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slideLayouts/slideLayout22.xml" ContentType="application/vnd.openxmlformats-officedocument.presentationml.slideLayout+xml"/>
  <Override PartName="/ppt/theme/theme3.xml" ContentType="application/vnd.openxmlformats-officedocument.theme+xml"/>
  <Override PartName="/ppt/slideLayouts/slideLayout23.xml" ContentType="application/vnd.openxmlformats-officedocument.presentationml.slideLayout+xml"/>
  <Override PartName="/ppt/theme/theme4.xml" ContentType="application/vnd.openxmlformats-officedocument.theme+xml"/>
  <Override PartName="/ppt/slideLayouts/slideLayout24.xml" ContentType="application/vnd.openxmlformats-officedocument.presentationml.slideLayout+xml"/>
  <Override PartName="/ppt/theme/theme5.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6.xml" ContentType="application/vnd.openxmlformats-officedocument.theme+xml"/>
  <Override PartName="/ppt/slideLayouts/slideLayout30.xml" ContentType="application/vnd.openxmlformats-officedocument.presentationml.slideLayout+xml"/>
  <Override PartName="/ppt/theme/theme7.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8.xml" ContentType="application/vnd.openxmlformats-officedocument.theme+xml"/>
  <Override PartName="/ppt/slideLayouts/slideLayout34.xml" ContentType="application/vnd.openxmlformats-officedocument.presentationml.slideLayout+xml"/>
  <Override PartName="/ppt/theme/theme9.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heme/themeOverride1.xml" ContentType="application/vnd.openxmlformats-officedocument.themeOverride+xml"/>
  <Override PartName="/ppt/notesSlides/notesSlide11.xml" ContentType="application/vnd.openxmlformats-officedocument.presentationml.notesSlide+xml"/>
  <Override PartName="/ppt/theme/themeOverride2.xml" ContentType="application/vnd.openxmlformats-officedocument.themeOverride+xml"/>
  <Override PartName="/ppt/notesSlides/notesSlide12.xml" ContentType="application/vnd.openxmlformats-officedocument.presentationml.notesSlide+xml"/>
  <Override PartName="/ppt/theme/themeOverride3.xml" ContentType="application/vnd.openxmlformats-officedocument.themeOverr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tags/tag1.xml" ContentType="application/vnd.openxmlformats-officedocument.presentationml.tags+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theme/themeOverride4.xml" ContentType="application/vnd.openxmlformats-officedocument.themeOverr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5495" r:id="rId4"/>
    <p:sldMasterId id="2147485907" r:id="rId5"/>
    <p:sldMasterId id="2147485922" r:id="rId6"/>
    <p:sldMasterId id="2147485925" r:id="rId7"/>
    <p:sldMasterId id="2147485929" r:id="rId8"/>
    <p:sldMasterId id="2147486029" r:id="rId9"/>
    <p:sldMasterId id="2147486053" r:id="rId10"/>
    <p:sldMasterId id="2147486373" r:id="rId11"/>
    <p:sldMasterId id="2147485431" r:id="rId12"/>
    <p:sldMasterId id="2147485489" r:id="rId13"/>
  </p:sldMasterIdLst>
  <p:notesMasterIdLst>
    <p:notesMasterId r:id="rId176"/>
  </p:notesMasterIdLst>
  <p:handoutMasterIdLst>
    <p:handoutMasterId r:id="rId177"/>
  </p:handoutMasterIdLst>
  <p:sldIdLst>
    <p:sldId id="382" r:id="rId14"/>
    <p:sldId id="2076137800" r:id="rId15"/>
    <p:sldId id="2147483629" r:id="rId16"/>
    <p:sldId id="2147477614" r:id="rId17"/>
    <p:sldId id="10219" r:id="rId18"/>
    <p:sldId id="2147478596" r:id="rId19"/>
    <p:sldId id="317" r:id="rId20"/>
    <p:sldId id="2147483591" r:id="rId21"/>
    <p:sldId id="361" r:id="rId22"/>
    <p:sldId id="363" r:id="rId23"/>
    <p:sldId id="364" r:id="rId24"/>
    <p:sldId id="365" r:id="rId25"/>
    <p:sldId id="2147478592" r:id="rId26"/>
    <p:sldId id="2147478594" r:id="rId27"/>
    <p:sldId id="2147478687" r:id="rId28"/>
    <p:sldId id="2147478597" r:id="rId29"/>
    <p:sldId id="383" r:id="rId30"/>
    <p:sldId id="2147482632" r:id="rId31"/>
    <p:sldId id="2147482599" r:id="rId32"/>
    <p:sldId id="355" r:id="rId33"/>
    <p:sldId id="367" r:id="rId34"/>
    <p:sldId id="2147482522" r:id="rId35"/>
    <p:sldId id="2147478616" r:id="rId36"/>
    <p:sldId id="2147483646" r:id="rId37"/>
    <p:sldId id="2147478633" r:id="rId38"/>
    <p:sldId id="2147478637" r:id="rId39"/>
    <p:sldId id="2147478618" r:id="rId40"/>
    <p:sldId id="2147482526" r:id="rId41"/>
    <p:sldId id="2147478703" r:id="rId42"/>
    <p:sldId id="2147482524" r:id="rId43"/>
    <p:sldId id="2147478639" r:id="rId44"/>
    <p:sldId id="384" r:id="rId45"/>
    <p:sldId id="2147482525" r:id="rId46"/>
    <p:sldId id="385" r:id="rId47"/>
    <p:sldId id="2147483647" r:id="rId48"/>
    <p:sldId id="2147483634" r:id="rId49"/>
    <p:sldId id="324" r:id="rId50"/>
    <p:sldId id="2147483627" r:id="rId51"/>
    <p:sldId id="347" r:id="rId52"/>
    <p:sldId id="2147483643" r:id="rId53"/>
    <p:sldId id="2147483631" r:id="rId54"/>
    <p:sldId id="349" r:id="rId55"/>
    <p:sldId id="386" r:id="rId56"/>
    <p:sldId id="350" r:id="rId57"/>
    <p:sldId id="387" r:id="rId58"/>
    <p:sldId id="388" r:id="rId59"/>
    <p:sldId id="274" r:id="rId60"/>
    <p:sldId id="283" r:id="rId61"/>
    <p:sldId id="2147478625" r:id="rId62"/>
    <p:sldId id="2147483640" r:id="rId63"/>
    <p:sldId id="333" r:id="rId64"/>
    <p:sldId id="2147482384" r:id="rId65"/>
    <p:sldId id="2147478699" r:id="rId66"/>
    <p:sldId id="2147478712" r:id="rId67"/>
    <p:sldId id="2147478683" r:id="rId68"/>
    <p:sldId id="2147478661" r:id="rId69"/>
    <p:sldId id="2147478642" r:id="rId70"/>
    <p:sldId id="389" r:id="rId71"/>
    <p:sldId id="2147478669" r:id="rId72"/>
    <p:sldId id="2147478609" r:id="rId73"/>
    <p:sldId id="2147478717" r:id="rId74"/>
    <p:sldId id="321" r:id="rId75"/>
    <p:sldId id="2147478728" r:id="rId76"/>
    <p:sldId id="2147478646" r:id="rId77"/>
    <p:sldId id="2147478727" r:id="rId78"/>
    <p:sldId id="2147478647" r:id="rId79"/>
    <p:sldId id="2147478651" r:id="rId80"/>
    <p:sldId id="2147478652" r:id="rId81"/>
    <p:sldId id="2147478720" r:id="rId82"/>
    <p:sldId id="307" r:id="rId83"/>
    <p:sldId id="310" r:id="rId84"/>
    <p:sldId id="393" r:id="rId85"/>
    <p:sldId id="319" r:id="rId86"/>
    <p:sldId id="371" r:id="rId87"/>
    <p:sldId id="2147479498" r:id="rId88"/>
    <p:sldId id="372" r:id="rId89"/>
    <p:sldId id="2147479562" r:id="rId90"/>
    <p:sldId id="2147479566" r:id="rId91"/>
    <p:sldId id="2147479570" r:id="rId92"/>
    <p:sldId id="2147478718" r:id="rId93"/>
    <p:sldId id="2147478653" r:id="rId94"/>
    <p:sldId id="2147478654" r:id="rId95"/>
    <p:sldId id="2147478655" r:id="rId96"/>
    <p:sldId id="2147478708" r:id="rId97"/>
    <p:sldId id="2147478709" r:id="rId98"/>
    <p:sldId id="2147478611" r:id="rId99"/>
    <p:sldId id="2147481831" r:id="rId100"/>
    <p:sldId id="318" r:id="rId101"/>
    <p:sldId id="2147483644" r:id="rId102"/>
    <p:sldId id="374" r:id="rId103"/>
    <p:sldId id="375" r:id="rId104"/>
    <p:sldId id="376" r:id="rId105"/>
    <p:sldId id="377" r:id="rId106"/>
    <p:sldId id="378" r:id="rId107"/>
    <p:sldId id="334" r:id="rId108"/>
    <p:sldId id="2147478705" r:id="rId109"/>
    <p:sldId id="2147478711" r:id="rId110"/>
    <p:sldId id="335" r:id="rId111"/>
    <p:sldId id="2147478710" r:id="rId112"/>
    <p:sldId id="331" r:id="rId113"/>
    <p:sldId id="332" r:id="rId114"/>
    <p:sldId id="316" r:id="rId115"/>
    <p:sldId id="379" r:id="rId116"/>
    <p:sldId id="336" r:id="rId117"/>
    <p:sldId id="337" r:id="rId118"/>
    <p:sldId id="2147478671" r:id="rId119"/>
    <p:sldId id="2147478663" r:id="rId120"/>
    <p:sldId id="340" r:id="rId121"/>
    <p:sldId id="339" r:id="rId122"/>
    <p:sldId id="2147478700" r:id="rId123"/>
    <p:sldId id="338" r:id="rId124"/>
    <p:sldId id="341" r:id="rId125"/>
    <p:sldId id="2147478600" r:id="rId126"/>
    <p:sldId id="256" r:id="rId127"/>
    <p:sldId id="308" r:id="rId128"/>
    <p:sldId id="257" r:id="rId129"/>
    <p:sldId id="258" r:id="rId130"/>
    <p:sldId id="259" r:id="rId131"/>
    <p:sldId id="2147480899" r:id="rId132"/>
    <p:sldId id="2147478676" r:id="rId133"/>
    <p:sldId id="2147478670" r:id="rId134"/>
    <p:sldId id="314" r:id="rId135"/>
    <p:sldId id="315" r:id="rId136"/>
    <p:sldId id="2147482527" r:id="rId137"/>
    <p:sldId id="2147478675" r:id="rId138"/>
    <p:sldId id="343" r:id="rId139"/>
    <p:sldId id="344" r:id="rId140"/>
    <p:sldId id="345" r:id="rId141"/>
    <p:sldId id="346" r:id="rId142"/>
    <p:sldId id="323" r:id="rId143"/>
    <p:sldId id="325" r:id="rId144"/>
    <p:sldId id="326" r:id="rId145"/>
    <p:sldId id="327" r:id="rId146"/>
    <p:sldId id="2147478679" r:id="rId147"/>
    <p:sldId id="2147478602" r:id="rId148"/>
    <p:sldId id="2147482529" r:id="rId149"/>
    <p:sldId id="2147482532" r:id="rId150"/>
    <p:sldId id="2147482530" r:id="rId151"/>
    <p:sldId id="2147482531" r:id="rId152"/>
    <p:sldId id="2147478588" r:id="rId153"/>
    <p:sldId id="2147478664" r:id="rId154"/>
    <p:sldId id="2147478665" r:id="rId155"/>
    <p:sldId id="260" r:id="rId156"/>
    <p:sldId id="390" r:id="rId157"/>
    <p:sldId id="269" r:id="rId158"/>
    <p:sldId id="267" r:id="rId159"/>
    <p:sldId id="266" r:id="rId160"/>
    <p:sldId id="275" r:id="rId161"/>
    <p:sldId id="391" r:id="rId162"/>
    <p:sldId id="392" r:id="rId163"/>
    <p:sldId id="285" r:id="rId164"/>
    <p:sldId id="394" r:id="rId165"/>
    <p:sldId id="395" r:id="rId166"/>
    <p:sldId id="2147483635" r:id="rId167"/>
    <p:sldId id="396" r:id="rId168"/>
    <p:sldId id="397" r:id="rId169"/>
    <p:sldId id="2147478620" r:id="rId170"/>
    <p:sldId id="2147478681" r:id="rId171"/>
    <p:sldId id="2147478680" r:id="rId172"/>
    <p:sldId id="2147478682" r:id="rId173"/>
    <p:sldId id="2147478684" r:id="rId174"/>
    <p:sldId id="263" r:id="rId175"/>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B625BC85-AE60-49C2-92BF-91D553A6658B}">
          <p14:sldIdLst>
            <p14:sldId id="382"/>
            <p14:sldId id="2076137800"/>
            <p14:sldId id="2147483629"/>
          </p14:sldIdLst>
        </p14:section>
        <p14:section name="Implementation Guide" id="{BEBE3EA7-C9EA-4DC3-AFE0-709AEA949DFA}">
          <p14:sldIdLst>
            <p14:sldId id="2147477614"/>
            <p14:sldId id="10219"/>
          </p14:sldIdLst>
        </p14:section>
        <p14:section name="Getting started" id="{58AE6F71-5CAE-42E8-BF60-FBB019874B43}">
          <p14:sldIdLst>
            <p14:sldId id="2147478596"/>
            <p14:sldId id="317"/>
            <p14:sldId id="2147483591"/>
            <p14:sldId id="361"/>
            <p14:sldId id="363"/>
            <p14:sldId id="364"/>
            <p14:sldId id="365"/>
            <p14:sldId id="2147478592"/>
            <p14:sldId id="2147478594"/>
            <p14:sldId id="2147478687"/>
          </p14:sldIdLst>
        </p14:section>
        <p14:section name="Architecture overview" id="{32E47C6A-123E-4279-B941-744436D5CDD2}">
          <p14:sldIdLst>
            <p14:sldId id="2147478597"/>
            <p14:sldId id="383"/>
            <p14:sldId id="2147482632"/>
            <p14:sldId id="2147482599"/>
            <p14:sldId id="355"/>
            <p14:sldId id="367"/>
            <p14:sldId id="2147482522"/>
            <p14:sldId id="2147478616"/>
            <p14:sldId id="2147483646"/>
            <p14:sldId id="2147478633"/>
            <p14:sldId id="2147478637"/>
          </p14:sldIdLst>
        </p14:section>
        <p14:section name="Language &amp; Orchestration" id="{1AB9227C-06BA-43BA-815D-3DEB5C324AE5}">
          <p14:sldIdLst>
            <p14:sldId id="2147478618"/>
            <p14:sldId id="2147482526"/>
            <p14:sldId id="2147478703"/>
            <p14:sldId id="2147482524"/>
            <p14:sldId id="2147478639"/>
            <p14:sldId id="384"/>
            <p14:sldId id="2147482525"/>
            <p14:sldId id="385"/>
            <p14:sldId id="2147483647"/>
            <p14:sldId id="2147483634"/>
            <p14:sldId id="324"/>
            <p14:sldId id="2147483627"/>
            <p14:sldId id="347"/>
            <p14:sldId id="2147483643"/>
            <p14:sldId id="2147483631"/>
            <p14:sldId id="349"/>
            <p14:sldId id="386"/>
            <p14:sldId id="350"/>
            <p14:sldId id="387"/>
            <p14:sldId id="388"/>
            <p14:sldId id="274"/>
            <p14:sldId id="283"/>
          </p14:sldIdLst>
        </p14:section>
        <p14:section name="AI capabilities" id="{0807C793-8F38-4834-BC23-62F3560360E3}">
          <p14:sldIdLst>
            <p14:sldId id="2147478625"/>
            <p14:sldId id="2147483640"/>
            <p14:sldId id="333"/>
            <p14:sldId id="2147482384"/>
            <p14:sldId id="2147478699"/>
            <p14:sldId id="2147478712"/>
            <p14:sldId id="2147478683"/>
            <p14:sldId id="2147478661"/>
            <p14:sldId id="2147478642"/>
            <p14:sldId id="389"/>
            <p14:sldId id="2147478669"/>
          </p14:sldIdLst>
        </p14:section>
        <p14:section name="Integration" id="{CE34B8F2-521D-47D5-838D-1E9F90AD1473}">
          <p14:sldIdLst>
            <p14:sldId id="2147478609"/>
            <p14:sldId id="2147478717"/>
            <p14:sldId id="321"/>
            <p14:sldId id="2147478728"/>
            <p14:sldId id="2147478646"/>
            <p14:sldId id="2147478727"/>
            <p14:sldId id="2147478647"/>
            <p14:sldId id="2147478651"/>
            <p14:sldId id="2147478652"/>
            <p14:sldId id="2147478720"/>
            <p14:sldId id="307"/>
            <p14:sldId id="310"/>
            <p14:sldId id="393"/>
            <p14:sldId id="319"/>
            <p14:sldId id="371"/>
            <p14:sldId id="2147479498"/>
            <p14:sldId id="372"/>
            <p14:sldId id="2147479562"/>
            <p14:sldId id="2147479566"/>
            <p14:sldId id="2147479570"/>
          </p14:sldIdLst>
        </p14:section>
        <p14:section name="Channels, clients and hand off" id="{F35A6BBC-FA66-4750-843A-8F7572D3F75C}">
          <p14:sldIdLst>
            <p14:sldId id="2147478718"/>
            <p14:sldId id="2147478653"/>
            <p14:sldId id="2147478654"/>
            <p14:sldId id="2147478655"/>
            <p14:sldId id="2147478708"/>
            <p14:sldId id="2147478709"/>
          </p14:sldIdLst>
        </p14:section>
        <p14:section name="Security, monitoring &amp; governance" id="{1BAE1BD2-9B19-4CAE-BFAF-2E6E42BBD0A4}">
          <p14:sldIdLst>
            <p14:sldId id="2147478611"/>
            <p14:sldId id="2147481831"/>
            <p14:sldId id="318"/>
            <p14:sldId id="2147483644"/>
            <p14:sldId id="374"/>
            <p14:sldId id="375"/>
            <p14:sldId id="376"/>
            <p14:sldId id="377"/>
            <p14:sldId id="378"/>
            <p14:sldId id="334"/>
            <p14:sldId id="2147478705"/>
            <p14:sldId id="2147478711"/>
            <p14:sldId id="335"/>
            <p14:sldId id="2147478710"/>
            <p14:sldId id="331"/>
            <p14:sldId id="332"/>
            <p14:sldId id="316"/>
            <p14:sldId id="379"/>
            <p14:sldId id="336"/>
            <p14:sldId id="337"/>
            <p14:sldId id="2147478671"/>
            <p14:sldId id="2147478663"/>
            <p14:sldId id="340"/>
            <p14:sldId id="339"/>
            <p14:sldId id="2147478700"/>
            <p14:sldId id="338"/>
            <p14:sldId id="341"/>
          </p14:sldIdLst>
        </p14:section>
        <p14:section name="ALM" id="{5CA56DE4-E593-4D7A-B591-39DBA7474A3F}">
          <p14:sldIdLst>
            <p14:sldId id="2147478600"/>
            <p14:sldId id="256"/>
            <p14:sldId id="308"/>
            <p14:sldId id="257"/>
            <p14:sldId id="258"/>
            <p14:sldId id="259"/>
            <p14:sldId id="2147480899"/>
            <p14:sldId id="2147478676"/>
            <p14:sldId id="2147478670"/>
            <p14:sldId id="314"/>
            <p14:sldId id="315"/>
            <p14:sldId id="2147482527"/>
            <p14:sldId id="2147478675"/>
            <p14:sldId id="343"/>
            <p14:sldId id="344"/>
            <p14:sldId id="345"/>
            <p14:sldId id="346"/>
            <p14:sldId id="323"/>
            <p14:sldId id="325"/>
            <p14:sldId id="326"/>
            <p14:sldId id="327"/>
            <p14:sldId id="2147478679"/>
          </p14:sldIdLst>
        </p14:section>
        <p14:section name="Analytics &amp; KPIs" id="{A087F970-B347-4C87-A708-EBB491E2CCA4}">
          <p14:sldIdLst>
            <p14:sldId id="2147478602"/>
            <p14:sldId id="2147482529"/>
            <p14:sldId id="2147482532"/>
            <p14:sldId id="2147482530"/>
            <p14:sldId id="2147482531"/>
            <p14:sldId id="2147478588"/>
            <p14:sldId id="2147478664"/>
            <p14:sldId id="2147478665"/>
          </p14:sldIdLst>
        </p14:section>
        <p14:section name="Licensing &amp; Capacity" id="{957CFF9F-411F-466A-84FC-F1D678A961EE}">
          <p14:sldIdLst>
            <p14:sldId id="260"/>
            <p14:sldId id="390"/>
            <p14:sldId id="269"/>
            <p14:sldId id="267"/>
            <p14:sldId id="266"/>
            <p14:sldId id="275"/>
            <p14:sldId id="391"/>
          </p14:sldIdLst>
        </p14:section>
        <p14:section name="Testing agents" id="{41234644-DFCD-4265-8FDC-A4643B105DDB}">
          <p14:sldIdLst>
            <p14:sldId id="392"/>
            <p14:sldId id="285"/>
            <p14:sldId id="394"/>
            <p14:sldId id="395"/>
            <p14:sldId id="2147483635"/>
            <p14:sldId id="396"/>
            <p14:sldId id="397"/>
          </p14:sldIdLst>
        </p14:section>
        <p14:section name="D365 OC" id="{F9FDEA57-E3E6-4AEB-B1D9-52E8E3B3D61A}">
          <p14:sldIdLst>
            <p14:sldId id="2147478620"/>
            <p14:sldId id="2147478681"/>
            <p14:sldId id="2147478680"/>
            <p14:sldId id="2147478682"/>
            <p14:sldId id="2147478684"/>
          </p14:sldIdLst>
        </p14:section>
        <p14:section name="Useful resources" id="{AB183887-4806-48CA-B902-F146D71DAA86}">
          <p14:sldIdLst>
            <p14:sldId id="263"/>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1DFA4B18-80A8-4BDB-4694-031CFB2CE57F}" name="Phil Topness" initials="PT" userId="S::phtopnes@microsoft.com::08b7be88-37ac-4e2b-82af-f8bb67e5f2f7" providerId="AD"/>
  <p188:author id="{C5376039-7B6A-79CA-2E53-E117BD803944}" name="Steve Jeffery" initials="" userId="S::stjeffer@microsoft.com::9e0f5175-af75-40a0-bcb3-c015cc9695bc" providerId="AD"/>
  <p188:author id="{96C18E5F-8A79-0B53-BC15-779E6E257183}" name="Remi Dyon" initials="RD" userId="S::remidyon@microsoft.com::65c0f062-4db9-4dde-9d0f-4aac0d54c13f" providerId="AD"/>
  <p188:author id="{63424065-218E-D35A-E75D-BD296576C198}" name="Simo Slaoui" initials="" userId="S::simo@simoslaoui.com::b901a64f-4d29-4eb1-80f8-c3f75498eb58" providerId="AD"/>
  <p188:author id="{8FE7149B-E4BE-181B-AF08-C0F267A44297}" name="Brittany Hart" initials="BH" userId="S::BrittanyH@silverfoxprod.com::0b940bb1-f19f-4ede-b667-81bd2230cbc6" providerId="AD"/>
  <p188:author id="{79F0CAA9-0925-04D1-A7A2-13CCFA392179}" name="Gregory Greenidge" initials="GG" userId="S::gregoryg@silverfoxprod.com::dd595919-b634-40e6-b67c-7edab9ac13b3" providerId="AD"/>
  <p188:author id="{343F0AC0-6250-4799-C610-A4C895B70171}" name="Henry Jammes" initials="HJ" userId="S::hejammes@microsoft.com::5f22554b-fd15-4676-8c82-dc6122af2a80" providerId="AD"/>
  <p188:author id="{D085C1F1-00C3-7128-9378-BC72DE64CEAC}" name="Taylor Rozek" initials="TR" userId="S::taylorr@silverfoxprod.com::07d3a2ec-d343-419f-932b-51bf9a70720d" providerId="AD"/>
  <p188:author id="{42D9FDF2-A96A-905A-F8D2-F03094C59C7A}" name="La'Neice Lansey" initials="" userId="S::lalansey@microsoft.com::a2f1f15d-9dcf-4a5a-b1cd-8cb3d1768e5f" providerId="AD"/>
  <p188:author id="{988338F8-2386-BEA0-5264-41D0497E00E2}" name="Vasavi Bhaviri Setty" initials="VS" userId="S::vabhavir@microsoft.com::915139d9-b263-46da-aee5-80aafcbd9ff9"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4"/>
    <a:srgbClr val="091F2C"/>
    <a:srgbClr val="50E6FF"/>
    <a:srgbClr val="D59DFF"/>
    <a:srgbClr val="054B16"/>
    <a:srgbClr val="41276C"/>
    <a:srgbClr val="243A5E"/>
    <a:srgbClr val="FFB900"/>
    <a:srgbClr val="107C10"/>
    <a:srgbClr val="FDFDF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1A5794B-936A-4C62-84C2-6842CC7EA491}" v="50" dt="2025-10-29T18:05:17.28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173" autoAdjust="0"/>
    <p:restoredTop sz="94660"/>
  </p:normalViewPr>
  <p:slideViewPr>
    <p:cSldViewPr snapToGrid="0">
      <p:cViewPr varScale="1">
        <p:scale>
          <a:sx n="84" d="100"/>
          <a:sy n="84" d="100"/>
        </p:scale>
        <p:origin x="84" y="504"/>
      </p:cViewPr>
      <p:guideLst/>
    </p:cSldViewPr>
  </p:slideViewPr>
  <p:notesTextViewPr>
    <p:cViewPr>
      <p:scale>
        <a:sx n="1" d="1"/>
        <a:sy n="1" d="1"/>
      </p:scale>
      <p:origin x="0" y="0"/>
    </p:cViewPr>
  </p:notesTextViewPr>
  <p:sorterViewPr>
    <p:cViewPr>
      <p:scale>
        <a:sx n="80" d="100"/>
        <a:sy n="80" d="100"/>
      </p:scale>
      <p:origin x="0" y="-51048"/>
    </p:cViewPr>
  </p:sorterViewPr>
  <p:notesViewPr>
    <p:cSldViewPr snapToGrid="0">
      <p:cViewPr varScale="1">
        <p:scale>
          <a:sx n="83" d="100"/>
          <a:sy n="83" d="100"/>
        </p:scale>
        <p:origin x="2964" y="6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04.xml"/><Relationship Id="rId21" Type="http://schemas.openxmlformats.org/officeDocument/2006/relationships/slide" Target="slides/slide8.xml"/><Relationship Id="rId42" Type="http://schemas.openxmlformats.org/officeDocument/2006/relationships/slide" Target="slides/slide29.xml"/><Relationship Id="rId63" Type="http://schemas.openxmlformats.org/officeDocument/2006/relationships/slide" Target="slides/slide50.xml"/><Relationship Id="rId84" Type="http://schemas.openxmlformats.org/officeDocument/2006/relationships/slide" Target="slides/slide71.xml"/><Relationship Id="rId138" Type="http://schemas.openxmlformats.org/officeDocument/2006/relationships/slide" Target="slides/slide125.xml"/><Relationship Id="rId159" Type="http://schemas.openxmlformats.org/officeDocument/2006/relationships/slide" Target="slides/slide146.xml"/><Relationship Id="rId170" Type="http://schemas.openxmlformats.org/officeDocument/2006/relationships/slide" Target="slides/slide157.xml"/><Relationship Id="rId107" Type="http://schemas.openxmlformats.org/officeDocument/2006/relationships/slide" Target="slides/slide94.xml"/><Relationship Id="rId11" Type="http://schemas.openxmlformats.org/officeDocument/2006/relationships/slideMaster" Target="slideMasters/slideMaster8.xml"/><Relationship Id="rId32" Type="http://schemas.openxmlformats.org/officeDocument/2006/relationships/slide" Target="slides/slide19.xml"/><Relationship Id="rId53" Type="http://schemas.openxmlformats.org/officeDocument/2006/relationships/slide" Target="slides/slide40.xml"/><Relationship Id="rId74" Type="http://schemas.openxmlformats.org/officeDocument/2006/relationships/slide" Target="slides/slide61.xml"/><Relationship Id="rId128" Type="http://schemas.openxmlformats.org/officeDocument/2006/relationships/slide" Target="slides/slide115.xml"/><Relationship Id="rId149" Type="http://schemas.openxmlformats.org/officeDocument/2006/relationships/slide" Target="slides/slide136.xml"/><Relationship Id="rId5" Type="http://schemas.openxmlformats.org/officeDocument/2006/relationships/slideMaster" Target="slideMasters/slideMaster2.xml"/><Relationship Id="rId95" Type="http://schemas.openxmlformats.org/officeDocument/2006/relationships/slide" Target="slides/slide82.xml"/><Relationship Id="rId160" Type="http://schemas.openxmlformats.org/officeDocument/2006/relationships/slide" Target="slides/slide147.xml"/><Relationship Id="rId181" Type="http://schemas.openxmlformats.org/officeDocument/2006/relationships/theme" Target="theme/theme1.xml"/><Relationship Id="rId22" Type="http://schemas.openxmlformats.org/officeDocument/2006/relationships/slide" Target="slides/slide9.xml"/><Relationship Id="rId43" Type="http://schemas.openxmlformats.org/officeDocument/2006/relationships/slide" Target="slides/slide30.xml"/><Relationship Id="rId64" Type="http://schemas.openxmlformats.org/officeDocument/2006/relationships/slide" Target="slides/slide51.xml"/><Relationship Id="rId118" Type="http://schemas.openxmlformats.org/officeDocument/2006/relationships/slide" Target="slides/slide105.xml"/><Relationship Id="rId139" Type="http://schemas.openxmlformats.org/officeDocument/2006/relationships/slide" Target="slides/slide126.xml"/><Relationship Id="rId85" Type="http://schemas.openxmlformats.org/officeDocument/2006/relationships/slide" Target="slides/slide72.xml"/><Relationship Id="rId150" Type="http://schemas.openxmlformats.org/officeDocument/2006/relationships/slide" Target="slides/slide137.xml"/><Relationship Id="rId171" Type="http://schemas.openxmlformats.org/officeDocument/2006/relationships/slide" Target="slides/slide158.xml"/><Relationship Id="rId12" Type="http://schemas.openxmlformats.org/officeDocument/2006/relationships/slideMaster" Target="slideMasters/slideMaster9.xml"/><Relationship Id="rId33" Type="http://schemas.openxmlformats.org/officeDocument/2006/relationships/slide" Target="slides/slide20.xml"/><Relationship Id="rId108" Type="http://schemas.openxmlformats.org/officeDocument/2006/relationships/slide" Target="slides/slide95.xml"/><Relationship Id="rId129" Type="http://schemas.openxmlformats.org/officeDocument/2006/relationships/slide" Target="slides/slide116.xml"/><Relationship Id="rId54" Type="http://schemas.openxmlformats.org/officeDocument/2006/relationships/slide" Target="slides/slide41.xml"/><Relationship Id="rId75" Type="http://schemas.openxmlformats.org/officeDocument/2006/relationships/slide" Target="slides/slide62.xml"/><Relationship Id="rId96" Type="http://schemas.openxmlformats.org/officeDocument/2006/relationships/slide" Target="slides/slide83.xml"/><Relationship Id="rId140" Type="http://schemas.openxmlformats.org/officeDocument/2006/relationships/slide" Target="slides/slide127.xml"/><Relationship Id="rId161" Type="http://schemas.openxmlformats.org/officeDocument/2006/relationships/slide" Target="slides/slide148.xml"/><Relationship Id="rId182" Type="http://schemas.openxmlformats.org/officeDocument/2006/relationships/tableStyles" Target="tableStyles.xml"/><Relationship Id="rId6" Type="http://schemas.openxmlformats.org/officeDocument/2006/relationships/slideMaster" Target="slideMasters/slideMaster3.xml"/><Relationship Id="rId23" Type="http://schemas.openxmlformats.org/officeDocument/2006/relationships/slide" Target="slides/slide10.xml"/><Relationship Id="rId119" Type="http://schemas.openxmlformats.org/officeDocument/2006/relationships/slide" Target="slides/slide106.xml"/><Relationship Id="rId44" Type="http://schemas.openxmlformats.org/officeDocument/2006/relationships/slide" Target="slides/slide31.xml"/><Relationship Id="rId65" Type="http://schemas.openxmlformats.org/officeDocument/2006/relationships/slide" Target="slides/slide52.xml"/><Relationship Id="rId86" Type="http://schemas.openxmlformats.org/officeDocument/2006/relationships/slide" Target="slides/slide73.xml"/><Relationship Id="rId130" Type="http://schemas.openxmlformats.org/officeDocument/2006/relationships/slide" Target="slides/slide117.xml"/><Relationship Id="rId151" Type="http://schemas.openxmlformats.org/officeDocument/2006/relationships/slide" Target="slides/slide138.xml"/><Relationship Id="rId172" Type="http://schemas.openxmlformats.org/officeDocument/2006/relationships/slide" Target="slides/slide159.xml"/><Relationship Id="rId13" Type="http://schemas.openxmlformats.org/officeDocument/2006/relationships/slideMaster" Target="slideMasters/slideMaster10.xml"/><Relationship Id="rId18" Type="http://schemas.openxmlformats.org/officeDocument/2006/relationships/slide" Target="slides/slide5.xml"/><Relationship Id="rId39" Type="http://schemas.openxmlformats.org/officeDocument/2006/relationships/slide" Target="slides/slide26.xml"/><Relationship Id="rId109" Type="http://schemas.openxmlformats.org/officeDocument/2006/relationships/slide" Target="slides/slide96.xml"/><Relationship Id="rId34" Type="http://schemas.openxmlformats.org/officeDocument/2006/relationships/slide" Target="slides/slide21.xml"/><Relationship Id="rId50" Type="http://schemas.openxmlformats.org/officeDocument/2006/relationships/slide" Target="slides/slide37.xml"/><Relationship Id="rId55" Type="http://schemas.openxmlformats.org/officeDocument/2006/relationships/slide" Target="slides/slide42.xml"/><Relationship Id="rId76" Type="http://schemas.openxmlformats.org/officeDocument/2006/relationships/slide" Target="slides/slide63.xml"/><Relationship Id="rId97" Type="http://schemas.openxmlformats.org/officeDocument/2006/relationships/slide" Target="slides/slide84.xml"/><Relationship Id="rId104" Type="http://schemas.openxmlformats.org/officeDocument/2006/relationships/slide" Target="slides/slide91.xml"/><Relationship Id="rId120" Type="http://schemas.openxmlformats.org/officeDocument/2006/relationships/slide" Target="slides/slide107.xml"/><Relationship Id="rId125" Type="http://schemas.openxmlformats.org/officeDocument/2006/relationships/slide" Target="slides/slide112.xml"/><Relationship Id="rId141" Type="http://schemas.openxmlformats.org/officeDocument/2006/relationships/slide" Target="slides/slide128.xml"/><Relationship Id="rId146" Type="http://schemas.openxmlformats.org/officeDocument/2006/relationships/slide" Target="slides/slide133.xml"/><Relationship Id="rId167" Type="http://schemas.openxmlformats.org/officeDocument/2006/relationships/slide" Target="slides/slide154.xml"/><Relationship Id="rId7" Type="http://schemas.openxmlformats.org/officeDocument/2006/relationships/slideMaster" Target="slideMasters/slideMaster4.xml"/><Relationship Id="rId71" Type="http://schemas.openxmlformats.org/officeDocument/2006/relationships/slide" Target="slides/slide58.xml"/><Relationship Id="rId92" Type="http://schemas.openxmlformats.org/officeDocument/2006/relationships/slide" Target="slides/slide79.xml"/><Relationship Id="rId162" Type="http://schemas.openxmlformats.org/officeDocument/2006/relationships/slide" Target="slides/slide149.xml"/><Relationship Id="rId183" Type="http://schemas.microsoft.com/office/2016/11/relationships/changesInfo" Target="changesInfos/changesInfo1.xml"/><Relationship Id="rId2" Type="http://schemas.openxmlformats.org/officeDocument/2006/relationships/customXml" Target="../customXml/item2.xml"/><Relationship Id="rId29" Type="http://schemas.openxmlformats.org/officeDocument/2006/relationships/slide" Target="slides/slide16.xml"/><Relationship Id="rId24" Type="http://schemas.openxmlformats.org/officeDocument/2006/relationships/slide" Target="slides/slide11.xml"/><Relationship Id="rId40" Type="http://schemas.openxmlformats.org/officeDocument/2006/relationships/slide" Target="slides/slide27.xml"/><Relationship Id="rId45" Type="http://schemas.openxmlformats.org/officeDocument/2006/relationships/slide" Target="slides/slide32.xml"/><Relationship Id="rId66" Type="http://schemas.openxmlformats.org/officeDocument/2006/relationships/slide" Target="slides/slide53.xml"/><Relationship Id="rId87" Type="http://schemas.openxmlformats.org/officeDocument/2006/relationships/slide" Target="slides/slide74.xml"/><Relationship Id="rId110" Type="http://schemas.openxmlformats.org/officeDocument/2006/relationships/slide" Target="slides/slide97.xml"/><Relationship Id="rId115" Type="http://schemas.openxmlformats.org/officeDocument/2006/relationships/slide" Target="slides/slide102.xml"/><Relationship Id="rId131" Type="http://schemas.openxmlformats.org/officeDocument/2006/relationships/slide" Target="slides/slide118.xml"/><Relationship Id="rId136" Type="http://schemas.openxmlformats.org/officeDocument/2006/relationships/slide" Target="slides/slide123.xml"/><Relationship Id="rId157" Type="http://schemas.openxmlformats.org/officeDocument/2006/relationships/slide" Target="slides/slide144.xml"/><Relationship Id="rId178" Type="http://schemas.openxmlformats.org/officeDocument/2006/relationships/commentAuthors" Target="commentAuthors.xml"/><Relationship Id="rId61" Type="http://schemas.openxmlformats.org/officeDocument/2006/relationships/slide" Target="slides/slide48.xml"/><Relationship Id="rId82" Type="http://schemas.openxmlformats.org/officeDocument/2006/relationships/slide" Target="slides/slide69.xml"/><Relationship Id="rId152" Type="http://schemas.openxmlformats.org/officeDocument/2006/relationships/slide" Target="slides/slide139.xml"/><Relationship Id="rId173" Type="http://schemas.openxmlformats.org/officeDocument/2006/relationships/slide" Target="slides/slide160.xml"/><Relationship Id="rId19" Type="http://schemas.openxmlformats.org/officeDocument/2006/relationships/slide" Target="slides/slide6.xml"/><Relationship Id="rId14" Type="http://schemas.openxmlformats.org/officeDocument/2006/relationships/slide" Target="slides/slide1.xml"/><Relationship Id="rId30" Type="http://schemas.openxmlformats.org/officeDocument/2006/relationships/slide" Target="slides/slide17.xml"/><Relationship Id="rId35" Type="http://schemas.openxmlformats.org/officeDocument/2006/relationships/slide" Target="slides/slide22.xml"/><Relationship Id="rId56" Type="http://schemas.openxmlformats.org/officeDocument/2006/relationships/slide" Target="slides/slide43.xml"/><Relationship Id="rId77" Type="http://schemas.openxmlformats.org/officeDocument/2006/relationships/slide" Target="slides/slide64.xml"/><Relationship Id="rId100" Type="http://schemas.openxmlformats.org/officeDocument/2006/relationships/slide" Target="slides/slide87.xml"/><Relationship Id="rId105" Type="http://schemas.openxmlformats.org/officeDocument/2006/relationships/slide" Target="slides/slide92.xml"/><Relationship Id="rId126" Type="http://schemas.openxmlformats.org/officeDocument/2006/relationships/slide" Target="slides/slide113.xml"/><Relationship Id="rId147" Type="http://schemas.openxmlformats.org/officeDocument/2006/relationships/slide" Target="slides/slide134.xml"/><Relationship Id="rId168" Type="http://schemas.openxmlformats.org/officeDocument/2006/relationships/slide" Target="slides/slide155.xml"/><Relationship Id="rId8" Type="http://schemas.openxmlformats.org/officeDocument/2006/relationships/slideMaster" Target="slideMasters/slideMaster5.xml"/><Relationship Id="rId51" Type="http://schemas.openxmlformats.org/officeDocument/2006/relationships/slide" Target="slides/slide38.xml"/><Relationship Id="rId72" Type="http://schemas.openxmlformats.org/officeDocument/2006/relationships/slide" Target="slides/slide59.xml"/><Relationship Id="rId93" Type="http://schemas.openxmlformats.org/officeDocument/2006/relationships/slide" Target="slides/slide80.xml"/><Relationship Id="rId98" Type="http://schemas.openxmlformats.org/officeDocument/2006/relationships/slide" Target="slides/slide85.xml"/><Relationship Id="rId121" Type="http://schemas.openxmlformats.org/officeDocument/2006/relationships/slide" Target="slides/slide108.xml"/><Relationship Id="rId142" Type="http://schemas.openxmlformats.org/officeDocument/2006/relationships/slide" Target="slides/slide129.xml"/><Relationship Id="rId163" Type="http://schemas.openxmlformats.org/officeDocument/2006/relationships/slide" Target="slides/slide150.xml"/><Relationship Id="rId184" Type="http://schemas.microsoft.com/office/2015/10/relationships/revisionInfo" Target="revisionInfo.xml"/><Relationship Id="rId3" Type="http://schemas.openxmlformats.org/officeDocument/2006/relationships/customXml" Target="../customXml/item3.xml"/><Relationship Id="rId25" Type="http://schemas.openxmlformats.org/officeDocument/2006/relationships/slide" Target="slides/slide12.xml"/><Relationship Id="rId46" Type="http://schemas.openxmlformats.org/officeDocument/2006/relationships/slide" Target="slides/slide33.xml"/><Relationship Id="rId67" Type="http://schemas.openxmlformats.org/officeDocument/2006/relationships/slide" Target="slides/slide54.xml"/><Relationship Id="rId116" Type="http://schemas.openxmlformats.org/officeDocument/2006/relationships/slide" Target="slides/slide103.xml"/><Relationship Id="rId137" Type="http://schemas.openxmlformats.org/officeDocument/2006/relationships/slide" Target="slides/slide124.xml"/><Relationship Id="rId158" Type="http://schemas.openxmlformats.org/officeDocument/2006/relationships/slide" Target="slides/slide145.xml"/><Relationship Id="rId20" Type="http://schemas.openxmlformats.org/officeDocument/2006/relationships/slide" Target="slides/slide7.xml"/><Relationship Id="rId41" Type="http://schemas.openxmlformats.org/officeDocument/2006/relationships/slide" Target="slides/slide28.xml"/><Relationship Id="rId62" Type="http://schemas.openxmlformats.org/officeDocument/2006/relationships/slide" Target="slides/slide49.xml"/><Relationship Id="rId83" Type="http://schemas.openxmlformats.org/officeDocument/2006/relationships/slide" Target="slides/slide70.xml"/><Relationship Id="rId88" Type="http://schemas.openxmlformats.org/officeDocument/2006/relationships/slide" Target="slides/slide75.xml"/><Relationship Id="rId111" Type="http://schemas.openxmlformats.org/officeDocument/2006/relationships/slide" Target="slides/slide98.xml"/><Relationship Id="rId132" Type="http://schemas.openxmlformats.org/officeDocument/2006/relationships/slide" Target="slides/slide119.xml"/><Relationship Id="rId153" Type="http://schemas.openxmlformats.org/officeDocument/2006/relationships/slide" Target="slides/slide140.xml"/><Relationship Id="rId174" Type="http://schemas.openxmlformats.org/officeDocument/2006/relationships/slide" Target="slides/slide161.xml"/><Relationship Id="rId179" Type="http://schemas.openxmlformats.org/officeDocument/2006/relationships/presProps" Target="presProps.xml"/><Relationship Id="rId15" Type="http://schemas.openxmlformats.org/officeDocument/2006/relationships/slide" Target="slides/slide2.xml"/><Relationship Id="rId36" Type="http://schemas.openxmlformats.org/officeDocument/2006/relationships/slide" Target="slides/slide23.xml"/><Relationship Id="rId57" Type="http://schemas.openxmlformats.org/officeDocument/2006/relationships/slide" Target="slides/slide44.xml"/><Relationship Id="rId106" Type="http://schemas.openxmlformats.org/officeDocument/2006/relationships/slide" Target="slides/slide93.xml"/><Relationship Id="rId127" Type="http://schemas.openxmlformats.org/officeDocument/2006/relationships/slide" Target="slides/slide114.xml"/><Relationship Id="rId10" Type="http://schemas.openxmlformats.org/officeDocument/2006/relationships/slideMaster" Target="slideMasters/slideMaster7.xml"/><Relationship Id="rId31" Type="http://schemas.openxmlformats.org/officeDocument/2006/relationships/slide" Target="slides/slide18.xml"/><Relationship Id="rId52" Type="http://schemas.openxmlformats.org/officeDocument/2006/relationships/slide" Target="slides/slide39.xml"/><Relationship Id="rId73" Type="http://schemas.openxmlformats.org/officeDocument/2006/relationships/slide" Target="slides/slide60.xml"/><Relationship Id="rId78" Type="http://schemas.openxmlformats.org/officeDocument/2006/relationships/slide" Target="slides/slide65.xml"/><Relationship Id="rId94" Type="http://schemas.openxmlformats.org/officeDocument/2006/relationships/slide" Target="slides/slide81.xml"/><Relationship Id="rId99" Type="http://schemas.openxmlformats.org/officeDocument/2006/relationships/slide" Target="slides/slide86.xml"/><Relationship Id="rId101" Type="http://schemas.openxmlformats.org/officeDocument/2006/relationships/slide" Target="slides/slide88.xml"/><Relationship Id="rId122" Type="http://schemas.openxmlformats.org/officeDocument/2006/relationships/slide" Target="slides/slide109.xml"/><Relationship Id="rId143" Type="http://schemas.openxmlformats.org/officeDocument/2006/relationships/slide" Target="slides/slide130.xml"/><Relationship Id="rId148" Type="http://schemas.openxmlformats.org/officeDocument/2006/relationships/slide" Target="slides/slide135.xml"/><Relationship Id="rId164" Type="http://schemas.openxmlformats.org/officeDocument/2006/relationships/slide" Target="slides/slide151.xml"/><Relationship Id="rId169" Type="http://schemas.openxmlformats.org/officeDocument/2006/relationships/slide" Target="slides/slide156.xml"/><Relationship Id="rId185"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Master" Target="slideMasters/slideMaster6.xml"/><Relationship Id="rId180" Type="http://schemas.openxmlformats.org/officeDocument/2006/relationships/viewProps" Target="viewProps.xml"/><Relationship Id="rId26" Type="http://schemas.openxmlformats.org/officeDocument/2006/relationships/slide" Target="slides/slide13.xml"/><Relationship Id="rId47" Type="http://schemas.openxmlformats.org/officeDocument/2006/relationships/slide" Target="slides/slide34.xml"/><Relationship Id="rId68" Type="http://schemas.openxmlformats.org/officeDocument/2006/relationships/slide" Target="slides/slide55.xml"/><Relationship Id="rId89" Type="http://schemas.openxmlformats.org/officeDocument/2006/relationships/slide" Target="slides/slide76.xml"/><Relationship Id="rId112" Type="http://schemas.openxmlformats.org/officeDocument/2006/relationships/slide" Target="slides/slide99.xml"/><Relationship Id="rId133" Type="http://schemas.openxmlformats.org/officeDocument/2006/relationships/slide" Target="slides/slide120.xml"/><Relationship Id="rId154" Type="http://schemas.openxmlformats.org/officeDocument/2006/relationships/slide" Target="slides/slide141.xml"/><Relationship Id="rId175" Type="http://schemas.openxmlformats.org/officeDocument/2006/relationships/slide" Target="slides/slide162.xml"/><Relationship Id="rId16" Type="http://schemas.openxmlformats.org/officeDocument/2006/relationships/slide" Target="slides/slide3.xml"/><Relationship Id="rId37" Type="http://schemas.openxmlformats.org/officeDocument/2006/relationships/slide" Target="slides/slide24.xml"/><Relationship Id="rId58" Type="http://schemas.openxmlformats.org/officeDocument/2006/relationships/slide" Target="slides/slide45.xml"/><Relationship Id="rId79" Type="http://schemas.openxmlformats.org/officeDocument/2006/relationships/slide" Target="slides/slide66.xml"/><Relationship Id="rId102" Type="http://schemas.openxmlformats.org/officeDocument/2006/relationships/slide" Target="slides/slide89.xml"/><Relationship Id="rId123" Type="http://schemas.openxmlformats.org/officeDocument/2006/relationships/slide" Target="slides/slide110.xml"/><Relationship Id="rId144" Type="http://schemas.openxmlformats.org/officeDocument/2006/relationships/slide" Target="slides/slide131.xml"/><Relationship Id="rId90" Type="http://schemas.openxmlformats.org/officeDocument/2006/relationships/slide" Target="slides/slide77.xml"/><Relationship Id="rId165" Type="http://schemas.openxmlformats.org/officeDocument/2006/relationships/slide" Target="slides/slide152.xml"/><Relationship Id="rId27" Type="http://schemas.openxmlformats.org/officeDocument/2006/relationships/slide" Target="slides/slide14.xml"/><Relationship Id="rId48" Type="http://schemas.openxmlformats.org/officeDocument/2006/relationships/slide" Target="slides/slide35.xml"/><Relationship Id="rId69" Type="http://schemas.openxmlformats.org/officeDocument/2006/relationships/slide" Target="slides/slide56.xml"/><Relationship Id="rId113" Type="http://schemas.openxmlformats.org/officeDocument/2006/relationships/slide" Target="slides/slide100.xml"/><Relationship Id="rId134" Type="http://schemas.openxmlformats.org/officeDocument/2006/relationships/slide" Target="slides/slide121.xml"/><Relationship Id="rId80" Type="http://schemas.openxmlformats.org/officeDocument/2006/relationships/slide" Target="slides/slide67.xml"/><Relationship Id="rId155" Type="http://schemas.openxmlformats.org/officeDocument/2006/relationships/slide" Target="slides/slide142.xml"/><Relationship Id="rId176" Type="http://schemas.openxmlformats.org/officeDocument/2006/relationships/notesMaster" Target="notesMasters/notesMaster1.xml"/><Relationship Id="rId17" Type="http://schemas.openxmlformats.org/officeDocument/2006/relationships/slide" Target="slides/slide4.xml"/><Relationship Id="rId38" Type="http://schemas.openxmlformats.org/officeDocument/2006/relationships/slide" Target="slides/slide25.xml"/><Relationship Id="rId59" Type="http://schemas.openxmlformats.org/officeDocument/2006/relationships/slide" Target="slides/slide46.xml"/><Relationship Id="rId103" Type="http://schemas.openxmlformats.org/officeDocument/2006/relationships/slide" Target="slides/slide90.xml"/><Relationship Id="rId124" Type="http://schemas.openxmlformats.org/officeDocument/2006/relationships/slide" Target="slides/slide111.xml"/><Relationship Id="rId70" Type="http://schemas.openxmlformats.org/officeDocument/2006/relationships/slide" Target="slides/slide57.xml"/><Relationship Id="rId91" Type="http://schemas.openxmlformats.org/officeDocument/2006/relationships/slide" Target="slides/slide78.xml"/><Relationship Id="rId145" Type="http://schemas.openxmlformats.org/officeDocument/2006/relationships/slide" Target="slides/slide132.xml"/><Relationship Id="rId166" Type="http://schemas.openxmlformats.org/officeDocument/2006/relationships/slide" Target="slides/slide153.xml"/><Relationship Id="rId1" Type="http://schemas.openxmlformats.org/officeDocument/2006/relationships/customXml" Target="../customXml/item1.xml"/><Relationship Id="rId28" Type="http://schemas.openxmlformats.org/officeDocument/2006/relationships/slide" Target="slides/slide15.xml"/><Relationship Id="rId49" Type="http://schemas.openxmlformats.org/officeDocument/2006/relationships/slide" Target="slides/slide36.xml"/><Relationship Id="rId114" Type="http://schemas.openxmlformats.org/officeDocument/2006/relationships/slide" Target="slides/slide101.xml"/><Relationship Id="rId60" Type="http://schemas.openxmlformats.org/officeDocument/2006/relationships/slide" Target="slides/slide47.xml"/><Relationship Id="rId81" Type="http://schemas.openxmlformats.org/officeDocument/2006/relationships/slide" Target="slides/slide68.xml"/><Relationship Id="rId135" Type="http://schemas.openxmlformats.org/officeDocument/2006/relationships/slide" Target="slides/slide122.xml"/><Relationship Id="rId156" Type="http://schemas.openxmlformats.org/officeDocument/2006/relationships/slide" Target="slides/slide143.xml"/><Relationship Id="rId177"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emi Dyon" userId="65c0f062-4db9-4dde-9d0f-4aac0d54c13f" providerId="ADAL" clId="{569ADC18-39A9-4058-ADEF-6240D327945E}"/>
    <pc:docChg chg="undo redo custSel addSld delSld modSld sldOrd delMainMaster modMainMaster addSection delSection modSection">
      <pc:chgData name="Remi Dyon" userId="65c0f062-4db9-4dde-9d0f-4aac0d54c13f" providerId="ADAL" clId="{569ADC18-39A9-4058-ADEF-6240D327945E}" dt="2025-10-29T18:06:37.527" v="10984" actId="20577"/>
      <pc:docMkLst>
        <pc:docMk/>
      </pc:docMkLst>
      <pc:sldChg chg="modSp add modTransition modAnim">
        <pc:chgData name="Remi Dyon" userId="65c0f062-4db9-4dde-9d0f-4aac0d54c13f" providerId="ADAL" clId="{569ADC18-39A9-4058-ADEF-6240D327945E}" dt="2025-10-29T17:58:01.645" v="10624"/>
        <pc:sldMkLst>
          <pc:docMk/>
          <pc:sldMk cId="447675995" sldId="256"/>
        </pc:sldMkLst>
        <pc:spChg chg="mod">
          <ac:chgData name="Remi Dyon" userId="65c0f062-4db9-4dde-9d0f-4aac0d54c13f" providerId="ADAL" clId="{569ADC18-39A9-4058-ADEF-6240D327945E}" dt="2025-10-27T17:22:14.048" v="9013"/>
          <ac:spMkLst>
            <pc:docMk/>
            <pc:sldMk cId="447675995" sldId="256"/>
            <ac:spMk id="2" creationId="{F8348948-53F5-0769-8FF1-8BBEC26388AE}"/>
          </ac:spMkLst>
        </pc:spChg>
      </pc:sldChg>
      <pc:sldChg chg="modSp add modTransition">
        <pc:chgData name="Remi Dyon" userId="65c0f062-4db9-4dde-9d0f-4aac0d54c13f" providerId="ADAL" clId="{569ADC18-39A9-4058-ADEF-6240D327945E}" dt="2025-10-29T17:54:34.223" v="10608"/>
        <pc:sldMkLst>
          <pc:docMk/>
          <pc:sldMk cId="101864403" sldId="257"/>
        </pc:sldMkLst>
        <pc:spChg chg="mod">
          <ac:chgData name="Remi Dyon" userId="65c0f062-4db9-4dde-9d0f-4aac0d54c13f" providerId="ADAL" clId="{569ADC18-39A9-4058-ADEF-6240D327945E}" dt="2025-10-27T17:22:14.048" v="9013"/>
          <ac:spMkLst>
            <pc:docMk/>
            <pc:sldMk cId="101864403" sldId="257"/>
            <ac:spMk id="2" creationId="{6249C443-9240-BCFD-74BD-189953AD6F27}"/>
          </ac:spMkLst>
        </pc:spChg>
      </pc:sldChg>
      <pc:sldChg chg="modSp add mod modTransition">
        <pc:chgData name="Remi Dyon" userId="65c0f062-4db9-4dde-9d0f-4aac0d54c13f" providerId="ADAL" clId="{569ADC18-39A9-4058-ADEF-6240D327945E}" dt="2025-10-29T17:54:34.223" v="10608"/>
        <pc:sldMkLst>
          <pc:docMk/>
          <pc:sldMk cId="2959370448" sldId="258"/>
        </pc:sldMkLst>
        <pc:spChg chg="mod">
          <ac:chgData name="Remi Dyon" userId="65c0f062-4db9-4dde-9d0f-4aac0d54c13f" providerId="ADAL" clId="{569ADC18-39A9-4058-ADEF-6240D327945E}" dt="2025-10-29T17:06:51.810" v="10487" actId="20577"/>
          <ac:spMkLst>
            <pc:docMk/>
            <pc:sldMk cId="2959370448" sldId="258"/>
            <ac:spMk id="2" creationId="{7A3664C8-5425-0A39-846B-72C0B6AC3440}"/>
          </ac:spMkLst>
        </pc:spChg>
        <pc:spChg chg="mod">
          <ac:chgData name="Remi Dyon" userId="65c0f062-4db9-4dde-9d0f-4aac0d54c13f" providerId="ADAL" clId="{569ADC18-39A9-4058-ADEF-6240D327945E}" dt="2025-10-29T17:06:05.917" v="10485" actId="108"/>
          <ac:spMkLst>
            <pc:docMk/>
            <pc:sldMk cId="2959370448" sldId="258"/>
            <ac:spMk id="4" creationId="{4263ABDB-7339-C77F-B41A-BA4EB619B2D1}"/>
          </ac:spMkLst>
        </pc:spChg>
      </pc:sldChg>
      <pc:sldChg chg="add modTransition">
        <pc:chgData name="Remi Dyon" userId="65c0f062-4db9-4dde-9d0f-4aac0d54c13f" providerId="ADAL" clId="{569ADC18-39A9-4058-ADEF-6240D327945E}" dt="2025-10-29T17:54:34.223" v="10608"/>
        <pc:sldMkLst>
          <pc:docMk/>
          <pc:sldMk cId="1927364036" sldId="259"/>
        </pc:sldMkLst>
      </pc:sldChg>
      <pc:sldChg chg="delSp modSp add mod">
        <pc:chgData name="Remi Dyon" userId="65c0f062-4db9-4dde-9d0f-4aac0d54c13f" providerId="ADAL" clId="{569ADC18-39A9-4058-ADEF-6240D327945E}" dt="2025-10-29T18:06:37.527" v="10984" actId="20577"/>
        <pc:sldMkLst>
          <pc:docMk/>
          <pc:sldMk cId="1132552947" sldId="260"/>
        </pc:sldMkLst>
        <pc:spChg chg="mod">
          <ac:chgData name="Remi Dyon" userId="65c0f062-4db9-4dde-9d0f-4aac0d54c13f" providerId="ADAL" clId="{569ADC18-39A9-4058-ADEF-6240D327945E}" dt="2025-10-29T18:06:37.527" v="10984" actId="20577"/>
          <ac:spMkLst>
            <pc:docMk/>
            <pc:sldMk cId="1132552947" sldId="260"/>
            <ac:spMk id="2" creationId="{CB475CA3-A08E-7460-3559-3D230E4FDDE0}"/>
          </ac:spMkLst>
        </pc:spChg>
        <pc:spChg chg="mod">
          <ac:chgData name="Remi Dyon" userId="65c0f062-4db9-4dde-9d0f-4aac0d54c13f" providerId="ADAL" clId="{569ADC18-39A9-4058-ADEF-6240D327945E}" dt="2025-10-29T18:01:11.975" v="10770" actId="20577"/>
          <ac:spMkLst>
            <pc:docMk/>
            <pc:sldMk cId="1132552947" sldId="260"/>
            <ac:spMk id="3" creationId="{71710A82-CCC1-2194-27BF-7D20C7F6C898}"/>
          </ac:spMkLst>
        </pc:spChg>
        <pc:spChg chg="del">
          <ac:chgData name="Remi Dyon" userId="65c0f062-4db9-4dde-9d0f-4aac0d54c13f" providerId="ADAL" clId="{569ADC18-39A9-4058-ADEF-6240D327945E}" dt="2025-10-29T18:00:59.237" v="10767" actId="478"/>
          <ac:spMkLst>
            <pc:docMk/>
            <pc:sldMk cId="1132552947" sldId="260"/>
            <ac:spMk id="5" creationId="{66CC841B-28BD-299C-93FA-BAAF63B5344A}"/>
          </ac:spMkLst>
        </pc:spChg>
      </pc:sldChg>
      <pc:sldChg chg="addSp delSp modSp add del mod ord modTransition">
        <pc:chgData name="Remi Dyon" userId="65c0f062-4db9-4dde-9d0f-4aac0d54c13f" providerId="ADAL" clId="{569ADC18-39A9-4058-ADEF-6240D327945E}" dt="2025-10-29T17:54:34.223" v="10608"/>
        <pc:sldMkLst>
          <pc:docMk/>
          <pc:sldMk cId="449850458" sldId="263"/>
        </pc:sldMkLst>
        <pc:picChg chg="add mod">
          <ac:chgData name="Remi Dyon" userId="65c0f062-4db9-4dde-9d0f-4aac0d54c13f" providerId="ADAL" clId="{569ADC18-39A9-4058-ADEF-6240D327945E}" dt="2025-10-24T13:15:35.651" v="2380" actId="14100"/>
          <ac:picMkLst>
            <pc:docMk/>
            <pc:sldMk cId="449850458" sldId="263"/>
            <ac:picMk id="8" creationId="{1C07ECE9-3AA4-4EAA-92BD-6AACCEDE068F}"/>
          </ac:picMkLst>
        </pc:picChg>
      </pc:sldChg>
      <pc:sldChg chg="add del">
        <pc:chgData name="Remi Dyon" userId="65c0f062-4db9-4dde-9d0f-4aac0d54c13f" providerId="ADAL" clId="{569ADC18-39A9-4058-ADEF-6240D327945E}" dt="2025-10-29T17:10:07.885" v="10499" actId="47"/>
        <pc:sldMkLst>
          <pc:docMk/>
          <pc:sldMk cId="2634960052" sldId="265"/>
        </pc:sldMkLst>
      </pc:sldChg>
      <pc:sldChg chg="addSp delSp modSp add mod modTransition setBg modClrScheme chgLayout">
        <pc:chgData name="Remi Dyon" userId="65c0f062-4db9-4dde-9d0f-4aac0d54c13f" providerId="ADAL" clId="{569ADC18-39A9-4058-ADEF-6240D327945E}" dt="2025-10-29T17:54:34.223" v="10608"/>
        <pc:sldMkLst>
          <pc:docMk/>
          <pc:sldMk cId="368576382" sldId="266"/>
        </pc:sldMkLst>
        <pc:spChg chg="add mod ord">
          <ac:chgData name="Remi Dyon" userId="65c0f062-4db9-4dde-9d0f-4aac0d54c13f" providerId="ADAL" clId="{569ADC18-39A9-4058-ADEF-6240D327945E}" dt="2025-10-29T17:09:07.466" v="10494" actId="20577"/>
          <ac:spMkLst>
            <pc:docMk/>
            <pc:sldMk cId="368576382" sldId="266"/>
            <ac:spMk id="16" creationId="{40654090-5847-947D-4BF0-2DF40105888A}"/>
          </ac:spMkLst>
        </pc:spChg>
        <pc:picChg chg="mod">
          <ac:chgData name="Remi Dyon" userId="65c0f062-4db9-4dde-9d0f-4aac0d54c13f" providerId="ADAL" clId="{569ADC18-39A9-4058-ADEF-6240D327945E}" dt="2025-10-24T13:04:36.830" v="2275" actId="1440"/>
          <ac:picMkLst>
            <pc:docMk/>
            <pc:sldMk cId="368576382" sldId="266"/>
            <ac:picMk id="2050" creationId="{792CCBA3-55A7-ED95-D595-6FFB01E1B2A9}"/>
          </ac:picMkLst>
        </pc:picChg>
      </pc:sldChg>
      <pc:sldChg chg="modSp add mod ord modTransition setBg chgLayout">
        <pc:chgData name="Remi Dyon" userId="65c0f062-4db9-4dde-9d0f-4aac0d54c13f" providerId="ADAL" clId="{569ADC18-39A9-4058-ADEF-6240D327945E}" dt="2025-10-29T17:54:34.223" v="10608"/>
        <pc:sldMkLst>
          <pc:docMk/>
          <pc:sldMk cId="854191328" sldId="267"/>
        </pc:sldMkLst>
        <pc:spChg chg="mod ord">
          <ac:chgData name="Remi Dyon" userId="65c0f062-4db9-4dde-9d0f-4aac0d54c13f" providerId="ADAL" clId="{569ADC18-39A9-4058-ADEF-6240D327945E}" dt="2025-10-24T13:09:34.779" v="2315" actId="700"/>
          <ac:spMkLst>
            <pc:docMk/>
            <pc:sldMk cId="854191328" sldId="267"/>
            <ac:spMk id="2" creationId="{8A623368-E4F0-EA96-AA17-319C5817EABA}"/>
          </ac:spMkLst>
        </pc:spChg>
        <pc:picChg chg="mod">
          <ac:chgData name="Remi Dyon" userId="65c0f062-4db9-4dde-9d0f-4aac0d54c13f" providerId="ADAL" clId="{569ADC18-39A9-4058-ADEF-6240D327945E}" dt="2025-10-24T13:04:54.301" v="2280" actId="1440"/>
          <ac:picMkLst>
            <pc:docMk/>
            <pc:sldMk cId="854191328" sldId="267"/>
            <ac:picMk id="5" creationId="{90EE1C14-BFCF-DFF5-7C7C-6F60499EB79D}"/>
          </ac:picMkLst>
        </pc:picChg>
      </pc:sldChg>
      <pc:sldChg chg="add del">
        <pc:chgData name="Remi Dyon" userId="65c0f062-4db9-4dde-9d0f-4aac0d54c13f" providerId="ADAL" clId="{569ADC18-39A9-4058-ADEF-6240D327945E}" dt="2025-10-29T17:10:09.225" v="10500" actId="47"/>
        <pc:sldMkLst>
          <pc:docMk/>
          <pc:sldMk cId="2713055422" sldId="268"/>
        </pc:sldMkLst>
      </pc:sldChg>
      <pc:sldChg chg="delSp modSp add mod ord modTransition">
        <pc:chgData name="Remi Dyon" userId="65c0f062-4db9-4dde-9d0f-4aac0d54c13f" providerId="ADAL" clId="{569ADC18-39A9-4058-ADEF-6240D327945E}" dt="2025-10-29T17:54:34.223" v="10608"/>
        <pc:sldMkLst>
          <pc:docMk/>
          <pc:sldMk cId="1669198617" sldId="269"/>
        </pc:sldMkLst>
        <pc:spChg chg="mod">
          <ac:chgData name="Remi Dyon" userId="65c0f062-4db9-4dde-9d0f-4aac0d54c13f" providerId="ADAL" clId="{569ADC18-39A9-4058-ADEF-6240D327945E}" dt="2025-10-14T19:11:53.449" v="778" actId="20577"/>
          <ac:spMkLst>
            <pc:docMk/>
            <pc:sldMk cId="1669198617" sldId="269"/>
            <ac:spMk id="4" creationId="{2D51B785-2158-39D9-9263-FE055458B42E}"/>
          </ac:spMkLst>
        </pc:spChg>
        <pc:spChg chg="mod">
          <ac:chgData name="Remi Dyon" userId="65c0f062-4db9-4dde-9d0f-4aac0d54c13f" providerId="ADAL" clId="{569ADC18-39A9-4058-ADEF-6240D327945E}" dt="2025-10-27T17:29:02.042" v="9030" actId="20577"/>
          <ac:spMkLst>
            <pc:docMk/>
            <pc:sldMk cId="1669198617" sldId="269"/>
            <ac:spMk id="5" creationId="{FE328029-A578-EF01-71E4-BDBB2471CC2B}"/>
          </ac:spMkLst>
        </pc:spChg>
        <pc:spChg chg="mod">
          <ac:chgData name="Remi Dyon" userId="65c0f062-4db9-4dde-9d0f-4aac0d54c13f" providerId="ADAL" clId="{569ADC18-39A9-4058-ADEF-6240D327945E}" dt="2025-10-14T19:11:50.554" v="771" actId="20577"/>
          <ac:spMkLst>
            <pc:docMk/>
            <pc:sldMk cId="1669198617" sldId="269"/>
            <ac:spMk id="9" creationId="{BBDB2867-CCB6-87AC-0326-EC31AEB01884}"/>
          </ac:spMkLst>
        </pc:spChg>
        <pc:spChg chg="mod">
          <ac:chgData name="Remi Dyon" userId="65c0f062-4db9-4dde-9d0f-4aac0d54c13f" providerId="ADAL" clId="{569ADC18-39A9-4058-ADEF-6240D327945E}" dt="2025-10-14T19:13:47.561" v="789"/>
          <ac:spMkLst>
            <pc:docMk/>
            <pc:sldMk cId="1669198617" sldId="269"/>
            <ac:spMk id="10" creationId="{3798A985-4163-6D7C-9823-1EDA06D1A799}"/>
          </ac:spMkLst>
        </pc:spChg>
        <pc:spChg chg="mod">
          <ac:chgData name="Remi Dyon" userId="65c0f062-4db9-4dde-9d0f-4aac0d54c13f" providerId="ADAL" clId="{569ADC18-39A9-4058-ADEF-6240D327945E}" dt="2025-10-27T17:30:03.653" v="9136" actId="20577"/>
          <ac:spMkLst>
            <pc:docMk/>
            <pc:sldMk cId="1669198617" sldId="269"/>
            <ac:spMk id="14" creationId="{AE60A498-22E4-2C30-82E7-E97D232002D0}"/>
          </ac:spMkLst>
        </pc:spChg>
        <pc:spChg chg="mod">
          <ac:chgData name="Remi Dyon" userId="65c0f062-4db9-4dde-9d0f-4aac0d54c13f" providerId="ADAL" clId="{569ADC18-39A9-4058-ADEF-6240D327945E}" dt="2025-10-14T19:11:30.077" v="758" actId="14100"/>
          <ac:spMkLst>
            <pc:docMk/>
            <pc:sldMk cId="1669198617" sldId="269"/>
            <ac:spMk id="129" creationId="{F841FE52-1474-402C-6A6E-2A4470A43529}"/>
          </ac:spMkLst>
        </pc:spChg>
      </pc:sldChg>
      <pc:sldChg chg="modSp add mod">
        <pc:chgData name="Remi Dyon" userId="65c0f062-4db9-4dde-9d0f-4aac0d54c13f" providerId="ADAL" clId="{569ADC18-39A9-4058-ADEF-6240D327945E}" dt="2025-10-29T17:09:30.708" v="10498" actId="207"/>
        <pc:sldMkLst>
          <pc:docMk/>
          <pc:sldMk cId="1236523372" sldId="271"/>
        </pc:sldMkLst>
        <pc:spChg chg="mod">
          <ac:chgData name="Remi Dyon" userId="65c0f062-4db9-4dde-9d0f-4aac0d54c13f" providerId="ADAL" clId="{569ADC18-39A9-4058-ADEF-6240D327945E}" dt="2025-10-29T17:09:30.708" v="10498" actId="207"/>
          <ac:spMkLst>
            <pc:docMk/>
            <pc:sldMk cId="1236523372" sldId="271"/>
            <ac:spMk id="3" creationId="{41EAA294-3A5B-9F32-5C21-781A108DB2D6}"/>
          </ac:spMkLst>
        </pc:spChg>
      </pc:sldChg>
      <pc:sldChg chg="add del">
        <pc:chgData name="Remi Dyon" userId="65c0f062-4db9-4dde-9d0f-4aac0d54c13f" providerId="ADAL" clId="{569ADC18-39A9-4058-ADEF-6240D327945E}" dt="2025-10-29T17:10:09.802" v="10501" actId="47"/>
        <pc:sldMkLst>
          <pc:docMk/>
          <pc:sldMk cId="524933331" sldId="272"/>
        </pc:sldMkLst>
      </pc:sldChg>
      <pc:sldChg chg="addSp delSp modSp add mod modTransition">
        <pc:chgData name="Remi Dyon" userId="65c0f062-4db9-4dde-9d0f-4aac0d54c13f" providerId="ADAL" clId="{569ADC18-39A9-4058-ADEF-6240D327945E}" dt="2025-10-29T17:54:34.223" v="10608"/>
        <pc:sldMkLst>
          <pc:docMk/>
          <pc:sldMk cId="639902262" sldId="274"/>
        </pc:sldMkLst>
        <pc:spChg chg="mod">
          <ac:chgData name="Remi Dyon" userId="65c0f062-4db9-4dde-9d0f-4aac0d54c13f" providerId="ADAL" clId="{569ADC18-39A9-4058-ADEF-6240D327945E}" dt="2025-10-24T20:13:56.761" v="5799" actId="20577"/>
          <ac:spMkLst>
            <pc:docMk/>
            <pc:sldMk cId="639902262" sldId="274"/>
            <ac:spMk id="2" creationId="{CBDA5335-FE5D-D174-D79D-9D7639A1F83D}"/>
          </ac:spMkLst>
        </pc:spChg>
        <pc:spChg chg="mod">
          <ac:chgData name="Remi Dyon" userId="65c0f062-4db9-4dde-9d0f-4aac0d54c13f" providerId="ADAL" clId="{569ADC18-39A9-4058-ADEF-6240D327945E}" dt="2025-10-24T17:39:37.888" v="2945" actId="1076"/>
          <ac:spMkLst>
            <pc:docMk/>
            <pc:sldMk cId="639902262" sldId="274"/>
            <ac:spMk id="5" creationId="{42E6CED4-BE79-0BBE-403D-2E4E1BE6EEA1}"/>
          </ac:spMkLst>
        </pc:spChg>
        <pc:spChg chg="add mod">
          <ac:chgData name="Remi Dyon" userId="65c0f062-4db9-4dde-9d0f-4aac0d54c13f" providerId="ADAL" clId="{569ADC18-39A9-4058-ADEF-6240D327945E}" dt="2025-10-24T19:34:46.052" v="4344" actId="1076"/>
          <ac:spMkLst>
            <pc:docMk/>
            <pc:sldMk cId="639902262" sldId="274"/>
            <ac:spMk id="6" creationId="{97D76BD5-2E52-9BDA-2D27-1BCF12F228D5}"/>
          </ac:spMkLst>
        </pc:spChg>
        <pc:spChg chg="mod">
          <ac:chgData name="Remi Dyon" userId="65c0f062-4db9-4dde-9d0f-4aac0d54c13f" providerId="ADAL" clId="{569ADC18-39A9-4058-ADEF-6240D327945E}" dt="2025-10-29T16:56:15.052" v="10387" actId="404"/>
          <ac:spMkLst>
            <pc:docMk/>
            <pc:sldMk cId="639902262" sldId="274"/>
            <ac:spMk id="7" creationId="{AC4514C6-9D5F-B98C-8CFA-A5E37BF622A6}"/>
          </ac:spMkLst>
        </pc:spChg>
        <pc:picChg chg="mod">
          <ac:chgData name="Remi Dyon" userId="65c0f062-4db9-4dde-9d0f-4aac0d54c13f" providerId="ADAL" clId="{569ADC18-39A9-4058-ADEF-6240D327945E}" dt="2025-10-24T17:39:32.732" v="2944" actId="1076"/>
          <ac:picMkLst>
            <pc:docMk/>
            <pc:sldMk cId="639902262" sldId="274"/>
            <ac:picMk id="4" creationId="{325096FE-C94E-85E2-5C69-192753929A98}"/>
          </ac:picMkLst>
        </pc:picChg>
      </pc:sldChg>
      <pc:sldChg chg="addSp modSp add del mod modTransition setBg chgLayout">
        <pc:chgData name="Remi Dyon" userId="65c0f062-4db9-4dde-9d0f-4aac0d54c13f" providerId="ADAL" clId="{569ADC18-39A9-4058-ADEF-6240D327945E}" dt="2025-10-29T17:54:34.223" v="10608"/>
        <pc:sldMkLst>
          <pc:docMk/>
          <pc:sldMk cId="3473971404" sldId="275"/>
        </pc:sldMkLst>
        <pc:spChg chg="mod ord">
          <ac:chgData name="Remi Dyon" userId="65c0f062-4db9-4dde-9d0f-4aac0d54c13f" providerId="ADAL" clId="{569ADC18-39A9-4058-ADEF-6240D327945E}" dt="2025-10-24T13:12:44.948" v="2351" actId="700"/>
          <ac:spMkLst>
            <pc:docMk/>
            <pc:sldMk cId="3473971404" sldId="275"/>
            <ac:spMk id="2" creationId="{EAAA9348-1A7C-AB86-D388-258AACF71B0C}"/>
          </ac:spMkLst>
        </pc:spChg>
        <pc:spChg chg="add mod">
          <ac:chgData name="Remi Dyon" userId="65c0f062-4db9-4dde-9d0f-4aac0d54c13f" providerId="ADAL" clId="{569ADC18-39A9-4058-ADEF-6240D327945E}" dt="2025-10-24T13:13:05.456" v="2354" actId="1076"/>
          <ac:spMkLst>
            <pc:docMk/>
            <pc:sldMk cId="3473971404" sldId="275"/>
            <ac:spMk id="5" creationId="{77C0B281-C164-8B0E-18B4-9D662BAD11DD}"/>
          </ac:spMkLst>
        </pc:spChg>
      </pc:sldChg>
      <pc:sldChg chg="modSp add del mod">
        <pc:chgData name="Remi Dyon" userId="65c0f062-4db9-4dde-9d0f-4aac0d54c13f" providerId="ADAL" clId="{569ADC18-39A9-4058-ADEF-6240D327945E}" dt="2025-10-29T16:57:04.851" v="10389" actId="47"/>
        <pc:sldMkLst>
          <pc:docMk/>
          <pc:sldMk cId="107712774" sldId="276"/>
        </pc:sldMkLst>
      </pc:sldChg>
      <pc:sldChg chg="modSp add del mod">
        <pc:chgData name="Remi Dyon" userId="65c0f062-4db9-4dde-9d0f-4aac0d54c13f" providerId="ADAL" clId="{569ADC18-39A9-4058-ADEF-6240D327945E}" dt="2025-10-29T16:57:31.370" v="10390" actId="47"/>
        <pc:sldMkLst>
          <pc:docMk/>
          <pc:sldMk cId="459943464" sldId="277"/>
        </pc:sldMkLst>
      </pc:sldChg>
      <pc:sldChg chg="add del">
        <pc:chgData name="Remi Dyon" userId="65c0f062-4db9-4dde-9d0f-4aac0d54c13f" providerId="ADAL" clId="{569ADC18-39A9-4058-ADEF-6240D327945E}" dt="2025-10-29T17:10:10.954" v="10502" actId="47"/>
        <pc:sldMkLst>
          <pc:docMk/>
          <pc:sldMk cId="2693985076" sldId="278"/>
        </pc:sldMkLst>
      </pc:sldChg>
      <pc:sldChg chg="add del">
        <pc:chgData name="Remi Dyon" userId="65c0f062-4db9-4dde-9d0f-4aac0d54c13f" providerId="ADAL" clId="{569ADC18-39A9-4058-ADEF-6240D327945E}" dt="2025-10-29T17:10:12.215" v="10503" actId="47"/>
        <pc:sldMkLst>
          <pc:docMk/>
          <pc:sldMk cId="3202687413" sldId="281"/>
        </pc:sldMkLst>
      </pc:sldChg>
      <pc:sldChg chg="add del">
        <pc:chgData name="Remi Dyon" userId="65c0f062-4db9-4dde-9d0f-4aac0d54c13f" providerId="ADAL" clId="{569ADC18-39A9-4058-ADEF-6240D327945E}" dt="2025-10-29T17:10:13.028" v="10504" actId="47"/>
        <pc:sldMkLst>
          <pc:docMk/>
          <pc:sldMk cId="4255948441" sldId="282"/>
        </pc:sldMkLst>
      </pc:sldChg>
      <pc:sldChg chg="addSp modSp add mod modTransition">
        <pc:chgData name="Remi Dyon" userId="65c0f062-4db9-4dde-9d0f-4aac0d54c13f" providerId="ADAL" clId="{569ADC18-39A9-4058-ADEF-6240D327945E}" dt="2025-10-29T17:54:34.223" v="10608"/>
        <pc:sldMkLst>
          <pc:docMk/>
          <pc:sldMk cId="2333521346" sldId="283"/>
        </pc:sldMkLst>
        <pc:spChg chg="mod">
          <ac:chgData name="Remi Dyon" userId="65c0f062-4db9-4dde-9d0f-4aac0d54c13f" providerId="ADAL" clId="{569ADC18-39A9-4058-ADEF-6240D327945E}" dt="2025-10-23T19:01:41.197" v="1802"/>
          <ac:spMkLst>
            <pc:docMk/>
            <pc:sldMk cId="2333521346" sldId="283"/>
            <ac:spMk id="2" creationId="{37F99EA6-63B8-1AC7-3EC6-67A051FBFC13}"/>
          </ac:spMkLst>
        </pc:spChg>
        <pc:spChg chg="add mod">
          <ac:chgData name="Remi Dyon" userId="65c0f062-4db9-4dde-9d0f-4aac0d54c13f" providerId="ADAL" clId="{569ADC18-39A9-4058-ADEF-6240D327945E}" dt="2025-10-24T17:48:07.897" v="3724" actId="1076"/>
          <ac:spMkLst>
            <pc:docMk/>
            <pc:sldMk cId="2333521346" sldId="283"/>
            <ac:spMk id="4" creationId="{3C0C208A-E68C-5AC6-90BA-F20363DDF711}"/>
          </ac:spMkLst>
        </pc:spChg>
        <pc:spChg chg="mod">
          <ac:chgData name="Remi Dyon" userId="65c0f062-4db9-4dde-9d0f-4aac0d54c13f" providerId="ADAL" clId="{569ADC18-39A9-4058-ADEF-6240D327945E}" dt="2025-10-29T16:56:55.165" v="10388" actId="207"/>
          <ac:spMkLst>
            <pc:docMk/>
            <pc:sldMk cId="2333521346" sldId="283"/>
            <ac:spMk id="5" creationId="{E168DC24-57AE-8D80-9DD9-96854BE0955F}"/>
          </ac:spMkLst>
        </pc:spChg>
        <pc:spChg chg="add mod">
          <ac:chgData name="Remi Dyon" userId="65c0f062-4db9-4dde-9d0f-4aac0d54c13f" providerId="ADAL" clId="{569ADC18-39A9-4058-ADEF-6240D327945E}" dt="2025-10-24T20:15:28.511" v="5911" actId="20577"/>
          <ac:spMkLst>
            <pc:docMk/>
            <pc:sldMk cId="2333521346" sldId="283"/>
            <ac:spMk id="6" creationId="{8E1CA2C4-F708-ED58-D5CE-CC7091411AC7}"/>
          </ac:spMkLst>
        </pc:spChg>
        <pc:picChg chg="add mod">
          <ac:chgData name="Remi Dyon" userId="65c0f062-4db9-4dde-9d0f-4aac0d54c13f" providerId="ADAL" clId="{569ADC18-39A9-4058-ADEF-6240D327945E}" dt="2025-10-24T17:48:05.355" v="3723" actId="1076"/>
          <ac:picMkLst>
            <pc:docMk/>
            <pc:sldMk cId="2333521346" sldId="283"/>
            <ac:picMk id="3" creationId="{81133C66-F779-9E20-E3CD-425BF796AFF7}"/>
          </ac:picMkLst>
        </pc:picChg>
        <pc:picChg chg="mod">
          <ac:chgData name="Remi Dyon" userId="65c0f062-4db9-4dde-9d0f-4aac0d54c13f" providerId="ADAL" clId="{569ADC18-39A9-4058-ADEF-6240D327945E}" dt="2025-10-24T17:48:56.397" v="3931" actId="1076"/>
          <ac:picMkLst>
            <pc:docMk/>
            <pc:sldMk cId="2333521346" sldId="283"/>
            <ac:picMk id="7" creationId="{F2FA4B82-3FB3-9988-F369-C11967DD6DD5}"/>
          </ac:picMkLst>
        </pc:picChg>
      </pc:sldChg>
      <pc:sldChg chg="add modTransition">
        <pc:chgData name="Remi Dyon" userId="65c0f062-4db9-4dde-9d0f-4aac0d54c13f" providerId="ADAL" clId="{569ADC18-39A9-4058-ADEF-6240D327945E}" dt="2025-10-29T17:54:34.223" v="10608"/>
        <pc:sldMkLst>
          <pc:docMk/>
          <pc:sldMk cId="2313126259" sldId="285"/>
        </pc:sldMkLst>
      </pc:sldChg>
      <pc:sldChg chg="add del">
        <pc:chgData name="Remi Dyon" userId="65c0f062-4db9-4dde-9d0f-4aac0d54c13f" providerId="ADAL" clId="{569ADC18-39A9-4058-ADEF-6240D327945E}" dt="2025-10-29T17:10:13.988" v="10505" actId="47"/>
        <pc:sldMkLst>
          <pc:docMk/>
          <pc:sldMk cId="1630800970" sldId="286"/>
        </pc:sldMkLst>
      </pc:sldChg>
      <pc:sldChg chg="modSp add mod ord">
        <pc:chgData name="Remi Dyon" userId="65c0f062-4db9-4dde-9d0f-4aac0d54c13f" providerId="ADAL" clId="{569ADC18-39A9-4058-ADEF-6240D327945E}" dt="2025-10-29T16:59:33.717" v="10400" actId="2711"/>
        <pc:sldMkLst>
          <pc:docMk/>
          <pc:sldMk cId="4111516172" sldId="287"/>
        </pc:sldMkLst>
        <pc:spChg chg="mod">
          <ac:chgData name="Remi Dyon" userId="65c0f062-4db9-4dde-9d0f-4aac0d54c13f" providerId="ADAL" clId="{569ADC18-39A9-4058-ADEF-6240D327945E}" dt="2025-10-29T16:59:33.717" v="10400" actId="2711"/>
          <ac:spMkLst>
            <pc:docMk/>
            <pc:sldMk cId="4111516172" sldId="287"/>
            <ac:spMk id="7" creationId="{84C11B08-346E-9D77-D052-278FDC3EFBBA}"/>
          </ac:spMkLst>
        </pc:spChg>
      </pc:sldChg>
      <pc:sldChg chg="add del">
        <pc:chgData name="Remi Dyon" userId="65c0f062-4db9-4dde-9d0f-4aac0d54c13f" providerId="ADAL" clId="{569ADC18-39A9-4058-ADEF-6240D327945E}" dt="2025-10-29T17:10:14.521" v="10506" actId="47"/>
        <pc:sldMkLst>
          <pc:docMk/>
          <pc:sldMk cId="2041082725" sldId="288"/>
        </pc:sldMkLst>
      </pc:sldChg>
      <pc:sldChg chg="add del">
        <pc:chgData name="Remi Dyon" userId="65c0f062-4db9-4dde-9d0f-4aac0d54c13f" providerId="ADAL" clId="{569ADC18-39A9-4058-ADEF-6240D327945E}" dt="2025-10-29T17:10:15.482" v="10507" actId="47"/>
        <pc:sldMkLst>
          <pc:docMk/>
          <pc:sldMk cId="51599773" sldId="291"/>
        </pc:sldMkLst>
      </pc:sldChg>
      <pc:sldChg chg="add del">
        <pc:chgData name="Remi Dyon" userId="65c0f062-4db9-4dde-9d0f-4aac0d54c13f" providerId="ADAL" clId="{569ADC18-39A9-4058-ADEF-6240D327945E}" dt="2025-10-29T17:10:22.582" v="10508" actId="47"/>
        <pc:sldMkLst>
          <pc:docMk/>
          <pc:sldMk cId="3825141480" sldId="293"/>
        </pc:sldMkLst>
      </pc:sldChg>
      <pc:sldChg chg="modSp add mod">
        <pc:chgData name="Remi Dyon" userId="65c0f062-4db9-4dde-9d0f-4aac0d54c13f" providerId="ADAL" clId="{569ADC18-39A9-4058-ADEF-6240D327945E}" dt="2025-10-29T17:10:42.915" v="10512" actId="20577"/>
        <pc:sldMkLst>
          <pc:docMk/>
          <pc:sldMk cId="2228067089" sldId="297"/>
        </pc:sldMkLst>
        <pc:spChg chg="mod">
          <ac:chgData name="Remi Dyon" userId="65c0f062-4db9-4dde-9d0f-4aac0d54c13f" providerId="ADAL" clId="{569ADC18-39A9-4058-ADEF-6240D327945E}" dt="2025-10-29T17:10:42.915" v="10512" actId="20577"/>
          <ac:spMkLst>
            <pc:docMk/>
            <pc:sldMk cId="2228067089" sldId="297"/>
            <ac:spMk id="4" creationId="{0357BB2F-B55A-3126-4D96-A0FD058FDF65}"/>
          </ac:spMkLst>
        </pc:spChg>
      </pc:sldChg>
      <pc:sldChg chg="modSp add mod">
        <pc:chgData name="Remi Dyon" userId="65c0f062-4db9-4dde-9d0f-4aac0d54c13f" providerId="ADAL" clId="{569ADC18-39A9-4058-ADEF-6240D327945E}" dt="2025-10-29T17:11:03.681" v="10538" actId="20577"/>
        <pc:sldMkLst>
          <pc:docMk/>
          <pc:sldMk cId="1115976396" sldId="306"/>
        </pc:sldMkLst>
        <pc:spChg chg="mod">
          <ac:chgData name="Remi Dyon" userId="65c0f062-4db9-4dde-9d0f-4aac0d54c13f" providerId="ADAL" clId="{569ADC18-39A9-4058-ADEF-6240D327945E}" dt="2025-10-29T17:11:03.681" v="10538" actId="20577"/>
          <ac:spMkLst>
            <pc:docMk/>
            <pc:sldMk cId="1115976396" sldId="306"/>
            <ac:spMk id="2" creationId="{F195EE7E-BC05-AF2C-91C4-81977B222ABC}"/>
          </ac:spMkLst>
        </pc:spChg>
      </pc:sldChg>
      <pc:sldChg chg="modSp add del mod modTransition">
        <pc:chgData name="Remi Dyon" userId="65c0f062-4db9-4dde-9d0f-4aac0d54c13f" providerId="ADAL" clId="{569ADC18-39A9-4058-ADEF-6240D327945E}" dt="2025-10-29T17:54:34.223" v="10608"/>
        <pc:sldMkLst>
          <pc:docMk/>
          <pc:sldMk cId="3205316985" sldId="307"/>
        </pc:sldMkLst>
        <pc:spChg chg="mod">
          <ac:chgData name="Remi Dyon" userId="65c0f062-4db9-4dde-9d0f-4aac0d54c13f" providerId="ADAL" clId="{569ADC18-39A9-4058-ADEF-6240D327945E}" dt="2025-10-24T20:54:37.305" v="8146" actId="207"/>
          <ac:spMkLst>
            <pc:docMk/>
            <pc:sldMk cId="3205316985" sldId="307"/>
            <ac:spMk id="12" creationId="{E6E3B97A-4A6F-2EF4-BE47-60A30873834A}"/>
          </ac:spMkLst>
        </pc:spChg>
        <pc:spChg chg="mod">
          <ac:chgData name="Remi Dyon" userId="65c0f062-4db9-4dde-9d0f-4aac0d54c13f" providerId="ADAL" clId="{569ADC18-39A9-4058-ADEF-6240D327945E}" dt="2025-10-24T20:54:28.655" v="8144" actId="404"/>
          <ac:spMkLst>
            <pc:docMk/>
            <pc:sldMk cId="3205316985" sldId="307"/>
            <ac:spMk id="15" creationId="{53BCC2ED-CF80-6948-50F9-919A5FCBC5BC}"/>
          </ac:spMkLst>
        </pc:spChg>
        <pc:spChg chg="mod">
          <ac:chgData name="Remi Dyon" userId="65c0f062-4db9-4dde-9d0f-4aac0d54c13f" providerId="ADAL" clId="{569ADC18-39A9-4058-ADEF-6240D327945E}" dt="2025-10-27T19:13:04.717" v="10187" actId="14826"/>
          <ac:spMkLst>
            <pc:docMk/>
            <pc:sldMk cId="3205316985" sldId="307"/>
            <ac:spMk id="34" creationId="{E5484384-68B7-167A-0840-F8FD940B2AD9}"/>
          </ac:spMkLst>
        </pc:spChg>
        <pc:grpChg chg="mod">
          <ac:chgData name="Remi Dyon" userId="65c0f062-4db9-4dde-9d0f-4aac0d54c13f" providerId="ADAL" clId="{569ADC18-39A9-4058-ADEF-6240D327945E}" dt="2025-10-27T19:13:04.717" v="10187" actId="14826"/>
          <ac:grpSpMkLst>
            <pc:docMk/>
            <pc:sldMk cId="3205316985" sldId="307"/>
            <ac:grpSpMk id="33" creationId="{F34150BD-4000-491C-7FF9-4BEA44AF9847}"/>
          </ac:grpSpMkLst>
        </pc:grpChg>
        <pc:picChg chg="mod">
          <ac:chgData name="Remi Dyon" userId="65c0f062-4db9-4dde-9d0f-4aac0d54c13f" providerId="ADAL" clId="{569ADC18-39A9-4058-ADEF-6240D327945E}" dt="2025-10-27T19:13:04.717" v="10187" actId="14826"/>
          <ac:picMkLst>
            <pc:docMk/>
            <pc:sldMk cId="3205316985" sldId="307"/>
            <ac:picMk id="35" creationId="{73F42793-17E3-BC93-8E81-88938A544BFA}"/>
          </ac:picMkLst>
        </pc:picChg>
      </pc:sldChg>
      <pc:sldChg chg="modSp add modTransition">
        <pc:chgData name="Remi Dyon" userId="65c0f062-4db9-4dde-9d0f-4aac0d54c13f" providerId="ADAL" clId="{569ADC18-39A9-4058-ADEF-6240D327945E}" dt="2025-10-29T17:54:34.223" v="10608"/>
        <pc:sldMkLst>
          <pc:docMk/>
          <pc:sldMk cId="1759223143" sldId="308"/>
        </pc:sldMkLst>
        <pc:spChg chg="mod">
          <ac:chgData name="Remi Dyon" userId="65c0f062-4db9-4dde-9d0f-4aac0d54c13f" providerId="ADAL" clId="{569ADC18-39A9-4058-ADEF-6240D327945E}" dt="2025-10-27T17:22:14.048" v="9013"/>
          <ac:spMkLst>
            <pc:docMk/>
            <pc:sldMk cId="1759223143" sldId="308"/>
            <ac:spMk id="2" creationId="{A99282E7-E5BB-5147-4301-BCB22E320838}"/>
          </ac:spMkLst>
        </pc:spChg>
      </pc:sldChg>
      <pc:sldChg chg="modSp add del mod">
        <pc:chgData name="Remi Dyon" userId="65c0f062-4db9-4dde-9d0f-4aac0d54c13f" providerId="ADAL" clId="{569ADC18-39A9-4058-ADEF-6240D327945E}" dt="2025-10-29T17:00:25.593" v="10403" actId="47"/>
        <pc:sldMkLst>
          <pc:docMk/>
          <pc:sldMk cId="3072606875" sldId="309"/>
        </pc:sldMkLst>
      </pc:sldChg>
      <pc:sldChg chg="modSp add modTransition">
        <pc:chgData name="Remi Dyon" userId="65c0f062-4db9-4dde-9d0f-4aac0d54c13f" providerId="ADAL" clId="{569ADC18-39A9-4058-ADEF-6240D327945E}" dt="2025-10-29T17:54:34.223" v="10608"/>
        <pc:sldMkLst>
          <pc:docMk/>
          <pc:sldMk cId="2435294808" sldId="310"/>
        </pc:sldMkLst>
        <pc:spChg chg="mod">
          <ac:chgData name="Remi Dyon" userId="65c0f062-4db9-4dde-9d0f-4aac0d54c13f" providerId="ADAL" clId="{569ADC18-39A9-4058-ADEF-6240D327945E}" dt="2025-10-27T17:23:14.571" v="9014"/>
          <ac:spMkLst>
            <pc:docMk/>
            <pc:sldMk cId="2435294808" sldId="310"/>
            <ac:spMk id="2" creationId="{FF3C4BDD-4D90-E45F-93B4-765543AC804C}"/>
          </ac:spMkLst>
        </pc:spChg>
      </pc:sldChg>
      <pc:sldChg chg="modSp add mod modTransition modAnim">
        <pc:chgData name="Remi Dyon" userId="65c0f062-4db9-4dde-9d0f-4aac0d54c13f" providerId="ADAL" clId="{569ADC18-39A9-4058-ADEF-6240D327945E}" dt="2025-10-29T17:58:11.478" v="10625"/>
        <pc:sldMkLst>
          <pc:docMk/>
          <pc:sldMk cId="4121561529" sldId="314"/>
        </pc:sldMkLst>
        <pc:spChg chg="mod">
          <ac:chgData name="Remi Dyon" userId="65c0f062-4db9-4dde-9d0f-4aac0d54c13f" providerId="ADAL" clId="{569ADC18-39A9-4058-ADEF-6240D327945E}" dt="2025-10-29T17:07:30.048" v="10489" actId="14100"/>
          <ac:spMkLst>
            <pc:docMk/>
            <pc:sldMk cId="4121561529" sldId="314"/>
            <ac:spMk id="7" creationId="{D208F48B-71DD-61F9-35A5-4AC07D09AEFB}"/>
          </ac:spMkLst>
        </pc:spChg>
      </pc:sldChg>
      <pc:sldChg chg="modSp add mod modTransition modAnim">
        <pc:chgData name="Remi Dyon" userId="65c0f062-4db9-4dde-9d0f-4aac0d54c13f" providerId="ADAL" clId="{569ADC18-39A9-4058-ADEF-6240D327945E}" dt="2025-10-29T17:58:34.277" v="10628" actId="167"/>
        <pc:sldMkLst>
          <pc:docMk/>
          <pc:sldMk cId="3070445665" sldId="315"/>
        </pc:sldMkLst>
        <pc:spChg chg="mod">
          <ac:chgData name="Remi Dyon" userId="65c0f062-4db9-4dde-9d0f-4aac0d54c13f" providerId="ADAL" clId="{569ADC18-39A9-4058-ADEF-6240D327945E}" dt="2025-10-23T20:19:21.158" v="2022" actId="207"/>
          <ac:spMkLst>
            <pc:docMk/>
            <pc:sldMk cId="3070445665" sldId="315"/>
            <ac:spMk id="10" creationId="{F58B0B98-DBA2-B754-96E9-B32873CBE6D9}"/>
          </ac:spMkLst>
        </pc:spChg>
        <pc:spChg chg="mod ord">
          <ac:chgData name="Remi Dyon" userId="65c0f062-4db9-4dde-9d0f-4aac0d54c13f" providerId="ADAL" clId="{569ADC18-39A9-4058-ADEF-6240D327945E}" dt="2025-10-29T17:58:34.277" v="10628" actId="167"/>
          <ac:spMkLst>
            <pc:docMk/>
            <pc:sldMk cId="3070445665" sldId="315"/>
            <ac:spMk id="11" creationId="{C5BCA49F-0397-0B0F-4F4A-A42D5AD734C4}"/>
          </ac:spMkLst>
        </pc:spChg>
      </pc:sldChg>
      <pc:sldChg chg="modSp add mod modTransition">
        <pc:chgData name="Remi Dyon" userId="65c0f062-4db9-4dde-9d0f-4aac0d54c13f" providerId="ADAL" clId="{569ADC18-39A9-4058-ADEF-6240D327945E}" dt="2025-10-29T17:54:34.223" v="10608"/>
        <pc:sldMkLst>
          <pc:docMk/>
          <pc:sldMk cId="977068507" sldId="316"/>
        </pc:sldMkLst>
        <pc:spChg chg="mod">
          <ac:chgData name="Remi Dyon" userId="65c0f062-4db9-4dde-9d0f-4aac0d54c13f" providerId="ADAL" clId="{569ADC18-39A9-4058-ADEF-6240D327945E}" dt="2025-10-29T17:04:06.680" v="10476" actId="20577"/>
          <ac:spMkLst>
            <pc:docMk/>
            <pc:sldMk cId="977068507" sldId="316"/>
            <ac:spMk id="2" creationId="{829F68C8-518D-6D86-78B7-0904937BE3EE}"/>
          </ac:spMkLst>
        </pc:spChg>
      </pc:sldChg>
      <pc:sldChg chg="addSp delSp modSp add del mod modTransition">
        <pc:chgData name="Remi Dyon" userId="65c0f062-4db9-4dde-9d0f-4aac0d54c13f" providerId="ADAL" clId="{569ADC18-39A9-4058-ADEF-6240D327945E}" dt="2025-10-29T17:54:34.223" v="10608"/>
        <pc:sldMkLst>
          <pc:docMk/>
          <pc:sldMk cId="526809692" sldId="317"/>
        </pc:sldMkLst>
        <pc:spChg chg="mod topLvl">
          <ac:chgData name="Remi Dyon" userId="65c0f062-4db9-4dde-9d0f-4aac0d54c13f" providerId="ADAL" clId="{569ADC18-39A9-4058-ADEF-6240D327945E}" dt="2025-10-27T19:02:08.821" v="10151" actId="14826"/>
          <ac:spMkLst>
            <pc:docMk/>
            <pc:sldMk cId="526809692" sldId="317"/>
            <ac:spMk id="76" creationId="{0B137BD5-E019-1A81-424B-8ECBAD6DC347}"/>
          </ac:spMkLst>
        </pc:spChg>
        <pc:grpChg chg="add del mod">
          <ac:chgData name="Remi Dyon" userId="65c0f062-4db9-4dde-9d0f-4aac0d54c13f" providerId="ADAL" clId="{569ADC18-39A9-4058-ADEF-6240D327945E}" dt="2025-10-27T19:02:08.821" v="10151" actId="14826"/>
          <ac:grpSpMkLst>
            <pc:docMk/>
            <pc:sldMk cId="526809692" sldId="317"/>
            <ac:grpSpMk id="87" creationId="{4456450F-3819-655A-4E8C-4A005CC1580C}"/>
          </ac:grpSpMkLst>
        </pc:grpChg>
        <pc:picChg chg="add del mod topLvl">
          <ac:chgData name="Remi Dyon" userId="65c0f062-4db9-4dde-9d0f-4aac0d54c13f" providerId="ADAL" clId="{569ADC18-39A9-4058-ADEF-6240D327945E}" dt="2025-10-27T19:02:08.821" v="10151" actId="14826"/>
          <ac:picMkLst>
            <pc:docMk/>
            <pc:sldMk cId="526809692" sldId="317"/>
            <ac:picMk id="14" creationId="{1DC0396F-9B0A-911F-EF77-4EF5CEB5245B}"/>
          </ac:picMkLst>
        </pc:picChg>
      </pc:sldChg>
      <pc:sldChg chg="modSp add modTransition">
        <pc:chgData name="Remi Dyon" userId="65c0f062-4db9-4dde-9d0f-4aac0d54c13f" providerId="ADAL" clId="{569ADC18-39A9-4058-ADEF-6240D327945E}" dt="2025-10-29T17:54:34.223" v="10608"/>
        <pc:sldMkLst>
          <pc:docMk/>
          <pc:sldMk cId="280656938" sldId="318"/>
        </pc:sldMkLst>
        <pc:spChg chg="mod">
          <ac:chgData name="Remi Dyon" userId="65c0f062-4db9-4dde-9d0f-4aac0d54c13f" providerId="ADAL" clId="{569ADC18-39A9-4058-ADEF-6240D327945E}" dt="2025-10-27T17:21:58.706" v="9007"/>
          <ac:spMkLst>
            <pc:docMk/>
            <pc:sldMk cId="280656938" sldId="318"/>
            <ac:spMk id="2" creationId="{FF156A1F-ED2C-B031-B335-7010F876FA0C}"/>
          </ac:spMkLst>
        </pc:spChg>
        <pc:picChg chg="mod">
          <ac:chgData name="Remi Dyon" userId="65c0f062-4db9-4dde-9d0f-4aac0d54c13f" providerId="ADAL" clId="{569ADC18-39A9-4058-ADEF-6240D327945E}" dt="2025-10-27T19:13:37.581" v="10189" actId="14826"/>
          <ac:picMkLst>
            <pc:docMk/>
            <pc:sldMk cId="280656938" sldId="318"/>
            <ac:picMk id="31" creationId="{D273C798-70D4-EAC2-4195-FAB40895B177}"/>
          </ac:picMkLst>
        </pc:picChg>
        <pc:picChg chg="mod">
          <ac:chgData name="Remi Dyon" userId="65c0f062-4db9-4dde-9d0f-4aac0d54c13f" providerId="ADAL" clId="{569ADC18-39A9-4058-ADEF-6240D327945E}" dt="2025-10-27T19:13:44.626" v="10190" actId="14826"/>
          <ac:picMkLst>
            <pc:docMk/>
            <pc:sldMk cId="280656938" sldId="318"/>
            <ac:picMk id="37" creationId="{E662D703-25C8-79CD-EC68-73DF6AE78D85}"/>
          </ac:picMkLst>
        </pc:picChg>
      </pc:sldChg>
      <pc:sldChg chg="add modTransition">
        <pc:chgData name="Remi Dyon" userId="65c0f062-4db9-4dde-9d0f-4aac0d54c13f" providerId="ADAL" clId="{569ADC18-39A9-4058-ADEF-6240D327945E}" dt="2025-10-29T17:54:34.223" v="10608"/>
        <pc:sldMkLst>
          <pc:docMk/>
          <pc:sldMk cId="3581138797" sldId="319"/>
        </pc:sldMkLst>
      </pc:sldChg>
      <pc:sldChg chg="addSp delSp modSp mod modTransition">
        <pc:chgData name="Remi Dyon" userId="65c0f062-4db9-4dde-9d0f-4aac0d54c13f" providerId="ADAL" clId="{569ADC18-39A9-4058-ADEF-6240D327945E}" dt="2025-10-29T17:54:34.223" v="10608"/>
        <pc:sldMkLst>
          <pc:docMk/>
          <pc:sldMk cId="567662727" sldId="321"/>
        </pc:sldMkLst>
        <pc:spChg chg="mod">
          <ac:chgData name="Remi Dyon" userId="65c0f062-4db9-4dde-9d0f-4aac0d54c13f" providerId="ADAL" clId="{569ADC18-39A9-4058-ADEF-6240D327945E}" dt="2025-10-27T19:12:50.383" v="10186" actId="207"/>
          <ac:spMkLst>
            <pc:docMk/>
            <pc:sldMk cId="567662727" sldId="321"/>
            <ac:spMk id="12" creationId="{24394F3A-8F1D-ADA6-D87B-57958D3FC85D}"/>
          </ac:spMkLst>
        </pc:spChg>
        <pc:spChg chg="mod">
          <ac:chgData name="Remi Dyon" userId="65c0f062-4db9-4dde-9d0f-4aac0d54c13f" providerId="ADAL" clId="{569ADC18-39A9-4058-ADEF-6240D327945E}" dt="2025-10-24T20:40:18.504" v="7656" actId="1076"/>
          <ac:spMkLst>
            <pc:docMk/>
            <pc:sldMk cId="567662727" sldId="321"/>
            <ac:spMk id="18" creationId="{99F1D57F-194F-3CC2-0D32-619FCA109AA8}"/>
          </ac:spMkLst>
        </pc:spChg>
        <pc:picChg chg="add mod">
          <ac:chgData name="Remi Dyon" userId="65c0f062-4db9-4dde-9d0f-4aac0d54c13f" providerId="ADAL" clId="{569ADC18-39A9-4058-ADEF-6240D327945E}" dt="2025-10-24T20:40:21.034" v="7657" actId="1076"/>
          <ac:picMkLst>
            <pc:docMk/>
            <pc:sldMk cId="567662727" sldId="321"/>
            <ac:picMk id="4" creationId="{733C2777-FE57-F936-B4A8-67A910D6F056}"/>
          </ac:picMkLst>
        </pc:picChg>
        <pc:picChg chg="add mod">
          <ac:chgData name="Remi Dyon" userId="65c0f062-4db9-4dde-9d0f-4aac0d54c13f" providerId="ADAL" clId="{569ADC18-39A9-4058-ADEF-6240D327945E}" dt="2025-10-24T20:40:09.336" v="7655" actId="1076"/>
          <ac:picMkLst>
            <pc:docMk/>
            <pc:sldMk cId="567662727" sldId="321"/>
            <ac:picMk id="10" creationId="{5586637B-0FA2-5492-43B9-8112413CD15C}"/>
          </ac:picMkLst>
        </pc:picChg>
      </pc:sldChg>
      <pc:sldChg chg="modSp add mod">
        <pc:chgData name="Remi Dyon" userId="65c0f062-4db9-4dde-9d0f-4aac0d54c13f" providerId="ADAL" clId="{569ADC18-39A9-4058-ADEF-6240D327945E}" dt="2025-10-29T16:55:55.354" v="10385" actId="20577"/>
        <pc:sldMkLst>
          <pc:docMk/>
          <pc:sldMk cId="1110853" sldId="322"/>
        </pc:sldMkLst>
        <pc:spChg chg="mod">
          <ac:chgData name="Remi Dyon" userId="65c0f062-4db9-4dde-9d0f-4aac0d54c13f" providerId="ADAL" clId="{569ADC18-39A9-4058-ADEF-6240D327945E}" dt="2025-10-29T16:55:55.354" v="10385" actId="20577"/>
          <ac:spMkLst>
            <pc:docMk/>
            <pc:sldMk cId="1110853" sldId="322"/>
            <ac:spMk id="7" creationId="{F38B9D53-7FC3-3358-8839-F3AFD134442A}"/>
          </ac:spMkLst>
        </pc:spChg>
      </pc:sldChg>
      <pc:sldChg chg="addSp delSp modSp mod modTransition delAnim modAnim">
        <pc:chgData name="Remi Dyon" userId="65c0f062-4db9-4dde-9d0f-4aac0d54c13f" providerId="ADAL" clId="{569ADC18-39A9-4058-ADEF-6240D327945E}" dt="2025-10-29T17:59:01.764" v="10632"/>
        <pc:sldMkLst>
          <pc:docMk/>
          <pc:sldMk cId="1727363213" sldId="323"/>
        </pc:sldMkLst>
        <pc:picChg chg="add mod">
          <ac:chgData name="Remi Dyon" userId="65c0f062-4db9-4dde-9d0f-4aac0d54c13f" providerId="ADAL" clId="{569ADC18-39A9-4058-ADEF-6240D327945E}" dt="2025-10-23T20:20:38.429" v="2037" actId="1076"/>
          <ac:picMkLst>
            <pc:docMk/>
            <pc:sldMk cId="1727363213" sldId="323"/>
            <ac:picMk id="3" creationId="{1058E354-70F5-BC22-E1C4-77CF9E8DDA6A}"/>
          </ac:picMkLst>
        </pc:picChg>
      </pc:sldChg>
      <pc:sldChg chg="modSp add mod modTransition modClrScheme modAnim chgLayout">
        <pc:chgData name="Remi Dyon" userId="65c0f062-4db9-4dde-9d0f-4aac0d54c13f" providerId="ADAL" clId="{569ADC18-39A9-4058-ADEF-6240D327945E}" dt="2025-10-29T17:56:04.979" v="10613"/>
        <pc:sldMkLst>
          <pc:docMk/>
          <pc:sldMk cId="1244425333" sldId="324"/>
        </pc:sldMkLst>
        <pc:spChg chg="mod ord">
          <ac:chgData name="Remi Dyon" userId="65c0f062-4db9-4dde-9d0f-4aac0d54c13f" providerId="ADAL" clId="{569ADC18-39A9-4058-ADEF-6240D327945E}" dt="2025-10-29T16:54:44.189" v="10375" actId="20577"/>
          <ac:spMkLst>
            <pc:docMk/>
            <pc:sldMk cId="1244425333" sldId="324"/>
            <ac:spMk id="2" creationId="{0FF80779-056C-F0F9-3B0A-E25879A4CEB3}"/>
          </ac:spMkLst>
        </pc:spChg>
        <pc:spChg chg="mod ord">
          <ac:chgData name="Remi Dyon" userId="65c0f062-4db9-4dde-9d0f-4aac0d54c13f" providerId="ADAL" clId="{569ADC18-39A9-4058-ADEF-6240D327945E}" dt="2025-10-24T17:36:50.221" v="2928" actId="700"/>
          <ac:spMkLst>
            <pc:docMk/>
            <pc:sldMk cId="1244425333" sldId="324"/>
            <ac:spMk id="3" creationId="{443F7AE6-3C04-07C2-2E3E-54912F17731B}"/>
          </ac:spMkLst>
        </pc:spChg>
        <pc:picChg chg="mod">
          <ac:chgData name="Remi Dyon" userId="65c0f062-4db9-4dde-9d0f-4aac0d54c13f" providerId="ADAL" clId="{569ADC18-39A9-4058-ADEF-6240D327945E}" dt="2025-10-23T19:00:00.216" v="1793" actId="1440"/>
          <ac:picMkLst>
            <pc:docMk/>
            <pc:sldMk cId="1244425333" sldId="324"/>
            <ac:picMk id="1026" creationId="{E67E8ED0-5F40-FF5E-5F69-DB0A8741438A}"/>
          </ac:picMkLst>
        </pc:picChg>
      </pc:sldChg>
      <pc:sldChg chg="addSp delSp modSp mod modTransition delAnim modAnim">
        <pc:chgData name="Remi Dyon" userId="65c0f062-4db9-4dde-9d0f-4aac0d54c13f" providerId="ADAL" clId="{569ADC18-39A9-4058-ADEF-6240D327945E}" dt="2025-10-29T17:59:13.238" v="10634" actId="478"/>
        <pc:sldMkLst>
          <pc:docMk/>
          <pc:sldMk cId="3946469361" sldId="325"/>
        </pc:sldMkLst>
        <pc:spChg chg="mod">
          <ac:chgData name="Remi Dyon" userId="65c0f062-4db9-4dde-9d0f-4aac0d54c13f" providerId="ADAL" clId="{569ADC18-39A9-4058-ADEF-6240D327945E}" dt="2025-10-23T20:21:05.280" v="2054" actId="20577"/>
          <ac:spMkLst>
            <pc:docMk/>
            <pc:sldMk cId="3946469361" sldId="325"/>
            <ac:spMk id="4" creationId="{ED92B54C-E0A0-738B-8403-8B064BA57B44}"/>
          </ac:spMkLst>
        </pc:spChg>
        <pc:picChg chg="add del mod">
          <ac:chgData name="Remi Dyon" userId="65c0f062-4db9-4dde-9d0f-4aac0d54c13f" providerId="ADAL" clId="{569ADC18-39A9-4058-ADEF-6240D327945E}" dt="2025-10-29T17:59:13.238" v="10634" actId="478"/>
          <ac:picMkLst>
            <pc:docMk/>
            <pc:sldMk cId="3946469361" sldId="325"/>
            <ac:picMk id="3" creationId="{826DBFAC-EE56-08CA-1663-4E9A1AC2B704}"/>
          </ac:picMkLst>
        </pc:picChg>
        <pc:picChg chg="add mod">
          <ac:chgData name="Remi Dyon" userId="65c0f062-4db9-4dde-9d0f-4aac0d54c13f" providerId="ADAL" clId="{569ADC18-39A9-4058-ADEF-6240D327945E}" dt="2025-10-23T20:22:39.337" v="2063" actId="1076"/>
          <ac:picMkLst>
            <pc:docMk/>
            <pc:sldMk cId="3946469361" sldId="325"/>
            <ac:picMk id="6" creationId="{C741A192-16B4-570D-66DE-C303C60D1F9A}"/>
          </ac:picMkLst>
        </pc:picChg>
        <pc:picChg chg="mod">
          <ac:chgData name="Remi Dyon" userId="65c0f062-4db9-4dde-9d0f-4aac0d54c13f" providerId="ADAL" clId="{569ADC18-39A9-4058-ADEF-6240D327945E}" dt="2025-10-27T19:16:16.027" v="10204" actId="14826"/>
          <ac:picMkLst>
            <pc:docMk/>
            <pc:sldMk cId="3946469361" sldId="325"/>
            <ac:picMk id="14" creationId="{6429BBF2-1EF4-52A0-787A-83389C9A5A78}"/>
          </ac:picMkLst>
        </pc:picChg>
      </pc:sldChg>
      <pc:sldChg chg="modSp modTransition modAnim">
        <pc:chgData name="Remi Dyon" userId="65c0f062-4db9-4dde-9d0f-4aac0d54c13f" providerId="ADAL" clId="{569ADC18-39A9-4058-ADEF-6240D327945E}" dt="2025-10-29T17:59:20.821" v="10635"/>
        <pc:sldMkLst>
          <pc:docMk/>
          <pc:sldMk cId="3559937756" sldId="326"/>
        </pc:sldMkLst>
        <pc:picChg chg="mod">
          <ac:chgData name="Remi Dyon" userId="65c0f062-4db9-4dde-9d0f-4aac0d54c13f" providerId="ADAL" clId="{569ADC18-39A9-4058-ADEF-6240D327945E}" dt="2025-10-27T19:16:30.648" v="10205" actId="14826"/>
          <ac:picMkLst>
            <pc:docMk/>
            <pc:sldMk cId="3559937756" sldId="326"/>
            <ac:picMk id="4" creationId="{CA240508-5219-8F4A-3A69-7D94A3BFD17F}"/>
          </ac:picMkLst>
        </pc:picChg>
      </pc:sldChg>
      <pc:sldChg chg="delSp modSp mod modTransition delAnim modAnim">
        <pc:chgData name="Remi Dyon" userId="65c0f062-4db9-4dde-9d0f-4aac0d54c13f" providerId="ADAL" clId="{569ADC18-39A9-4058-ADEF-6240D327945E}" dt="2025-10-29T17:59:22.942" v="10636"/>
        <pc:sldMkLst>
          <pc:docMk/>
          <pc:sldMk cId="1727295427" sldId="327"/>
        </pc:sldMkLst>
        <pc:spChg chg="mod">
          <ac:chgData name="Remi Dyon" userId="65c0f062-4db9-4dde-9d0f-4aac0d54c13f" providerId="ADAL" clId="{569ADC18-39A9-4058-ADEF-6240D327945E}" dt="2025-10-27T17:22:12.849" v="9012"/>
          <ac:spMkLst>
            <pc:docMk/>
            <pc:sldMk cId="1727295427" sldId="327"/>
            <ac:spMk id="3" creationId="{7152AD7E-7187-F037-6C8F-6482E501BE85}"/>
          </ac:spMkLst>
        </pc:spChg>
        <pc:picChg chg="mod">
          <ac:chgData name="Remi Dyon" userId="65c0f062-4db9-4dde-9d0f-4aac0d54c13f" providerId="ADAL" clId="{569ADC18-39A9-4058-ADEF-6240D327945E}" dt="2025-10-27T19:16:50.166" v="10207" actId="14826"/>
          <ac:picMkLst>
            <pc:docMk/>
            <pc:sldMk cId="1727295427" sldId="327"/>
            <ac:picMk id="1042" creationId="{AAF8BFB3-AE08-D9C2-B067-623322FFFCB8}"/>
          </ac:picMkLst>
        </pc:picChg>
      </pc:sldChg>
      <pc:sldChg chg="addSp delSp modSp mod modTransition">
        <pc:chgData name="Remi Dyon" userId="65c0f062-4db9-4dde-9d0f-4aac0d54c13f" providerId="ADAL" clId="{569ADC18-39A9-4058-ADEF-6240D327945E}" dt="2025-10-29T17:54:34.223" v="10608"/>
        <pc:sldMkLst>
          <pc:docMk/>
          <pc:sldMk cId="2305558414" sldId="331"/>
        </pc:sldMkLst>
        <pc:spChg chg="mod">
          <ac:chgData name="Remi Dyon" userId="65c0f062-4db9-4dde-9d0f-4aac0d54c13f" providerId="ADAL" clId="{569ADC18-39A9-4058-ADEF-6240D327945E}" dt="2025-10-29T17:03:11.848" v="10452" actId="1035"/>
          <ac:spMkLst>
            <pc:docMk/>
            <pc:sldMk cId="2305558414" sldId="331"/>
            <ac:spMk id="6" creationId="{12E31E58-C52D-93F0-F033-F32A1017C62C}"/>
          </ac:spMkLst>
        </pc:spChg>
        <pc:spChg chg="mod">
          <ac:chgData name="Remi Dyon" userId="65c0f062-4db9-4dde-9d0f-4aac0d54c13f" providerId="ADAL" clId="{569ADC18-39A9-4058-ADEF-6240D327945E}" dt="2025-10-29T17:03:11.848" v="10452" actId="1035"/>
          <ac:spMkLst>
            <pc:docMk/>
            <pc:sldMk cId="2305558414" sldId="331"/>
            <ac:spMk id="15" creationId="{98D9EC73-1BCB-E723-4BB6-F7C4A342DC21}"/>
          </ac:spMkLst>
        </pc:spChg>
        <pc:spChg chg="mod">
          <ac:chgData name="Remi Dyon" userId="65c0f062-4db9-4dde-9d0f-4aac0d54c13f" providerId="ADAL" clId="{569ADC18-39A9-4058-ADEF-6240D327945E}" dt="2025-10-29T17:03:11.848" v="10452" actId="1035"/>
          <ac:spMkLst>
            <pc:docMk/>
            <pc:sldMk cId="2305558414" sldId="331"/>
            <ac:spMk id="18" creationId="{47D8DFD2-1DAA-6345-CAC1-78CAFAA3AE48}"/>
          </ac:spMkLst>
        </pc:spChg>
        <pc:spChg chg="mod">
          <ac:chgData name="Remi Dyon" userId="65c0f062-4db9-4dde-9d0f-4aac0d54c13f" providerId="ADAL" clId="{569ADC18-39A9-4058-ADEF-6240D327945E}" dt="2025-10-29T17:03:11.848" v="10452" actId="1035"/>
          <ac:spMkLst>
            <pc:docMk/>
            <pc:sldMk cId="2305558414" sldId="331"/>
            <ac:spMk id="19" creationId="{47D4F73E-F2A4-99FB-E04E-6A4B12038112}"/>
          </ac:spMkLst>
        </pc:spChg>
        <pc:spChg chg="mod">
          <ac:chgData name="Remi Dyon" userId="65c0f062-4db9-4dde-9d0f-4aac0d54c13f" providerId="ADAL" clId="{569ADC18-39A9-4058-ADEF-6240D327945E}" dt="2025-10-29T17:03:11.848" v="10452" actId="1035"/>
          <ac:spMkLst>
            <pc:docMk/>
            <pc:sldMk cId="2305558414" sldId="331"/>
            <ac:spMk id="48" creationId="{BBB6294F-F5FB-E78B-14DC-42A5F9815A68}"/>
          </ac:spMkLst>
        </pc:spChg>
        <pc:spChg chg="mod">
          <ac:chgData name="Remi Dyon" userId="65c0f062-4db9-4dde-9d0f-4aac0d54c13f" providerId="ADAL" clId="{569ADC18-39A9-4058-ADEF-6240D327945E}" dt="2025-10-29T17:03:11.848" v="10452" actId="1035"/>
          <ac:spMkLst>
            <pc:docMk/>
            <pc:sldMk cId="2305558414" sldId="331"/>
            <ac:spMk id="98" creationId="{4396C453-C88F-3A39-D717-812F2C0B3066}"/>
          </ac:spMkLst>
        </pc:spChg>
      </pc:sldChg>
      <pc:sldChg chg="modTransition">
        <pc:chgData name="Remi Dyon" userId="65c0f062-4db9-4dde-9d0f-4aac0d54c13f" providerId="ADAL" clId="{569ADC18-39A9-4058-ADEF-6240D327945E}" dt="2025-10-29T17:54:34.223" v="10608"/>
        <pc:sldMkLst>
          <pc:docMk/>
          <pc:sldMk cId="651671717" sldId="332"/>
        </pc:sldMkLst>
      </pc:sldChg>
      <pc:sldChg chg="modSp mod modTransition">
        <pc:chgData name="Remi Dyon" userId="65c0f062-4db9-4dde-9d0f-4aac0d54c13f" providerId="ADAL" clId="{569ADC18-39A9-4058-ADEF-6240D327945E}" dt="2025-10-29T17:54:34.223" v="10608"/>
        <pc:sldMkLst>
          <pc:docMk/>
          <pc:sldMk cId="3303190755" sldId="333"/>
        </pc:sldMkLst>
        <pc:spChg chg="mod">
          <ac:chgData name="Remi Dyon" userId="65c0f062-4db9-4dde-9d0f-4aac0d54c13f" providerId="ADAL" clId="{569ADC18-39A9-4058-ADEF-6240D327945E}" dt="2025-10-27T17:22:14.048" v="9013"/>
          <ac:spMkLst>
            <pc:docMk/>
            <pc:sldMk cId="3303190755" sldId="333"/>
            <ac:spMk id="2" creationId="{E490B7CA-12D8-44E0-9650-DBAA7E1A7E7C}"/>
          </ac:spMkLst>
        </pc:spChg>
        <pc:spChg chg="mod">
          <ac:chgData name="Remi Dyon" userId="65c0f062-4db9-4dde-9d0f-4aac0d54c13f" providerId="ADAL" clId="{569ADC18-39A9-4058-ADEF-6240D327945E}" dt="2025-10-27T17:22:14.048" v="9013"/>
          <ac:spMkLst>
            <pc:docMk/>
            <pc:sldMk cId="3303190755" sldId="333"/>
            <ac:spMk id="6" creationId="{6F3FAB44-C372-0092-FDFF-7EF244D42C7A}"/>
          </ac:spMkLst>
        </pc:spChg>
      </pc:sldChg>
      <pc:sldChg chg="modSp mod modTransition">
        <pc:chgData name="Remi Dyon" userId="65c0f062-4db9-4dde-9d0f-4aac0d54c13f" providerId="ADAL" clId="{569ADC18-39A9-4058-ADEF-6240D327945E}" dt="2025-10-29T17:54:34.223" v="10608"/>
        <pc:sldMkLst>
          <pc:docMk/>
          <pc:sldMk cId="866025691" sldId="334"/>
        </pc:sldMkLst>
        <pc:spChg chg="mod">
          <ac:chgData name="Remi Dyon" userId="65c0f062-4db9-4dde-9d0f-4aac0d54c13f" providerId="ADAL" clId="{569ADC18-39A9-4058-ADEF-6240D327945E}" dt="2025-10-27T17:22:14.048" v="9013"/>
          <ac:spMkLst>
            <pc:docMk/>
            <pc:sldMk cId="866025691" sldId="334"/>
            <ac:spMk id="2" creationId="{9E69B5E4-ECF2-89F9-7A0D-2B6E18E0D81C}"/>
          </ac:spMkLst>
        </pc:spChg>
        <pc:spChg chg="mod">
          <ac:chgData name="Remi Dyon" userId="65c0f062-4db9-4dde-9d0f-4aac0d54c13f" providerId="ADAL" clId="{569ADC18-39A9-4058-ADEF-6240D327945E}" dt="2025-10-29T17:02:46.068" v="10413" actId="207"/>
          <ac:spMkLst>
            <pc:docMk/>
            <pc:sldMk cId="866025691" sldId="334"/>
            <ac:spMk id="5" creationId="{41DFFCA9-771A-1F0C-E61E-1068E3BD6C74}"/>
          </ac:spMkLst>
        </pc:spChg>
      </pc:sldChg>
      <pc:sldChg chg="modSp modTransition">
        <pc:chgData name="Remi Dyon" userId="65c0f062-4db9-4dde-9d0f-4aac0d54c13f" providerId="ADAL" clId="{569ADC18-39A9-4058-ADEF-6240D327945E}" dt="2025-10-29T17:54:34.223" v="10608"/>
        <pc:sldMkLst>
          <pc:docMk/>
          <pc:sldMk cId="2304249175" sldId="335"/>
        </pc:sldMkLst>
        <pc:spChg chg="mod">
          <ac:chgData name="Remi Dyon" userId="65c0f062-4db9-4dde-9d0f-4aac0d54c13f" providerId="ADAL" clId="{569ADC18-39A9-4058-ADEF-6240D327945E}" dt="2025-10-27T17:22:14.048" v="9013"/>
          <ac:spMkLst>
            <pc:docMk/>
            <pc:sldMk cId="2304249175" sldId="335"/>
            <ac:spMk id="2" creationId="{DEC9712F-0DF8-E827-03E3-A37433773C8D}"/>
          </ac:spMkLst>
        </pc:spChg>
      </pc:sldChg>
      <pc:sldChg chg="modSp modTransition">
        <pc:chgData name="Remi Dyon" userId="65c0f062-4db9-4dde-9d0f-4aac0d54c13f" providerId="ADAL" clId="{569ADC18-39A9-4058-ADEF-6240D327945E}" dt="2025-10-29T17:54:34.223" v="10608"/>
        <pc:sldMkLst>
          <pc:docMk/>
          <pc:sldMk cId="3172561459" sldId="336"/>
        </pc:sldMkLst>
        <pc:spChg chg="mod">
          <ac:chgData name="Remi Dyon" userId="65c0f062-4db9-4dde-9d0f-4aac0d54c13f" providerId="ADAL" clId="{569ADC18-39A9-4058-ADEF-6240D327945E}" dt="2025-10-27T17:22:14.048" v="9013"/>
          <ac:spMkLst>
            <pc:docMk/>
            <pc:sldMk cId="3172561459" sldId="336"/>
            <ac:spMk id="2" creationId="{75DF0016-AD2B-38FE-E62B-4198BE5AAC2F}"/>
          </ac:spMkLst>
        </pc:spChg>
      </pc:sldChg>
      <pc:sldChg chg="modSp mod ord modTransition">
        <pc:chgData name="Remi Dyon" userId="65c0f062-4db9-4dde-9d0f-4aac0d54c13f" providerId="ADAL" clId="{569ADC18-39A9-4058-ADEF-6240D327945E}" dt="2025-10-29T17:54:34.223" v="10608"/>
        <pc:sldMkLst>
          <pc:docMk/>
          <pc:sldMk cId="1044853914" sldId="337"/>
        </pc:sldMkLst>
        <pc:spChg chg="mod">
          <ac:chgData name="Remi Dyon" userId="65c0f062-4db9-4dde-9d0f-4aac0d54c13f" providerId="ADAL" clId="{569ADC18-39A9-4058-ADEF-6240D327945E}" dt="2025-10-27T19:14:42.480" v="10197" actId="403"/>
          <ac:spMkLst>
            <pc:docMk/>
            <pc:sldMk cId="1044853914" sldId="337"/>
            <ac:spMk id="2" creationId="{D401A537-C960-6985-0938-95482C3A522E}"/>
          </ac:spMkLst>
        </pc:spChg>
      </pc:sldChg>
      <pc:sldChg chg="modSp modTransition">
        <pc:chgData name="Remi Dyon" userId="65c0f062-4db9-4dde-9d0f-4aac0d54c13f" providerId="ADAL" clId="{569ADC18-39A9-4058-ADEF-6240D327945E}" dt="2025-10-29T17:54:34.223" v="10608"/>
        <pc:sldMkLst>
          <pc:docMk/>
          <pc:sldMk cId="1977108361" sldId="338"/>
        </pc:sldMkLst>
        <pc:spChg chg="mod">
          <ac:chgData name="Remi Dyon" userId="65c0f062-4db9-4dde-9d0f-4aac0d54c13f" providerId="ADAL" clId="{569ADC18-39A9-4058-ADEF-6240D327945E}" dt="2025-10-27T17:22:12.849" v="9012"/>
          <ac:spMkLst>
            <pc:docMk/>
            <pc:sldMk cId="1977108361" sldId="338"/>
            <ac:spMk id="5" creationId="{23A895E9-873F-3F0C-3949-305517AA4F1E}"/>
          </ac:spMkLst>
        </pc:spChg>
      </pc:sldChg>
      <pc:sldChg chg="addSp modSp mod modTransition modClrScheme modAnim chgLayout">
        <pc:chgData name="Remi Dyon" userId="65c0f062-4db9-4dde-9d0f-4aac0d54c13f" providerId="ADAL" clId="{569ADC18-39A9-4058-ADEF-6240D327945E}" dt="2025-10-29T17:54:34.223" v="10608"/>
        <pc:sldMkLst>
          <pc:docMk/>
          <pc:sldMk cId="2834983352" sldId="339"/>
        </pc:sldMkLst>
        <pc:spChg chg="mod ord">
          <ac:chgData name="Remi Dyon" userId="65c0f062-4db9-4dde-9d0f-4aac0d54c13f" providerId="ADAL" clId="{569ADC18-39A9-4058-ADEF-6240D327945E}" dt="2025-10-27T19:15:01.620" v="10199" actId="700"/>
          <ac:spMkLst>
            <pc:docMk/>
            <pc:sldMk cId="2834983352" sldId="339"/>
            <ac:spMk id="21" creationId="{31E10640-6313-22F5-48CF-EA1EEEFC875E}"/>
          </ac:spMkLst>
        </pc:spChg>
        <pc:spChg chg="mod">
          <ac:chgData name="Remi Dyon" userId="65c0f062-4db9-4dde-9d0f-4aac0d54c13f" providerId="ADAL" clId="{569ADC18-39A9-4058-ADEF-6240D327945E}" dt="2025-10-23T20:16:51.490" v="2004" actId="207"/>
          <ac:spMkLst>
            <pc:docMk/>
            <pc:sldMk cId="2834983352" sldId="339"/>
            <ac:spMk id="45" creationId="{1E005C44-F00A-A9DF-741D-D054BBEFD742}"/>
          </ac:spMkLst>
        </pc:spChg>
        <pc:graphicFrameChg chg="modGraphic">
          <ac:chgData name="Remi Dyon" userId="65c0f062-4db9-4dde-9d0f-4aac0d54c13f" providerId="ADAL" clId="{569ADC18-39A9-4058-ADEF-6240D327945E}" dt="2025-10-23T20:16:32.908" v="1996" actId="207"/>
          <ac:graphicFrameMkLst>
            <pc:docMk/>
            <pc:sldMk cId="2834983352" sldId="339"/>
            <ac:graphicFrameMk id="34" creationId="{C4A37C38-C0AC-76A2-9B19-9F0496550B37}"/>
          </ac:graphicFrameMkLst>
        </pc:graphicFrameChg>
        <pc:picChg chg="add mod">
          <ac:chgData name="Remi Dyon" userId="65c0f062-4db9-4dde-9d0f-4aac0d54c13f" providerId="ADAL" clId="{569ADC18-39A9-4058-ADEF-6240D327945E}" dt="2025-10-29T17:05:22.432" v="10482" actId="1076"/>
          <ac:picMkLst>
            <pc:docMk/>
            <pc:sldMk cId="2834983352" sldId="339"/>
            <ac:picMk id="3" creationId="{376122F5-823C-BD8D-2ADC-7CD6ED62BC7D}"/>
          </ac:picMkLst>
        </pc:picChg>
      </pc:sldChg>
      <pc:sldChg chg="modSp mod modTransition modClrScheme chgLayout">
        <pc:chgData name="Remi Dyon" userId="65c0f062-4db9-4dde-9d0f-4aac0d54c13f" providerId="ADAL" clId="{569ADC18-39A9-4058-ADEF-6240D327945E}" dt="2025-10-29T17:54:34.223" v="10608"/>
        <pc:sldMkLst>
          <pc:docMk/>
          <pc:sldMk cId="340841519" sldId="340"/>
        </pc:sldMkLst>
        <pc:spChg chg="mod ord">
          <ac:chgData name="Remi Dyon" userId="65c0f062-4db9-4dde-9d0f-4aac0d54c13f" providerId="ADAL" clId="{569ADC18-39A9-4058-ADEF-6240D327945E}" dt="2025-10-27T19:14:54.924" v="10198" actId="700"/>
          <ac:spMkLst>
            <pc:docMk/>
            <pc:sldMk cId="340841519" sldId="340"/>
            <ac:spMk id="6" creationId="{117CD8E3-C5D5-F642-AF91-429A1576C7B5}"/>
          </ac:spMkLst>
        </pc:spChg>
      </pc:sldChg>
      <pc:sldChg chg="modTransition">
        <pc:chgData name="Remi Dyon" userId="65c0f062-4db9-4dde-9d0f-4aac0d54c13f" providerId="ADAL" clId="{569ADC18-39A9-4058-ADEF-6240D327945E}" dt="2025-10-29T17:54:34.223" v="10608"/>
        <pc:sldMkLst>
          <pc:docMk/>
          <pc:sldMk cId="623289984" sldId="341"/>
        </pc:sldMkLst>
      </pc:sldChg>
      <pc:sldChg chg="modSp del">
        <pc:chgData name="Remi Dyon" userId="65c0f062-4db9-4dde-9d0f-4aac0d54c13f" providerId="ADAL" clId="{569ADC18-39A9-4058-ADEF-6240D327945E}" dt="2025-10-29T17:07:14.495" v="10488" actId="47"/>
        <pc:sldMkLst>
          <pc:docMk/>
          <pc:sldMk cId="900936183" sldId="342"/>
        </pc:sldMkLst>
      </pc:sldChg>
      <pc:sldChg chg="modTransition">
        <pc:chgData name="Remi Dyon" userId="65c0f062-4db9-4dde-9d0f-4aac0d54c13f" providerId="ADAL" clId="{569ADC18-39A9-4058-ADEF-6240D327945E}" dt="2025-10-29T17:54:34.223" v="10608"/>
        <pc:sldMkLst>
          <pc:docMk/>
          <pc:sldMk cId="2035213696" sldId="343"/>
        </pc:sldMkLst>
      </pc:sldChg>
      <pc:sldChg chg="modTransition modAnim">
        <pc:chgData name="Remi Dyon" userId="65c0f062-4db9-4dde-9d0f-4aac0d54c13f" providerId="ADAL" clId="{569ADC18-39A9-4058-ADEF-6240D327945E}" dt="2025-10-29T17:58:47.951" v="10629"/>
        <pc:sldMkLst>
          <pc:docMk/>
          <pc:sldMk cId="4051426301" sldId="344"/>
        </pc:sldMkLst>
      </pc:sldChg>
      <pc:sldChg chg="modSp modTransition modAnim">
        <pc:chgData name="Remi Dyon" userId="65c0f062-4db9-4dde-9d0f-4aac0d54c13f" providerId="ADAL" clId="{569ADC18-39A9-4058-ADEF-6240D327945E}" dt="2025-10-29T17:58:50.860" v="10630"/>
        <pc:sldMkLst>
          <pc:docMk/>
          <pc:sldMk cId="1352514459" sldId="345"/>
        </pc:sldMkLst>
        <pc:spChg chg="mod">
          <ac:chgData name="Remi Dyon" userId="65c0f062-4db9-4dde-9d0f-4aac0d54c13f" providerId="ADAL" clId="{569ADC18-39A9-4058-ADEF-6240D327945E}" dt="2025-10-27T19:16:06.246" v="10203" actId="14826"/>
          <ac:spMkLst>
            <pc:docMk/>
            <pc:sldMk cId="1352514459" sldId="345"/>
            <ac:spMk id="35" creationId="{36B9C0F6-C625-BA7A-363C-BE1417AA16A3}"/>
          </ac:spMkLst>
        </pc:spChg>
        <pc:spChg chg="mod">
          <ac:chgData name="Remi Dyon" userId="65c0f062-4db9-4dde-9d0f-4aac0d54c13f" providerId="ADAL" clId="{569ADC18-39A9-4058-ADEF-6240D327945E}" dt="2025-10-27T19:16:06.246" v="10203" actId="14826"/>
          <ac:spMkLst>
            <pc:docMk/>
            <pc:sldMk cId="1352514459" sldId="345"/>
            <ac:spMk id="38" creationId="{1809C563-04C1-563F-BF1E-9576F5633606}"/>
          </ac:spMkLst>
        </pc:spChg>
        <pc:spChg chg="mod">
          <ac:chgData name="Remi Dyon" userId="65c0f062-4db9-4dde-9d0f-4aac0d54c13f" providerId="ADAL" clId="{569ADC18-39A9-4058-ADEF-6240D327945E}" dt="2025-10-27T19:16:06.246" v="10203" actId="14826"/>
          <ac:spMkLst>
            <pc:docMk/>
            <pc:sldMk cId="1352514459" sldId="345"/>
            <ac:spMk id="46" creationId="{5BE0F5C9-BFB9-4416-079E-D179A3CB9822}"/>
          </ac:spMkLst>
        </pc:spChg>
        <pc:spChg chg="mod">
          <ac:chgData name="Remi Dyon" userId="65c0f062-4db9-4dde-9d0f-4aac0d54c13f" providerId="ADAL" clId="{569ADC18-39A9-4058-ADEF-6240D327945E}" dt="2025-10-27T19:16:06.246" v="10203" actId="14826"/>
          <ac:spMkLst>
            <pc:docMk/>
            <pc:sldMk cId="1352514459" sldId="345"/>
            <ac:spMk id="59" creationId="{10EBD7E9-E64B-365C-8626-6F3026891DE5}"/>
          </ac:spMkLst>
        </pc:spChg>
        <pc:spChg chg="mod">
          <ac:chgData name="Remi Dyon" userId="65c0f062-4db9-4dde-9d0f-4aac0d54c13f" providerId="ADAL" clId="{569ADC18-39A9-4058-ADEF-6240D327945E}" dt="2025-10-27T19:16:06.246" v="10203" actId="14826"/>
          <ac:spMkLst>
            <pc:docMk/>
            <pc:sldMk cId="1352514459" sldId="345"/>
            <ac:spMk id="61" creationId="{DA692EB7-F316-41EC-65EF-905776036603}"/>
          </ac:spMkLst>
        </pc:spChg>
        <pc:spChg chg="mod">
          <ac:chgData name="Remi Dyon" userId="65c0f062-4db9-4dde-9d0f-4aac0d54c13f" providerId="ADAL" clId="{569ADC18-39A9-4058-ADEF-6240D327945E}" dt="2025-10-27T19:16:06.246" v="10203" actId="14826"/>
          <ac:spMkLst>
            <pc:docMk/>
            <pc:sldMk cId="1352514459" sldId="345"/>
            <ac:spMk id="1025" creationId="{E85C1AF3-3C48-A642-8D33-7B9CB4F2B06C}"/>
          </ac:spMkLst>
        </pc:spChg>
        <pc:spChg chg="mod">
          <ac:chgData name="Remi Dyon" userId="65c0f062-4db9-4dde-9d0f-4aac0d54c13f" providerId="ADAL" clId="{569ADC18-39A9-4058-ADEF-6240D327945E}" dt="2025-10-27T19:16:06.246" v="10203" actId="14826"/>
          <ac:spMkLst>
            <pc:docMk/>
            <pc:sldMk cId="1352514459" sldId="345"/>
            <ac:spMk id="1027" creationId="{331B2E80-4154-307F-7A7D-3CE89B233F34}"/>
          </ac:spMkLst>
        </pc:spChg>
        <pc:spChg chg="mod">
          <ac:chgData name="Remi Dyon" userId="65c0f062-4db9-4dde-9d0f-4aac0d54c13f" providerId="ADAL" clId="{569ADC18-39A9-4058-ADEF-6240D327945E}" dt="2025-10-27T19:16:06.246" v="10203" actId="14826"/>
          <ac:spMkLst>
            <pc:docMk/>
            <pc:sldMk cId="1352514459" sldId="345"/>
            <ac:spMk id="1032" creationId="{6072DDC2-1C34-E5FD-4AB1-F3CDD20F6A8E}"/>
          </ac:spMkLst>
        </pc:spChg>
        <pc:spChg chg="mod">
          <ac:chgData name="Remi Dyon" userId="65c0f062-4db9-4dde-9d0f-4aac0d54c13f" providerId="ADAL" clId="{569ADC18-39A9-4058-ADEF-6240D327945E}" dt="2025-10-27T19:16:06.246" v="10203" actId="14826"/>
          <ac:spMkLst>
            <pc:docMk/>
            <pc:sldMk cId="1352514459" sldId="345"/>
            <ac:spMk id="1082" creationId="{79D3D1A6-3D01-5C20-7315-56D3805A0389}"/>
          </ac:spMkLst>
        </pc:spChg>
        <pc:spChg chg="mod">
          <ac:chgData name="Remi Dyon" userId="65c0f062-4db9-4dde-9d0f-4aac0d54c13f" providerId="ADAL" clId="{569ADC18-39A9-4058-ADEF-6240D327945E}" dt="2025-10-27T19:16:06.246" v="10203" actId="14826"/>
          <ac:spMkLst>
            <pc:docMk/>
            <pc:sldMk cId="1352514459" sldId="345"/>
            <ac:spMk id="1083" creationId="{ED440ABB-344B-8F8C-2AEC-824C518D4CAB}"/>
          </ac:spMkLst>
        </pc:spChg>
      </pc:sldChg>
      <pc:sldChg chg="modTransition modAnim">
        <pc:chgData name="Remi Dyon" userId="65c0f062-4db9-4dde-9d0f-4aac0d54c13f" providerId="ADAL" clId="{569ADC18-39A9-4058-ADEF-6240D327945E}" dt="2025-10-29T17:58:54.778" v="10631"/>
        <pc:sldMkLst>
          <pc:docMk/>
          <pc:sldMk cId="1621921642" sldId="346"/>
        </pc:sldMkLst>
      </pc:sldChg>
      <pc:sldChg chg="modSp add mod modTransition">
        <pc:chgData name="Remi Dyon" userId="65c0f062-4db9-4dde-9d0f-4aac0d54c13f" providerId="ADAL" clId="{569ADC18-39A9-4058-ADEF-6240D327945E}" dt="2025-10-29T17:54:34.223" v="10608"/>
        <pc:sldMkLst>
          <pc:docMk/>
          <pc:sldMk cId="4115530206" sldId="347"/>
        </pc:sldMkLst>
        <pc:spChg chg="mod">
          <ac:chgData name="Remi Dyon" userId="65c0f062-4db9-4dde-9d0f-4aac0d54c13f" providerId="ADAL" clId="{569ADC18-39A9-4058-ADEF-6240D327945E}" dt="2025-10-27T17:23:39.347" v="9016"/>
          <ac:spMkLst>
            <pc:docMk/>
            <pc:sldMk cId="4115530206" sldId="347"/>
            <ac:spMk id="2" creationId="{B13B347F-3D15-B684-4E97-D3B38A1502E8}"/>
          </ac:spMkLst>
        </pc:spChg>
        <pc:picChg chg="mod">
          <ac:chgData name="Remi Dyon" userId="65c0f062-4db9-4dde-9d0f-4aac0d54c13f" providerId="ADAL" clId="{569ADC18-39A9-4058-ADEF-6240D327945E}" dt="2025-10-23T19:00:11.286" v="1794" actId="1440"/>
          <ac:picMkLst>
            <pc:docMk/>
            <pc:sldMk cId="4115530206" sldId="347"/>
            <ac:picMk id="6" creationId="{EB6D5C34-B601-0965-671A-CB2B1BEEB3C4}"/>
          </ac:picMkLst>
        </pc:picChg>
      </pc:sldChg>
      <pc:sldChg chg="modSp add mod modTransition">
        <pc:chgData name="Remi Dyon" userId="65c0f062-4db9-4dde-9d0f-4aac0d54c13f" providerId="ADAL" clId="{569ADC18-39A9-4058-ADEF-6240D327945E}" dt="2025-10-29T17:54:34.223" v="10608"/>
        <pc:sldMkLst>
          <pc:docMk/>
          <pc:sldMk cId="4156941471" sldId="349"/>
        </pc:sldMkLst>
        <pc:spChg chg="mod">
          <ac:chgData name="Remi Dyon" userId="65c0f062-4db9-4dde-9d0f-4aac0d54c13f" providerId="ADAL" clId="{569ADC18-39A9-4058-ADEF-6240D327945E}" dt="2025-10-27T17:23:39.347" v="9016"/>
          <ac:spMkLst>
            <pc:docMk/>
            <pc:sldMk cId="4156941471" sldId="349"/>
            <ac:spMk id="2" creationId="{7BB2C65B-CAC0-3351-40EF-A0D1186173C2}"/>
          </ac:spMkLst>
        </pc:spChg>
        <pc:spChg chg="mod">
          <ac:chgData name="Remi Dyon" userId="65c0f062-4db9-4dde-9d0f-4aac0d54c13f" providerId="ADAL" clId="{569ADC18-39A9-4058-ADEF-6240D327945E}" dt="2025-10-27T17:23:39.347" v="9016"/>
          <ac:spMkLst>
            <pc:docMk/>
            <pc:sldMk cId="4156941471" sldId="349"/>
            <ac:spMk id="3" creationId="{E1387EEC-98E4-7AF4-CFBC-EA93E1936908}"/>
          </ac:spMkLst>
        </pc:spChg>
      </pc:sldChg>
      <pc:sldChg chg="modSp add mod modTransition">
        <pc:chgData name="Remi Dyon" userId="65c0f062-4db9-4dde-9d0f-4aac0d54c13f" providerId="ADAL" clId="{569ADC18-39A9-4058-ADEF-6240D327945E}" dt="2025-10-29T17:54:34.223" v="10608"/>
        <pc:sldMkLst>
          <pc:docMk/>
          <pc:sldMk cId="2826970228" sldId="350"/>
        </pc:sldMkLst>
        <pc:spChg chg="mod">
          <ac:chgData name="Remi Dyon" userId="65c0f062-4db9-4dde-9d0f-4aac0d54c13f" providerId="ADAL" clId="{569ADC18-39A9-4058-ADEF-6240D327945E}" dt="2025-10-27T17:23:39.347" v="9016"/>
          <ac:spMkLst>
            <pc:docMk/>
            <pc:sldMk cId="2826970228" sldId="350"/>
            <ac:spMk id="2" creationId="{C25A493B-F9D5-D4C9-D6CC-7345133A91B8}"/>
          </ac:spMkLst>
        </pc:spChg>
        <pc:spChg chg="mod">
          <ac:chgData name="Remi Dyon" userId="65c0f062-4db9-4dde-9d0f-4aac0d54c13f" providerId="ADAL" clId="{569ADC18-39A9-4058-ADEF-6240D327945E}" dt="2025-10-27T17:23:39.347" v="9016"/>
          <ac:spMkLst>
            <pc:docMk/>
            <pc:sldMk cId="2826970228" sldId="350"/>
            <ac:spMk id="3" creationId="{B3438201-EAEE-B5A5-4865-4CDED67AD93F}"/>
          </ac:spMkLst>
        </pc:spChg>
      </pc:sldChg>
      <pc:sldChg chg="modSp add mod modTransition modClrScheme chgLayout">
        <pc:chgData name="Remi Dyon" userId="65c0f062-4db9-4dde-9d0f-4aac0d54c13f" providerId="ADAL" clId="{569ADC18-39A9-4058-ADEF-6240D327945E}" dt="2025-10-29T17:54:34.223" v="10608"/>
        <pc:sldMkLst>
          <pc:docMk/>
          <pc:sldMk cId="4173015793" sldId="355"/>
        </pc:sldMkLst>
        <pc:spChg chg="mod ord">
          <ac:chgData name="Remi Dyon" userId="65c0f062-4db9-4dde-9d0f-4aac0d54c13f" providerId="ADAL" clId="{569ADC18-39A9-4058-ADEF-6240D327945E}" dt="2025-10-29T16:53:33.309" v="10369" actId="700"/>
          <ac:spMkLst>
            <pc:docMk/>
            <pc:sldMk cId="4173015793" sldId="355"/>
            <ac:spMk id="2" creationId="{04842815-EE65-99C0-0BC8-1DCC10D906DE}"/>
          </ac:spMkLst>
        </pc:spChg>
      </pc:sldChg>
      <pc:sldChg chg="addSp delSp modSp add del mod ord modTransition">
        <pc:chgData name="Remi Dyon" userId="65c0f062-4db9-4dde-9d0f-4aac0d54c13f" providerId="ADAL" clId="{569ADC18-39A9-4058-ADEF-6240D327945E}" dt="2025-10-29T17:54:34.223" v="10608"/>
        <pc:sldMkLst>
          <pc:docMk/>
          <pc:sldMk cId="1399836528" sldId="361"/>
        </pc:sldMkLst>
        <pc:spChg chg="mod">
          <ac:chgData name="Remi Dyon" userId="65c0f062-4db9-4dde-9d0f-4aac0d54c13f" providerId="ADAL" clId="{569ADC18-39A9-4058-ADEF-6240D327945E}" dt="2025-10-27T17:22:14.048" v="9013"/>
          <ac:spMkLst>
            <pc:docMk/>
            <pc:sldMk cId="1399836528" sldId="361"/>
            <ac:spMk id="2" creationId="{92244F73-F652-53E9-62B0-42E76ACD5023}"/>
          </ac:spMkLst>
        </pc:spChg>
        <pc:spChg chg="mod">
          <ac:chgData name="Remi Dyon" userId="65c0f062-4db9-4dde-9d0f-4aac0d54c13f" providerId="ADAL" clId="{569ADC18-39A9-4058-ADEF-6240D327945E}" dt="2025-10-29T16:51:30.968" v="10355" actId="2711"/>
          <ac:spMkLst>
            <pc:docMk/>
            <pc:sldMk cId="1399836528" sldId="361"/>
            <ac:spMk id="4" creationId="{CF8AFFA2-40C4-0C88-224B-1DE7EE536D3C}"/>
          </ac:spMkLst>
        </pc:spChg>
        <pc:spChg chg="add mod">
          <ac:chgData name="Remi Dyon" userId="65c0f062-4db9-4dde-9d0f-4aac0d54c13f" providerId="ADAL" clId="{569ADC18-39A9-4058-ADEF-6240D327945E}" dt="2025-10-23T18:37:35.784" v="1657" actId="255"/>
          <ac:spMkLst>
            <pc:docMk/>
            <pc:sldMk cId="1399836528" sldId="361"/>
            <ac:spMk id="6" creationId="{AAF571D6-5D4C-28C8-C042-4278ECE4CC44}"/>
          </ac:spMkLst>
        </pc:spChg>
      </pc:sldChg>
      <pc:sldChg chg="addSp delSp modSp add del mod ord modTransition">
        <pc:chgData name="Remi Dyon" userId="65c0f062-4db9-4dde-9d0f-4aac0d54c13f" providerId="ADAL" clId="{569ADC18-39A9-4058-ADEF-6240D327945E}" dt="2025-10-29T17:54:34.223" v="10608"/>
        <pc:sldMkLst>
          <pc:docMk/>
          <pc:sldMk cId="2468878087" sldId="363"/>
        </pc:sldMkLst>
        <pc:spChg chg="mod">
          <ac:chgData name="Remi Dyon" userId="65c0f062-4db9-4dde-9d0f-4aac0d54c13f" providerId="ADAL" clId="{569ADC18-39A9-4058-ADEF-6240D327945E}" dt="2025-10-27T17:22:14.048" v="9013"/>
          <ac:spMkLst>
            <pc:docMk/>
            <pc:sldMk cId="2468878087" sldId="363"/>
            <ac:spMk id="2" creationId="{C6829ADD-9657-CC66-B2F4-44D4A55339C7}"/>
          </ac:spMkLst>
        </pc:spChg>
        <pc:spChg chg="mod">
          <ac:chgData name="Remi Dyon" userId="65c0f062-4db9-4dde-9d0f-4aac0d54c13f" providerId="ADAL" clId="{569ADC18-39A9-4058-ADEF-6240D327945E}" dt="2025-10-29T16:51:58.821" v="10358" actId="113"/>
          <ac:spMkLst>
            <pc:docMk/>
            <pc:sldMk cId="2468878087" sldId="363"/>
            <ac:spMk id="4" creationId="{39C8EA5D-4666-FDC2-C315-6F5E5CE9DB8B}"/>
          </ac:spMkLst>
        </pc:spChg>
        <pc:spChg chg="mod">
          <ac:chgData name="Remi Dyon" userId="65c0f062-4db9-4dde-9d0f-4aac0d54c13f" providerId="ADAL" clId="{569ADC18-39A9-4058-ADEF-6240D327945E}" dt="2025-10-29T16:50:48.822" v="10344" actId="207"/>
          <ac:spMkLst>
            <pc:docMk/>
            <pc:sldMk cId="2468878087" sldId="363"/>
            <ac:spMk id="7" creationId="{32FAE1BF-5E99-C75A-7108-341268E05F39}"/>
          </ac:spMkLst>
        </pc:spChg>
        <pc:picChg chg="add mod">
          <ac:chgData name="Remi Dyon" userId="65c0f062-4db9-4dde-9d0f-4aac0d54c13f" providerId="ADAL" clId="{569ADC18-39A9-4058-ADEF-6240D327945E}" dt="2025-10-27T19:02:43.560" v="10153" actId="14826"/>
          <ac:picMkLst>
            <pc:docMk/>
            <pc:sldMk cId="2468878087" sldId="363"/>
            <ac:picMk id="3" creationId="{F189C240-3430-3E03-8AC5-C1E692D8395A}"/>
          </ac:picMkLst>
        </pc:picChg>
      </pc:sldChg>
      <pc:sldChg chg="modSp add del mod ord modTransition modAnim">
        <pc:chgData name="Remi Dyon" userId="65c0f062-4db9-4dde-9d0f-4aac0d54c13f" providerId="ADAL" clId="{569ADC18-39A9-4058-ADEF-6240D327945E}" dt="2025-10-29T17:54:57.173" v="10609"/>
        <pc:sldMkLst>
          <pc:docMk/>
          <pc:sldMk cId="3112755823" sldId="364"/>
        </pc:sldMkLst>
        <pc:spChg chg="mod">
          <ac:chgData name="Remi Dyon" userId="65c0f062-4db9-4dde-9d0f-4aac0d54c13f" providerId="ADAL" clId="{569ADC18-39A9-4058-ADEF-6240D327945E}" dt="2025-10-23T18:25:35.134" v="1560" actId="20577"/>
          <ac:spMkLst>
            <pc:docMk/>
            <pc:sldMk cId="3112755823" sldId="364"/>
            <ac:spMk id="170" creationId="{72D5E4CA-676B-F4A5-F19E-61223630327B}"/>
          </ac:spMkLst>
        </pc:spChg>
        <pc:spChg chg="mod">
          <ac:chgData name="Remi Dyon" userId="65c0f062-4db9-4dde-9d0f-4aac0d54c13f" providerId="ADAL" clId="{569ADC18-39A9-4058-ADEF-6240D327945E}" dt="2025-10-23T18:38:36.254" v="1664" actId="1076"/>
          <ac:spMkLst>
            <pc:docMk/>
            <pc:sldMk cId="3112755823" sldId="364"/>
            <ac:spMk id="176" creationId="{1619C08A-52C1-B810-9BC8-DC14301F8FD9}"/>
          </ac:spMkLst>
        </pc:spChg>
      </pc:sldChg>
      <pc:sldChg chg="addSp delSp modSp add del mod ord modTransition modAnim">
        <pc:chgData name="Remi Dyon" userId="65c0f062-4db9-4dde-9d0f-4aac0d54c13f" providerId="ADAL" clId="{569ADC18-39A9-4058-ADEF-6240D327945E}" dt="2025-10-29T17:55:07.211" v="10611"/>
        <pc:sldMkLst>
          <pc:docMk/>
          <pc:sldMk cId="1019017679" sldId="365"/>
        </pc:sldMkLst>
        <pc:spChg chg="mod">
          <ac:chgData name="Remi Dyon" userId="65c0f062-4db9-4dde-9d0f-4aac0d54c13f" providerId="ADAL" clId="{569ADC18-39A9-4058-ADEF-6240D327945E}" dt="2025-10-23T18:25:41.796" v="1566" actId="20577"/>
          <ac:spMkLst>
            <pc:docMk/>
            <pc:sldMk cId="1019017679" sldId="365"/>
            <ac:spMk id="87" creationId="{7C2E62C8-5EB6-9237-9FE3-6B904DD1ACA3}"/>
          </ac:spMkLst>
        </pc:spChg>
      </pc:sldChg>
      <pc:sldChg chg="add modTransition">
        <pc:chgData name="Remi Dyon" userId="65c0f062-4db9-4dde-9d0f-4aac0d54c13f" providerId="ADAL" clId="{569ADC18-39A9-4058-ADEF-6240D327945E}" dt="2025-10-29T17:54:34.223" v="10608"/>
        <pc:sldMkLst>
          <pc:docMk/>
          <pc:sldMk cId="1607439343" sldId="367"/>
        </pc:sldMkLst>
      </pc:sldChg>
      <pc:sldChg chg="add modTransition modAnim">
        <pc:chgData name="Remi Dyon" userId="65c0f062-4db9-4dde-9d0f-4aac0d54c13f" providerId="ADAL" clId="{569ADC18-39A9-4058-ADEF-6240D327945E}" dt="2025-10-29T17:57:15.661" v="10619"/>
        <pc:sldMkLst>
          <pc:docMk/>
          <pc:sldMk cId="1928449585" sldId="371"/>
        </pc:sldMkLst>
      </pc:sldChg>
      <pc:sldChg chg="add modTransition modAnim">
        <pc:chgData name="Remi Dyon" userId="65c0f062-4db9-4dde-9d0f-4aac0d54c13f" providerId="ADAL" clId="{569ADC18-39A9-4058-ADEF-6240D327945E}" dt="2025-10-29T17:57:22.143" v="10621"/>
        <pc:sldMkLst>
          <pc:docMk/>
          <pc:sldMk cId="1703868473" sldId="372"/>
        </pc:sldMkLst>
      </pc:sldChg>
      <pc:sldChg chg="add del">
        <pc:chgData name="Remi Dyon" userId="65c0f062-4db9-4dde-9d0f-4aac0d54c13f" providerId="ADAL" clId="{569ADC18-39A9-4058-ADEF-6240D327945E}" dt="2025-10-29T17:02:08.142" v="10411" actId="47"/>
        <pc:sldMkLst>
          <pc:docMk/>
          <pc:sldMk cId="411937516" sldId="373"/>
        </pc:sldMkLst>
      </pc:sldChg>
      <pc:sldChg chg="modSp add modTransition">
        <pc:chgData name="Remi Dyon" userId="65c0f062-4db9-4dde-9d0f-4aac0d54c13f" providerId="ADAL" clId="{569ADC18-39A9-4058-ADEF-6240D327945E}" dt="2025-10-29T17:54:34.223" v="10608"/>
        <pc:sldMkLst>
          <pc:docMk/>
          <pc:sldMk cId="3813090309" sldId="374"/>
        </pc:sldMkLst>
        <pc:spChg chg="mod">
          <ac:chgData name="Remi Dyon" userId="65c0f062-4db9-4dde-9d0f-4aac0d54c13f" providerId="ADAL" clId="{569ADC18-39A9-4058-ADEF-6240D327945E}" dt="2025-10-27T17:23:25.791" v="9015"/>
          <ac:spMkLst>
            <pc:docMk/>
            <pc:sldMk cId="3813090309" sldId="374"/>
            <ac:spMk id="2" creationId="{4E2097FA-7F0D-9987-EC45-1DFE81D8C37C}"/>
          </ac:spMkLst>
        </pc:spChg>
      </pc:sldChg>
      <pc:sldChg chg="modSp add modTransition">
        <pc:chgData name="Remi Dyon" userId="65c0f062-4db9-4dde-9d0f-4aac0d54c13f" providerId="ADAL" clId="{569ADC18-39A9-4058-ADEF-6240D327945E}" dt="2025-10-29T17:54:34.223" v="10608"/>
        <pc:sldMkLst>
          <pc:docMk/>
          <pc:sldMk cId="2695656169" sldId="375"/>
        </pc:sldMkLst>
        <pc:spChg chg="mod">
          <ac:chgData name="Remi Dyon" userId="65c0f062-4db9-4dde-9d0f-4aac0d54c13f" providerId="ADAL" clId="{569ADC18-39A9-4058-ADEF-6240D327945E}" dt="2025-10-27T17:23:25.791" v="9015"/>
          <ac:spMkLst>
            <pc:docMk/>
            <pc:sldMk cId="2695656169" sldId="375"/>
            <ac:spMk id="3" creationId="{12BEFB89-A5EA-FB06-A0F4-CB2888483CC1}"/>
          </ac:spMkLst>
        </pc:spChg>
      </pc:sldChg>
      <pc:sldChg chg="modSp add modTransition">
        <pc:chgData name="Remi Dyon" userId="65c0f062-4db9-4dde-9d0f-4aac0d54c13f" providerId="ADAL" clId="{569ADC18-39A9-4058-ADEF-6240D327945E}" dt="2025-10-29T17:54:34.223" v="10608"/>
        <pc:sldMkLst>
          <pc:docMk/>
          <pc:sldMk cId="2788906296" sldId="376"/>
        </pc:sldMkLst>
        <pc:spChg chg="mod">
          <ac:chgData name="Remi Dyon" userId="65c0f062-4db9-4dde-9d0f-4aac0d54c13f" providerId="ADAL" clId="{569ADC18-39A9-4058-ADEF-6240D327945E}" dt="2025-10-27T17:23:25.791" v="9015"/>
          <ac:spMkLst>
            <pc:docMk/>
            <pc:sldMk cId="2788906296" sldId="376"/>
            <ac:spMk id="3" creationId="{C4CDF301-A2B7-FC39-9A34-6F571E82B290}"/>
          </ac:spMkLst>
        </pc:spChg>
      </pc:sldChg>
      <pc:sldChg chg="modSp add modTransition">
        <pc:chgData name="Remi Dyon" userId="65c0f062-4db9-4dde-9d0f-4aac0d54c13f" providerId="ADAL" clId="{569ADC18-39A9-4058-ADEF-6240D327945E}" dt="2025-10-29T17:54:34.223" v="10608"/>
        <pc:sldMkLst>
          <pc:docMk/>
          <pc:sldMk cId="1512963171" sldId="377"/>
        </pc:sldMkLst>
        <pc:spChg chg="mod">
          <ac:chgData name="Remi Dyon" userId="65c0f062-4db9-4dde-9d0f-4aac0d54c13f" providerId="ADAL" clId="{569ADC18-39A9-4058-ADEF-6240D327945E}" dt="2025-10-27T17:23:25.791" v="9015"/>
          <ac:spMkLst>
            <pc:docMk/>
            <pc:sldMk cId="1512963171" sldId="377"/>
            <ac:spMk id="3" creationId="{6798CC33-DFCE-8496-CACA-FA08DEB94BB6}"/>
          </ac:spMkLst>
        </pc:spChg>
      </pc:sldChg>
      <pc:sldChg chg="modSp add modTransition">
        <pc:chgData name="Remi Dyon" userId="65c0f062-4db9-4dde-9d0f-4aac0d54c13f" providerId="ADAL" clId="{569ADC18-39A9-4058-ADEF-6240D327945E}" dt="2025-10-29T17:54:34.223" v="10608"/>
        <pc:sldMkLst>
          <pc:docMk/>
          <pc:sldMk cId="4244343172" sldId="378"/>
        </pc:sldMkLst>
        <pc:spChg chg="mod">
          <ac:chgData name="Remi Dyon" userId="65c0f062-4db9-4dde-9d0f-4aac0d54c13f" providerId="ADAL" clId="{569ADC18-39A9-4058-ADEF-6240D327945E}" dt="2025-10-27T17:23:25.791" v="9015"/>
          <ac:spMkLst>
            <pc:docMk/>
            <pc:sldMk cId="4244343172" sldId="378"/>
            <ac:spMk id="8" creationId="{4332F7CC-6225-A634-A503-DE341DB70001}"/>
          </ac:spMkLst>
        </pc:spChg>
      </pc:sldChg>
      <pc:sldChg chg="modSp add mod modTransition">
        <pc:chgData name="Remi Dyon" userId="65c0f062-4db9-4dde-9d0f-4aac0d54c13f" providerId="ADAL" clId="{569ADC18-39A9-4058-ADEF-6240D327945E}" dt="2025-10-29T17:54:34.223" v="10608"/>
        <pc:sldMkLst>
          <pc:docMk/>
          <pc:sldMk cId="1477843868" sldId="379"/>
        </pc:sldMkLst>
        <pc:spChg chg="mod">
          <ac:chgData name="Remi Dyon" userId="65c0f062-4db9-4dde-9d0f-4aac0d54c13f" providerId="ADAL" clId="{569ADC18-39A9-4058-ADEF-6240D327945E}" dt="2025-10-27T17:22:14.048" v="9013"/>
          <ac:spMkLst>
            <pc:docMk/>
            <pc:sldMk cId="1477843868" sldId="379"/>
            <ac:spMk id="2" creationId="{5370D1D3-5216-9322-A181-A837B6EEF114}"/>
          </ac:spMkLst>
        </pc:spChg>
        <pc:picChg chg="mod">
          <ac:chgData name="Remi Dyon" userId="65c0f062-4db9-4dde-9d0f-4aac0d54c13f" providerId="ADAL" clId="{569ADC18-39A9-4058-ADEF-6240D327945E}" dt="2025-10-27T19:14:14.854" v="10193" actId="207"/>
          <ac:picMkLst>
            <pc:docMk/>
            <pc:sldMk cId="1477843868" sldId="379"/>
            <ac:picMk id="15" creationId="{425725F0-9F5D-D4A2-33B9-6AE465D9E332}"/>
          </ac:picMkLst>
        </pc:picChg>
        <pc:picChg chg="mod">
          <ac:chgData name="Remi Dyon" userId="65c0f062-4db9-4dde-9d0f-4aac0d54c13f" providerId="ADAL" clId="{569ADC18-39A9-4058-ADEF-6240D327945E}" dt="2025-10-27T19:14:14.854" v="10193" actId="207"/>
          <ac:picMkLst>
            <pc:docMk/>
            <pc:sldMk cId="1477843868" sldId="379"/>
            <ac:picMk id="16" creationId="{A40D154E-C0C2-796D-DE4F-FDECA37D9CC8}"/>
          </ac:picMkLst>
        </pc:picChg>
      </pc:sldChg>
      <pc:sldChg chg="modTransition">
        <pc:chgData name="Remi Dyon" userId="65c0f062-4db9-4dde-9d0f-4aac0d54c13f" providerId="ADAL" clId="{569ADC18-39A9-4058-ADEF-6240D327945E}" dt="2025-10-29T17:54:34.223" v="10608"/>
        <pc:sldMkLst>
          <pc:docMk/>
          <pc:sldMk cId="2595622427" sldId="382"/>
        </pc:sldMkLst>
      </pc:sldChg>
      <pc:sldChg chg="addSp delSp modSp mod modTransition modClrScheme chgLayout">
        <pc:chgData name="Remi Dyon" userId="65c0f062-4db9-4dde-9d0f-4aac0d54c13f" providerId="ADAL" clId="{569ADC18-39A9-4058-ADEF-6240D327945E}" dt="2025-10-29T17:54:34.223" v="10608"/>
        <pc:sldMkLst>
          <pc:docMk/>
          <pc:sldMk cId="3505403545" sldId="383"/>
        </pc:sldMkLst>
        <pc:spChg chg="add del mod">
          <ac:chgData name="Remi Dyon" userId="65c0f062-4db9-4dde-9d0f-4aac0d54c13f" providerId="ADAL" clId="{569ADC18-39A9-4058-ADEF-6240D327945E}" dt="2025-10-29T17:41:24.515" v="10596" actId="478"/>
          <ac:spMkLst>
            <pc:docMk/>
            <pc:sldMk cId="3505403545" sldId="383"/>
            <ac:spMk id="4" creationId="{C019BAD2-52A3-4D0F-CC6C-137A0C4E1E5E}"/>
          </ac:spMkLst>
        </pc:spChg>
        <pc:spChg chg="del mod ord">
          <ac:chgData name="Remi Dyon" userId="65c0f062-4db9-4dde-9d0f-4aac0d54c13f" providerId="ADAL" clId="{569ADC18-39A9-4058-ADEF-6240D327945E}" dt="2025-10-29T17:41:23.054" v="10595" actId="478"/>
          <ac:spMkLst>
            <pc:docMk/>
            <pc:sldMk cId="3505403545" sldId="383"/>
            <ac:spMk id="59" creationId="{2F22AD28-95FD-AF57-9209-A408A3709CF0}"/>
          </ac:spMkLst>
        </pc:spChg>
      </pc:sldChg>
      <pc:sldChg chg="modTransition">
        <pc:chgData name="Remi Dyon" userId="65c0f062-4db9-4dde-9d0f-4aac0d54c13f" providerId="ADAL" clId="{569ADC18-39A9-4058-ADEF-6240D327945E}" dt="2025-10-29T17:54:34.223" v="10608"/>
        <pc:sldMkLst>
          <pc:docMk/>
          <pc:sldMk cId="3188623376" sldId="384"/>
        </pc:sldMkLst>
      </pc:sldChg>
      <pc:sldChg chg="modSp mod modTransition modClrScheme chgLayout">
        <pc:chgData name="Remi Dyon" userId="65c0f062-4db9-4dde-9d0f-4aac0d54c13f" providerId="ADAL" clId="{569ADC18-39A9-4058-ADEF-6240D327945E}" dt="2025-10-29T17:54:34.223" v="10608"/>
        <pc:sldMkLst>
          <pc:docMk/>
          <pc:sldMk cId="1123410977" sldId="385"/>
        </pc:sldMkLst>
        <pc:spChg chg="mod ord">
          <ac:chgData name="Remi Dyon" userId="65c0f062-4db9-4dde-9d0f-4aac0d54c13f" providerId="ADAL" clId="{569ADC18-39A9-4058-ADEF-6240D327945E}" dt="2025-10-29T17:36:13.690" v="10573" actId="1076"/>
          <ac:spMkLst>
            <pc:docMk/>
            <pc:sldMk cId="1123410977" sldId="385"/>
            <ac:spMk id="14" creationId="{7770EEC9-C82D-4C63-C6C8-5D45724CF76F}"/>
          </ac:spMkLst>
        </pc:spChg>
      </pc:sldChg>
      <pc:sldChg chg="modTransition">
        <pc:chgData name="Remi Dyon" userId="65c0f062-4db9-4dde-9d0f-4aac0d54c13f" providerId="ADAL" clId="{569ADC18-39A9-4058-ADEF-6240D327945E}" dt="2025-10-29T17:54:34.223" v="10608"/>
        <pc:sldMkLst>
          <pc:docMk/>
          <pc:sldMk cId="1110853" sldId="386"/>
        </pc:sldMkLst>
      </pc:sldChg>
      <pc:sldChg chg="modTransition">
        <pc:chgData name="Remi Dyon" userId="65c0f062-4db9-4dde-9d0f-4aac0d54c13f" providerId="ADAL" clId="{569ADC18-39A9-4058-ADEF-6240D327945E}" dt="2025-10-29T17:54:34.223" v="10608"/>
        <pc:sldMkLst>
          <pc:docMk/>
          <pc:sldMk cId="3614942774" sldId="387"/>
        </pc:sldMkLst>
      </pc:sldChg>
      <pc:sldChg chg="modTransition">
        <pc:chgData name="Remi Dyon" userId="65c0f062-4db9-4dde-9d0f-4aac0d54c13f" providerId="ADAL" clId="{569ADC18-39A9-4058-ADEF-6240D327945E}" dt="2025-10-29T17:54:34.223" v="10608"/>
        <pc:sldMkLst>
          <pc:docMk/>
          <pc:sldMk cId="1661542249" sldId="388"/>
        </pc:sldMkLst>
      </pc:sldChg>
      <pc:sldChg chg="modTransition">
        <pc:chgData name="Remi Dyon" userId="65c0f062-4db9-4dde-9d0f-4aac0d54c13f" providerId="ADAL" clId="{569ADC18-39A9-4058-ADEF-6240D327945E}" dt="2025-10-29T17:54:34.223" v="10608"/>
        <pc:sldMkLst>
          <pc:docMk/>
          <pc:sldMk cId="4111516172" sldId="389"/>
        </pc:sldMkLst>
      </pc:sldChg>
      <pc:sldChg chg="modTransition">
        <pc:chgData name="Remi Dyon" userId="65c0f062-4db9-4dde-9d0f-4aac0d54c13f" providerId="ADAL" clId="{569ADC18-39A9-4058-ADEF-6240D327945E}" dt="2025-10-29T17:54:34.223" v="10608"/>
        <pc:sldMkLst>
          <pc:docMk/>
          <pc:sldMk cId="2596137706" sldId="390"/>
        </pc:sldMkLst>
      </pc:sldChg>
      <pc:sldChg chg="modTransition">
        <pc:chgData name="Remi Dyon" userId="65c0f062-4db9-4dde-9d0f-4aac0d54c13f" providerId="ADAL" clId="{569ADC18-39A9-4058-ADEF-6240D327945E}" dt="2025-10-29T17:54:34.223" v="10608"/>
        <pc:sldMkLst>
          <pc:docMk/>
          <pc:sldMk cId="2934491567" sldId="391"/>
        </pc:sldMkLst>
      </pc:sldChg>
      <pc:sldChg chg="modSp mod modTransition">
        <pc:chgData name="Remi Dyon" userId="65c0f062-4db9-4dde-9d0f-4aac0d54c13f" providerId="ADAL" clId="{569ADC18-39A9-4058-ADEF-6240D327945E}" dt="2025-10-29T18:03:28.698" v="10845" actId="20577"/>
        <pc:sldMkLst>
          <pc:docMk/>
          <pc:sldMk cId="2001659224" sldId="392"/>
        </pc:sldMkLst>
        <pc:spChg chg="mod">
          <ac:chgData name="Remi Dyon" userId="65c0f062-4db9-4dde-9d0f-4aac0d54c13f" providerId="ADAL" clId="{569ADC18-39A9-4058-ADEF-6240D327945E}" dt="2025-10-29T18:03:22.878" v="10813" actId="20577"/>
          <ac:spMkLst>
            <pc:docMk/>
            <pc:sldMk cId="2001659224" sldId="392"/>
            <ac:spMk id="2" creationId="{15E682C7-1F5B-B332-5B2B-0AD7D00A3B78}"/>
          </ac:spMkLst>
        </pc:spChg>
        <pc:spChg chg="mod">
          <ac:chgData name="Remi Dyon" userId="65c0f062-4db9-4dde-9d0f-4aac0d54c13f" providerId="ADAL" clId="{569ADC18-39A9-4058-ADEF-6240D327945E}" dt="2025-10-29T18:03:28.698" v="10845" actId="20577"/>
          <ac:spMkLst>
            <pc:docMk/>
            <pc:sldMk cId="2001659224" sldId="392"/>
            <ac:spMk id="3" creationId="{D2AD8D6A-C915-C4EE-7100-661E2D1A6AB5}"/>
          </ac:spMkLst>
        </pc:spChg>
      </pc:sldChg>
      <pc:sldChg chg="modSp add modTransition">
        <pc:chgData name="Remi Dyon" userId="65c0f062-4db9-4dde-9d0f-4aac0d54c13f" providerId="ADAL" clId="{569ADC18-39A9-4058-ADEF-6240D327945E}" dt="2025-10-29T17:54:34.223" v="10608"/>
        <pc:sldMkLst>
          <pc:docMk/>
          <pc:sldMk cId="2615008539" sldId="393"/>
        </pc:sldMkLst>
        <pc:picChg chg="mod">
          <ac:chgData name="Remi Dyon" userId="65c0f062-4db9-4dde-9d0f-4aac0d54c13f" providerId="ADAL" clId="{569ADC18-39A9-4058-ADEF-6240D327945E}" dt="2025-10-27T19:13:14.875" v="10188" actId="14826"/>
          <ac:picMkLst>
            <pc:docMk/>
            <pc:sldMk cId="2615008539" sldId="393"/>
            <ac:picMk id="9" creationId="{F063366E-6CDA-73C4-32D2-C5FFEF0BFFD1}"/>
          </ac:picMkLst>
        </pc:picChg>
      </pc:sldChg>
      <pc:sldChg chg="modTransition">
        <pc:chgData name="Remi Dyon" userId="65c0f062-4db9-4dde-9d0f-4aac0d54c13f" providerId="ADAL" clId="{569ADC18-39A9-4058-ADEF-6240D327945E}" dt="2025-10-29T17:54:34.223" v="10608"/>
        <pc:sldMkLst>
          <pc:docMk/>
          <pc:sldMk cId="1236523372" sldId="394"/>
        </pc:sldMkLst>
      </pc:sldChg>
      <pc:sldChg chg="modTransition">
        <pc:chgData name="Remi Dyon" userId="65c0f062-4db9-4dde-9d0f-4aac0d54c13f" providerId="ADAL" clId="{569ADC18-39A9-4058-ADEF-6240D327945E}" dt="2025-10-29T17:54:34.223" v="10608"/>
        <pc:sldMkLst>
          <pc:docMk/>
          <pc:sldMk cId="461376117" sldId="395"/>
        </pc:sldMkLst>
      </pc:sldChg>
      <pc:sldChg chg="modTransition">
        <pc:chgData name="Remi Dyon" userId="65c0f062-4db9-4dde-9d0f-4aac0d54c13f" providerId="ADAL" clId="{569ADC18-39A9-4058-ADEF-6240D327945E}" dt="2025-10-29T17:54:34.223" v="10608"/>
        <pc:sldMkLst>
          <pc:docMk/>
          <pc:sldMk cId="2228067089" sldId="396"/>
        </pc:sldMkLst>
      </pc:sldChg>
      <pc:sldChg chg="modTransition">
        <pc:chgData name="Remi Dyon" userId="65c0f062-4db9-4dde-9d0f-4aac0d54c13f" providerId="ADAL" clId="{569ADC18-39A9-4058-ADEF-6240D327945E}" dt="2025-10-29T17:54:34.223" v="10608"/>
        <pc:sldMkLst>
          <pc:docMk/>
          <pc:sldMk cId="1115976396" sldId="397"/>
        </pc:sldMkLst>
      </pc:sldChg>
      <pc:sldChg chg="addSp modSp mod modTransition">
        <pc:chgData name="Remi Dyon" userId="65c0f062-4db9-4dde-9d0f-4aac0d54c13f" providerId="ADAL" clId="{569ADC18-39A9-4058-ADEF-6240D327945E}" dt="2025-10-29T18:05:59.789" v="10979" actId="1037"/>
        <pc:sldMkLst>
          <pc:docMk/>
          <pc:sldMk cId="1094870920" sldId="10219"/>
        </pc:sldMkLst>
        <pc:spChg chg="add mod">
          <ac:chgData name="Remi Dyon" userId="65c0f062-4db9-4dde-9d0f-4aac0d54c13f" providerId="ADAL" clId="{569ADC18-39A9-4058-ADEF-6240D327945E}" dt="2025-10-29T18:05:39.500" v="10954" actId="1035"/>
          <ac:spMkLst>
            <pc:docMk/>
            <pc:sldMk cId="1094870920" sldId="10219"/>
            <ac:spMk id="3" creationId="{7AB53EB6-3BF1-6C32-277C-F74C3CCBC725}"/>
          </ac:spMkLst>
        </pc:spChg>
        <pc:spChg chg="mod">
          <ac:chgData name="Remi Dyon" userId="65c0f062-4db9-4dde-9d0f-4aac0d54c13f" providerId="ADAL" clId="{569ADC18-39A9-4058-ADEF-6240D327945E}" dt="2025-10-29T18:05:39.500" v="10954" actId="1035"/>
          <ac:spMkLst>
            <pc:docMk/>
            <pc:sldMk cId="1094870920" sldId="10219"/>
            <ac:spMk id="4" creationId="{A7121F5C-650D-59CB-7B85-2347002A035F}"/>
          </ac:spMkLst>
        </pc:spChg>
        <pc:spChg chg="mod">
          <ac:chgData name="Remi Dyon" userId="65c0f062-4db9-4dde-9d0f-4aac0d54c13f" providerId="ADAL" clId="{569ADC18-39A9-4058-ADEF-6240D327945E}" dt="2025-10-23T18:49:56.392" v="1725" actId="207"/>
          <ac:spMkLst>
            <pc:docMk/>
            <pc:sldMk cId="1094870920" sldId="10219"/>
            <ac:spMk id="7" creationId="{71D6375B-BD7F-67CC-B714-D3D748186856}"/>
          </ac:spMkLst>
        </pc:spChg>
        <pc:spChg chg="mod">
          <ac:chgData name="Remi Dyon" userId="65c0f062-4db9-4dde-9d0f-4aac0d54c13f" providerId="ADAL" clId="{569ADC18-39A9-4058-ADEF-6240D327945E}" dt="2025-10-29T18:03:45.882" v="10847"/>
          <ac:spMkLst>
            <pc:docMk/>
            <pc:sldMk cId="1094870920" sldId="10219"/>
            <ac:spMk id="9" creationId="{E7C2BC06-C272-E379-2E4B-686228C33ABE}"/>
          </ac:spMkLst>
        </pc:spChg>
        <pc:spChg chg="mod">
          <ac:chgData name="Remi Dyon" userId="65c0f062-4db9-4dde-9d0f-4aac0d54c13f" providerId="ADAL" clId="{569ADC18-39A9-4058-ADEF-6240D327945E}" dt="2025-10-29T18:03:45.882" v="10847"/>
          <ac:spMkLst>
            <pc:docMk/>
            <pc:sldMk cId="1094870920" sldId="10219"/>
            <ac:spMk id="10" creationId="{06C032DA-0EC5-4E79-033B-97F89F2EFB8E}"/>
          </ac:spMkLst>
        </pc:spChg>
        <pc:spChg chg="mod">
          <ac:chgData name="Remi Dyon" userId="65c0f062-4db9-4dde-9d0f-4aac0d54c13f" providerId="ADAL" clId="{569ADC18-39A9-4058-ADEF-6240D327945E}" dt="2025-10-29T18:05:39.500" v="10954" actId="1035"/>
          <ac:spMkLst>
            <pc:docMk/>
            <pc:sldMk cId="1094870920" sldId="10219"/>
            <ac:spMk id="11" creationId="{A7F4C2C9-9C2C-542E-5479-3DCD97BBBC78}"/>
          </ac:spMkLst>
        </pc:spChg>
        <pc:spChg chg="mod">
          <ac:chgData name="Remi Dyon" userId="65c0f062-4db9-4dde-9d0f-4aac0d54c13f" providerId="ADAL" clId="{569ADC18-39A9-4058-ADEF-6240D327945E}" dt="2025-10-23T18:49:56.392" v="1725" actId="207"/>
          <ac:spMkLst>
            <pc:docMk/>
            <pc:sldMk cId="1094870920" sldId="10219"/>
            <ac:spMk id="13" creationId="{BAC38765-02F8-A990-01ED-1D474DC62012}"/>
          </ac:spMkLst>
        </pc:spChg>
        <pc:spChg chg="mod">
          <ac:chgData name="Remi Dyon" userId="65c0f062-4db9-4dde-9d0f-4aac0d54c13f" providerId="ADAL" clId="{569ADC18-39A9-4058-ADEF-6240D327945E}" dt="2025-10-23T18:49:47.316" v="1723" actId="207"/>
          <ac:spMkLst>
            <pc:docMk/>
            <pc:sldMk cId="1094870920" sldId="10219"/>
            <ac:spMk id="14" creationId="{9B3A5BA8-5A5A-56C1-501C-051575F596EF}"/>
          </ac:spMkLst>
        </pc:spChg>
        <pc:spChg chg="mod">
          <ac:chgData name="Remi Dyon" userId="65c0f062-4db9-4dde-9d0f-4aac0d54c13f" providerId="ADAL" clId="{569ADC18-39A9-4058-ADEF-6240D327945E}" dt="2025-10-24T19:45:41.985" v="4769" actId="20577"/>
          <ac:spMkLst>
            <pc:docMk/>
            <pc:sldMk cId="1094870920" sldId="10219"/>
            <ac:spMk id="16" creationId="{BD313791-C381-A7D0-9C4D-B6FF6A7CF41E}"/>
          </ac:spMkLst>
        </pc:spChg>
        <pc:spChg chg="mod">
          <ac:chgData name="Remi Dyon" userId="65c0f062-4db9-4dde-9d0f-4aac0d54c13f" providerId="ADAL" clId="{569ADC18-39A9-4058-ADEF-6240D327945E}" dt="2025-10-29T18:05:39.500" v="10954" actId="1035"/>
          <ac:spMkLst>
            <pc:docMk/>
            <pc:sldMk cId="1094870920" sldId="10219"/>
            <ac:spMk id="21" creationId="{2AE3467A-22D3-5FE0-16E3-21B798C67CD9}"/>
          </ac:spMkLst>
        </pc:spChg>
        <pc:spChg chg="mod">
          <ac:chgData name="Remi Dyon" userId="65c0f062-4db9-4dde-9d0f-4aac0d54c13f" providerId="ADAL" clId="{569ADC18-39A9-4058-ADEF-6240D327945E}" dt="2025-10-29T18:05:39.500" v="10954" actId="1035"/>
          <ac:spMkLst>
            <pc:docMk/>
            <pc:sldMk cId="1094870920" sldId="10219"/>
            <ac:spMk id="22" creationId="{58681566-1B83-2B60-C7A5-8E6049B6F0BD}"/>
          </ac:spMkLst>
        </pc:spChg>
        <pc:spChg chg="mod">
          <ac:chgData name="Remi Dyon" userId="65c0f062-4db9-4dde-9d0f-4aac0d54c13f" providerId="ADAL" clId="{569ADC18-39A9-4058-ADEF-6240D327945E}" dt="2025-10-23T18:49:56.392" v="1725" actId="207"/>
          <ac:spMkLst>
            <pc:docMk/>
            <pc:sldMk cId="1094870920" sldId="10219"/>
            <ac:spMk id="27" creationId="{B4BDBE74-EF03-0CE6-2310-13345B703F57}"/>
          </ac:spMkLst>
        </pc:spChg>
        <pc:spChg chg="mod">
          <ac:chgData name="Remi Dyon" userId="65c0f062-4db9-4dde-9d0f-4aac0d54c13f" providerId="ADAL" clId="{569ADC18-39A9-4058-ADEF-6240D327945E}" dt="2025-10-23T18:49:47.316" v="1723" actId="207"/>
          <ac:spMkLst>
            <pc:docMk/>
            <pc:sldMk cId="1094870920" sldId="10219"/>
            <ac:spMk id="29" creationId="{2C68ACA1-50C7-D486-78B8-0EBFE43EF46C}"/>
          </ac:spMkLst>
        </pc:spChg>
        <pc:spChg chg="mod">
          <ac:chgData name="Remi Dyon" userId="65c0f062-4db9-4dde-9d0f-4aac0d54c13f" providerId="ADAL" clId="{569ADC18-39A9-4058-ADEF-6240D327945E}" dt="2025-10-23T18:49:47.316" v="1723" actId="207"/>
          <ac:spMkLst>
            <pc:docMk/>
            <pc:sldMk cId="1094870920" sldId="10219"/>
            <ac:spMk id="30" creationId="{A857AA44-8D06-D1E4-D591-B86F8FC361E8}"/>
          </ac:spMkLst>
        </pc:spChg>
        <pc:spChg chg="mod">
          <ac:chgData name="Remi Dyon" userId="65c0f062-4db9-4dde-9d0f-4aac0d54c13f" providerId="ADAL" clId="{569ADC18-39A9-4058-ADEF-6240D327945E}" dt="2025-10-29T18:05:39.500" v="10954" actId="1035"/>
          <ac:spMkLst>
            <pc:docMk/>
            <pc:sldMk cId="1094870920" sldId="10219"/>
            <ac:spMk id="32" creationId="{12E415D6-ADC7-DC40-5371-578ED167F553}"/>
          </ac:spMkLst>
        </pc:spChg>
        <pc:spChg chg="mod">
          <ac:chgData name="Remi Dyon" userId="65c0f062-4db9-4dde-9d0f-4aac0d54c13f" providerId="ADAL" clId="{569ADC18-39A9-4058-ADEF-6240D327945E}" dt="2025-10-29T18:05:39.500" v="10954" actId="1035"/>
          <ac:spMkLst>
            <pc:docMk/>
            <pc:sldMk cId="1094870920" sldId="10219"/>
            <ac:spMk id="37" creationId="{8B351E31-66D6-15A7-BE54-1AEADCFD0155}"/>
          </ac:spMkLst>
        </pc:spChg>
        <pc:spChg chg="mod">
          <ac:chgData name="Remi Dyon" userId="65c0f062-4db9-4dde-9d0f-4aac0d54c13f" providerId="ADAL" clId="{569ADC18-39A9-4058-ADEF-6240D327945E}" dt="2025-10-29T18:05:45.562" v="10974" actId="1035"/>
          <ac:spMkLst>
            <pc:docMk/>
            <pc:sldMk cId="1094870920" sldId="10219"/>
            <ac:spMk id="40" creationId="{8550DF09-0D7B-4F8E-8ACF-13567A221AF3}"/>
          </ac:spMkLst>
        </pc:spChg>
        <pc:spChg chg="mod">
          <ac:chgData name="Remi Dyon" userId="65c0f062-4db9-4dde-9d0f-4aac0d54c13f" providerId="ADAL" clId="{569ADC18-39A9-4058-ADEF-6240D327945E}" dt="2025-10-23T18:50:30.773" v="1728" actId="207"/>
          <ac:spMkLst>
            <pc:docMk/>
            <pc:sldMk cId="1094870920" sldId="10219"/>
            <ac:spMk id="41" creationId="{177907F9-2172-46A3-AEA0-8DD4122F217B}"/>
          </ac:spMkLst>
        </pc:spChg>
        <pc:spChg chg="mod">
          <ac:chgData name="Remi Dyon" userId="65c0f062-4db9-4dde-9d0f-4aac0d54c13f" providerId="ADAL" clId="{569ADC18-39A9-4058-ADEF-6240D327945E}" dt="2025-10-29T18:05:45.562" v="10974" actId="1035"/>
          <ac:spMkLst>
            <pc:docMk/>
            <pc:sldMk cId="1094870920" sldId="10219"/>
            <ac:spMk id="42" creationId="{FCCFC8E7-228A-485F-B89E-E8B4B03CC681}"/>
          </ac:spMkLst>
        </pc:spChg>
        <pc:spChg chg="mod">
          <ac:chgData name="Remi Dyon" userId="65c0f062-4db9-4dde-9d0f-4aac0d54c13f" providerId="ADAL" clId="{569ADC18-39A9-4058-ADEF-6240D327945E}" dt="2025-10-29T18:05:39.500" v="10954" actId="1035"/>
          <ac:spMkLst>
            <pc:docMk/>
            <pc:sldMk cId="1094870920" sldId="10219"/>
            <ac:spMk id="47" creationId="{9D005DFF-F7DB-9962-1D4E-730DEE8E13CD}"/>
          </ac:spMkLst>
        </pc:spChg>
        <pc:spChg chg="mod">
          <ac:chgData name="Remi Dyon" userId="65c0f062-4db9-4dde-9d0f-4aac0d54c13f" providerId="ADAL" clId="{569ADC18-39A9-4058-ADEF-6240D327945E}" dt="2025-10-23T18:49:56.392" v="1725" actId="207"/>
          <ac:spMkLst>
            <pc:docMk/>
            <pc:sldMk cId="1094870920" sldId="10219"/>
            <ac:spMk id="49" creationId="{45D36832-A33D-7CEF-CA24-3435C58ECF02}"/>
          </ac:spMkLst>
        </pc:spChg>
        <pc:spChg chg="mod">
          <ac:chgData name="Remi Dyon" userId="65c0f062-4db9-4dde-9d0f-4aac0d54c13f" providerId="ADAL" clId="{569ADC18-39A9-4058-ADEF-6240D327945E}" dt="2025-10-29T18:05:05.420" v="10926" actId="207"/>
          <ac:spMkLst>
            <pc:docMk/>
            <pc:sldMk cId="1094870920" sldId="10219"/>
            <ac:spMk id="52" creationId="{F07DEF84-6155-B4FC-9780-0EBAB5A20E80}"/>
          </ac:spMkLst>
        </pc:spChg>
        <pc:spChg chg="mod">
          <ac:chgData name="Remi Dyon" userId="65c0f062-4db9-4dde-9d0f-4aac0d54c13f" providerId="ADAL" clId="{569ADC18-39A9-4058-ADEF-6240D327945E}" dt="2025-10-23T18:49:47.316" v="1723" actId="207"/>
          <ac:spMkLst>
            <pc:docMk/>
            <pc:sldMk cId="1094870920" sldId="10219"/>
            <ac:spMk id="54" creationId="{813C052E-F1F3-3463-1D72-CDAB02A6DAC7}"/>
          </ac:spMkLst>
        </pc:spChg>
        <pc:spChg chg="mod">
          <ac:chgData name="Remi Dyon" userId="65c0f062-4db9-4dde-9d0f-4aac0d54c13f" providerId="ADAL" clId="{569ADC18-39A9-4058-ADEF-6240D327945E}" dt="2025-10-29T18:05:39.500" v="10954" actId="1035"/>
          <ac:spMkLst>
            <pc:docMk/>
            <pc:sldMk cId="1094870920" sldId="10219"/>
            <ac:spMk id="55" creationId="{D909AFD3-772D-428E-8735-D3CC0F3F9928}"/>
          </ac:spMkLst>
        </pc:spChg>
        <pc:spChg chg="mod">
          <ac:chgData name="Remi Dyon" userId="65c0f062-4db9-4dde-9d0f-4aac0d54c13f" providerId="ADAL" clId="{569ADC18-39A9-4058-ADEF-6240D327945E}" dt="2025-10-23T18:49:47.316" v="1723" actId="207"/>
          <ac:spMkLst>
            <pc:docMk/>
            <pc:sldMk cId="1094870920" sldId="10219"/>
            <ac:spMk id="57" creationId="{9A72F8EA-291F-4570-84D1-25DC141B48F8}"/>
          </ac:spMkLst>
        </pc:spChg>
        <pc:spChg chg="mod">
          <ac:chgData name="Remi Dyon" userId="65c0f062-4db9-4dde-9d0f-4aac0d54c13f" providerId="ADAL" clId="{569ADC18-39A9-4058-ADEF-6240D327945E}" dt="2025-10-23T18:49:47.316" v="1723" actId="207"/>
          <ac:spMkLst>
            <pc:docMk/>
            <pc:sldMk cId="1094870920" sldId="10219"/>
            <ac:spMk id="58" creationId="{9A88097F-834B-41ED-84A6-F60654AB22D0}"/>
          </ac:spMkLst>
        </pc:spChg>
        <pc:spChg chg="mod">
          <ac:chgData name="Remi Dyon" userId="65c0f062-4db9-4dde-9d0f-4aac0d54c13f" providerId="ADAL" clId="{569ADC18-39A9-4058-ADEF-6240D327945E}" dt="2025-10-23T18:49:56.392" v="1725" actId="207"/>
          <ac:spMkLst>
            <pc:docMk/>
            <pc:sldMk cId="1094870920" sldId="10219"/>
            <ac:spMk id="59" creationId="{8DD3CF62-5B93-ED0C-9E41-7AC8F8D226BE}"/>
          </ac:spMkLst>
        </pc:spChg>
        <pc:spChg chg="mod">
          <ac:chgData name="Remi Dyon" userId="65c0f062-4db9-4dde-9d0f-4aac0d54c13f" providerId="ADAL" clId="{569ADC18-39A9-4058-ADEF-6240D327945E}" dt="2025-10-23T18:50:40.218" v="1731" actId="207"/>
          <ac:spMkLst>
            <pc:docMk/>
            <pc:sldMk cId="1094870920" sldId="10219"/>
            <ac:spMk id="91" creationId="{F71E6BB8-F6B2-4A70-9C26-62A830F5F11B}"/>
          </ac:spMkLst>
        </pc:spChg>
        <pc:spChg chg="mod">
          <ac:chgData name="Remi Dyon" userId="65c0f062-4db9-4dde-9d0f-4aac0d54c13f" providerId="ADAL" clId="{569ADC18-39A9-4058-ADEF-6240D327945E}" dt="2025-10-23T18:50:40.218" v="1731" actId="207"/>
          <ac:spMkLst>
            <pc:docMk/>
            <pc:sldMk cId="1094870920" sldId="10219"/>
            <ac:spMk id="92" creationId="{6BDC5852-9503-4CDA-B807-61D5949A5EBC}"/>
          </ac:spMkLst>
        </pc:spChg>
        <pc:spChg chg="mod">
          <ac:chgData name="Remi Dyon" userId="65c0f062-4db9-4dde-9d0f-4aac0d54c13f" providerId="ADAL" clId="{569ADC18-39A9-4058-ADEF-6240D327945E}" dt="2025-10-23T18:49:56.392" v="1725" actId="207"/>
          <ac:spMkLst>
            <pc:docMk/>
            <pc:sldMk cId="1094870920" sldId="10219"/>
            <ac:spMk id="102" creationId="{2DAF00A7-42CB-487A-A46E-4043059D2A8C}"/>
          </ac:spMkLst>
        </pc:spChg>
        <pc:spChg chg="mod">
          <ac:chgData name="Remi Dyon" userId="65c0f062-4db9-4dde-9d0f-4aac0d54c13f" providerId="ADAL" clId="{569ADC18-39A9-4058-ADEF-6240D327945E}" dt="2025-10-14T19:53:42.824" v="1379" actId="20577"/>
          <ac:spMkLst>
            <pc:docMk/>
            <pc:sldMk cId="1094870920" sldId="10219"/>
            <ac:spMk id="103" creationId="{58D773B7-673F-419E-B0B9-B5B66FF34DCD}"/>
          </ac:spMkLst>
        </pc:spChg>
        <pc:grpChg chg="add mod">
          <ac:chgData name="Remi Dyon" userId="65c0f062-4db9-4dde-9d0f-4aac0d54c13f" providerId="ADAL" clId="{569ADC18-39A9-4058-ADEF-6240D327945E}" dt="2025-10-29T18:05:59.789" v="10979" actId="1037"/>
          <ac:grpSpMkLst>
            <pc:docMk/>
            <pc:sldMk cId="1094870920" sldId="10219"/>
            <ac:grpSpMk id="8" creationId="{022164AF-8ED2-2AFE-D8DC-61BA30E3735B}"/>
          </ac:grpSpMkLst>
        </pc:grpChg>
        <pc:grpChg chg="mod">
          <ac:chgData name="Remi Dyon" userId="65c0f062-4db9-4dde-9d0f-4aac0d54c13f" providerId="ADAL" clId="{569ADC18-39A9-4058-ADEF-6240D327945E}" dt="2025-10-23T18:50:40.218" v="1731" actId="207"/>
          <ac:grpSpMkLst>
            <pc:docMk/>
            <pc:sldMk cId="1094870920" sldId="10219"/>
            <ac:grpSpMk id="90" creationId="{AB4443CD-27CA-4DBD-A805-FB445344CC74}"/>
          </ac:grpSpMkLst>
        </pc:grpChg>
        <pc:grpChg chg="mod">
          <ac:chgData name="Remi Dyon" userId="65c0f062-4db9-4dde-9d0f-4aac0d54c13f" providerId="ADAL" clId="{569ADC18-39A9-4058-ADEF-6240D327945E}" dt="2025-10-29T18:05:45.562" v="10974" actId="1035"/>
          <ac:grpSpMkLst>
            <pc:docMk/>
            <pc:sldMk cId="1094870920" sldId="10219"/>
            <ac:grpSpMk id="93" creationId="{5E1CA762-CB82-429E-89B2-E95C130A0A2A}"/>
          </ac:grpSpMkLst>
        </pc:grpChg>
        <pc:cxnChg chg="mod">
          <ac:chgData name="Remi Dyon" userId="65c0f062-4db9-4dde-9d0f-4aac0d54c13f" providerId="ADAL" clId="{569ADC18-39A9-4058-ADEF-6240D327945E}" dt="2025-10-29T18:05:45.562" v="10974" actId="1035"/>
          <ac:cxnSpMkLst>
            <pc:docMk/>
            <pc:sldMk cId="1094870920" sldId="10219"/>
            <ac:cxnSpMk id="44" creationId="{4A8E8564-839D-4D78-B946-D71D10D7FB42}"/>
          </ac:cxnSpMkLst>
        </pc:cxnChg>
      </pc:sldChg>
      <pc:sldChg chg="addSp delSp modSp add del mod modTransition setBg modClrScheme chgLayout">
        <pc:chgData name="Remi Dyon" userId="65c0f062-4db9-4dde-9d0f-4aac0d54c13f" providerId="ADAL" clId="{569ADC18-39A9-4058-ADEF-6240D327945E}" dt="2025-10-29T17:54:34.223" v="10608"/>
        <pc:sldMkLst>
          <pc:docMk/>
          <pc:sldMk cId="3323404316" sldId="2076137800"/>
        </pc:sldMkLst>
        <pc:spChg chg="add del mod ord">
          <ac:chgData name="Remi Dyon" userId="65c0f062-4db9-4dde-9d0f-4aac0d54c13f" providerId="ADAL" clId="{569ADC18-39A9-4058-ADEF-6240D327945E}" dt="2025-10-29T17:37:53.494" v="10578" actId="478"/>
          <ac:spMkLst>
            <pc:docMk/>
            <pc:sldMk cId="3323404316" sldId="2076137800"/>
            <ac:spMk id="6" creationId="{8E7A7921-4BE2-E9E2-7EA9-D7AD654C4DE6}"/>
          </ac:spMkLst>
        </pc:spChg>
      </pc:sldChg>
      <pc:sldChg chg="addSp delSp modSp mod modTransition">
        <pc:chgData name="Remi Dyon" userId="65c0f062-4db9-4dde-9d0f-4aac0d54c13f" providerId="ADAL" clId="{569ADC18-39A9-4058-ADEF-6240D327945E}" dt="2025-10-29T17:54:34.223" v="10608"/>
        <pc:sldMkLst>
          <pc:docMk/>
          <pc:sldMk cId="3650881495" sldId="2147477614"/>
        </pc:sldMkLst>
        <pc:spChg chg="mod">
          <ac:chgData name="Remi Dyon" userId="65c0f062-4db9-4dde-9d0f-4aac0d54c13f" providerId="ADAL" clId="{569ADC18-39A9-4058-ADEF-6240D327945E}" dt="2025-10-27T18:35:18.279" v="9802" actId="20577"/>
          <ac:spMkLst>
            <pc:docMk/>
            <pc:sldMk cId="3650881495" sldId="2147477614"/>
            <ac:spMk id="2" creationId="{2971EE3D-5416-4275-9430-391606B78F29}"/>
          </ac:spMkLst>
        </pc:spChg>
        <pc:spChg chg="mod">
          <ac:chgData name="Remi Dyon" userId="65c0f062-4db9-4dde-9d0f-4aac0d54c13f" providerId="ADAL" clId="{569ADC18-39A9-4058-ADEF-6240D327945E}" dt="2025-10-24T13:17:35.033" v="2385" actId="207"/>
          <ac:spMkLst>
            <pc:docMk/>
            <pc:sldMk cId="3650881495" sldId="2147477614"/>
            <ac:spMk id="15" creationId="{8B46780E-C953-4BCE-BA52-4AED41B62683}"/>
          </ac:spMkLst>
        </pc:spChg>
        <pc:spChg chg="mod">
          <ac:chgData name="Remi Dyon" userId="65c0f062-4db9-4dde-9d0f-4aac0d54c13f" providerId="ADAL" clId="{569ADC18-39A9-4058-ADEF-6240D327945E}" dt="2025-10-24T14:53:31.658" v="2527" actId="113"/>
          <ac:spMkLst>
            <pc:docMk/>
            <pc:sldMk cId="3650881495" sldId="2147477614"/>
            <ac:spMk id="17" creationId="{3DEC0AA3-6C61-2519-EF16-A15007964B47}"/>
          </ac:spMkLst>
        </pc:spChg>
        <pc:spChg chg="mod">
          <ac:chgData name="Remi Dyon" userId="65c0f062-4db9-4dde-9d0f-4aac0d54c13f" providerId="ADAL" clId="{569ADC18-39A9-4058-ADEF-6240D327945E}" dt="2025-10-24T13:17:29.962" v="2384" actId="207"/>
          <ac:spMkLst>
            <pc:docMk/>
            <pc:sldMk cId="3650881495" sldId="2147477614"/>
            <ac:spMk id="21" creationId="{FD7419E0-FCF8-56EB-82DA-1357CA07723B}"/>
          </ac:spMkLst>
        </pc:spChg>
        <pc:spChg chg="mod">
          <ac:chgData name="Remi Dyon" userId="65c0f062-4db9-4dde-9d0f-4aac0d54c13f" providerId="ADAL" clId="{569ADC18-39A9-4058-ADEF-6240D327945E}" dt="2025-10-24T14:53:31.658" v="2527" actId="113"/>
          <ac:spMkLst>
            <pc:docMk/>
            <pc:sldMk cId="3650881495" sldId="2147477614"/>
            <ac:spMk id="22" creationId="{284736E7-7592-2322-5006-A04772CE48C3}"/>
          </ac:spMkLst>
        </pc:spChg>
        <pc:spChg chg="mod">
          <ac:chgData name="Remi Dyon" userId="65c0f062-4db9-4dde-9d0f-4aac0d54c13f" providerId="ADAL" clId="{569ADC18-39A9-4058-ADEF-6240D327945E}" dt="2025-10-24T13:17:29.962" v="2384" actId="207"/>
          <ac:spMkLst>
            <pc:docMk/>
            <pc:sldMk cId="3650881495" sldId="2147477614"/>
            <ac:spMk id="30" creationId="{833490D8-33F5-CCDB-2405-929D8B367DE5}"/>
          </ac:spMkLst>
        </pc:spChg>
        <pc:spChg chg="mod">
          <ac:chgData name="Remi Dyon" userId="65c0f062-4db9-4dde-9d0f-4aac0d54c13f" providerId="ADAL" clId="{569ADC18-39A9-4058-ADEF-6240D327945E}" dt="2025-10-24T14:53:31.658" v="2527" actId="113"/>
          <ac:spMkLst>
            <pc:docMk/>
            <pc:sldMk cId="3650881495" sldId="2147477614"/>
            <ac:spMk id="64" creationId="{0494293F-5EF1-7837-BB69-17487716645E}"/>
          </ac:spMkLst>
        </pc:spChg>
        <pc:spChg chg="mod">
          <ac:chgData name="Remi Dyon" userId="65c0f062-4db9-4dde-9d0f-4aac0d54c13f" providerId="ADAL" clId="{569ADC18-39A9-4058-ADEF-6240D327945E}" dt="2025-10-24T14:53:45.857" v="2529" actId="1076"/>
          <ac:spMkLst>
            <pc:docMk/>
            <pc:sldMk cId="3650881495" sldId="2147477614"/>
            <ac:spMk id="109" creationId="{856E5977-5A08-50F4-D7A5-D3118E7B02A6}"/>
          </ac:spMkLst>
        </pc:spChg>
        <pc:spChg chg="mod">
          <ac:chgData name="Remi Dyon" userId="65c0f062-4db9-4dde-9d0f-4aac0d54c13f" providerId="ADAL" clId="{569ADC18-39A9-4058-ADEF-6240D327945E}" dt="2025-10-24T13:17:35.033" v="2385" actId="207"/>
          <ac:spMkLst>
            <pc:docMk/>
            <pc:sldMk cId="3650881495" sldId="2147477614"/>
            <ac:spMk id="121" creationId="{46C94A43-F0EB-4323-98AC-C137B50B6F44}"/>
          </ac:spMkLst>
        </pc:spChg>
        <pc:spChg chg="mod">
          <ac:chgData name="Remi Dyon" userId="65c0f062-4db9-4dde-9d0f-4aac0d54c13f" providerId="ADAL" clId="{569ADC18-39A9-4058-ADEF-6240D327945E}" dt="2025-10-24T13:17:35.033" v="2385" actId="207"/>
          <ac:spMkLst>
            <pc:docMk/>
            <pc:sldMk cId="3650881495" sldId="2147477614"/>
            <ac:spMk id="122" creationId="{615113FB-1DFA-491C-972F-ED68F7634BAA}"/>
          </ac:spMkLst>
        </pc:spChg>
        <pc:spChg chg="mod">
          <ac:chgData name="Remi Dyon" userId="65c0f062-4db9-4dde-9d0f-4aac0d54c13f" providerId="ADAL" clId="{569ADC18-39A9-4058-ADEF-6240D327945E}" dt="2025-10-24T13:17:35.033" v="2385" actId="207"/>
          <ac:spMkLst>
            <pc:docMk/>
            <pc:sldMk cId="3650881495" sldId="2147477614"/>
            <ac:spMk id="127" creationId="{0CC0E609-7B65-4D51-9BF3-2E85C11D39F9}"/>
          </ac:spMkLst>
        </pc:spChg>
        <pc:spChg chg="mod">
          <ac:chgData name="Remi Dyon" userId="65c0f062-4db9-4dde-9d0f-4aac0d54c13f" providerId="ADAL" clId="{569ADC18-39A9-4058-ADEF-6240D327945E}" dt="2025-10-24T13:17:35.033" v="2385" actId="207"/>
          <ac:spMkLst>
            <pc:docMk/>
            <pc:sldMk cId="3650881495" sldId="2147477614"/>
            <ac:spMk id="128" creationId="{B958CC9B-D9B4-433A-A7D0-2F8E1BF3EFEA}"/>
          </ac:spMkLst>
        </pc:spChg>
        <pc:spChg chg="mod">
          <ac:chgData name="Remi Dyon" userId="65c0f062-4db9-4dde-9d0f-4aac0d54c13f" providerId="ADAL" clId="{569ADC18-39A9-4058-ADEF-6240D327945E}" dt="2025-10-27T18:35:34.823" v="9804" actId="2085"/>
          <ac:spMkLst>
            <pc:docMk/>
            <pc:sldMk cId="3650881495" sldId="2147477614"/>
            <ac:spMk id="130" creationId="{BCCA67C2-FE0A-4C11-A779-62810A44FD93}"/>
          </ac:spMkLst>
        </pc:spChg>
        <pc:spChg chg="mod">
          <ac:chgData name="Remi Dyon" userId="65c0f062-4db9-4dde-9d0f-4aac0d54c13f" providerId="ADAL" clId="{569ADC18-39A9-4058-ADEF-6240D327945E}" dt="2025-10-24T13:17:35.033" v="2385" actId="207"/>
          <ac:spMkLst>
            <pc:docMk/>
            <pc:sldMk cId="3650881495" sldId="2147477614"/>
            <ac:spMk id="132" creationId="{8B180A5A-9045-4311-85C3-194342ECA99C}"/>
          </ac:spMkLst>
        </pc:spChg>
        <pc:spChg chg="mod">
          <ac:chgData name="Remi Dyon" userId="65c0f062-4db9-4dde-9d0f-4aac0d54c13f" providerId="ADAL" clId="{569ADC18-39A9-4058-ADEF-6240D327945E}" dt="2025-10-24T13:17:29.962" v="2384" actId="207"/>
          <ac:spMkLst>
            <pc:docMk/>
            <pc:sldMk cId="3650881495" sldId="2147477614"/>
            <ac:spMk id="145" creationId="{4494A931-CBDF-4DF5-B1C8-F368D1F8F352}"/>
          </ac:spMkLst>
        </pc:spChg>
        <pc:spChg chg="mod">
          <ac:chgData name="Remi Dyon" userId="65c0f062-4db9-4dde-9d0f-4aac0d54c13f" providerId="ADAL" clId="{569ADC18-39A9-4058-ADEF-6240D327945E}" dt="2025-10-24T13:17:35.033" v="2385" actId="207"/>
          <ac:spMkLst>
            <pc:docMk/>
            <pc:sldMk cId="3650881495" sldId="2147477614"/>
            <ac:spMk id="153" creationId="{C5D83481-6D55-47D4-9609-EFE839EEC338}"/>
          </ac:spMkLst>
        </pc:spChg>
        <pc:spChg chg="mod">
          <ac:chgData name="Remi Dyon" userId="65c0f062-4db9-4dde-9d0f-4aac0d54c13f" providerId="ADAL" clId="{569ADC18-39A9-4058-ADEF-6240D327945E}" dt="2025-10-24T13:17:35.033" v="2385" actId="207"/>
          <ac:spMkLst>
            <pc:docMk/>
            <pc:sldMk cId="3650881495" sldId="2147477614"/>
            <ac:spMk id="154" creationId="{321FC369-0662-45F0-BF23-B59606B9B907}"/>
          </ac:spMkLst>
        </pc:spChg>
        <pc:spChg chg="mod">
          <ac:chgData name="Remi Dyon" userId="65c0f062-4db9-4dde-9d0f-4aac0d54c13f" providerId="ADAL" clId="{569ADC18-39A9-4058-ADEF-6240D327945E}" dt="2025-10-24T13:17:35.033" v="2385" actId="207"/>
          <ac:spMkLst>
            <pc:docMk/>
            <pc:sldMk cId="3650881495" sldId="2147477614"/>
            <ac:spMk id="157" creationId="{4F775C03-2D7A-4D0E-B838-CCBE09DD8E54}"/>
          </ac:spMkLst>
        </pc:spChg>
        <pc:spChg chg="mod">
          <ac:chgData name="Remi Dyon" userId="65c0f062-4db9-4dde-9d0f-4aac0d54c13f" providerId="ADAL" clId="{569ADC18-39A9-4058-ADEF-6240D327945E}" dt="2025-10-24T13:17:29.962" v="2384" actId="207"/>
          <ac:spMkLst>
            <pc:docMk/>
            <pc:sldMk cId="3650881495" sldId="2147477614"/>
            <ac:spMk id="210" creationId="{11A42D5B-3EAE-47BC-926E-2CCA43CDC038}"/>
          </ac:spMkLst>
        </pc:spChg>
        <pc:spChg chg="mod">
          <ac:chgData name="Remi Dyon" userId="65c0f062-4db9-4dde-9d0f-4aac0d54c13f" providerId="ADAL" clId="{569ADC18-39A9-4058-ADEF-6240D327945E}" dt="2025-10-24T14:53:31.658" v="2527" actId="113"/>
          <ac:spMkLst>
            <pc:docMk/>
            <pc:sldMk cId="3650881495" sldId="2147477614"/>
            <ac:spMk id="218" creationId="{17CAE501-3C14-47ED-94C4-38355AA4B32E}"/>
          </ac:spMkLst>
        </pc:spChg>
        <pc:spChg chg="mod">
          <ac:chgData name="Remi Dyon" userId="65c0f062-4db9-4dde-9d0f-4aac0d54c13f" providerId="ADAL" clId="{569ADC18-39A9-4058-ADEF-6240D327945E}" dt="2025-10-24T14:53:31.658" v="2527" actId="113"/>
          <ac:spMkLst>
            <pc:docMk/>
            <pc:sldMk cId="3650881495" sldId="2147477614"/>
            <ac:spMk id="222" creationId="{825A06E0-8D5A-43E2-90D1-D5E7942870D8}"/>
          </ac:spMkLst>
        </pc:spChg>
        <pc:spChg chg="mod">
          <ac:chgData name="Remi Dyon" userId="65c0f062-4db9-4dde-9d0f-4aac0d54c13f" providerId="ADAL" clId="{569ADC18-39A9-4058-ADEF-6240D327945E}" dt="2025-10-24T13:17:29.962" v="2384" actId="207"/>
          <ac:spMkLst>
            <pc:docMk/>
            <pc:sldMk cId="3650881495" sldId="2147477614"/>
            <ac:spMk id="224" creationId="{CCBC4333-1CAC-4909-9601-59FC5853D25B}"/>
          </ac:spMkLst>
        </pc:spChg>
        <pc:spChg chg="mod">
          <ac:chgData name="Remi Dyon" userId="65c0f062-4db9-4dde-9d0f-4aac0d54c13f" providerId="ADAL" clId="{569ADC18-39A9-4058-ADEF-6240D327945E}" dt="2025-10-24T14:53:31.658" v="2527" actId="113"/>
          <ac:spMkLst>
            <pc:docMk/>
            <pc:sldMk cId="3650881495" sldId="2147477614"/>
            <ac:spMk id="225" creationId="{01814F09-19F7-4042-83A6-121B123F1B1C}"/>
          </ac:spMkLst>
        </pc:spChg>
        <pc:spChg chg="mod">
          <ac:chgData name="Remi Dyon" userId="65c0f062-4db9-4dde-9d0f-4aac0d54c13f" providerId="ADAL" clId="{569ADC18-39A9-4058-ADEF-6240D327945E}" dt="2025-10-24T14:53:31.658" v="2527" actId="113"/>
          <ac:spMkLst>
            <pc:docMk/>
            <pc:sldMk cId="3650881495" sldId="2147477614"/>
            <ac:spMk id="244" creationId="{6EC0C67E-D6C7-3564-D99F-0ADB81B80862}"/>
          </ac:spMkLst>
        </pc:spChg>
        <pc:spChg chg="mod">
          <ac:chgData name="Remi Dyon" userId="65c0f062-4db9-4dde-9d0f-4aac0d54c13f" providerId="ADAL" clId="{569ADC18-39A9-4058-ADEF-6240D327945E}" dt="2025-10-24T13:17:29.962" v="2384" actId="207"/>
          <ac:spMkLst>
            <pc:docMk/>
            <pc:sldMk cId="3650881495" sldId="2147477614"/>
            <ac:spMk id="245" creationId="{4B0E60D3-BDF0-5654-CB62-D6C9D660B641}"/>
          </ac:spMkLst>
        </pc:spChg>
        <pc:spChg chg="mod">
          <ac:chgData name="Remi Dyon" userId="65c0f062-4db9-4dde-9d0f-4aac0d54c13f" providerId="ADAL" clId="{569ADC18-39A9-4058-ADEF-6240D327945E}" dt="2025-10-24T14:53:31.658" v="2527" actId="113"/>
          <ac:spMkLst>
            <pc:docMk/>
            <pc:sldMk cId="3650881495" sldId="2147477614"/>
            <ac:spMk id="246" creationId="{BDE0AF6A-AF7E-494E-94EB-32664EE53261}"/>
          </ac:spMkLst>
        </pc:spChg>
        <pc:spChg chg="mod">
          <ac:chgData name="Remi Dyon" userId="65c0f062-4db9-4dde-9d0f-4aac0d54c13f" providerId="ADAL" clId="{569ADC18-39A9-4058-ADEF-6240D327945E}" dt="2025-10-24T14:53:31.658" v="2527" actId="113"/>
          <ac:spMkLst>
            <pc:docMk/>
            <pc:sldMk cId="3650881495" sldId="2147477614"/>
            <ac:spMk id="247" creationId="{1F3C8E28-351B-6618-B491-70C3A3E40E49}"/>
          </ac:spMkLst>
        </pc:spChg>
        <pc:spChg chg="mod">
          <ac:chgData name="Remi Dyon" userId="65c0f062-4db9-4dde-9d0f-4aac0d54c13f" providerId="ADAL" clId="{569ADC18-39A9-4058-ADEF-6240D327945E}" dt="2025-10-24T13:17:29.962" v="2384" actId="207"/>
          <ac:spMkLst>
            <pc:docMk/>
            <pc:sldMk cId="3650881495" sldId="2147477614"/>
            <ac:spMk id="277" creationId="{7C2D25DA-52BD-4E70-8A79-F03A9A0A4DF4}"/>
          </ac:spMkLst>
        </pc:spChg>
        <pc:spChg chg="mod">
          <ac:chgData name="Remi Dyon" userId="65c0f062-4db9-4dde-9d0f-4aac0d54c13f" providerId="ADAL" clId="{569ADC18-39A9-4058-ADEF-6240D327945E}" dt="2025-10-24T13:17:29.962" v="2384" actId="207"/>
          <ac:spMkLst>
            <pc:docMk/>
            <pc:sldMk cId="3650881495" sldId="2147477614"/>
            <ac:spMk id="279" creationId="{71026675-566A-4E07-B36C-7A9846BC8FA0}"/>
          </ac:spMkLst>
        </pc:spChg>
        <pc:spChg chg="mod">
          <ac:chgData name="Remi Dyon" userId="65c0f062-4db9-4dde-9d0f-4aac0d54c13f" providerId="ADAL" clId="{569ADC18-39A9-4058-ADEF-6240D327945E}" dt="2025-10-24T14:53:31.658" v="2527" actId="113"/>
          <ac:spMkLst>
            <pc:docMk/>
            <pc:sldMk cId="3650881495" sldId="2147477614"/>
            <ac:spMk id="284" creationId="{A347FA43-1F18-4FDB-AD97-55BDF30E1D5E}"/>
          </ac:spMkLst>
        </pc:spChg>
        <pc:cxnChg chg="add del mod">
          <ac:chgData name="Remi Dyon" userId="65c0f062-4db9-4dde-9d0f-4aac0d54c13f" providerId="ADAL" clId="{569ADC18-39A9-4058-ADEF-6240D327945E}" dt="2025-10-27T18:35:49.968" v="9807" actId="208"/>
          <ac:cxnSpMkLst>
            <pc:docMk/>
            <pc:sldMk cId="3650881495" sldId="2147477614"/>
            <ac:cxnSpMk id="129" creationId="{5ACDC14C-DC7D-4AB9-B751-8E7A68C368FD}"/>
          </ac:cxnSpMkLst>
        </pc:cxnChg>
      </pc:sldChg>
      <pc:sldChg chg="addSp modSp add del mod">
        <pc:chgData name="Remi Dyon" userId="65c0f062-4db9-4dde-9d0f-4aac0d54c13f" providerId="ADAL" clId="{569ADC18-39A9-4058-ADEF-6240D327945E}" dt="2025-10-29T17:13:14.371" v="10571" actId="47"/>
        <pc:sldMkLst>
          <pc:docMk/>
          <pc:sldMk cId="368935146" sldId="2147477739"/>
        </pc:sldMkLst>
        <pc:graphicFrameChg chg="mod modGraphic">
          <ac:chgData name="Remi Dyon" userId="65c0f062-4db9-4dde-9d0f-4aac0d54c13f" providerId="ADAL" clId="{569ADC18-39A9-4058-ADEF-6240D327945E}" dt="2025-10-29T17:13:06.519" v="10570" actId="207"/>
          <ac:graphicFrameMkLst>
            <pc:docMk/>
            <pc:sldMk cId="368935146" sldId="2147477739"/>
            <ac:graphicFrameMk id="26" creationId="{3FFBE79C-BE77-6D0E-2238-5CD83722C575}"/>
          </ac:graphicFrameMkLst>
        </pc:graphicFrameChg>
      </pc:sldChg>
      <pc:sldChg chg="delSp modSp mod modTransition">
        <pc:chgData name="Remi Dyon" userId="65c0f062-4db9-4dde-9d0f-4aac0d54c13f" providerId="ADAL" clId="{569ADC18-39A9-4058-ADEF-6240D327945E}" dt="2025-10-29T17:54:34.223" v="10608"/>
        <pc:sldMkLst>
          <pc:docMk/>
          <pc:sldMk cId="2004031996" sldId="2147478588"/>
        </pc:sldMkLst>
        <pc:spChg chg="mod">
          <ac:chgData name="Remi Dyon" userId="65c0f062-4db9-4dde-9d0f-4aac0d54c13f" providerId="ADAL" clId="{569ADC18-39A9-4058-ADEF-6240D327945E}" dt="2025-10-27T19:18:06.920" v="10215" actId="207"/>
          <ac:spMkLst>
            <pc:docMk/>
            <pc:sldMk cId="2004031996" sldId="2147478588"/>
            <ac:spMk id="3" creationId="{2E758D4B-7D03-36DA-2EF4-8BDD6A652170}"/>
          </ac:spMkLst>
        </pc:spChg>
        <pc:spChg chg="mod">
          <ac:chgData name="Remi Dyon" userId="65c0f062-4db9-4dde-9d0f-4aac0d54c13f" providerId="ADAL" clId="{569ADC18-39A9-4058-ADEF-6240D327945E}" dt="2025-10-23T20:27:03.365" v="2107" actId="207"/>
          <ac:spMkLst>
            <pc:docMk/>
            <pc:sldMk cId="2004031996" sldId="2147478588"/>
            <ac:spMk id="5" creationId="{A8689823-38D4-73B1-091D-BAD68ED662CE}"/>
          </ac:spMkLst>
        </pc:spChg>
      </pc:sldChg>
      <pc:sldChg chg="delSp modSp add mod modTransition setBg">
        <pc:chgData name="Remi Dyon" userId="65c0f062-4db9-4dde-9d0f-4aac0d54c13f" providerId="ADAL" clId="{569ADC18-39A9-4058-ADEF-6240D327945E}" dt="2025-10-29T17:54:34.223" v="10608"/>
        <pc:sldMkLst>
          <pc:docMk/>
          <pc:sldMk cId="1128778430" sldId="2147478592"/>
        </pc:sldMkLst>
        <pc:spChg chg="mod">
          <ac:chgData name="Remi Dyon" userId="65c0f062-4db9-4dde-9d0f-4aac0d54c13f" providerId="ADAL" clId="{569ADC18-39A9-4058-ADEF-6240D327945E}" dt="2025-10-23T18:41:09.815" v="1678"/>
          <ac:spMkLst>
            <pc:docMk/>
            <pc:sldMk cId="1128778430" sldId="2147478592"/>
            <ac:spMk id="2" creationId="{365BD54C-95AC-63C5-82FA-5E62A71DE361}"/>
          </ac:spMkLst>
        </pc:spChg>
        <pc:spChg chg="mod">
          <ac:chgData name="Remi Dyon" userId="65c0f062-4db9-4dde-9d0f-4aac0d54c13f" providerId="ADAL" clId="{569ADC18-39A9-4058-ADEF-6240D327945E}" dt="2025-10-23T18:41:46.374" v="1685" actId="207"/>
          <ac:spMkLst>
            <pc:docMk/>
            <pc:sldMk cId="1128778430" sldId="2147478592"/>
            <ac:spMk id="3" creationId="{9336CF33-D616-D154-33E8-DC4AAA9E057E}"/>
          </ac:spMkLst>
        </pc:spChg>
        <pc:spChg chg="mod">
          <ac:chgData name="Remi Dyon" userId="65c0f062-4db9-4dde-9d0f-4aac0d54c13f" providerId="ADAL" clId="{569ADC18-39A9-4058-ADEF-6240D327945E}" dt="2025-10-29T16:52:58.249" v="10364" actId="404"/>
          <ac:spMkLst>
            <pc:docMk/>
            <pc:sldMk cId="1128778430" sldId="2147478592"/>
            <ac:spMk id="5" creationId="{88D91FF2-AB25-6330-35A9-10E845A0D34B}"/>
          </ac:spMkLst>
        </pc:spChg>
      </pc:sldChg>
      <pc:sldChg chg="delSp modSp mod modTransition setBg">
        <pc:chgData name="Remi Dyon" userId="65c0f062-4db9-4dde-9d0f-4aac0d54c13f" providerId="ADAL" clId="{569ADC18-39A9-4058-ADEF-6240D327945E}" dt="2025-10-29T17:54:34.223" v="10608"/>
        <pc:sldMkLst>
          <pc:docMk/>
          <pc:sldMk cId="76006162" sldId="2147478594"/>
        </pc:sldMkLst>
        <pc:spChg chg="mod">
          <ac:chgData name="Remi Dyon" userId="65c0f062-4db9-4dde-9d0f-4aac0d54c13f" providerId="ADAL" clId="{569ADC18-39A9-4058-ADEF-6240D327945E}" dt="2025-10-23T18:40:58.855" v="1676"/>
          <ac:spMkLst>
            <pc:docMk/>
            <pc:sldMk cId="76006162" sldId="2147478594"/>
            <ac:spMk id="2" creationId="{862C6C7D-2D53-367B-D84F-06E8A0D4F008}"/>
          </ac:spMkLst>
        </pc:spChg>
        <pc:spChg chg="mod">
          <ac:chgData name="Remi Dyon" userId="65c0f062-4db9-4dde-9d0f-4aac0d54c13f" providerId="ADAL" clId="{569ADC18-39A9-4058-ADEF-6240D327945E}" dt="2025-10-23T18:40:58.855" v="1676"/>
          <ac:spMkLst>
            <pc:docMk/>
            <pc:sldMk cId="76006162" sldId="2147478594"/>
            <ac:spMk id="3" creationId="{47C231C3-6D02-AA3C-5144-03B6844D1FB2}"/>
          </ac:spMkLst>
        </pc:spChg>
        <pc:spChg chg="mod">
          <ac:chgData name="Remi Dyon" userId="65c0f062-4db9-4dde-9d0f-4aac0d54c13f" providerId="ADAL" clId="{569ADC18-39A9-4058-ADEF-6240D327945E}" dt="2025-10-29T16:53:01.925" v="10366" actId="404"/>
          <ac:spMkLst>
            <pc:docMk/>
            <pc:sldMk cId="76006162" sldId="2147478594"/>
            <ac:spMk id="5" creationId="{DCD4E98D-B84C-8637-C0C2-96DA0EB4405A}"/>
          </ac:spMkLst>
        </pc:spChg>
      </pc:sldChg>
      <pc:sldChg chg="modSp mod ord modTransition">
        <pc:chgData name="Remi Dyon" userId="65c0f062-4db9-4dde-9d0f-4aac0d54c13f" providerId="ADAL" clId="{569ADC18-39A9-4058-ADEF-6240D327945E}" dt="2025-10-29T17:54:34.223" v="10608"/>
        <pc:sldMkLst>
          <pc:docMk/>
          <pc:sldMk cId="3937563190" sldId="2147478596"/>
        </pc:sldMkLst>
        <pc:spChg chg="mod">
          <ac:chgData name="Remi Dyon" userId="65c0f062-4db9-4dde-9d0f-4aac0d54c13f" providerId="ADAL" clId="{569ADC18-39A9-4058-ADEF-6240D327945E}" dt="2025-10-23T18:50:49.422" v="1732" actId="207"/>
          <ac:spMkLst>
            <pc:docMk/>
            <pc:sldMk cId="3937563190" sldId="2147478596"/>
            <ac:spMk id="2" creationId="{F81F0AEF-8F74-2124-CAB0-96F8A20CD203}"/>
          </ac:spMkLst>
        </pc:spChg>
        <pc:spChg chg="mod">
          <ac:chgData name="Remi Dyon" userId="65c0f062-4db9-4dde-9d0f-4aac0d54c13f" providerId="ADAL" clId="{569ADC18-39A9-4058-ADEF-6240D327945E}" dt="2025-10-29T16:48:54.715" v="10321" actId="20577"/>
          <ac:spMkLst>
            <pc:docMk/>
            <pc:sldMk cId="3937563190" sldId="2147478596"/>
            <ac:spMk id="3" creationId="{C046D201-F7EA-000D-C63C-4EE4CB679A20}"/>
          </ac:spMkLst>
        </pc:spChg>
      </pc:sldChg>
      <pc:sldChg chg="modSp mod modTransition">
        <pc:chgData name="Remi Dyon" userId="65c0f062-4db9-4dde-9d0f-4aac0d54c13f" providerId="ADAL" clId="{569ADC18-39A9-4058-ADEF-6240D327945E}" dt="2025-10-29T17:54:34.223" v="10608"/>
        <pc:sldMkLst>
          <pc:docMk/>
          <pc:sldMk cId="1510497753" sldId="2147478597"/>
        </pc:sldMkLst>
        <pc:spChg chg="mod">
          <ac:chgData name="Remi Dyon" userId="65c0f062-4db9-4dde-9d0f-4aac0d54c13f" providerId="ADAL" clId="{569ADC18-39A9-4058-ADEF-6240D327945E}" dt="2025-10-23T18:47:33.888" v="1708" actId="207"/>
          <ac:spMkLst>
            <pc:docMk/>
            <pc:sldMk cId="1510497753" sldId="2147478597"/>
            <ac:spMk id="2" creationId="{F81F0AEF-8F74-2124-CAB0-96F8A20CD203}"/>
          </ac:spMkLst>
        </pc:spChg>
      </pc:sldChg>
      <pc:sldChg chg="modSp mod modTransition">
        <pc:chgData name="Remi Dyon" userId="65c0f062-4db9-4dde-9d0f-4aac0d54c13f" providerId="ADAL" clId="{569ADC18-39A9-4058-ADEF-6240D327945E}" dt="2025-10-29T17:54:34.223" v="10608"/>
        <pc:sldMkLst>
          <pc:docMk/>
          <pc:sldMk cId="1592496502" sldId="2147478600"/>
        </pc:sldMkLst>
        <pc:spChg chg="mod">
          <ac:chgData name="Remi Dyon" userId="65c0f062-4db9-4dde-9d0f-4aac0d54c13f" providerId="ADAL" clId="{569ADC18-39A9-4058-ADEF-6240D327945E}" dt="2025-10-23T20:17:23.447" v="2007" actId="207"/>
          <ac:spMkLst>
            <pc:docMk/>
            <pc:sldMk cId="1592496502" sldId="2147478600"/>
            <ac:spMk id="2" creationId="{F81F0AEF-8F74-2124-CAB0-96F8A20CD203}"/>
          </ac:spMkLst>
        </pc:spChg>
        <pc:spChg chg="mod">
          <ac:chgData name="Remi Dyon" userId="65c0f062-4db9-4dde-9d0f-4aac0d54c13f" providerId="ADAL" clId="{569ADC18-39A9-4058-ADEF-6240D327945E}" dt="2025-10-24T21:02:39.375" v="8323" actId="20577"/>
          <ac:spMkLst>
            <pc:docMk/>
            <pc:sldMk cId="1592496502" sldId="2147478600"/>
            <ac:spMk id="3" creationId="{C046D201-F7EA-000D-C63C-4EE4CB679A20}"/>
          </ac:spMkLst>
        </pc:spChg>
      </pc:sldChg>
      <pc:sldChg chg="modSp mod modTransition">
        <pc:chgData name="Remi Dyon" userId="65c0f062-4db9-4dde-9d0f-4aac0d54c13f" providerId="ADAL" clId="{569ADC18-39A9-4058-ADEF-6240D327945E}" dt="2025-10-29T17:54:34.223" v="10608"/>
        <pc:sldMkLst>
          <pc:docMk/>
          <pc:sldMk cId="3853417591" sldId="2147478602"/>
        </pc:sldMkLst>
        <pc:spChg chg="mod">
          <ac:chgData name="Remi Dyon" userId="65c0f062-4db9-4dde-9d0f-4aac0d54c13f" providerId="ADAL" clId="{569ADC18-39A9-4058-ADEF-6240D327945E}" dt="2025-10-23T20:23:03.401" v="2068" actId="207"/>
          <ac:spMkLst>
            <pc:docMk/>
            <pc:sldMk cId="3853417591" sldId="2147478602"/>
            <ac:spMk id="2" creationId="{F81F0AEF-8F74-2124-CAB0-96F8A20CD203}"/>
          </ac:spMkLst>
        </pc:spChg>
      </pc:sldChg>
      <pc:sldChg chg="modSp mod modTransition">
        <pc:chgData name="Remi Dyon" userId="65c0f062-4db9-4dde-9d0f-4aac0d54c13f" providerId="ADAL" clId="{569ADC18-39A9-4058-ADEF-6240D327945E}" dt="2025-10-29T17:54:34.223" v="10608"/>
        <pc:sldMkLst>
          <pc:docMk/>
          <pc:sldMk cId="2717696996" sldId="2147478609"/>
        </pc:sldMkLst>
        <pc:spChg chg="mod">
          <ac:chgData name="Remi Dyon" userId="65c0f062-4db9-4dde-9d0f-4aac0d54c13f" providerId="ADAL" clId="{569ADC18-39A9-4058-ADEF-6240D327945E}" dt="2025-10-23T20:02:37.488" v="1889" actId="207"/>
          <ac:spMkLst>
            <pc:docMk/>
            <pc:sldMk cId="2717696996" sldId="2147478609"/>
            <ac:spMk id="2" creationId="{F81F0AEF-8F74-2124-CAB0-96F8A20CD203}"/>
          </ac:spMkLst>
        </pc:spChg>
        <pc:spChg chg="mod">
          <ac:chgData name="Remi Dyon" userId="65c0f062-4db9-4dde-9d0f-4aac0d54c13f" providerId="ADAL" clId="{569ADC18-39A9-4058-ADEF-6240D327945E}" dt="2025-10-29T17:01:09.247" v="10410" actId="20577"/>
          <ac:spMkLst>
            <pc:docMk/>
            <pc:sldMk cId="2717696996" sldId="2147478609"/>
            <ac:spMk id="3" creationId="{C046D201-F7EA-000D-C63C-4EE4CB679A20}"/>
          </ac:spMkLst>
        </pc:spChg>
      </pc:sldChg>
      <pc:sldChg chg="modSp mod modTransition">
        <pc:chgData name="Remi Dyon" userId="65c0f062-4db9-4dde-9d0f-4aac0d54c13f" providerId="ADAL" clId="{569ADC18-39A9-4058-ADEF-6240D327945E}" dt="2025-10-29T17:54:34.223" v="10608"/>
        <pc:sldMkLst>
          <pc:docMk/>
          <pc:sldMk cId="2238225375" sldId="2147478611"/>
        </pc:sldMkLst>
        <pc:spChg chg="mod">
          <ac:chgData name="Remi Dyon" userId="65c0f062-4db9-4dde-9d0f-4aac0d54c13f" providerId="ADAL" clId="{569ADC18-39A9-4058-ADEF-6240D327945E}" dt="2025-10-23T20:12:28.761" v="1960" actId="207"/>
          <ac:spMkLst>
            <pc:docMk/>
            <pc:sldMk cId="2238225375" sldId="2147478611"/>
            <ac:spMk id="2" creationId="{F81F0AEF-8F74-2124-CAB0-96F8A20CD203}"/>
          </ac:spMkLst>
        </pc:spChg>
        <pc:spChg chg="mod">
          <ac:chgData name="Remi Dyon" userId="65c0f062-4db9-4dde-9d0f-4aac0d54c13f" providerId="ADAL" clId="{569ADC18-39A9-4058-ADEF-6240D327945E}" dt="2025-10-24T21:01:01.140" v="8321" actId="20577"/>
          <ac:spMkLst>
            <pc:docMk/>
            <pc:sldMk cId="2238225375" sldId="2147478611"/>
            <ac:spMk id="3" creationId="{C046D201-F7EA-000D-C63C-4EE4CB679A20}"/>
          </ac:spMkLst>
        </pc:spChg>
      </pc:sldChg>
      <pc:sldChg chg="modSp add del mod modTransition modNotesTx">
        <pc:chgData name="Remi Dyon" userId="65c0f062-4db9-4dde-9d0f-4aac0d54c13f" providerId="ADAL" clId="{569ADC18-39A9-4058-ADEF-6240D327945E}" dt="2025-10-29T17:54:34.223" v="10608"/>
        <pc:sldMkLst>
          <pc:docMk/>
          <pc:sldMk cId="597390494" sldId="2147478616"/>
        </pc:sldMkLst>
        <pc:spChg chg="mod">
          <ac:chgData name="Remi Dyon" userId="65c0f062-4db9-4dde-9d0f-4aac0d54c13f" providerId="ADAL" clId="{569ADC18-39A9-4058-ADEF-6240D327945E}" dt="2025-10-29T16:53:42.174" v="10370" actId="404"/>
          <ac:spMkLst>
            <pc:docMk/>
            <pc:sldMk cId="597390494" sldId="2147478616"/>
            <ac:spMk id="7" creationId="{FA2A3B42-5989-8325-9E53-C665FD9AB133}"/>
          </ac:spMkLst>
        </pc:spChg>
      </pc:sldChg>
      <pc:sldChg chg="modSp mod modTransition">
        <pc:chgData name="Remi Dyon" userId="65c0f062-4db9-4dde-9d0f-4aac0d54c13f" providerId="ADAL" clId="{569ADC18-39A9-4058-ADEF-6240D327945E}" dt="2025-10-29T17:54:34.223" v="10608"/>
        <pc:sldMkLst>
          <pc:docMk/>
          <pc:sldMk cId="2397848064" sldId="2147478618"/>
        </pc:sldMkLst>
        <pc:spChg chg="mod">
          <ac:chgData name="Remi Dyon" userId="65c0f062-4db9-4dde-9d0f-4aac0d54c13f" providerId="ADAL" clId="{569ADC18-39A9-4058-ADEF-6240D327945E}" dt="2025-10-24T19:44:43.641" v="4687" actId="20577"/>
          <ac:spMkLst>
            <pc:docMk/>
            <pc:sldMk cId="2397848064" sldId="2147478618"/>
            <ac:spMk id="2" creationId="{F81F0AEF-8F74-2124-CAB0-96F8A20CD203}"/>
          </ac:spMkLst>
        </pc:spChg>
        <pc:spChg chg="mod">
          <ac:chgData name="Remi Dyon" userId="65c0f062-4db9-4dde-9d0f-4aac0d54c13f" providerId="ADAL" clId="{569ADC18-39A9-4058-ADEF-6240D327945E}" dt="2025-10-24T19:32:40.043" v="4245" actId="20577"/>
          <ac:spMkLst>
            <pc:docMk/>
            <pc:sldMk cId="2397848064" sldId="2147478618"/>
            <ac:spMk id="3" creationId="{C046D201-F7EA-000D-C63C-4EE4CB679A20}"/>
          </ac:spMkLst>
        </pc:spChg>
      </pc:sldChg>
      <pc:sldChg chg="modSp mod ord modTransition">
        <pc:chgData name="Remi Dyon" userId="65c0f062-4db9-4dde-9d0f-4aac0d54c13f" providerId="ADAL" clId="{569ADC18-39A9-4058-ADEF-6240D327945E}" dt="2025-10-29T18:06:24.471" v="10982"/>
        <pc:sldMkLst>
          <pc:docMk/>
          <pc:sldMk cId="1919627942" sldId="2147478620"/>
        </pc:sldMkLst>
        <pc:spChg chg="mod">
          <ac:chgData name="Remi Dyon" userId="65c0f062-4db9-4dde-9d0f-4aac0d54c13f" providerId="ADAL" clId="{569ADC18-39A9-4058-ADEF-6240D327945E}" dt="2025-10-24T12:49:40.479" v="2115" actId="207"/>
          <ac:spMkLst>
            <pc:docMk/>
            <pc:sldMk cId="1919627942" sldId="2147478620"/>
            <ac:spMk id="2" creationId="{F81F0AEF-8F74-2124-CAB0-96F8A20CD203}"/>
          </ac:spMkLst>
        </pc:spChg>
        <pc:spChg chg="mod">
          <ac:chgData name="Remi Dyon" userId="65c0f062-4db9-4dde-9d0f-4aac0d54c13f" providerId="ADAL" clId="{569ADC18-39A9-4058-ADEF-6240D327945E}" dt="2025-10-29T18:01:06.685" v="10768" actId="207"/>
          <ac:spMkLst>
            <pc:docMk/>
            <pc:sldMk cId="1919627942" sldId="2147478620"/>
            <ac:spMk id="5" creationId="{F6E3A710-3B38-D5E6-4F74-6A38936C5334}"/>
          </ac:spMkLst>
        </pc:spChg>
      </pc:sldChg>
      <pc:sldChg chg="modSp mod modTransition">
        <pc:chgData name="Remi Dyon" userId="65c0f062-4db9-4dde-9d0f-4aac0d54c13f" providerId="ADAL" clId="{569ADC18-39A9-4058-ADEF-6240D327945E}" dt="2025-10-29T17:54:34.223" v="10608"/>
        <pc:sldMkLst>
          <pc:docMk/>
          <pc:sldMk cId="1341756735" sldId="2147478625"/>
        </pc:sldMkLst>
        <pc:spChg chg="mod">
          <ac:chgData name="Remi Dyon" userId="65c0f062-4db9-4dde-9d0f-4aac0d54c13f" providerId="ADAL" clId="{569ADC18-39A9-4058-ADEF-6240D327945E}" dt="2025-10-23T19:04:47.814" v="1826" actId="207"/>
          <ac:spMkLst>
            <pc:docMk/>
            <pc:sldMk cId="1341756735" sldId="2147478625"/>
            <ac:spMk id="2" creationId="{F81F0AEF-8F74-2124-CAB0-96F8A20CD203}"/>
          </ac:spMkLst>
        </pc:spChg>
        <pc:spChg chg="mod">
          <ac:chgData name="Remi Dyon" userId="65c0f062-4db9-4dde-9d0f-4aac0d54c13f" providerId="ADAL" clId="{569ADC18-39A9-4058-ADEF-6240D327945E}" dt="2025-10-24T20:25:02.574" v="6338" actId="20577"/>
          <ac:spMkLst>
            <pc:docMk/>
            <pc:sldMk cId="1341756735" sldId="2147478625"/>
            <ac:spMk id="3" creationId="{C046D201-F7EA-000D-C63C-4EE4CB679A20}"/>
          </ac:spMkLst>
        </pc:spChg>
      </pc:sldChg>
      <pc:sldChg chg="add del modTransition modNotesTx">
        <pc:chgData name="Remi Dyon" userId="65c0f062-4db9-4dde-9d0f-4aac0d54c13f" providerId="ADAL" clId="{569ADC18-39A9-4058-ADEF-6240D327945E}" dt="2025-10-29T17:54:34.223" v="10608"/>
        <pc:sldMkLst>
          <pc:docMk/>
          <pc:sldMk cId="539807505" sldId="2147478633"/>
        </pc:sldMkLst>
      </pc:sldChg>
      <pc:sldChg chg="modSp mod modTransition">
        <pc:chgData name="Remi Dyon" userId="65c0f062-4db9-4dde-9d0f-4aac0d54c13f" providerId="ADAL" clId="{569ADC18-39A9-4058-ADEF-6240D327945E}" dt="2025-10-29T17:54:34.223" v="10608"/>
        <pc:sldMkLst>
          <pc:docMk/>
          <pc:sldMk cId="1574053184" sldId="2147478637"/>
        </pc:sldMkLst>
        <pc:spChg chg="mod">
          <ac:chgData name="Remi Dyon" userId="65c0f062-4db9-4dde-9d0f-4aac0d54c13f" providerId="ADAL" clId="{569ADC18-39A9-4058-ADEF-6240D327945E}" dt="2025-10-29T16:53:51.168" v="10372" actId="404"/>
          <ac:spMkLst>
            <pc:docMk/>
            <pc:sldMk cId="1574053184" sldId="2147478637"/>
            <ac:spMk id="7" creationId="{FA2A3B42-5989-8325-9E53-C665FD9AB133}"/>
          </ac:spMkLst>
        </pc:spChg>
        <pc:graphicFrameChg chg="mod modGraphic">
          <ac:chgData name="Remi Dyon" userId="65c0f062-4db9-4dde-9d0f-4aac0d54c13f" providerId="ADAL" clId="{569ADC18-39A9-4058-ADEF-6240D327945E}" dt="2025-10-23T18:52:04.342" v="1736" actId="12385"/>
          <ac:graphicFrameMkLst>
            <pc:docMk/>
            <pc:sldMk cId="1574053184" sldId="2147478637"/>
            <ac:graphicFrameMk id="42" creationId="{DC128E1B-AD7A-382B-7A91-BAA6B4B9C014}"/>
          </ac:graphicFrameMkLst>
        </pc:graphicFrameChg>
      </pc:sldChg>
      <pc:sldChg chg="modSp add mod ord modTransition">
        <pc:chgData name="Remi Dyon" userId="65c0f062-4db9-4dde-9d0f-4aac0d54c13f" providerId="ADAL" clId="{569ADC18-39A9-4058-ADEF-6240D327945E}" dt="2025-10-29T17:54:34.223" v="10608"/>
        <pc:sldMkLst>
          <pc:docMk/>
          <pc:sldMk cId="2334706197" sldId="2147478639"/>
        </pc:sldMkLst>
        <pc:spChg chg="mod">
          <ac:chgData name="Remi Dyon" userId="65c0f062-4db9-4dde-9d0f-4aac0d54c13f" providerId="ADAL" clId="{569ADC18-39A9-4058-ADEF-6240D327945E}" dt="2025-10-23T18:56:49.047" v="1780" actId="207"/>
          <ac:spMkLst>
            <pc:docMk/>
            <pc:sldMk cId="2334706197" sldId="2147478639"/>
            <ac:spMk id="7" creationId="{CDFA3B16-0CF6-4342-00CD-A2121780A14D}"/>
          </ac:spMkLst>
        </pc:spChg>
        <pc:spChg chg="mod">
          <ac:chgData name="Remi Dyon" userId="65c0f062-4db9-4dde-9d0f-4aac0d54c13f" providerId="ADAL" clId="{569ADC18-39A9-4058-ADEF-6240D327945E}" dt="2025-10-23T18:56:45.501" v="1779" actId="207"/>
          <ac:spMkLst>
            <pc:docMk/>
            <pc:sldMk cId="2334706197" sldId="2147478639"/>
            <ac:spMk id="253" creationId="{630A7EED-0EE1-925C-BBB7-DA0FC39EDE73}"/>
          </ac:spMkLst>
        </pc:spChg>
        <pc:spChg chg="mod">
          <ac:chgData name="Remi Dyon" userId="65c0f062-4db9-4dde-9d0f-4aac0d54c13f" providerId="ADAL" clId="{569ADC18-39A9-4058-ADEF-6240D327945E}" dt="2025-10-23T18:56:45.501" v="1779" actId="207"/>
          <ac:spMkLst>
            <pc:docMk/>
            <pc:sldMk cId="2334706197" sldId="2147478639"/>
            <ac:spMk id="263" creationId="{5323251E-7455-7DCB-3CFC-47D8CCDEDD95}"/>
          </ac:spMkLst>
        </pc:spChg>
        <pc:spChg chg="mod">
          <ac:chgData name="Remi Dyon" userId="65c0f062-4db9-4dde-9d0f-4aac0d54c13f" providerId="ADAL" clId="{569ADC18-39A9-4058-ADEF-6240D327945E}" dt="2025-10-23T18:56:45.501" v="1779" actId="207"/>
          <ac:spMkLst>
            <pc:docMk/>
            <pc:sldMk cId="2334706197" sldId="2147478639"/>
            <ac:spMk id="273" creationId="{701E0CBB-638B-D8F7-2490-A78369822DCE}"/>
          </ac:spMkLst>
        </pc:spChg>
        <pc:spChg chg="mod">
          <ac:chgData name="Remi Dyon" userId="65c0f062-4db9-4dde-9d0f-4aac0d54c13f" providerId="ADAL" clId="{569ADC18-39A9-4058-ADEF-6240D327945E}" dt="2025-10-23T18:56:45.501" v="1779" actId="207"/>
          <ac:spMkLst>
            <pc:docMk/>
            <pc:sldMk cId="2334706197" sldId="2147478639"/>
            <ac:spMk id="299" creationId="{E634F31C-B7F1-6EAC-F57D-B05A7F8FD497}"/>
          </ac:spMkLst>
        </pc:spChg>
        <pc:spChg chg="mod">
          <ac:chgData name="Remi Dyon" userId="65c0f062-4db9-4dde-9d0f-4aac0d54c13f" providerId="ADAL" clId="{569ADC18-39A9-4058-ADEF-6240D327945E}" dt="2025-10-23T18:56:45.501" v="1779" actId="207"/>
          <ac:spMkLst>
            <pc:docMk/>
            <pc:sldMk cId="2334706197" sldId="2147478639"/>
            <ac:spMk id="307" creationId="{7B42A4FB-DE00-BE79-1D01-D71989A10600}"/>
          </ac:spMkLst>
        </pc:spChg>
        <pc:spChg chg="mod">
          <ac:chgData name="Remi Dyon" userId="65c0f062-4db9-4dde-9d0f-4aac0d54c13f" providerId="ADAL" clId="{569ADC18-39A9-4058-ADEF-6240D327945E}" dt="2025-10-23T18:56:45.501" v="1779" actId="207"/>
          <ac:spMkLst>
            <pc:docMk/>
            <pc:sldMk cId="2334706197" sldId="2147478639"/>
            <ac:spMk id="311" creationId="{7717EFF8-0944-70E3-8971-F0A1E0D3859C}"/>
          </ac:spMkLst>
        </pc:spChg>
        <pc:spChg chg="mod">
          <ac:chgData name="Remi Dyon" userId="65c0f062-4db9-4dde-9d0f-4aac0d54c13f" providerId="ADAL" clId="{569ADC18-39A9-4058-ADEF-6240D327945E}" dt="2025-10-23T18:56:45.501" v="1779" actId="207"/>
          <ac:spMkLst>
            <pc:docMk/>
            <pc:sldMk cId="2334706197" sldId="2147478639"/>
            <ac:spMk id="312" creationId="{78803EFC-3CD3-D21E-E539-F583E8E28CE0}"/>
          </ac:spMkLst>
        </pc:spChg>
        <pc:spChg chg="mod">
          <ac:chgData name="Remi Dyon" userId="65c0f062-4db9-4dde-9d0f-4aac0d54c13f" providerId="ADAL" clId="{569ADC18-39A9-4058-ADEF-6240D327945E}" dt="2025-10-23T18:56:45.501" v="1779" actId="207"/>
          <ac:spMkLst>
            <pc:docMk/>
            <pc:sldMk cId="2334706197" sldId="2147478639"/>
            <ac:spMk id="323" creationId="{23C9CE88-39A1-A9CF-C41D-860BBE44500F}"/>
          </ac:spMkLst>
        </pc:spChg>
        <pc:spChg chg="mod">
          <ac:chgData name="Remi Dyon" userId="65c0f062-4db9-4dde-9d0f-4aac0d54c13f" providerId="ADAL" clId="{569ADC18-39A9-4058-ADEF-6240D327945E}" dt="2025-10-23T18:56:45.501" v="1779" actId="207"/>
          <ac:spMkLst>
            <pc:docMk/>
            <pc:sldMk cId="2334706197" sldId="2147478639"/>
            <ac:spMk id="330" creationId="{94D1B356-BBF0-01AE-1872-421B017DFB44}"/>
          </ac:spMkLst>
        </pc:spChg>
        <pc:spChg chg="mod">
          <ac:chgData name="Remi Dyon" userId="65c0f062-4db9-4dde-9d0f-4aac0d54c13f" providerId="ADAL" clId="{569ADC18-39A9-4058-ADEF-6240D327945E}" dt="2025-10-23T18:56:45.501" v="1779" actId="207"/>
          <ac:spMkLst>
            <pc:docMk/>
            <pc:sldMk cId="2334706197" sldId="2147478639"/>
            <ac:spMk id="337" creationId="{DCBE46E0-B972-E71B-D682-7181F7DD98A7}"/>
          </ac:spMkLst>
        </pc:spChg>
        <pc:picChg chg="mod">
          <ac:chgData name="Remi Dyon" userId="65c0f062-4db9-4dde-9d0f-4aac0d54c13f" providerId="ADAL" clId="{569ADC18-39A9-4058-ADEF-6240D327945E}" dt="2025-10-23T18:57:53.592" v="1782" actId="208"/>
          <ac:picMkLst>
            <pc:docMk/>
            <pc:sldMk cId="2334706197" sldId="2147478639"/>
            <ac:picMk id="308" creationId="{BA33C6CF-CD54-7127-878D-D1B26BCBF20D}"/>
          </ac:picMkLst>
        </pc:picChg>
        <pc:picChg chg="mod">
          <ac:chgData name="Remi Dyon" userId="65c0f062-4db9-4dde-9d0f-4aac0d54c13f" providerId="ADAL" clId="{569ADC18-39A9-4058-ADEF-6240D327945E}" dt="2025-10-23T18:57:53.592" v="1782" actId="208"/>
          <ac:picMkLst>
            <pc:docMk/>
            <pc:sldMk cId="2334706197" sldId="2147478639"/>
            <ac:picMk id="309" creationId="{549B7CD7-2EAA-B2DE-471F-B100846F0881}"/>
          </ac:picMkLst>
        </pc:picChg>
        <pc:cxnChg chg="mod">
          <ac:chgData name="Remi Dyon" userId="65c0f062-4db9-4dde-9d0f-4aac0d54c13f" providerId="ADAL" clId="{569ADC18-39A9-4058-ADEF-6240D327945E}" dt="2025-10-23T18:57:28.875" v="1781" actId="208"/>
          <ac:cxnSpMkLst>
            <pc:docMk/>
            <pc:sldMk cId="2334706197" sldId="2147478639"/>
            <ac:cxnSpMk id="250" creationId="{0C18F6BE-A563-5194-8715-4788E825314F}"/>
          </ac:cxnSpMkLst>
        </pc:cxnChg>
        <pc:cxnChg chg="mod">
          <ac:chgData name="Remi Dyon" userId="65c0f062-4db9-4dde-9d0f-4aac0d54c13f" providerId="ADAL" clId="{569ADC18-39A9-4058-ADEF-6240D327945E}" dt="2025-10-23T18:57:28.875" v="1781" actId="208"/>
          <ac:cxnSpMkLst>
            <pc:docMk/>
            <pc:sldMk cId="2334706197" sldId="2147478639"/>
            <ac:cxnSpMk id="251" creationId="{D28A9DB6-9C55-F91E-F3D3-541771FEDCCC}"/>
          </ac:cxnSpMkLst>
        </pc:cxnChg>
        <pc:cxnChg chg="mod">
          <ac:chgData name="Remi Dyon" userId="65c0f062-4db9-4dde-9d0f-4aac0d54c13f" providerId="ADAL" clId="{569ADC18-39A9-4058-ADEF-6240D327945E}" dt="2025-10-23T18:57:28.875" v="1781" actId="208"/>
          <ac:cxnSpMkLst>
            <pc:docMk/>
            <pc:sldMk cId="2334706197" sldId="2147478639"/>
            <ac:cxnSpMk id="262" creationId="{A8A498F5-3073-10D0-D323-1F62567DB86C}"/>
          </ac:cxnSpMkLst>
        </pc:cxnChg>
        <pc:cxnChg chg="mod">
          <ac:chgData name="Remi Dyon" userId="65c0f062-4db9-4dde-9d0f-4aac0d54c13f" providerId="ADAL" clId="{569ADC18-39A9-4058-ADEF-6240D327945E}" dt="2025-10-23T18:57:28.875" v="1781" actId="208"/>
          <ac:cxnSpMkLst>
            <pc:docMk/>
            <pc:sldMk cId="2334706197" sldId="2147478639"/>
            <ac:cxnSpMk id="264" creationId="{F471CFA3-95D1-BA87-9AE8-C5727630ADEC}"/>
          </ac:cxnSpMkLst>
        </pc:cxnChg>
        <pc:cxnChg chg="mod">
          <ac:chgData name="Remi Dyon" userId="65c0f062-4db9-4dde-9d0f-4aac0d54c13f" providerId="ADAL" clId="{569ADC18-39A9-4058-ADEF-6240D327945E}" dt="2025-10-23T18:57:28.875" v="1781" actId="208"/>
          <ac:cxnSpMkLst>
            <pc:docMk/>
            <pc:sldMk cId="2334706197" sldId="2147478639"/>
            <ac:cxnSpMk id="275" creationId="{72FEA7F2-6DBA-AAE5-6AB8-FAFAB5289419}"/>
          </ac:cxnSpMkLst>
        </pc:cxnChg>
        <pc:cxnChg chg="mod">
          <ac:chgData name="Remi Dyon" userId="65c0f062-4db9-4dde-9d0f-4aac0d54c13f" providerId="ADAL" clId="{569ADC18-39A9-4058-ADEF-6240D327945E}" dt="2025-10-23T18:57:28.875" v="1781" actId="208"/>
          <ac:cxnSpMkLst>
            <pc:docMk/>
            <pc:sldMk cId="2334706197" sldId="2147478639"/>
            <ac:cxnSpMk id="276" creationId="{32C6B6C4-9162-8A32-D548-B55D7D647DB7}"/>
          </ac:cxnSpMkLst>
        </pc:cxnChg>
        <pc:cxnChg chg="mod">
          <ac:chgData name="Remi Dyon" userId="65c0f062-4db9-4dde-9d0f-4aac0d54c13f" providerId="ADAL" clId="{569ADC18-39A9-4058-ADEF-6240D327945E}" dt="2025-10-23T18:57:28.875" v="1781" actId="208"/>
          <ac:cxnSpMkLst>
            <pc:docMk/>
            <pc:sldMk cId="2334706197" sldId="2147478639"/>
            <ac:cxnSpMk id="306" creationId="{AECDD90F-5649-5BFB-C965-B151A7C1AC96}"/>
          </ac:cxnSpMkLst>
        </pc:cxnChg>
      </pc:sldChg>
      <pc:sldChg chg="modSp mod modTransition">
        <pc:chgData name="Remi Dyon" userId="65c0f062-4db9-4dde-9d0f-4aac0d54c13f" providerId="ADAL" clId="{569ADC18-39A9-4058-ADEF-6240D327945E}" dt="2025-10-29T17:54:34.223" v="10608"/>
        <pc:sldMkLst>
          <pc:docMk/>
          <pc:sldMk cId="2971486287" sldId="2147478642"/>
        </pc:sldMkLst>
        <pc:spChg chg="mod">
          <ac:chgData name="Remi Dyon" userId="65c0f062-4db9-4dde-9d0f-4aac0d54c13f" providerId="ADAL" clId="{569ADC18-39A9-4058-ADEF-6240D327945E}" dt="2025-10-23T20:01:39.037" v="1877" actId="207"/>
          <ac:spMkLst>
            <pc:docMk/>
            <pc:sldMk cId="2971486287" sldId="2147478642"/>
            <ac:spMk id="7" creationId="{CDFA3B16-0CF6-4342-00CD-A2121780A14D}"/>
          </ac:spMkLst>
        </pc:spChg>
        <pc:graphicFrameChg chg="modGraphic">
          <ac:chgData name="Remi Dyon" userId="65c0f062-4db9-4dde-9d0f-4aac0d54c13f" providerId="ADAL" clId="{569ADC18-39A9-4058-ADEF-6240D327945E}" dt="2025-10-23T20:01:36.055" v="1876" actId="12385"/>
          <ac:graphicFrameMkLst>
            <pc:docMk/>
            <pc:sldMk cId="2971486287" sldId="2147478642"/>
            <ac:graphicFrameMk id="4" creationId="{882C9BB9-AC4D-4894-D1FB-709C728B32AC}"/>
          </ac:graphicFrameMkLst>
        </pc:graphicFrameChg>
      </pc:sldChg>
      <pc:sldChg chg="modSp mod modTransition">
        <pc:chgData name="Remi Dyon" userId="65c0f062-4db9-4dde-9d0f-4aac0d54c13f" providerId="ADAL" clId="{569ADC18-39A9-4058-ADEF-6240D327945E}" dt="2025-10-29T17:54:34.223" v="10608"/>
        <pc:sldMkLst>
          <pc:docMk/>
          <pc:sldMk cId="3338834451" sldId="2147478646"/>
        </pc:sldMkLst>
        <pc:spChg chg="mod">
          <ac:chgData name="Remi Dyon" userId="65c0f062-4db9-4dde-9d0f-4aac0d54c13f" providerId="ADAL" clId="{569ADC18-39A9-4058-ADEF-6240D327945E}" dt="2025-10-23T20:03:19.756" v="1895" actId="207"/>
          <ac:spMkLst>
            <pc:docMk/>
            <pc:sldMk cId="3338834451" sldId="2147478646"/>
            <ac:spMk id="2" creationId="{115E1675-FB05-30F2-37F6-3C82DF76B6F7}"/>
          </ac:spMkLst>
        </pc:spChg>
        <pc:spChg chg="mod">
          <ac:chgData name="Remi Dyon" userId="65c0f062-4db9-4dde-9d0f-4aac0d54c13f" providerId="ADAL" clId="{569ADC18-39A9-4058-ADEF-6240D327945E}" dt="2025-10-23T20:03:19.756" v="1895" actId="207"/>
          <ac:spMkLst>
            <pc:docMk/>
            <pc:sldMk cId="3338834451" sldId="2147478646"/>
            <ac:spMk id="3" creationId="{CB763348-A52F-A614-5B47-06AA68B96C55}"/>
          </ac:spMkLst>
        </pc:spChg>
        <pc:spChg chg="mod">
          <ac:chgData name="Remi Dyon" userId="65c0f062-4db9-4dde-9d0f-4aac0d54c13f" providerId="ADAL" clId="{569ADC18-39A9-4058-ADEF-6240D327945E}" dt="2025-10-24T20:41:52.845" v="7722" actId="20577"/>
          <ac:spMkLst>
            <pc:docMk/>
            <pc:sldMk cId="3338834451" sldId="2147478646"/>
            <ac:spMk id="9" creationId="{7F8BF2DF-4094-51B9-7726-7AB8C7666D3E}"/>
          </ac:spMkLst>
        </pc:spChg>
        <pc:graphicFrameChg chg="modGraphic">
          <ac:chgData name="Remi Dyon" userId="65c0f062-4db9-4dde-9d0f-4aac0d54c13f" providerId="ADAL" clId="{569ADC18-39A9-4058-ADEF-6240D327945E}" dt="2025-10-23T20:03:32.897" v="1896" actId="207"/>
          <ac:graphicFrameMkLst>
            <pc:docMk/>
            <pc:sldMk cId="3338834451" sldId="2147478646"/>
            <ac:graphicFrameMk id="7" creationId="{FEA0FEC7-759A-024B-14A0-1CF3CDC0CD13}"/>
          </ac:graphicFrameMkLst>
        </pc:graphicFrameChg>
        <pc:graphicFrameChg chg="mod modGraphic">
          <ac:chgData name="Remi Dyon" userId="65c0f062-4db9-4dde-9d0f-4aac0d54c13f" providerId="ADAL" clId="{569ADC18-39A9-4058-ADEF-6240D327945E}" dt="2025-10-24T20:41:36.885" v="7716" actId="20577"/>
          <ac:graphicFrameMkLst>
            <pc:docMk/>
            <pc:sldMk cId="3338834451" sldId="2147478646"/>
            <ac:graphicFrameMk id="10" creationId="{7347487E-6584-92F3-F5B3-09D92B6C70A1}"/>
          </ac:graphicFrameMkLst>
        </pc:graphicFrameChg>
      </pc:sldChg>
      <pc:sldChg chg="modSp mod modTransition">
        <pc:chgData name="Remi Dyon" userId="65c0f062-4db9-4dde-9d0f-4aac0d54c13f" providerId="ADAL" clId="{569ADC18-39A9-4058-ADEF-6240D327945E}" dt="2025-10-29T17:54:34.223" v="10608"/>
        <pc:sldMkLst>
          <pc:docMk/>
          <pc:sldMk cId="4004410795" sldId="2147478647"/>
        </pc:sldMkLst>
        <pc:spChg chg="mod">
          <ac:chgData name="Remi Dyon" userId="65c0f062-4db9-4dde-9d0f-4aac0d54c13f" providerId="ADAL" clId="{569ADC18-39A9-4058-ADEF-6240D327945E}" dt="2025-10-24T20:43:27.844" v="8075" actId="20577"/>
          <ac:spMkLst>
            <pc:docMk/>
            <pc:sldMk cId="4004410795" sldId="2147478647"/>
            <ac:spMk id="2" creationId="{06200FD3-EB50-A291-6952-748348F5754E}"/>
          </ac:spMkLst>
        </pc:spChg>
        <pc:spChg chg="mod">
          <ac:chgData name="Remi Dyon" userId="65c0f062-4db9-4dde-9d0f-4aac0d54c13f" providerId="ADAL" clId="{569ADC18-39A9-4058-ADEF-6240D327945E}" dt="2025-10-24T20:43:35.487" v="8090" actId="20577"/>
          <ac:spMkLst>
            <pc:docMk/>
            <pc:sldMk cId="4004410795" sldId="2147478647"/>
            <ac:spMk id="7" creationId="{CDFA3B16-0CF6-4342-00CD-A2121780A14D}"/>
          </ac:spMkLst>
        </pc:spChg>
        <pc:graphicFrameChg chg="modGraphic">
          <ac:chgData name="Remi Dyon" userId="65c0f062-4db9-4dde-9d0f-4aac0d54c13f" providerId="ADAL" clId="{569ADC18-39A9-4058-ADEF-6240D327945E}" dt="2025-10-24T20:43:48.669" v="8095" actId="20577"/>
          <ac:graphicFrameMkLst>
            <pc:docMk/>
            <pc:sldMk cId="4004410795" sldId="2147478647"/>
            <ac:graphicFrameMk id="4" creationId="{882C9BB9-AC4D-4894-D1FB-709C728B32AC}"/>
          </ac:graphicFrameMkLst>
        </pc:graphicFrameChg>
      </pc:sldChg>
      <pc:sldChg chg="addSp delSp modSp mod modTransition">
        <pc:chgData name="Remi Dyon" userId="65c0f062-4db9-4dde-9d0f-4aac0d54c13f" providerId="ADAL" clId="{569ADC18-39A9-4058-ADEF-6240D327945E}" dt="2025-10-29T17:54:34.223" v="10608"/>
        <pc:sldMkLst>
          <pc:docMk/>
          <pc:sldMk cId="4217083223" sldId="2147478651"/>
        </pc:sldMkLst>
        <pc:spChg chg="mod">
          <ac:chgData name="Remi Dyon" userId="65c0f062-4db9-4dde-9d0f-4aac0d54c13f" providerId="ADAL" clId="{569ADC18-39A9-4058-ADEF-6240D327945E}" dt="2025-10-23T20:04:16.097" v="1903" actId="207"/>
          <ac:spMkLst>
            <pc:docMk/>
            <pc:sldMk cId="4217083223" sldId="2147478651"/>
            <ac:spMk id="7" creationId="{CDFA3B16-0CF6-4342-00CD-A2121780A14D}"/>
          </ac:spMkLst>
        </pc:spChg>
        <pc:picChg chg="add mod">
          <ac:chgData name="Remi Dyon" userId="65c0f062-4db9-4dde-9d0f-4aac0d54c13f" providerId="ADAL" clId="{569ADC18-39A9-4058-ADEF-6240D327945E}" dt="2025-10-24T20:51:18.213" v="8101" actId="1076"/>
          <ac:picMkLst>
            <pc:docMk/>
            <pc:sldMk cId="4217083223" sldId="2147478651"/>
            <ac:picMk id="4" creationId="{4CD0B131-508B-E9D4-5C61-7F046D1D7A83}"/>
          </ac:picMkLst>
        </pc:picChg>
      </pc:sldChg>
      <pc:sldChg chg="addSp delSp modSp mod modTransition">
        <pc:chgData name="Remi Dyon" userId="65c0f062-4db9-4dde-9d0f-4aac0d54c13f" providerId="ADAL" clId="{569ADC18-39A9-4058-ADEF-6240D327945E}" dt="2025-10-29T17:54:34.223" v="10608"/>
        <pc:sldMkLst>
          <pc:docMk/>
          <pc:sldMk cId="3403173400" sldId="2147478652"/>
        </pc:sldMkLst>
        <pc:spChg chg="mod">
          <ac:chgData name="Remi Dyon" userId="65c0f062-4db9-4dde-9d0f-4aac0d54c13f" providerId="ADAL" clId="{569ADC18-39A9-4058-ADEF-6240D327945E}" dt="2025-10-24T20:53:49.536" v="8140" actId="20577"/>
          <ac:spMkLst>
            <pc:docMk/>
            <pc:sldMk cId="3403173400" sldId="2147478652"/>
            <ac:spMk id="7" creationId="{CDFA3B16-0CF6-4342-00CD-A2121780A14D}"/>
          </ac:spMkLst>
        </pc:spChg>
        <pc:picChg chg="add mod">
          <ac:chgData name="Remi Dyon" userId="65c0f062-4db9-4dde-9d0f-4aac0d54c13f" providerId="ADAL" clId="{569ADC18-39A9-4058-ADEF-6240D327945E}" dt="2025-10-24T20:53:27.178" v="8105" actId="1076"/>
          <ac:picMkLst>
            <pc:docMk/>
            <pc:sldMk cId="3403173400" sldId="2147478652"/>
            <ac:picMk id="4" creationId="{8E2D96D1-945B-4B9D-730A-E04C7A73025D}"/>
          </ac:picMkLst>
        </pc:picChg>
      </pc:sldChg>
      <pc:sldChg chg="modSp mod modTransition">
        <pc:chgData name="Remi Dyon" userId="65c0f062-4db9-4dde-9d0f-4aac0d54c13f" providerId="ADAL" clId="{569ADC18-39A9-4058-ADEF-6240D327945E}" dt="2025-10-29T17:54:34.223" v="10608"/>
        <pc:sldMkLst>
          <pc:docMk/>
          <pc:sldMk cId="749234232" sldId="2147478653"/>
        </pc:sldMkLst>
        <pc:spChg chg="mod">
          <ac:chgData name="Remi Dyon" userId="65c0f062-4db9-4dde-9d0f-4aac0d54c13f" providerId="ADAL" clId="{569ADC18-39A9-4058-ADEF-6240D327945E}" dt="2025-10-24T20:57:09.020" v="8152" actId="207"/>
          <ac:spMkLst>
            <pc:docMk/>
            <pc:sldMk cId="749234232" sldId="2147478653"/>
            <ac:spMk id="9" creationId="{7F8BF2DF-4094-51B9-7726-7AB8C7666D3E}"/>
          </ac:spMkLst>
        </pc:spChg>
        <pc:graphicFrameChg chg="modGraphic">
          <ac:chgData name="Remi Dyon" userId="65c0f062-4db9-4dde-9d0f-4aac0d54c13f" providerId="ADAL" clId="{569ADC18-39A9-4058-ADEF-6240D327945E}" dt="2025-10-23T20:07:34.431" v="1918" actId="207"/>
          <ac:graphicFrameMkLst>
            <pc:docMk/>
            <pc:sldMk cId="749234232" sldId="2147478653"/>
            <ac:graphicFrameMk id="7" creationId="{FEA0FEC7-759A-024B-14A0-1CF3CDC0CD13}"/>
          </ac:graphicFrameMkLst>
        </pc:graphicFrameChg>
        <pc:graphicFrameChg chg="modGraphic">
          <ac:chgData name="Remi Dyon" userId="65c0f062-4db9-4dde-9d0f-4aac0d54c13f" providerId="ADAL" clId="{569ADC18-39A9-4058-ADEF-6240D327945E}" dt="2025-10-23T20:07:26.817" v="1917" actId="207"/>
          <ac:graphicFrameMkLst>
            <pc:docMk/>
            <pc:sldMk cId="749234232" sldId="2147478653"/>
            <ac:graphicFrameMk id="10" creationId="{7347487E-6584-92F3-F5B3-09D92B6C70A1}"/>
          </ac:graphicFrameMkLst>
        </pc:graphicFrameChg>
      </pc:sldChg>
      <pc:sldChg chg="modSp mod modTransition">
        <pc:chgData name="Remi Dyon" userId="65c0f062-4db9-4dde-9d0f-4aac0d54c13f" providerId="ADAL" clId="{569ADC18-39A9-4058-ADEF-6240D327945E}" dt="2025-10-29T17:54:34.223" v="10608"/>
        <pc:sldMkLst>
          <pc:docMk/>
          <pc:sldMk cId="2411527252" sldId="2147478654"/>
        </pc:sldMkLst>
        <pc:spChg chg="mod">
          <ac:chgData name="Remi Dyon" userId="65c0f062-4db9-4dde-9d0f-4aac0d54c13f" providerId="ADAL" clId="{569ADC18-39A9-4058-ADEF-6240D327945E}" dt="2025-10-24T21:00:11.811" v="8313" actId="20577"/>
          <ac:spMkLst>
            <pc:docMk/>
            <pc:sldMk cId="2411527252" sldId="2147478654"/>
            <ac:spMk id="7" creationId="{CDFA3B16-0CF6-4342-00CD-A2121780A14D}"/>
          </ac:spMkLst>
        </pc:spChg>
        <pc:graphicFrameChg chg="modGraphic">
          <ac:chgData name="Remi Dyon" userId="65c0f062-4db9-4dde-9d0f-4aac0d54c13f" providerId="ADAL" clId="{569ADC18-39A9-4058-ADEF-6240D327945E}" dt="2025-10-23T20:07:49.585" v="1920" actId="207"/>
          <ac:graphicFrameMkLst>
            <pc:docMk/>
            <pc:sldMk cId="2411527252" sldId="2147478654"/>
            <ac:graphicFrameMk id="9" creationId="{C5D0D2FB-67C2-F8BC-8DF0-730FAB1ED55E}"/>
          </ac:graphicFrameMkLst>
        </pc:graphicFrameChg>
        <pc:graphicFrameChg chg="modGraphic">
          <ac:chgData name="Remi Dyon" userId="65c0f062-4db9-4dde-9d0f-4aac0d54c13f" providerId="ADAL" clId="{569ADC18-39A9-4058-ADEF-6240D327945E}" dt="2025-10-24T20:59:34.085" v="8279" actId="20577"/>
          <ac:graphicFrameMkLst>
            <pc:docMk/>
            <pc:sldMk cId="2411527252" sldId="2147478654"/>
            <ac:graphicFrameMk id="10" creationId="{2EB8D649-E24F-A2F0-C15B-C0C16FB34FA7}"/>
          </ac:graphicFrameMkLst>
        </pc:graphicFrameChg>
      </pc:sldChg>
      <pc:sldChg chg="modSp mod modTransition">
        <pc:chgData name="Remi Dyon" userId="65c0f062-4db9-4dde-9d0f-4aac0d54c13f" providerId="ADAL" clId="{569ADC18-39A9-4058-ADEF-6240D327945E}" dt="2025-10-29T17:54:34.223" v="10608"/>
        <pc:sldMkLst>
          <pc:docMk/>
          <pc:sldMk cId="4244811492" sldId="2147478655"/>
        </pc:sldMkLst>
        <pc:spChg chg="mod">
          <ac:chgData name="Remi Dyon" userId="65c0f062-4db9-4dde-9d0f-4aac0d54c13f" providerId="ADAL" clId="{569ADC18-39A9-4058-ADEF-6240D327945E}" dt="2025-10-23T20:08:07.498" v="1925" actId="207"/>
          <ac:spMkLst>
            <pc:docMk/>
            <pc:sldMk cId="4244811492" sldId="2147478655"/>
            <ac:spMk id="7" creationId="{CDFA3B16-0CF6-4342-00CD-A2121780A14D}"/>
          </ac:spMkLst>
        </pc:spChg>
        <pc:graphicFrameChg chg="modGraphic">
          <ac:chgData name="Remi Dyon" userId="65c0f062-4db9-4dde-9d0f-4aac0d54c13f" providerId="ADAL" clId="{569ADC18-39A9-4058-ADEF-6240D327945E}" dt="2025-10-23T20:08:05.514" v="1924" actId="12385"/>
          <ac:graphicFrameMkLst>
            <pc:docMk/>
            <pc:sldMk cId="4244811492" sldId="2147478655"/>
            <ac:graphicFrameMk id="4" creationId="{882C9BB9-AC4D-4894-D1FB-709C728B32AC}"/>
          </ac:graphicFrameMkLst>
        </pc:graphicFrameChg>
      </pc:sldChg>
      <pc:sldChg chg="modSp mod modTransition">
        <pc:chgData name="Remi Dyon" userId="65c0f062-4db9-4dde-9d0f-4aac0d54c13f" providerId="ADAL" clId="{569ADC18-39A9-4058-ADEF-6240D327945E}" dt="2025-10-29T17:54:34.223" v="10608"/>
        <pc:sldMkLst>
          <pc:docMk/>
          <pc:sldMk cId="140285584" sldId="2147478661"/>
        </pc:sldMkLst>
        <pc:spChg chg="mod">
          <ac:chgData name="Remi Dyon" userId="65c0f062-4db9-4dde-9d0f-4aac0d54c13f" providerId="ADAL" clId="{569ADC18-39A9-4058-ADEF-6240D327945E}" dt="2025-10-23T20:01:19.793" v="1873" actId="207"/>
          <ac:spMkLst>
            <pc:docMk/>
            <pc:sldMk cId="140285584" sldId="2147478661"/>
            <ac:spMk id="7" creationId="{CDFA3B16-0CF6-4342-00CD-A2121780A14D}"/>
          </ac:spMkLst>
        </pc:spChg>
        <pc:spChg chg="mod">
          <ac:chgData name="Remi Dyon" userId="65c0f062-4db9-4dde-9d0f-4aac0d54c13f" providerId="ADAL" clId="{569ADC18-39A9-4058-ADEF-6240D327945E}" dt="2025-10-23T20:01:24.425" v="1874" actId="207"/>
          <ac:spMkLst>
            <pc:docMk/>
            <pc:sldMk cId="140285584" sldId="2147478661"/>
            <ac:spMk id="20" creationId="{91A88DBB-1574-6E46-8721-D9173B74627C}"/>
          </ac:spMkLst>
        </pc:spChg>
        <pc:spChg chg="mod">
          <ac:chgData name="Remi Dyon" userId="65c0f062-4db9-4dde-9d0f-4aac0d54c13f" providerId="ADAL" clId="{569ADC18-39A9-4058-ADEF-6240D327945E}" dt="2025-10-23T20:01:24.425" v="1874" actId="207"/>
          <ac:spMkLst>
            <pc:docMk/>
            <pc:sldMk cId="140285584" sldId="2147478661"/>
            <ac:spMk id="24" creationId="{0C4C787E-EAF0-E787-9C03-61D4B66CA29D}"/>
          </ac:spMkLst>
        </pc:spChg>
        <pc:spChg chg="mod">
          <ac:chgData name="Remi Dyon" userId="65c0f062-4db9-4dde-9d0f-4aac0d54c13f" providerId="ADAL" clId="{569ADC18-39A9-4058-ADEF-6240D327945E}" dt="2025-10-23T20:01:24.425" v="1874" actId="207"/>
          <ac:spMkLst>
            <pc:docMk/>
            <pc:sldMk cId="140285584" sldId="2147478661"/>
            <ac:spMk id="25" creationId="{CF207F7F-0513-FD56-EA54-0B914F1F9D20}"/>
          </ac:spMkLst>
        </pc:spChg>
        <pc:spChg chg="mod">
          <ac:chgData name="Remi Dyon" userId="65c0f062-4db9-4dde-9d0f-4aac0d54c13f" providerId="ADAL" clId="{569ADC18-39A9-4058-ADEF-6240D327945E}" dt="2025-10-23T20:01:24.425" v="1874" actId="207"/>
          <ac:spMkLst>
            <pc:docMk/>
            <pc:sldMk cId="140285584" sldId="2147478661"/>
            <ac:spMk id="26" creationId="{DA30AF8C-389D-334D-7D1C-ACAC896C4885}"/>
          </ac:spMkLst>
        </pc:spChg>
        <pc:spChg chg="mod">
          <ac:chgData name="Remi Dyon" userId="65c0f062-4db9-4dde-9d0f-4aac0d54c13f" providerId="ADAL" clId="{569ADC18-39A9-4058-ADEF-6240D327945E}" dt="2025-10-23T20:01:24.425" v="1874" actId="207"/>
          <ac:spMkLst>
            <pc:docMk/>
            <pc:sldMk cId="140285584" sldId="2147478661"/>
            <ac:spMk id="33" creationId="{B350F372-6C51-0463-D11F-E6A55DE03E38}"/>
          </ac:spMkLst>
        </pc:spChg>
        <pc:spChg chg="mod">
          <ac:chgData name="Remi Dyon" userId="65c0f062-4db9-4dde-9d0f-4aac0d54c13f" providerId="ADAL" clId="{569ADC18-39A9-4058-ADEF-6240D327945E}" dt="2025-10-23T20:01:24.425" v="1874" actId="207"/>
          <ac:spMkLst>
            <pc:docMk/>
            <pc:sldMk cId="140285584" sldId="2147478661"/>
            <ac:spMk id="34" creationId="{AA29E749-0F7F-F599-9C27-D99EE29B230D}"/>
          </ac:spMkLst>
        </pc:spChg>
        <pc:spChg chg="mod">
          <ac:chgData name="Remi Dyon" userId="65c0f062-4db9-4dde-9d0f-4aac0d54c13f" providerId="ADAL" clId="{569ADC18-39A9-4058-ADEF-6240D327945E}" dt="2025-10-23T20:01:24.425" v="1874" actId="207"/>
          <ac:spMkLst>
            <pc:docMk/>
            <pc:sldMk cId="140285584" sldId="2147478661"/>
            <ac:spMk id="36" creationId="{15DCA23A-45FC-935A-090E-E60AED4D47B0}"/>
          </ac:spMkLst>
        </pc:spChg>
        <pc:spChg chg="mod">
          <ac:chgData name="Remi Dyon" userId="65c0f062-4db9-4dde-9d0f-4aac0d54c13f" providerId="ADAL" clId="{569ADC18-39A9-4058-ADEF-6240D327945E}" dt="2025-10-23T20:01:24.425" v="1874" actId="207"/>
          <ac:spMkLst>
            <pc:docMk/>
            <pc:sldMk cId="140285584" sldId="2147478661"/>
            <ac:spMk id="218" creationId="{49E7D6B4-DD1C-E8D2-C3E5-2A5F2994939D}"/>
          </ac:spMkLst>
        </pc:spChg>
        <pc:spChg chg="mod">
          <ac:chgData name="Remi Dyon" userId="65c0f062-4db9-4dde-9d0f-4aac0d54c13f" providerId="ADAL" clId="{569ADC18-39A9-4058-ADEF-6240D327945E}" dt="2025-10-23T20:01:24.425" v="1874" actId="207"/>
          <ac:spMkLst>
            <pc:docMk/>
            <pc:sldMk cId="140285584" sldId="2147478661"/>
            <ac:spMk id="266" creationId="{2C0B66A9-9AC4-3DF9-ED57-17D017FA8505}"/>
          </ac:spMkLst>
        </pc:spChg>
        <pc:spChg chg="mod">
          <ac:chgData name="Remi Dyon" userId="65c0f062-4db9-4dde-9d0f-4aac0d54c13f" providerId="ADAL" clId="{569ADC18-39A9-4058-ADEF-6240D327945E}" dt="2025-10-23T20:01:24.425" v="1874" actId="207"/>
          <ac:spMkLst>
            <pc:docMk/>
            <pc:sldMk cId="140285584" sldId="2147478661"/>
            <ac:spMk id="269" creationId="{187994BA-D520-34C5-041C-A76CB59E8350}"/>
          </ac:spMkLst>
        </pc:spChg>
      </pc:sldChg>
      <pc:sldChg chg="modSp mod modTransition">
        <pc:chgData name="Remi Dyon" userId="65c0f062-4db9-4dde-9d0f-4aac0d54c13f" providerId="ADAL" clId="{569ADC18-39A9-4058-ADEF-6240D327945E}" dt="2025-10-29T17:54:34.223" v="10608"/>
        <pc:sldMkLst>
          <pc:docMk/>
          <pc:sldMk cId="340826985" sldId="2147478663"/>
        </pc:sldMkLst>
        <pc:spChg chg="mod">
          <ac:chgData name="Remi Dyon" userId="65c0f062-4db9-4dde-9d0f-4aac0d54c13f" providerId="ADAL" clId="{569ADC18-39A9-4058-ADEF-6240D327945E}" dt="2025-10-23T20:16:04.557" v="1994" actId="207"/>
          <ac:spMkLst>
            <pc:docMk/>
            <pc:sldMk cId="340826985" sldId="2147478663"/>
            <ac:spMk id="7" creationId="{CDFA3B16-0CF6-4342-00CD-A2121780A14D}"/>
          </ac:spMkLst>
        </pc:spChg>
        <pc:graphicFrameChg chg="modGraphic">
          <ac:chgData name="Remi Dyon" userId="65c0f062-4db9-4dde-9d0f-4aac0d54c13f" providerId="ADAL" clId="{569ADC18-39A9-4058-ADEF-6240D327945E}" dt="2025-10-23T20:16:01.934" v="1993" actId="12385"/>
          <ac:graphicFrameMkLst>
            <pc:docMk/>
            <pc:sldMk cId="340826985" sldId="2147478663"/>
            <ac:graphicFrameMk id="4" creationId="{882C9BB9-AC4D-4894-D1FB-709C728B32AC}"/>
          </ac:graphicFrameMkLst>
        </pc:graphicFrameChg>
      </pc:sldChg>
      <pc:sldChg chg="modSp mod modTransition">
        <pc:chgData name="Remi Dyon" userId="65c0f062-4db9-4dde-9d0f-4aac0d54c13f" providerId="ADAL" clId="{569ADC18-39A9-4058-ADEF-6240D327945E}" dt="2025-10-29T17:54:34.223" v="10608"/>
        <pc:sldMkLst>
          <pc:docMk/>
          <pc:sldMk cId="4013334298" sldId="2147478664"/>
        </pc:sldMkLst>
        <pc:spChg chg="mod">
          <ac:chgData name="Remi Dyon" userId="65c0f062-4db9-4dde-9d0f-4aac0d54c13f" providerId="ADAL" clId="{569ADC18-39A9-4058-ADEF-6240D327945E}" dt="2025-10-24T12:49:25.566" v="2111" actId="207"/>
          <ac:spMkLst>
            <pc:docMk/>
            <pc:sldMk cId="4013334298" sldId="2147478664"/>
            <ac:spMk id="7" creationId="{CDFA3B16-0CF6-4342-00CD-A2121780A14D}"/>
          </ac:spMkLst>
        </pc:spChg>
        <pc:graphicFrameChg chg="modGraphic">
          <ac:chgData name="Remi Dyon" userId="65c0f062-4db9-4dde-9d0f-4aac0d54c13f" providerId="ADAL" clId="{569ADC18-39A9-4058-ADEF-6240D327945E}" dt="2025-10-24T12:49:23.421" v="2110" actId="12385"/>
          <ac:graphicFrameMkLst>
            <pc:docMk/>
            <pc:sldMk cId="4013334298" sldId="2147478664"/>
            <ac:graphicFrameMk id="4" creationId="{882C9BB9-AC4D-4894-D1FB-709C728B32AC}"/>
          </ac:graphicFrameMkLst>
        </pc:graphicFrameChg>
      </pc:sldChg>
      <pc:sldChg chg="modSp mod modTransition">
        <pc:chgData name="Remi Dyon" userId="65c0f062-4db9-4dde-9d0f-4aac0d54c13f" providerId="ADAL" clId="{569ADC18-39A9-4058-ADEF-6240D327945E}" dt="2025-10-29T17:54:34.223" v="10608"/>
        <pc:sldMkLst>
          <pc:docMk/>
          <pc:sldMk cId="2642703768" sldId="2147478665"/>
        </pc:sldMkLst>
        <pc:spChg chg="mod">
          <ac:chgData name="Remi Dyon" userId="65c0f062-4db9-4dde-9d0f-4aac0d54c13f" providerId="ADAL" clId="{569ADC18-39A9-4058-ADEF-6240D327945E}" dt="2025-10-24T12:49:34.158" v="2114" actId="207"/>
          <ac:spMkLst>
            <pc:docMk/>
            <pc:sldMk cId="2642703768" sldId="2147478665"/>
            <ac:spMk id="7" creationId="{CDFA3B16-0CF6-4342-00CD-A2121780A14D}"/>
          </ac:spMkLst>
        </pc:spChg>
        <pc:graphicFrameChg chg="modGraphic">
          <ac:chgData name="Remi Dyon" userId="65c0f062-4db9-4dde-9d0f-4aac0d54c13f" providerId="ADAL" clId="{569ADC18-39A9-4058-ADEF-6240D327945E}" dt="2025-10-24T12:49:31.815" v="2113" actId="12385"/>
          <ac:graphicFrameMkLst>
            <pc:docMk/>
            <pc:sldMk cId="2642703768" sldId="2147478665"/>
            <ac:graphicFrameMk id="4" creationId="{882C9BB9-AC4D-4894-D1FB-709C728B32AC}"/>
          </ac:graphicFrameMkLst>
        </pc:graphicFrameChg>
      </pc:sldChg>
      <pc:sldChg chg="modSp mod modTransition">
        <pc:chgData name="Remi Dyon" userId="65c0f062-4db9-4dde-9d0f-4aac0d54c13f" providerId="ADAL" clId="{569ADC18-39A9-4058-ADEF-6240D327945E}" dt="2025-10-29T17:54:34.223" v="10608"/>
        <pc:sldMkLst>
          <pc:docMk/>
          <pc:sldMk cId="1624925697" sldId="2147478669"/>
        </pc:sldMkLst>
        <pc:spChg chg="mod">
          <ac:chgData name="Remi Dyon" userId="65c0f062-4db9-4dde-9d0f-4aac0d54c13f" providerId="ADAL" clId="{569ADC18-39A9-4058-ADEF-6240D327945E}" dt="2025-10-23T20:02:23.384" v="1887" actId="207"/>
          <ac:spMkLst>
            <pc:docMk/>
            <pc:sldMk cId="1624925697" sldId="2147478669"/>
            <ac:spMk id="7" creationId="{CDFA3B16-0CF6-4342-00CD-A2121780A14D}"/>
          </ac:spMkLst>
        </pc:spChg>
        <pc:graphicFrameChg chg="modGraphic">
          <ac:chgData name="Remi Dyon" userId="65c0f062-4db9-4dde-9d0f-4aac0d54c13f" providerId="ADAL" clId="{569ADC18-39A9-4058-ADEF-6240D327945E}" dt="2025-10-23T20:02:30.761" v="1888" actId="12385"/>
          <ac:graphicFrameMkLst>
            <pc:docMk/>
            <pc:sldMk cId="1624925697" sldId="2147478669"/>
            <ac:graphicFrameMk id="4" creationId="{882C9BB9-AC4D-4894-D1FB-709C728B32AC}"/>
          </ac:graphicFrameMkLst>
        </pc:graphicFrameChg>
      </pc:sldChg>
      <pc:sldChg chg="modSp mod modTransition">
        <pc:chgData name="Remi Dyon" userId="65c0f062-4db9-4dde-9d0f-4aac0d54c13f" providerId="ADAL" clId="{569ADC18-39A9-4058-ADEF-6240D327945E}" dt="2025-10-29T17:54:34.223" v="10608"/>
        <pc:sldMkLst>
          <pc:docMk/>
          <pc:sldMk cId="1714818578" sldId="2147478670"/>
        </pc:sldMkLst>
        <pc:spChg chg="mod">
          <ac:chgData name="Remi Dyon" userId="65c0f062-4db9-4dde-9d0f-4aac0d54c13f" providerId="ADAL" clId="{569ADC18-39A9-4058-ADEF-6240D327945E}" dt="2025-10-23T20:18:50.206" v="2017" actId="207"/>
          <ac:spMkLst>
            <pc:docMk/>
            <pc:sldMk cId="1714818578" sldId="2147478670"/>
            <ac:spMk id="7" creationId="{CDFA3B16-0CF6-4342-00CD-A2121780A14D}"/>
          </ac:spMkLst>
        </pc:spChg>
        <pc:spChg chg="mod">
          <ac:chgData name="Remi Dyon" userId="65c0f062-4db9-4dde-9d0f-4aac0d54c13f" providerId="ADAL" clId="{569ADC18-39A9-4058-ADEF-6240D327945E}" dt="2025-10-23T20:18:54.140" v="2018" actId="207"/>
          <ac:spMkLst>
            <pc:docMk/>
            <pc:sldMk cId="1714818578" sldId="2147478670"/>
            <ac:spMk id="210" creationId="{DA7C4FE7-3164-59E8-7B06-CD2B36BEAE3F}"/>
          </ac:spMkLst>
        </pc:spChg>
        <pc:spChg chg="mod">
          <ac:chgData name="Remi Dyon" userId="65c0f062-4db9-4dde-9d0f-4aac0d54c13f" providerId="ADAL" clId="{569ADC18-39A9-4058-ADEF-6240D327945E}" dt="2025-10-23T20:18:54.140" v="2018" actId="207"/>
          <ac:spMkLst>
            <pc:docMk/>
            <pc:sldMk cId="1714818578" sldId="2147478670"/>
            <ac:spMk id="211" creationId="{2D6E4996-061E-B55C-CDDC-B574CC4FC3C8}"/>
          </ac:spMkLst>
        </pc:spChg>
        <pc:spChg chg="mod">
          <ac:chgData name="Remi Dyon" userId="65c0f062-4db9-4dde-9d0f-4aac0d54c13f" providerId="ADAL" clId="{569ADC18-39A9-4058-ADEF-6240D327945E}" dt="2025-10-23T20:18:54.140" v="2018" actId="207"/>
          <ac:spMkLst>
            <pc:docMk/>
            <pc:sldMk cId="1714818578" sldId="2147478670"/>
            <ac:spMk id="212" creationId="{1F781B69-A1DD-5FBA-E470-EB4728823905}"/>
          </ac:spMkLst>
        </pc:spChg>
        <pc:spChg chg="mod">
          <ac:chgData name="Remi Dyon" userId="65c0f062-4db9-4dde-9d0f-4aac0d54c13f" providerId="ADAL" clId="{569ADC18-39A9-4058-ADEF-6240D327945E}" dt="2025-10-23T20:18:54.140" v="2018" actId="207"/>
          <ac:spMkLst>
            <pc:docMk/>
            <pc:sldMk cId="1714818578" sldId="2147478670"/>
            <ac:spMk id="217" creationId="{AE2CDFFD-2ABF-8903-E1F4-D45F20D46EF2}"/>
          </ac:spMkLst>
        </pc:spChg>
        <pc:spChg chg="mod">
          <ac:chgData name="Remi Dyon" userId="65c0f062-4db9-4dde-9d0f-4aac0d54c13f" providerId="ADAL" clId="{569ADC18-39A9-4058-ADEF-6240D327945E}" dt="2025-10-23T20:19:00.937" v="2020" actId="207"/>
          <ac:spMkLst>
            <pc:docMk/>
            <pc:sldMk cId="1714818578" sldId="2147478670"/>
            <ac:spMk id="1068" creationId="{C81C3780-F931-F52E-9F33-DDF4EB120F62}"/>
          </ac:spMkLst>
        </pc:spChg>
        <pc:spChg chg="mod">
          <ac:chgData name="Remi Dyon" userId="65c0f062-4db9-4dde-9d0f-4aac0d54c13f" providerId="ADAL" clId="{569ADC18-39A9-4058-ADEF-6240D327945E}" dt="2025-10-23T20:19:00.937" v="2020" actId="207"/>
          <ac:spMkLst>
            <pc:docMk/>
            <pc:sldMk cId="1714818578" sldId="2147478670"/>
            <ac:spMk id="1069" creationId="{E90B4A29-D5FD-DC22-D36B-2EE3F9681A40}"/>
          </ac:spMkLst>
        </pc:spChg>
        <pc:spChg chg="mod">
          <ac:chgData name="Remi Dyon" userId="65c0f062-4db9-4dde-9d0f-4aac0d54c13f" providerId="ADAL" clId="{569ADC18-39A9-4058-ADEF-6240D327945E}" dt="2025-10-23T20:18:57.907" v="2019" actId="207"/>
          <ac:spMkLst>
            <pc:docMk/>
            <pc:sldMk cId="1714818578" sldId="2147478670"/>
            <ac:spMk id="1071" creationId="{A2F949C3-E263-6FE4-48A9-B019EE1FE0BD}"/>
          </ac:spMkLst>
        </pc:spChg>
      </pc:sldChg>
      <pc:sldChg chg="modSp mod modTransition">
        <pc:chgData name="Remi Dyon" userId="65c0f062-4db9-4dde-9d0f-4aac0d54c13f" providerId="ADAL" clId="{569ADC18-39A9-4058-ADEF-6240D327945E}" dt="2025-10-29T17:54:34.223" v="10608"/>
        <pc:sldMkLst>
          <pc:docMk/>
          <pc:sldMk cId="4249828689" sldId="2147478671"/>
        </pc:sldMkLst>
        <pc:spChg chg="mod">
          <ac:chgData name="Remi Dyon" userId="65c0f062-4db9-4dde-9d0f-4aac0d54c13f" providerId="ADAL" clId="{569ADC18-39A9-4058-ADEF-6240D327945E}" dt="2025-10-24T21:05:23.419" v="8389" actId="207"/>
          <ac:spMkLst>
            <pc:docMk/>
            <pc:sldMk cId="4249828689" sldId="2147478671"/>
            <ac:spMk id="7" creationId="{CDFA3B16-0CF6-4342-00CD-A2121780A14D}"/>
          </ac:spMkLst>
        </pc:spChg>
        <pc:spChg chg="mod">
          <ac:chgData name="Remi Dyon" userId="65c0f062-4db9-4dde-9d0f-4aac0d54c13f" providerId="ADAL" clId="{569ADC18-39A9-4058-ADEF-6240D327945E}" dt="2025-10-24T21:04:39.087" v="8334" actId="20577"/>
          <ac:spMkLst>
            <pc:docMk/>
            <pc:sldMk cId="4249828689" sldId="2147478671"/>
            <ac:spMk id="10" creationId="{ADFC6DBE-5508-A7C2-85EE-BC90405E2B94}"/>
          </ac:spMkLst>
        </pc:spChg>
        <pc:graphicFrameChg chg="modGraphic">
          <ac:chgData name="Remi Dyon" userId="65c0f062-4db9-4dde-9d0f-4aac0d54c13f" providerId="ADAL" clId="{569ADC18-39A9-4058-ADEF-6240D327945E}" dt="2025-10-23T20:15:53.575" v="1990" actId="12385"/>
          <ac:graphicFrameMkLst>
            <pc:docMk/>
            <pc:sldMk cId="4249828689" sldId="2147478671"/>
            <ac:graphicFrameMk id="9" creationId="{74F17236-3FF6-1432-8902-FDF0D0869537}"/>
          </ac:graphicFrameMkLst>
        </pc:graphicFrameChg>
      </pc:sldChg>
      <pc:sldChg chg="modSp mod modTransition">
        <pc:chgData name="Remi Dyon" userId="65c0f062-4db9-4dde-9d0f-4aac0d54c13f" providerId="ADAL" clId="{569ADC18-39A9-4058-ADEF-6240D327945E}" dt="2025-10-29T17:54:34.223" v="10608"/>
        <pc:sldMkLst>
          <pc:docMk/>
          <pc:sldMk cId="959746841" sldId="2147478675"/>
        </pc:sldMkLst>
        <pc:spChg chg="mod">
          <ac:chgData name="Remi Dyon" userId="65c0f062-4db9-4dde-9d0f-4aac0d54c13f" providerId="ADAL" clId="{569ADC18-39A9-4058-ADEF-6240D327945E}" dt="2025-10-23T20:19:53.711" v="2028" actId="207"/>
          <ac:spMkLst>
            <pc:docMk/>
            <pc:sldMk cId="959746841" sldId="2147478675"/>
            <ac:spMk id="7" creationId="{CDFA3B16-0CF6-4342-00CD-A2121780A14D}"/>
          </ac:spMkLst>
        </pc:spChg>
        <pc:graphicFrameChg chg="modGraphic">
          <ac:chgData name="Remi Dyon" userId="65c0f062-4db9-4dde-9d0f-4aac0d54c13f" providerId="ADAL" clId="{569ADC18-39A9-4058-ADEF-6240D327945E}" dt="2025-10-23T20:19:51.240" v="2027" actId="12385"/>
          <ac:graphicFrameMkLst>
            <pc:docMk/>
            <pc:sldMk cId="959746841" sldId="2147478675"/>
            <ac:graphicFrameMk id="4" creationId="{882C9BB9-AC4D-4894-D1FB-709C728B32AC}"/>
          </ac:graphicFrameMkLst>
        </pc:graphicFrameChg>
      </pc:sldChg>
      <pc:sldChg chg="modSp mod modTransition">
        <pc:chgData name="Remi Dyon" userId="65c0f062-4db9-4dde-9d0f-4aac0d54c13f" providerId="ADAL" clId="{569ADC18-39A9-4058-ADEF-6240D327945E}" dt="2025-10-29T17:54:34.223" v="10608"/>
        <pc:sldMkLst>
          <pc:docMk/>
          <pc:sldMk cId="911359967" sldId="2147478676"/>
        </pc:sldMkLst>
        <pc:spChg chg="mod">
          <ac:chgData name="Remi Dyon" userId="65c0f062-4db9-4dde-9d0f-4aac0d54c13f" providerId="ADAL" clId="{569ADC18-39A9-4058-ADEF-6240D327945E}" dt="2025-10-23T20:18:27.133" v="2013" actId="207"/>
          <ac:spMkLst>
            <pc:docMk/>
            <pc:sldMk cId="911359967" sldId="2147478676"/>
            <ac:spMk id="5" creationId="{B75EE84E-F272-B5C3-106D-73EB3195369F}"/>
          </ac:spMkLst>
        </pc:spChg>
        <pc:spChg chg="mod">
          <ac:chgData name="Remi Dyon" userId="65c0f062-4db9-4dde-9d0f-4aac0d54c13f" providerId="ADAL" clId="{569ADC18-39A9-4058-ADEF-6240D327945E}" dt="2025-10-23T20:18:22.117" v="2011" actId="207"/>
          <ac:spMkLst>
            <pc:docMk/>
            <pc:sldMk cId="911359967" sldId="2147478676"/>
            <ac:spMk id="7" creationId="{62E742F2-A066-B51F-A29A-1CEB13D92A48}"/>
          </ac:spMkLst>
        </pc:spChg>
        <pc:graphicFrameChg chg="modGraphic">
          <ac:chgData name="Remi Dyon" userId="65c0f062-4db9-4dde-9d0f-4aac0d54c13f" providerId="ADAL" clId="{569ADC18-39A9-4058-ADEF-6240D327945E}" dt="2025-10-23T20:18:40.339" v="2016" actId="12385"/>
          <ac:graphicFrameMkLst>
            <pc:docMk/>
            <pc:sldMk cId="911359967" sldId="2147478676"/>
            <ac:graphicFrameMk id="4" creationId="{94BF52E8-446C-DDE4-3437-F3F9A899DDC9}"/>
          </ac:graphicFrameMkLst>
        </pc:graphicFrameChg>
        <pc:graphicFrameChg chg="modGraphic">
          <ac:chgData name="Remi Dyon" userId="65c0f062-4db9-4dde-9d0f-4aac0d54c13f" providerId="ADAL" clId="{569ADC18-39A9-4058-ADEF-6240D327945E}" dt="2025-10-23T20:18:35.855" v="2015" actId="207"/>
          <ac:graphicFrameMkLst>
            <pc:docMk/>
            <pc:sldMk cId="911359967" sldId="2147478676"/>
            <ac:graphicFrameMk id="9" creationId="{3FC155EC-57F0-2013-E6C5-84B8351D9A31}"/>
          </ac:graphicFrameMkLst>
        </pc:graphicFrameChg>
        <pc:graphicFrameChg chg="modGraphic">
          <ac:chgData name="Remi Dyon" userId="65c0f062-4db9-4dde-9d0f-4aac0d54c13f" providerId="ADAL" clId="{569ADC18-39A9-4058-ADEF-6240D327945E}" dt="2025-10-23T20:18:20.230" v="2010" actId="207"/>
          <ac:graphicFrameMkLst>
            <pc:docMk/>
            <pc:sldMk cId="911359967" sldId="2147478676"/>
            <ac:graphicFrameMk id="10" creationId="{8F19AC9D-756F-4D71-3A3C-33F65D99BDEC}"/>
          </ac:graphicFrameMkLst>
        </pc:graphicFrameChg>
      </pc:sldChg>
      <pc:sldChg chg="modSp mod modTransition">
        <pc:chgData name="Remi Dyon" userId="65c0f062-4db9-4dde-9d0f-4aac0d54c13f" providerId="ADAL" clId="{569ADC18-39A9-4058-ADEF-6240D327945E}" dt="2025-10-29T17:54:34.223" v="10608"/>
        <pc:sldMkLst>
          <pc:docMk/>
          <pc:sldMk cId="3639489626" sldId="2147478679"/>
        </pc:sldMkLst>
        <pc:spChg chg="mod">
          <ac:chgData name="Remi Dyon" userId="65c0f062-4db9-4dde-9d0f-4aac0d54c13f" providerId="ADAL" clId="{569ADC18-39A9-4058-ADEF-6240D327945E}" dt="2025-10-23T20:22:57.190" v="2067" actId="207"/>
          <ac:spMkLst>
            <pc:docMk/>
            <pc:sldMk cId="3639489626" sldId="2147478679"/>
            <ac:spMk id="7" creationId="{5434A55E-6B93-686D-D93A-4D9E741D5F22}"/>
          </ac:spMkLst>
        </pc:spChg>
        <pc:graphicFrameChg chg="modGraphic">
          <ac:chgData name="Remi Dyon" userId="65c0f062-4db9-4dde-9d0f-4aac0d54c13f" providerId="ADAL" clId="{569ADC18-39A9-4058-ADEF-6240D327945E}" dt="2025-10-23T20:22:54.278" v="2065" actId="12385"/>
          <ac:graphicFrameMkLst>
            <pc:docMk/>
            <pc:sldMk cId="3639489626" sldId="2147478679"/>
            <ac:graphicFrameMk id="4" creationId="{C528D00E-9352-12D0-1218-79B828DEA9CB}"/>
          </ac:graphicFrameMkLst>
        </pc:graphicFrameChg>
      </pc:sldChg>
      <pc:sldChg chg="modSp mod ord modTransition">
        <pc:chgData name="Remi Dyon" userId="65c0f062-4db9-4dde-9d0f-4aac0d54c13f" providerId="ADAL" clId="{569ADC18-39A9-4058-ADEF-6240D327945E}" dt="2025-10-29T18:06:24.471" v="10982"/>
        <pc:sldMkLst>
          <pc:docMk/>
          <pc:sldMk cId="3408582976" sldId="2147478680"/>
        </pc:sldMkLst>
        <pc:spChg chg="mod">
          <ac:chgData name="Remi Dyon" userId="65c0f062-4db9-4dde-9d0f-4aac0d54c13f" providerId="ADAL" clId="{569ADC18-39A9-4058-ADEF-6240D327945E}" dt="2025-10-24T12:51:32.894" v="2120" actId="207"/>
          <ac:spMkLst>
            <pc:docMk/>
            <pc:sldMk cId="3408582976" sldId="2147478680"/>
            <ac:spMk id="7" creationId="{CDFA3B16-0CF6-4342-00CD-A2121780A14D}"/>
          </ac:spMkLst>
        </pc:spChg>
        <pc:graphicFrameChg chg="modGraphic">
          <ac:chgData name="Remi Dyon" userId="65c0f062-4db9-4dde-9d0f-4aac0d54c13f" providerId="ADAL" clId="{569ADC18-39A9-4058-ADEF-6240D327945E}" dt="2025-10-24T12:51:36.516" v="2121" actId="12385"/>
          <ac:graphicFrameMkLst>
            <pc:docMk/>
            <pc:sldMk cId="3408582976" sldId="2147478680"/>
            <ac:graphicFrameMk id="4" creationId="{882C9BB9-AC4D-4894-D1FB-709C728B32AC}"/>
          </ac:graphicFrameMkLst>
        </pc:graphicFrameChg>
      </pc:sldChg>
      <pc:sldChg chg="modSp mod ord modTransition">
        <pc:chgData name="Remi Dyon" userId="65c0f062-4db9-4dde-9d0f-4aac0d54c13f" providerId="ADAL" clId="{569ADC18-39A9-4058-ADEF-6240D327945E}" dt="2025-10-29T18:06:24.471" v="10982"/>
        <pc:sldMkLst>
          <pc:docMk/>
          <pc:sldMk cId="794751958" sldId="2147478681"/>
        </pc:sldMkLst>
        <pc:spChg chg="mod">
          <ac:chgData name="Remi Dyon" userId="65c0f062-4db9-4dde-9d0f-4aac0d54c13f" providerId="ADAL" clId="{569ADC18-39A9-4058-ADEF-6240D327945E}" dt="2025-10-24T12:49:51.473" v="2116" actId="207"/>
          <ac:spMkLst>
            <pc:docMk/>
            <pc:sldMk cId="794751958" sldId="2147478681"/>
            <ac:spMk id="7" creationId="{CDFA3B16-0CF6-4342-00CD-A2121780A14D}"/>
          </ac:spMkLst>
        </pc:spChg>
        <pc:graphicFrameChg chg="modGraphic">
          <ac:chgData name="Remi Dyon" userId="65c0f062-4db9-4dde-9d0f-4aac0d54c13f" providerId="ADAL" clId="{569ADC18-39A9-4058-ADEF-6240D327945E}" dt="2025-10-24T12:49:55.745" v="2118" actId="12385"/>
          <ac:graphicFrameMkLst>
            <pc:docMk/>
            <pc:sldMk cId="794751958" sldId="2147478681"/>
            <ac:graphicFrameMk id="4" creationId="{882C9BB9-AC4D-4894-D1FB-709C728B32AC}"/>
          </ac:graphicFrameMkLst>
        </pc:graphicFrameChg>
      </pc:sldChg>
      <pc:sldChg chg="modSp mod ord modTransition">
        <pc:chgData name="Remi Dyon" userId="65c0f062-4db9-4dde-9d0f-4aac0d54c13f" providerId="ADAL" clId="{569ADC18-39A9-4058-ADEF-6240D327945E}" dt="2025-10-29T18:06:24.471" v="10982"/>
        <pc:sldMkLst>
          <pc:docMk/>
          <pc:sldMk cId="2325381635" sldId="2147478682"/>
        </pc:sldMkLst>
        <pc:spChg chg="mod">
          <ac:chgData name="Remi Dyon" userId="65c0f062-4db9-4dde-9d0f-4aac0d54c13f" providerId="ADAL" clId="{569ADC18-39A9-4058-ADEF-6240D327945E}" dt="2025-10-24T12:51:45.943" v="2124" actId="207"/>
          <ac:spMkLst>
            <pc:docMk/>
            <pc:sldMk cId="2325381635" sldId="2147478682"/>
            <ac:spMk id="7" creationId="{CDFA3B16-0CF6-4342-00CD-A2121780A14D}"/>
          </ac:spMkLst>
        </pc:spChg>
        <pc:graphicFrameChg chg="modGraphic">
          <ac:chgData name="Remi Dyon" userId="65c0f062-4db9-4dde-9d0f-4aac0d54c13f" providerId="ADAL" clId="{569ADC18-39A9-4058-ADEF-6240D327945E}" dt="2025-10-24T12:51:44.104" v="2123" actId="12385"/>
          <ac:graphicFrameMkLst>
            <pc:docMk/>
            <pc:sldMk cId="2325381635" sldId="2147478682"/>
            <ac:graphicFrameMk id="4" creationId="{882C9BB9-AC4D-4894-D1FB-709C728B32AC}"/>
          </ac:graphicFrameMkLst>
        </pc:graphicFrameChg>
      </pc:sldChg>
      <pc:sldChg chg="modSp mod modTransition">
        <pc:chgData name="Remi Dyon" userId="65c0f062-4db9-4dde-9d0f-4aac0d54c13f" providerId="ADAL" clId="{569ADC18-39A9-4058-ADEF-6240D327945E}" dt="2025-10-29T17:54:34.223" v="10608"/>
        <pc:sldMkLst>
          <pc:docMk/>
          <pc:sldMk cId="2155667242" sldId="2147478683"/>
        </pc:sldMkLst>
        <pc:spChg chg="mod">
          <ac:chgData name="Remi Dyon" userId="65c0f062-4db9-4dde-9d0f-4aac0d54c13f" providerId="ADAL" clId="{569ADC18-39A9-4058-ADEF-6240D327945E}" dt="2025-10-23T20:01:00.215" v="1871" actId="207"/>
          <ac:spMkLst>
            <pc:docMk/>
            <pc:sldMk cId="2155667242" sldId="2147478683"/>
            <ac:spMk id="4" creationId="{CBCA3F1F-3E93-3F73-C9D4-F40485D3F108}"/>
          </ac:spMkLst>
        </pc:spChg>
        <pc:spChg chg="mod">
          <ac:chgData name="Remi Dyon" userId="65c0f062-4db9-4dde-9d0f-4aac0d54c13f" providerId="ADAL" clId="{569ADC18-39A9-4058-ADEF-6240D327945E}" dt="2025-10-23T20:01:00.215" v="1871" actId="207"/>
          <ac:spMkLst>
            <pc:docMk/>
            <pc:sldMk cId="2155667242" sldId="2147478683"/>
            <ac:spMk id="6" creationId="{825E7CD5-6BFC-9894-448E-887948325161}"/>
          </ac:spMkLst>
        </pc:spChg>
        <pc:spChg chg="mod">
          <ac:chgData name="Remi Dyon" userId="65c0f062-4db9-4dde-9d0f-4aac0d54c13f" providerId="ADAL" clId="{569ADC18-39A9-4058-ADEF-6240D327945E}" dt="2025-10-23T20:01:02.835" v="1872" actId="207"/>
          <ac:spMkLst>
            <pc:docMk/>
            <pc:sldMk cId="2155667242" sldId="2147478683"/>
            <ac:spMk id="7" creationId="{CDFA3B16-0CF6-4342-00CD-A2121780A14D}"/>
          </ac:spMkLst>
        </pc:spChg>
        <pc:spChg chg="mod">
          <ac:chgData name="Remi Dyon" userId="65c0f062-4db9-4dde-9d0f-4aac0d54c13f" providerId="ADAL" clId="{569ADC18-39A9-4058-ADEF-6240D327945E}" dt="2025-10-23T20:01:00.215" v="1871" actId="207"/>
          <ac:spMkLst>
            <pc:docMk/>
            <pc:sldMk cId="2155667242" sldId="2147478683"/>
            <ac:spMk id="8" creationId="{E63B557F-8B49-8DC8-66D0-D55FB5924B06}"/>
          </ac:spMkLst>
        </pc:spChg>
        <pc:spChg chg="mod">
          <ac:chgData name="Remi Dyon" userId="65c0f062-4db9-4dde-9d0f-4aac0d54c13f" providerId="ADAL" clId="{569ADC18-39A9-4058-ADEF-6240D327945E}" dt="2025-10-23T20:01:00.215" v="1871" actId="207"/>
          <ac:spMkLst>
            <pc:docMk/>
            <pc:sldMk cId="2155667242" sldId="2147478683"/>
            <ac:spMk id="11" creationId="{F2F21B6F-FFE7-6D4B-309C-C1A0219DF2AD}"/>
          </ac:spMkLst>
        </pc:spChg>
        <pc:spChg chg="mod">
          <ac:chgData name="Remi Dyon" userId="65c0f062-4db9-4dde-9d0f-4aac0d54c13f" providerId="ADAL" clId="{569ADC18-39A9-4058-ADEF-6240D327945E}" dt="2025-10-23T20:01:00.215" v="1871" actId="207"/>
          <ac:spMkLst>
            <pc:docMk/>
            <pc:sldMk cId="2155667242" sldId="2147478683"/>
            <ac:spMk id="58" creationId="{809A6701-D1B1-C1AD-CE8E-E4CE01D92440}"/>
          </ac:spMkLst>
        </pc:spChg>
        <pc:spChg chg="mod">
          <ac:chgData name="Remi Dyon" userId="65c0f062-4db9-4dde-9d0f-4aac0d54c13f" providerId="ADAL" clId="{569ADC18-39A9-4058-ADEF-6240D327945E}" dt="2025-10-23T20:01:00.215" v="1871" actId="207"/>
          <ac:spMkLst>
            <pc:docMk/>
            <pc:sldMk cId="2155667242" sldId="2147478683"/>
            <ac:spMk id="63" creationId="{12B62663-51A4-D8D8-5217-E6AB323EBB40}"/>
          </ac:spMkLst>
        </pc:spChg>
        <pc:spChg chg="mod">
          <ac:chgData name="Remi Dyon" userId="65c0f062-4db9-4dde-9d0f-4aac0d54c13f" providerId="ADAL" clId="{569ADC18-39A9-4058-ADEF-6240D327945E}" dt="2025-10-23T20:01:00.215" v="1871" actId="207"/>
          <ac:spMkLst>
            <pc:docMk/>
            <pc:sldMk cId="2155667242" sldId="2147478683"/>
            <ac:spMk id="202" creationId="{F34CA00B-3E4A-F3F6-6DDA-1D415A285CC2}"/>
          </ac:spMkLst>
        </pc:spChg>
        <pc:spChg chg="mod">
          <ac:chgData name="Remi Dyon" userId="65c0f062-4db9-4dde-9d0f-4aac0d54c13f" providerId="ADAL" clId="{569ADC18-39A9-4058-ADEF-6240D327945E}" dt="2025-10-23T20:01:00.215" v="1871" actId="207"/>
          <ac:spMkLst>
            <pc:docMk/>
            <pc:sldMk cId="2155667242" sldId="2147478683"/>
            <ac:spMk id="205" creationId="{387BEE65-88FE-166A-5EE0-5F204638B031}"/>
          </ac:spMkLst>
        </pc:spChg>
        <pc:spChg chg="mod">
          <ac:chgData name="Remi Dyon" userId="65c0f062-4db9-4dde-9d0f-4aac0d54c13f" providerId="ADAL" clId="{569ADC18-39A9-4058-ADEF-6240D327945E}" dt="2025-10-23T20:01:00.215" v="1871" actId="207"/>
          <ac:spMkLst>
            <pc:docMk/>
            <pc:sldMk cId="2155667242" sldId="2147478683"/>
            <ac:spMk id="284" creationId="{D05F7BED-A9C3-29E5-6E42-BBDB1F30A432}"/>
          </ac:spMkLst>
        </pc:spChg>
        <pc:spChg chg="mod">
          <ac:chgData name="Remi Dyon" userId="65c0f062-4db9-4dde-9d0f-4aac0d54c13f" providerId="ADAL" clId="{569ADC18-39A9-4058-ADEF-6240D327945E}" dt="2025-10-23T20:01:00.215" v="1871" actId="207"/>
          <ac:spMkLst>
            <pc:docMk/>
            <pc:sldMk cId="2155667242" sldId="2147478683"/>
            <ac:spMk id="307" creationId="{3458944A-69C6-4B49-E60C-A5BB8BB4DB66}"/>
          </ac:spMkLst>
        </pc:spChg>
        <pc:picChg chg="mod">
          <ac:chgData name="Remi Dyon" userId="65c0f062-4db9-4dde-9d0f-4aac0d54c13f" providerId="ADAL" clId="{569ADC18-39A9-4058-ADEF-6240D327945E}" dt="2025-10-24T18:39:45.477" v="4021" actId="207"/>
          <ac:picMkLst>
            <pc:docMk/>
            <pc:sldMk cId="2155667242" sldId="2147478683"/>
            <ac:picMk id="59" creationId="{B24A123B-CEF7-5FB0-335D-9EA103E46DE7}"/>
          </ac:picMkLst>
        </pc:picChg>
        <pc:picChg chg="mod">
          <ac:chgData name="Remi Dyon" userId="65c0f062-4db9-4dde-9d0f-4aac0d54c13f" providerId="ADAL" clId="{569ADC18-39A9-4058-ADEF-6240D327945E}" dt="2025-10-24T18:39:41.842" v="4020" actId="207"/>
          <ac:picMkLst>
            <pc:docMk/>
            <pc:sldMk cId="2155667242" sldId="2147478683"/>
            <ac:picMk id="195" creationId="{698CEB6C-2572-B8E4-10FA-72FEB832ED95}"/>
          </ac:picMkLst>
        </pc:picChg>
        <pc:picChg chg="mod">
          <ac:chgData name="Remi Dyon" userId="65c0f062-4db9-4dde-9d0f-4aac0d54c13f" providerId="ADAL" clId="{569ADC18-39A9-4058-ADEF-6240D327945E}" dt="2025-10-24T18:39:41.842" v="4020" actId="207"/>
          <ac:picMkLst>
            <pc:docMk/>
            <pc:sldMk cId="2155667242" sldId="2147478683"/>
            <ac:picMk id="244" creationId="{96297584-0C16-9CF3-4A06-646258172604}"/>
          </ac:picMkLst>
        </pc:picChg>
        <pc:picChg chg="mod">
          <ac:chgData name="Remi Dyon" userId="65c0f062-4db9-4dde-9d0f-4aac0d54c13f" providerId="ADAL" clId="{569ADC18-39A9-4058-ADEF-6240D327945E}" dt="2025-10-24T18:39:54.509" v="4022" actId="207"/>
          <ac:picMkLst>
            <pc:docMk/>
            <pc:sldMk cId="2155667242" sldId="2147478683"/>
            <ac:picMk id="288" creationId="{4CD2AC15-CE0C-1033-9EFE-BE776DF8C955}"/>
          </ac:picMkLst>
        </pc:picChg>
      </pc:sldChg>
      <pc:sldChg chg="modSp mod ord modTransition">
        <pc:chgData name="Remi Dyon" userId="65c0f062-4db9-4dde-9d0f-4aac0d54c13f" providerId="ADAL" clId="{569ADC18-39A9-4058-ADEF-6240D327945E}" dt="2025-10-29T18:06:24.471" v="10982"/>
        <pc:sldMkLst>
          <pc:docMk/>
          <pc:sldMk cId="4193858857" sldId="2147478684"/>
        </pc:sldMkLst>
        <pc:spChg chg="mod">
          <ac:chgData name="Remi Dyon" userId="65c0f062-4db9-4dde-9d0f-4aac0d54c13f" providerId="ADAL" clId="{569ADC18-39A9-4058-ADEF-6240D327945E}" dt="2025-10-24T12:51:51.270" v="2126" actId="207"/>
          <ac:spMkLst>
            <pc:docMk/>
            <pc:sldMk cId="4193858857" sldId="2147478684"/>
            <ac:spMk id="7" creationId="{CDFA3B16-0CF6-4342-00CD-A2121780A14D}"/>
          </ac:spMkLst>
        </pc:spChg>
        <pc:graphicFrameChg chg="modGraphic">
          <ac:chgData name="Remi Dyon" userId="65c0f062-4db9-4dde-9d0f-4aac0d54c13f" providerId="ADAL" clId="{569ADC18-39A9-4058-ADEF-6240D327945E}" dt="2025-10-24T12:51:54.648" v="2127" actId="12385"/>
          <ac:graphicFrameMkLst>
            <pc:docMk/>
            <pc:sldMk cId="4193858857" sldId="2147478684"/>
            <ac:graphicFrameMk id="4" creationId="{882C9BB9-AC4D-4894-D1FB-709C728B32AC}"/>
          </ac:graphicFrameMkLst>
        </pc:graphicFrameChg>
      </pc:sldChg>
      <pc:sldChg chg="addSp delSp modSp mod modTransition setBg">
        <pc:chgData name="Remi Dyon" userId="65c0f062-4db9-4dde-9d0f-4aac0d54c13f" providerId="ADAL" clId="{569ADC18-39A9-4058-ADEF-6240D327945E}" dt="2025-10-29T17:54:34.223" v="10608"/>
        <pc:sldMkLst>
          <pc:docMk/>
          <pc:sldMk cId="2975100092" sldId="2147478687"/>
        </pc:sldMkLst>
        <pc:spChg chg="mod">
          <ac:chgData name="Remi Dyon" userId="65c0f062-4db9-4dde-9d0f-4aac0d54c13f" providerId="ADAL" clId="{569ADC18-39A9-4058-ADEF-6240D327945E}" dt="2025-10-23T18:42:28.969" v="1688"/>
          <ac:spMkLst>
            <pc:docMk/>
            <pc:sldMk cId="2975100092" sldId="2147478687"/>
            <ac:spMk id="2" creationId="{06200FD3-EB50-A291-6952-748348F5754E}"/>
          </ac:spMkLst>
        </pc:spChg>
        <pc:spChg chg="mod">
          <ac:chgData name="Remi Dyon" userId="65c0f062-4db9-4dde-9d0f-4aac0d54c13f" providerId="ADAL" clId="{569ADC18-39A9-4058-ADEF-6240D327945E}" dt="2025-10-23T18:42:28.969" v="1688"/>
          <ac:spMkLst>
            <pc:docMk/>
            <pc:sldMk cId="2975100092" sldId="2147478687"/>
            <ac:spMk id="3" creationId="{77FB708B-1EC6-0043-1545-8A46233783FD}"/>
          </ac:spMkLst>
        </pc:spChg>
        <pc:spChg chg="add del">
          <ac:chgData name="Remi Dyon" userId="65c0f062-4db9-4dde-9d0f-4aac0d54c13f" providerId="ADAL" clId="{569ADC18-39A9-4058-ADEF-6240D327945E}" dt="2025-10-23T18:43:05.040" v="1694" actId="478"/>
          <ac:spMkLst>
            <pc:docMk/>
            <pc:sldMk cId="2975100092" sldId="2147478687"/>
            <ac:spMk id="5" creationId="{EBF7ED77-A742-FBCE-BD52-DC34A33041EE}"/>
          </ac:spMkLst>
        </pc:spChg>
        <pc:spChg chg="mod">
          <ac:chgData name="Remi Dyon" userId="65c0f062-4db9-4dde-9d0f-4aac0d54c13f" providerId="ADAL" clId="{569ADC18-39A9-4058-ADEF-6240D327945E}" dt="2025-10-29T16:53:04.558" v="10368" actId="404"/>
          <ac:spMkLst>
            <pc:docMk/>
            <pc:sldMk cId="2975100092" sldId="2147478687"/>
            <ac:spMk id="7" creationId="{CDFA3B16-0CF6-4342-00CD-A2121780A14D}"/>
          </ac:spMkLst>
        </pc:spChg>
        <pc:graphicFrameChg chg="add del mod modGraphic">
          <ac:chgData name="Remi Dyon" userId="65c0f062-4db9-4dde-9d0f-4aac0d54c13f" providerId="ADAL" clId="{569ADC18-39A9-4058-ADEF-6240D327945E}" dt="2025-10-23T18:43:46.839" v="1702" actId="12385"/>
          <ac:graphicFrameMkLst>
            <pc:docMk/>
            <pc:sldMk cId="2975100092" sldId="2147478687"/>
            <ac:graphicFrameMk id="4" creationId="{882C9BB9-AC4D-4894-D1FB-709C728B32AC}"/>
          </ac:graphicFrameMkLst>
        </pc:graphicFrameChg>
      </pc:sldChg>
      <pc:sldChg chg="modSp del mod">
        <pc:chgData name="Remi Dyon" userId="65c0f062-4db9-4dde-9d0f-4aac0d54c13f" providerId="ADAL" clId="{569ADC18-39A9-4058-ADEF-6240D327945E}" dt="2025-10-29T16:49:00.714" v="10322" actId="47"/>
        <pc:sldMkLst>
          <pc:docMk/>
          <pc:sldMk cId="1568062889" sldId="2147478692"/>
        </pc:sldMkLst>
      </pc:sldChg>
      <pc:sldChg chg="addSp delSp modSp mod modTransition modClrScheme modAnim chgLayout">
        <pc:chgData name="Remi Dyon" userId="65c0f062-4db9-4dde-9d0f-4aac0d54c13f" providerId="ADAL" clId="{569ADC18-39A9-4058-ADEF-6240D327945E}" dt="2025-10-29T17:56:40.597" v="10617"/>
        <pc:sldMkLst>
          <pc:docMk/>
          <pc:sldMk cId="3332018249" sldId="2147478699"/>
        </pc:sldMkLst>
        <pc:spChg chg="mod">
          <ac:chgData name="Remi Dyon" userId="65c0f062-4db9-4dde-9d0f-4aac0d54c13f" providerId="ADAL" clId="{569ADC18-39A9-4058-ADEF-6240D327945E}" dt="2025-10-23T19:05:18.560" v="1850" actId="207"/>
          <ac:spMkLst>
            <pc:docMk/>
            <pc:sldMk cId="3332018249" sldId="2147478699"/>
            <ac:spMk id="9" creationId="{A95B4C73-CA51-A7CA-30F6-A20EB2E7E00D}"/>
          </ac:spMkLst>
        </pc:spChg>
        <pc:spChg chg="mod">
          <ac:chgData name="Remi Dyon" userId="65c0f062-4db9-4dde-9d0f-4aac0d54c13f" providerId="ADAL" clId="{569ADC18-39A9-4058-ADEF-6240D327945E}" dt="2025-10-23T19:05:18.560" v="1850" actId="207"/>
          <ac:spMkLst>
            <pc:docMk/>
            <pc:sldMk cId="3332018249" sldId="2147478699"/>
            <ac:spMk id="17" creationId="{52E100C9-EC1D-07AE-54FD-47294EAACAD7}"/>
          </ac:spMkLst>
        </pc:spChg>
        <pc:spChg chg="mod">
          <ac:chgData name="Remi Dyon" userId="65c0f062-4db9-4dde-9d0f-4aac0d54c13f" providerId="ADAL" clId="{569ADC18-39A9-4058-ADEF-6240D327945E}" dt="2025-10-23T19:05:18.560" v="1850" actId="207"/>
          <ac:spMkLst>
            <pc:docMk/>
            <pc:sldMk cId="3332018249" sldId="2147478699"/>
            <ac:spMk id="32" creationId="{449C04AD-844B-CEC9-6305-C8B265E6DE74}"/>
          </ac:spMkLst>
        </pc:spChg>
        <pc:spChg chg="mod">
          <ac:chgData name="Remi Dyon" userId="65c0f062-4db9-4dde-9d0f-4aac0d54c13f" providerId="ADAL" clId="{569ADC18-39A9-4058-ADEF-6240D327945E}" dt="2025-10-23T19:05:18.560" v="1850" actId="207"/>
          <ac:spMkLst>
            <pc:docMk/>
            <pc:sldMk cId="3332018249" sldId="2147478699"/>
            <ac:spMk id="1042" creationId="{A9AF2333-1F29-F8AA-5593-54473F4D1910}"/>
          </ac:spMkLst>
        </pc:spChg>
        <pc:spChg chg="mod">
          <ac:chgData name="Remi Dyon" userId="65c0f062-4db9-4dde-9d0f-4aac0d54c13f" providerId="ADAL" clId="{569ADC18-39A9-4058-ADEF-6240D327945E}" dt="2025-10-23T19:05:18.560" v="1850" actId="207"/>
          <ac:spMkLst>
            <pc:docMk/>
            <pc:sldMk cId="3332018249" sldId="2147478699"/>
            <ac:spMk id="1044" creationId="{B15CA1FD-4655-C3DB-C388-932034541A34}"/>
          </ac:spMkLst>
        </pc:spChg>
        <pc:spChg chg="mod">
          <ac:chgData name="Remi Dyon" userId="65c0f062-4db9-4dde-9d0f-4aac0d54c13f" providerId="ADAL" clId="{569ADC18-39A9-4058-ADEF-6240D327945E}" dt="2025-10-23T19:56:01.015" v="1861" actId="207"/>
          <ac:spMkLst>
            <pc:docMk/>
            <pc:sldMk cId="3332018249" sldId="2147478699"/>
            <ac:spMk id="1045" creationId="{D0A66A96-B097-A3AE-089C-45F7506F6E0A}"/>
          </ac:spMkLst>
        </pc:spChg>
        <pc:spChg chg="mod">
          <ac:chgData name="Remi Dyon" userId="65c0f062-4db9-4dde-9d0f-4aac0d54c13f" providerId="ADAL" clId="{569ADC18-39A9-4058-ADEF-6240D327945E}" dt="2025-10-23T19:56:06.705" v="1862" actId="207"/>
          <ac:spMkLst>
            <pc:docMk/>
            <pc:sldMk cId="3332018249" sldId="2147478699"/>
            <ac:spMk id="1051" creationId="{2120F9F7-D29D-46D3-2C17-2B63310016EC}"/>
          </ac:spMkLst>
        </pc:spChg>
        <pc:spChg chg="mod">
          <ac:chgData name="Remi Dyon" userId="65c0f062-4db9-4dde-9d0f-4aac0d54c13f" providerId="ADAL" clId="{569ADC18-39A9-4058-ADEF-6240D327945E}" dt="2025-10-23T19:05:18.560" v="1850" actId="207"/>
          <ac:spMkLst>
            <pc:docMk/>
            <pc:sldMk cId="3332018249" sldId="2147478699"/>
            <ac:spMk id="1054" creationId="{0750C6A0-14AD-42AC-1F9E-38806422CA89}"/>
          </ac:spMkLst>
        </pc:spChg>
        <pc:spChg chg="mod">
          <ac:chgData name="Remi Dyon" userId="65c0f062-4db9-4dde-9d0f-4aac0d54c13f" providerId="ADAL" clId="{569ADC18-39A9-4058-ADEF-6240D327945E}" dt="2025-10-23T19:56:01.015" v="1861" actId="207"/>
          <ac:spMkLst>
            <pc:docMk/>
            <pc:sldMk cId="3332018249" sldId="2147478699"/>
            <ac:spMk id="1055" creationId="{529A31FB-4B09-4A2E-58C9-3107A943B15D}"/>
          </ac:spMkLst>
        </pc:spChg>
        <pc:spChg chg="mod">
          <ac:chgData name="Remi Dyon" userId="65c0f062-4db9-4dde-9d0f-4aac0d54c13f" providerId="ADAL" clId="{569ADC18-39A9-4058-ADEF-6240D327945E}" dt="2025-10-29T16:58:55.960" v="10399" actId="207"/>
          <ac:spMkLst>
            <pc:docMk/>
            <pc:sldMk cId="3332018249" sldId="2147478699"/>
            <ac:spMk id="1056" creationId="{F7A57906-9FEE-9B82-27DA-75B52D006D33}"/>
          </ac:spMkLst>
        </pc:spChg>
        <pc:spChg chg="mod">
          <ac:chgData name="Remi Dyon" userId="65c0f062-4db9-4dde-9d0f-4aac0d54c13f" providerId="ADAL" clId="{569ADC18-39A9-4058-ADEF-6240D327945E}" dt="2025-10-29T16:58:55.960" v="10399" actId="207"/>
          <ac:spMkLst>
            <pc:docMk/>
            <pc:sldMk cId="3332018249" sldId="2147478699"/>
            <ac:spMk id="1057" creationId="{AEEE9A81-C089-7054-3DCB-89EF44829E4C}"/>
          </ac:spMkLst>
        </pc:spChg>
        <pc:spChg chg="mod">
          <ac:chgData name="Remi Dyon" userId="65c0f062-4db9-4dde-9d0f-4aac0d54c13f" providerId="ADAL" clId="{569ADC18-39A9-4058-ADEF-6240D327945E}" dt="2025-10-29T16:58:55.960" v="10399" actId="207"/>
          <ac:spMkLst>
            <pc:docMk/>
            <pc:sldMk cId="3332018249" sldId="2147478699"/>
            <ac:spMk id="1058" creationId="{5663FB12-DEC2-B89B-3B11-C27ED1E256CD}"/>
          </ac:spMkLst>
        </pc:spChg>
        <pc:spChg chg="mod">
          <ac:chgData name="Remi Dyon" userId="65c0f062-4db9-4dde-9d0f-4aac0d54c13f" providerId="ADAL" clId="{569ADC18-39A9-4058-ADEF-6240D327945E}" dt="2025-10-23T19:05:18.560" v="1850" actId="207"/>
          <ac:spMkLst>
            <pc:docMk/>
            <pc:sldMk cId="3332018249" sldId="2147478699"/>
            <ac:spMk id="1060" creationId="{FE608348-6600-41F4-BDD7-4CB7FA7DED50}"/>
          </ac:spMkLst>
        </pc:spChg>
        <pc:spChg chg="mod">
          <ac:chgData name="Remi Dyon" userId="65c0f062-4db9-4dde-9d0f-4aac0d54c13f" providerId="ADAL" clId="{569ADC18-39A9-4058-ADEF-6240D327945E}" dt="2025-10-23T19:05:18.560" v="1850" actId="207"/>
          <ac:spMkLst>
            <pc:docMk/>
            <pc:sldMk cId="3332018249" sldId="2147478699"/>
            <ac:spMk id="1064" creationId="{B918807E-22A1-508B-CB6F-6CFFB43181ED}"/>
          </ac:spMkLst>
        </pc:spChg>
        <pc:picChg chg="add mod">
          <ac:chgData name="Remi Dyon" userId="65c0f062-4db9-4dde-9d0f-4aac0d54c13f" providerId="ADAL" clId="{569ADC18-39A9-4058-ADEF-6240D327945E}" dt="2025-10-23T19:07:50.886" v="1860" actId="1076"/>
          <ac:picMkLst>
            <pc:docMk/>
            <pc:sldMk cId="3332018249" sldId="2147478699"/>
            <ac:picMk id="2" creationId="{99FE83D8-BD75-1479-3D62-FE905A3A1C61}"/>
          </ac:picMkLst>
        </pc:picChg>
        <pc:picChg chg="mod">
          <ac:chgData name="Remi Dyon" userId="65c0f062-4db9-4dde-9d0f-4aac0d54c13f" providerId="ADAL" clId="{569ADC18-39A9-4058-ADEF-6240D327945E}" dt="2025-10-23T19:05:42.332" v="1852" actId="207"/>
          <ac:picMkLst>
            <pc:docMk/>
            <pc:sldMk cId="3332018249" sldId="2147478699"/>
            <ac:picMk id="41" creationId="{42290A4E-7FF2-9488-D120-E863873A2CEB}"/>
          </ac:picMkLst>
        </pc:picChg>
        <pc:picChg chg="mod">
          <ac:chgData name="Remi Dyon" userId="65c0f062-4db9-4dde-9d0f-4aac0d54c13f" providerId="ADAL" clId="{569ADC18-39A9-4058-ADEF-6240D327945E}" dt="2025-10-23T19:06:01.331" v="1855" actId="207"/>
          <ac:picMkLst>
            <pc:docMk/>
            <pc:sldMk cId="3332018249" sldId="2147478699"/>
            <ac:picMk id="53" creationId="{05EF4A07-5758-8BDB-FFEA-7FE49E877A46}"/>
          </ac:picMkLst>
        </pc:picChg>
        <pc:picChg chg="mod">
          <ac:chgData name="Remi Dyon" userId="65c0f062-4db9-4dde-9d0f-4aac0d54c13f" providerId="ADAL" clId="{569ADC18-39A9-4058-ADEF-6240D327945E}" dt="2025-10-23T19:06:04.752" v="1856" actId="207"/>
          <ac:picMkLst>
            <pc:docMk/>
            <pc:sldMk cId="3332018249" sldId="2147478699"/>
            <ac:picMk id="62" creationId="{CC2AD4D0-F935-DC2F-B401-142008E57AA6}"/>
          </ac:picMkLst>
        </pc:picChg>
        <pc:picChg chg="mod">
          <ac:chgData name="Remi Dyon" userId="65c0f062-4db9-4dde-9d0f-4aac0d54c13f" providerId="ADAL" clId="{569ADC18-39A9-4058-ADEF-6240D327945E}" dt="2025-10-23T19:05:57.671" v="1854" actId="207"/>
          <ac:picMkLst>
            <pc:docMk/>
            <pc:sldMk cId="3332018249" sldId="2147478699"/>
            <ac:picMk id="1063" creationId="{11C66678-2B36-E370-1F5A-3BE3DFADE6FD}"/>
          </ac:picMkLst>
        </pc:picChg>
        <pc:picChg chg="mod">
          <ac:chgData name="Remi Dyon" userId="65c0f062-4db9-4dde-9d0f-4aac0d54c13f" providerId="ADAL" clId="{569ADC18-39A9-4058-ADEF-6240D327945E}" dt="2025-10-23T19:05:48.532" v="1853" actId="207"/>
          <ac:picMkLst>
            <pc:docMk/>
            <pc:sldMk cId="3332018249" sldId="2147478699"/>
            <ac:picMk id="1066" creationId="{33AB1C5B-A0FE-FA85-6D99-65E7F403705E}"/>
          </ac:picMkLst>
        </pc:picChg>
      </pc:sldChg>
      <pc:sldChg chg="modSp add del mod modTransition">
        <pc:chgData name="Remi Dyon" userId="65c0f062-4db9-4dde-9d0f-4aac0d54c13f" providerId="ADAL" clId="{569ADC18-39A9-4058-ADEF-6240D327945E}" dt="2025-10-29T17:54:34.223" v="10608"/>
        <pc:sldMkLst>
          <pc:docMk/>
          <pc:sldMk cId="3838520958" sldId="2147478700"/>
        </pc:sldMkLst>
        <pc:spChg chg="mod">
          <ac:chgData name="Remi Dyon" userId="65c0f062-4db9-4dde-9d0f-4aac0d54c13f" providerId="ADAL" clId="{569ADC18-39A9-4058-ADEF-6240D327945E}" dt="2025-10-23T20:16:58.092" v="2005" actId="207"/>
          <ac:spMkLst>
            <pc:docMk/>
            <pc:sldMk cId="3838520958" sldId="2147478700"/>
            <ac:spMk id="11" creationId="{8468CD5C-182C-61D0-BAAE-20851FF39E04}"/>
          </ac:spMkLst>
        </pc:spChg>
        <pc:spChg chg="mod">
          <ac:chgData name="Remi Dyon" userId="65c0f062-4db9-4dde-9d0f-4aac0d54c13f" providerId="ADAL" clId="{569ADC18-39A9-4058-ADEF-6240D327945E}" dt="2025-10-23T20:17:11.565" v="2006" actId="207"/>
          <ac:spMkLst>
            <pc:docMk/>
            <pc:sldMk cId="3838520958" sldId="2147478700"/>
            <ac:spMk id="17" creationId="{79793829-E218-9316-5FE3-74F162D6B7E5}"/>
          </ac:spMkLst>
        </pc:spChg>
        <pc:spChg chg="mod">
          <ac:chgData name="Remi Dyon" userId="65c0f062-4db9-4dde-9d0f-4aac0d54c13f" providerId="ADAL" clId="{569ADC18-39A9-4058-ADEF-6240D327945E}" dt="2025-10-23T20:17:11.565" v="2006" actId="207"/>
          <ac:spMkLst>
            <pc:docMk/>
            <pc:sldMk cId="3838520958" sldId="2147478700"/>
            <ac:spMk id="18" creationId="{BDD6878D-9755-F10F-4506-1C58851D339B}"/>
          </ac:spMkLst>
        </pc:spChg>
        <pc:grpChg chg="mod">
          <ac:chgData name="Remi Dyon" userId="65c0f062-4db9-4dde-9d0f-4aac0d54c13f" providerId="ADAL" clId="{569ADC18-39A9-4058-ADEF-6240D327945E}" dt="2025-10-23T20:17:11.565" v="2006" actId="207"/>
          <ac:grpSpMkLst>
            <pc:docMk/>
            <pc:sldMk cId="3838520958" sldId="2147478700"/>
            <ac:grpSpMk id="16" creationId="{970A8F75-615D-8F12-EE4E-B5F2540E819F}"/>
          </ac:grpSpMkLst>
        </pc:grpChg>
      </pc:sldChg>
      <pc:sldChg chg="addSp delSp modSp mod modTransition">
        <pc:chgData name="Remi Dyon" userId="65c0f062-4db9-4dde-9d0f-4aac0d54c13f" providerId="ADAL" clId="{569ADC18-39A9-4058-ADEF-6240D327945E}" dt="2025-10-29T17:54:34.223" v="10608"/>
        <pc:sldMkLst>
          <pc:docMk/>
          <pc:sldMk cId="273431919" sldId="2147478703"/>
        </pc:sldMkLst>
        <pc:spChg chg="mod">
          <ac:chgData name="Remi Dyon" userId="65c0f062-4db9-4dde-9d0f-4aac0d54c13f" providerId="ADAL" clId="{569ADC18-39A9-4058-ADEF-6240D327945E}" dt="2025-10-23T18:52:36.716" v="1744" actId="207"/>
          <ac:spMkLst>
            <pc:docMk/>
            <pc:sldMk cId="273431919" sldId="2147478703"/>
            <ac:spMk id="7" creationId="{CDFA3B16-0CF6-4342-00CD-A2121780A14D}"/>
          </ac:spMkLst>
        </pc:spChg>
        <pc:spChg chg="mod">
          <ac:chgData name="Remi Dyon" userId="65c0f062-4db9-4dde-9d0f-4aac0d54c13f" providerId="ADAL" clId="{569ADC18-39A9-4058-ADEF-6240D327945E}" dt="2025-10-23T18:52:33.763" v="1743" actId="207"/>
          <ac:spMkLst>
            <pc:docMk/>
            <pc:sldMk cId="273431919" sldId="2147478703"/>
            <ac:spMk id="33" creationId="{4A9A2F22-3E1F-8255-B492-FA6723102071}"/>
          </ac:spMkLst>
        </pc:spChg>
        <pc:spChg chg="mod">
          <ac:chgData name="Remi Dyon" userId="65c0f062-4db9-4dde-9d0f-4aac0d54c13f" providerId="ADAL" clId="{569ADC18-39A9-4058-ADEF-6240D327945E}" dt="2025-10-23T18:52:33.763" v="1743" actId="207"/>
          <ac:spMkLst>
            <pc:docMk/>
            <pc:sldMk cId="273431919" sldId="2147478703"/>
            <ac:spMk id="35" creationId="{EC7DA54E-F622-CC21-D568-10FF024020B5}"/>
          </ac:spMkLst>
        </pc:spChg>
        <pc:spChg chg="mod">
          <ac:chgData name="Remi Dyon" userId="65c0f062-4db9-4dde-9d0f-4aac0d54c13f" providerId="ADAL" clId="{569ADC18-39A9-4058-ADEF-6240D327945E}" dt="2025-10-23T18:52:33.763" v="1743" actId="207"/>
          <ac:spMkLst>
            <pc:docMk/>
            <pc:sldMk cId="273431919" sldId="2147478703"/>
            <ac:spMk id="36" creationId="{37E9526A-4137-4ADB-23A7-4630158614AC}"/>
          </ac:spMkLst>
        </pc:spChg>
        <pc:spChg chg="mod">
          <ac:chgData name="Remi Dyon" userId="65c0f062-4db9-4dde-9d0f-4aac0d54c13f" providerId="ADAL" clId="{569ADC18-39A9-4058-ADEF-6240D327945E}" dt="2025-10-23T18:52:33.763" v="1743" actId="207"/>
          <ac:spMkLst>
            <pc:docMk/>
            <pc:sldMk cId="273431919" sldId="2147478703"/>
            <ac:spMk id="42" creationId="{A0926FEB-105B-E9CE-7D8A-C8B9F3B0DC3A}"/>
          </ac:spMkLst>
        </pc:spChg>
        <pc:spChg chg="mod">
          <ac:chgData name="Remi Dyon" userId="65c0f062-4db9-4dde-9d0f-4aac0d54c13f" providerId="ADAL" clId="{569ADC18-39A9-4058-ADEF-6240D327945E}" dt="2025-10-23T18:52:33.763" v="1743" actId="207"/>
          <ac:spMkLst>
            <pc:docMk/>
            <pc:sldMk cId="273431919" sldId="2147478703"/>
            <ac:spMk id="48" creationId="{560BA0F7-DC34-5F33-4A9B-BBF2C0696CFC}"/>
          </ac:spMkLst>
        </pc:spChg>
        <pc:spChg chg="mod">
          <ac:chgData name="Remi Dyon" userId="65c0f062-4db9-4dde-9d0f-4aac0d54c13f" providerId="ADAL" clId="{569ADC18-39A9-4058-ADEF-6240D327945E}" dt="2025-10-23T18:52:33.763" v="1743" actId="207"/>
          <ac:spMkLst>
            <pc:docMk/>
            <pc:sldMk cId="273431919" sldId="2147478703"/>
            <ac:spMk id="49" creationId="{A642F999-85F2-BF50-61FB-70E21C968E76}"/>
          </ac:spMkLst>
        </pc:spChg>
        <pc:spChg chg="mod">
          <ac:chgData name="Remi Dyon" userId="65c0f062-4db9-4dde-9d0f-4aac0d54c13f" providerId="ADAL" clId="{569ADC18-39A9-4058-ADEF-6240D327945E}" dt="2025-10-23T18:52:33.763" v="1743" actId="207"/>
          <ac:spMkLst>
            <pc:docMk/>
            <pc:sldMk cId="273431919" sldId="2147478703"/>
            <ac:spMk id="53" creationId="{BEA9DBC2-BA18-106F-09BE-D7569081E862}"/>
          </ac:spMkLst>
        </pc:spChg>
        <pc:spChg chg="mod">
          <ac:chgData name="Remi Dyon" userId="65c0f062-4db9-4dde-9d0f-4aac0d54c13f" providerId="ADAL" clId="{569ADC18-39A9-4058-ADEF-6240D327945E}" dt="2025-10-23T18:52:33.763" v="1743" actId="207"/>
          <ac:spMkLst>
            <pc:docMk/>
            <pc:sldMk cId="273431919" sldId="2147478703"/>
            <ac:spMk id="54" creationId="{03AB48E8-9284-F841-138A-6D36B36E4275}"/>
          </ac:spMkLst>
        </pc:spChg>
        <pc:spChg chg="mod topLvl">
          <ac:chgData name="Remi Dyon" userId="65c0f062-4db9-4dde-9d0f-4aac0d54c13f" providerId="ADAL" clId="{569ADC18-39A9-4058-ADEF-6240D327945E}" dt="2025-10-23T18:53:52.646" v="1748" actId="478"/>
          <ac:spMkLst>
            <pc:docMk/>
            <pc:sldMk cId="273431919" sldId="2147478703"/>
            <ac:spMk id="197" creationId="{89C979F6-D552-EDC4-DF84-D95D0C840AB1}"/>
          </ac:spMkLst>
        </pc:spChg>
        <pc:spChg chg="mod">
          <ac:chgData name="Remi Dyon" userId="65c0f062-4db9-4dde-9d0f-4aac0d54c13f" providerId="ADAL" clId="{569ADC18-39A9-4058-ADEF-6240D327945E}" dt="2025-10-14T18:36:42.629" v="372" actId="20577"/>
          <ac:spMkLst>
            <pc:docMk/>
            <pc:sldMk cId="273431919" sldId="2147478703"/>
            <ac:spMk id="199" creationId="{85CE4005-2556-AACE-8BCE-61DF01293A68}"/>
          </ac:spMkLst>
        </pc:spChg>
        <pc:spChg chg="mod">
          <ac:chgData name="Remi Dyon" userId="65c0f062-4db9-4dde-9d0f-4aac0d54c13f" providerId="ADAL" clId="{569ADC18-39A9-4058-ADEF-6240D327945E}" dt="2025-10-23T18:52:33.763" v="1743" actId="207"/>
          <ac:spMkLst>
            <pc:docMk/>
            <pc:sldMk cId="273431919" sldId="2147478703"/>
            <ac:spMk id="200" creationId="{6EBEF367-B5E7-9890-9F66-171D4BB5FCCC}"/>
          </ac:spMkLst>
        </pc:spChg>
        <pc:grpChg chg="add del">
          <ac:chgData name="Remi Dyon" userId="65c0f062-4db9-4dde-9d0f-4aac0d54c13f" providerId="ADAL" clId="{569ADC18-39A9-4058-ADEF-6240D327945E}" dt="2025-10-23T18:53:52.646" v="1748" actId="478"/>
          <ac:grpSpMkLst>
            <pc:docMk/>
            <pc:sldMk cId="273431919" sldId="2147478703"/>
            <ac:grpSpMk id="205" creationId="{038AF6CD-3F54-D23A-7CE6-861B155A66AE}"/>
          </ac:grpSpMkLst>
        </pc:grpChg>
        <pc:picChg chg="mod">
          <ac:chgData name="Remi Dyon" userId="65c0f062-4db9-4dde-9d0f-4aac0d54c13f" providerId="ADAL" clId="{569ADC18-39A9-4058-ADEF-6240D327945E}" dt="2025-10-23T18:52:48.308" v="1745" actId="207"/>
          <ac:picMkLst>
            <pc:docMk/>
            <pc:sldMk cId="273431919" sldId="2147478703"/>
            <ac:picMk id="43" creationId="{69F3F151-555B-7110-24E7-98ED50324229}"/>
          </ac:picMkLst>
        </pc:picChg>
        <pc:picChg chg="add del mod topLvl">
          <ac:chgData name="Remi Dyon" userId="65c0f062-4db9-4dde-9d0f-4aac0d54c13f" providerId="ADAL" clId="{569ADC18-39A9-4058-ADEF-6240D327945E}" dt="2025-10-23T18:53:52.646" v="1748" actId="478"/>
          <ac:picMkLst>
            <pc:docMk/>
            <pc:sldMk cId="273431919" sldId="2147478703"/>
            <ac:picMk id="45" creationId="{ED5249AB-B88F-36DB-F4F6-C58B21042A5B}"/>
          </ac:picMkLst>
        </pc:picChg>
      </pc:sldChg>
      <pc:sldChg chg="modSp mod modTransition">
        <pc:chgData name="Remi Dyon" userId="65c0f062-4db9-4dde-9d0f-4aac0d54c13f" providerId="ADAL" clId="{569ADC18-39A9-4058-ADEF-6240D327945E}" dt="2025-10-29T17:54:34.223" v="10608"/>
        <pc:sldMkLst>
          <pc:docMk/>
          <pc:sldMk cId="3530680720" sldId="2147478705"/>
        </pc:sldMkLst>
        <pc:spChg chg="mod">
          <ac:chgData name="Remi Dyon" userId="65c0f062-4db9-4dde-9d0f-4aac0d54c13f" providerId="ADAL" clId="{569ADC18-39A9-4058-ADEF-6240D327945E}" dt="2025-10-23T20:14:04.196" v="1968" actId="207"/>
          <ac:spMkLst>
            <pc:docMk/>
            <pc:sldMk cId="3530680720" sldId="2147478705"/>
            <ac:spMk id="4" creationId="{4D9EE895-AA7F-029C-E437-22C31E9325D9}"/>
          </ac:spMkLst>
        </pc:spChg>
        <pc:spChg chg="mod">
          <ac:chgData name="Remi Dyon" userId="65c0f062-4db9-4dde-9d0f-4aac0d54c13f" providerId="ADAL" clId="{569ADC18-39A9-4058-ADEF-6240D327945E}" dt="2025-10-23T20:14:32.956" v="1973" actId="14100"/>
          <ac:spMkLst>
            <pc:docMk/>
            <pc:sldMk cId="3530680720" sldId="2147478705"/>
            <ac:spMk id="5" creationId="{75EA8A56-1FAC-2A04-49BD-6A7BB273F1E3}"/>
          </ac:spMkLst>
        </pc:spChg>
        <pc:spChg chg="mod">
          <ac:chgData name="Remi Dyon" userId="65c0f062-4db9-4dde-9d0f-4aac0d54c13f" providerId="ADAL" clId="{569ADC18-39A9-4058-ADEF-6240D327945E}" dt="2025-10-23T20:13:07.135" v="1962" actId="207"/>
          <ac:spMkLst>
            <pc:docMk/>
            <pc:sldMk cId="3530680720" sldId="2147478705"/>
            <ac:spMk id="7" creationId="{7DCA120F-B710-9F49-F9DD-61E69567937D}"/>
          </ac:spMkLst>
        </pc:spChg>
        <pc:spChg chg="mod">
          <ac:chgData name="Remi Dyon" userId="65c0f062-4db9-4dde-9d0f-4aac0d54c13f" providerId="ADAL" clId="{569ADC18-39A9-4058-ADEF-6240D327945E}" dt="2025-10-23T20:13:14.825" v="1964" actId="207"/>
          <ac:spMkLst>
            <pc:docMk/>
            <pc:sldMk cId="3530680720" sldId="2147478705"/>
            <ac:spMk id="8" creationId="{67FA6707-251F-273E-3976-C9BCCCC5022B}"/>
          </ac:spMkLst>
        </pc:spChg>
        <pc:spChg chg="mod">
          <ac:chgData name="Remi Dyon" userId="65c0f062-4db9-4dde-9d0f-4aac0d54c13f" providerId="ADAL" clId="{569ADC18-39A9-4058-ADEF-6240D327945E}" dt="2025-10-23T20:14:06.475" v="1969" actId="207"/>
          <ac:spMkLst>
            <pc:docMk/>
            <pc:sldMk cId="3530680720" sldId="2147478705"/>
            <ac:spMk id="10" creationId="{6B7DD75E-D36B-A5E1-AAE3-F6B3E43C6AC5}"/>
          </ac:spMkLst>
        </pc:spChg>
        <pc:spChg chg="mod">
          <ac:chgData name="Remi Dyon" userId="65c0f062-4db9-4dde-9d0f-4aac0d54c13f" providerId="ADAL" clId="{569ADC18-39A9-4058-ADEF-6240D327945E}" dt="2025-10-23T20:13:45.493" v="1967" actId="208"/>
          <ac:spMkLst>
            <pc:docMk/>
            <pc:sldMk cId="3530680720" sldId="2147478705"/>
            <ac:spMk id="11" creationId="{28CC0C59-E032-BBD9-3AAF-C0882D695D7B}"/>
          </ac:spMkLst>
        </pc:spChg>
        <pc:spChg chg="mod">
          <ac:chgData name="Remi Dyon" userId="65c0f062-4db9-4dde-9d0f-4aac0d54c13f" providerId="ADAL" clId="{569ADC18-39A9-4058-ADEF-6240D327945E}" dt="2025-10-23T20:13:14.825" v="1964" actId="207"/>
          <ac:spMkLst>
            <pc:docMk/>
            <pc:sldMk cId="3530680720" sldId="2147478705"/>
            <ac:spMk id="12" creationId="{AA9F3A3D-20B4-583E-831F-67BAFE137A00}"/>
          </ac:spMkLst>
        </pc:spChg>
        <pc:spChg chg="mod">
          <ac:chgData name="Remi Dyon" userId="65c0f062-4db9-4dde-9d0f-4aac0d54c13f" providerId="ADAL" clId="{569ADC18-39A9-4058-ADEF-6240D327945E}" dt="2025-10-23T20:13:14.825" v="1964" actId="207"/>
          <ac:spMkLst>
            <pc:docMk/>
            <pc:sldMk cId="3530680720" sldId="2147478705"/>
            <ac:spMk id="13" creationId="{CAAC2680-A4A8-09D9-36B2-174448ED9153}"/>
          </ac:spMkLst>
        </pc:spChg>
        <pc:spChg chg="mod">
          <ac:chgData name="Remi Dyon" userId="65c0f062-4db9-4dde-9d0f-4aac0d54c13f" providerId="ADAL" clId="{569ADC18-39A9-4058-ADEF-6240D327945E}" dt="2025-10-23T20:14:08.975" v="1970" actId="207"/>
          <ac:spMkLst>
            <pc:docMk/>
            <pc:sldMk cId="3530680720" sldId="2147478705"/>
            <ac:spMk id="15" creationId="{8B652CE2-D0BB-4605-CC88-C143FB3FD3B6}"/>
          </ac:spMkLst>
        </pc:spChg>
        <pc:spChg chg="mod">
          <ac:chgData name="Remi Dyon" userId="65c0f062-4db9-4dde-9d0f-4aac0d54c13f" providerId="ADAL" clId="{569ADC18-39A9-4058-ADEF-6240D327945E}" dt="2025-10-23T20:13:14.825" v="1964" actId="207"/>
          <ac:spMkLst>
            <pc:docMk/>
            <pc:sldMk cId="3530680720" sldId="2147478705"/>
            <ac:spMk id="16" creationId="{5DB08030-AA12-0F68-CD18-41315815BF9C}"/>
          </ac:spMkLst>
        </pc:spChg>
        <pc:spChg chg="mod">
          <ac:chgData name="Remi Dyon" userId="65c0f062-4db9-4dde-9d0f-4aac0d54c13f" providerId="ADAL" clId="{569ADC18-39A9-4058-ADEF-6240D327945E}" dt="2025-10-23T20:14:25.763" v="1972" actId="14100"/>
          <ac:spMkLst>
            <pc:docMk/>
            <pc:sldMk cId="3530680720" sldId="2147478705"/>
            <ac:spMk id="35" creationId="{67BFC488-4DFD-C9AC-4E8A-A7B409FDBEFC}"/>
          </ac:spMkLst>
        </pc:spChg>
        <pc:spChg chg="mod">
          <ac:chgData name="Remi Dyon" userId="65c0f062-4db9-4dde-9d0f-4aac0d54c13f" providerId="ADAL" clId="{569ADC18-39A9-4058-ADEF-6240D327945E}" dt="2025-10-23T20:13:14.825" v="1964" actId="207"/>
          <ac:spMkLst>
            <pc:docMk/>
            <pc:sldMk cId="3530680720" sldId="2147478705"/>
            <ac:spMk id="53" creationId="{7849B03F-3C07-5F06-5255-DFB248EDAC8F}"/>
          </ac:spMkLst>
        </pc:spChg>
        <pc:spChg chg="mod">
          <ac:chgData name="Remi Dyon" userId="65c0f062-4db9-4dde-9d0f-4aac0d54c13f" providerId="ADAL" clId="{569ADC18-39A9-4058-ADEF-6240D327945E}" dt="2025-10-23T20:13:14.825" v="1964" actId="207"/>
          <ac:spMkLst>
            <pc:docMk/>
            <pc:sldMk cId="3530680720" sldId="2147478705"/>
            <ac:spMk id="196" creationId="{7F8B1217-EAB3-E8D6-89EC-8CA673922F67}"/>
          </ac:spMkLst>
        </pc:spChg>
        <pc:spChg chg="mod">
          <ac:chgData name="Remi Dyon" userId="65c0f062-4db9-4dde-9d0f-4aac0d54c13f" providerId="ADAL" clId="{569ADC18-39A9-4058-ADEF-6240D327945E}" dt="2025-10-23T20:13:10.284" v="1963" actId="207"/>
          <ac:spMkLst>
            <pc:docMk/>
            <pc:sldMk cId="3530680720" sldId="2147478705"/>
            <ac:spMk id="202" creationId="{C0AD6098-E372-E640-53D3-B2714D28F00F}"/>
          </ac:spMkLst>
        </pc:spChg>
        <pc:picChg chg="mod">
          <ac:chgData name="Remi Dyon" userId="65c0f062-4db9-4dde-9d0f-4aac0d54c13f" providerId="ADAL" clId="{569ADC18-39A9-4058-ADEF-6240D327945E}" dt="2025-10-23T20:13:36.268" v="1966" actId="207"/>
          <ac:picMkLst>
            <pc:docMk/>
            <pc:sldMk cId="3530680720" sldId="2147478705"/>
            <ac:picMk id="19" creationId="{C1BCB61B-F120-F72A-2FCD-F21ED44B5C45}"/>
          </ac:picMkLst>
        </pc:picChg>
        <pc:picChg chg="mod">
          <ac:chgData name="Remi Dyon" userId="65c0f062-4db9-4dde-9d0f-4aac0d54c13f" providerId="ADAL" clId="{569ADC18-39A9-4058-ADEF-6240D327945E}" dt="2025-10-23T20:13:30.810" v="1965" actId="207"/>
          <ac:picMkLst>
            <pc:docMk/>
            <pc:sldMk cId="3530680720" sldId="2147478705"/>
            <ac:picMk id="20" creationId="{AC5FF0DD-930F-7A57-A8C2-5AAA02C07C1F}"/>
          </ac:picMkLst>
        </pc:picChg>
        <pc:picChg chg="mod">
          <ac:chgData name="Remi Dyon" userId="65c0f062-4db9-4dde-9d0f-4aac0d54c13f" providerId="ADAL" clId="{569ADC18-39A9-4058-ADEF-6240D327945E}" dt="2025-10-23T20:13:30.810" v="1965" actId="207"/>
          <ac:picMkLst>
            <pc:docMk/>
            <pc:sldMk cId="3530680720" sldId="2147478705"/>
            <ac:picMk id="21" creationId="{91E76E5C-15B3-E0C8-1F95-D6D00A3316D5}"/>
          </ac:picMkLst>
        </pc:picChg>
        <pc:picChg chg="mod">
          <ac:chgData name="Remi Dyon" userId="65c0f062-4db9-4dde-9d0f-4aac0d54c13f" providerId="ADAL" clId="{569ADC18-39A9-4058-ADEF-6240D327945E}" dt="2025-10-23T20:13:36.268" v="1966" actId="207"/>
          <ac:picMkLst>
            <pc:docMk/>
            <pc:sldMk cId="3530680720" sldId="2147478705"/>
            <ac:picMk id="27" creationId="{8B9B9903-DDD5-B57C-E4B1-ED94BEA8B84B}"/>
          </ac:picMkLst>
        </pc:picChg>
        <pc:picChg chg="mod">
          <ac:chgData name="Remi Dyon" userId="65c0f062-4db9-4dde-9d0f-4aac0d54c13f" providerId="ADAL" clId="{569ADC18-39A9-4058-ADEF-6240D327945E}" dt="2025-10-23T20:13:36.268" v="1966" actId="207"/>
          <ac:picMkLst>
            <pc:docMk/>
            <pc:sldMk cId="3530680720" sldId="2147478705"/>
            <ac:picMk id="28" creationId="{B3D001CE-BD51-5923-1057-5F81D9926E70}"/>
          </ac:picMkLst>
        </pc:picChg>
        <pc:picChg chg="mod">
          <ac:chgData name="Remi Dyon" userId="65c0f062-4db9-4dde-9d0f-4aac0d54c13f" providerId="ADAL" clId="{569ADC18-39A9-4058-ADEF-6240D327945E}" dt="2025-10-23T20:13:36.268" v="1966" actId="207"/>
          <ac:picMkLst>
            <pc:docMk/>
            <pc:sldMk cId="3530680720" sldId="2147478705"/>
            <ac:picMk id="43" creationId="{ACD5B3C8-A679-AC02-7F9B-0CEF954EB18E}"/>
          </ac:picMkLst>
        </pc:picChg>
      </pc:sldChg>
      <pc:sldChg chg="modSp mod modTransition">
        <pc:chgData name="Remi Dyon" userId="65c0f062-4db9-4dde-9d0f-4aac0d54c13f" providerId="ADAL" clId="{569ADC18-39A9-4058-ADEF-6240D327945E}" dt="2025-10-29T17:54:34.223" v="10608"/>
        <pc:sldMkLst>
          <pc:docMk/>
          <pc:sldMk cId="1366042579" sldId="2147478708"/>
        </pc:sldMkLst>
        <pc:spChg chg="mod">
          <ac:chgData name="Remi Dyon" userId="65c0f062-4db9-4dde-9d0f-4aac0d54c13f" providerId="ADAL" clId="{569ADC18-39A9-4058-ADEF-6240D327945E}" dt="2025-10-23T20:08:18.483" v="1927" actId="207"/>
          <ac:spMkLst>
            <pc:docMk/>
            <pc:sldMk cId="1366042579" sldId="2147478708"/>
            <ac:spMk id="7" creationId="{5A386A19-199B-23FC-24AC-0239895449B4}"/>
          </ac:spMkLst>
        </pc:spChg>
        <pc:spChg chg="mod">
          <ac:chgData name="Remi Dyon" userId="65c0f062-4db9-4dde-9d0f-4aac0d54c13f" providerId="ADAL" clId="{569ADC18-39A9-4058-ADEF-6240D327945E}" dt="2025-10-23T20:08:45.632" v="1928" actId="208"/>
          <ac:spMkLst>
            <pc:docMk/>
            <pc:sldMk cId="1366042579" sldId="2147478708"/>
            <ac:spMk id="18" creationId="{607FDCE8-6905-AA75-1894-D13A2F04213A}"/>
          </ac:spMkLst>
        </pc:spChg>
        <pc:spChg chg="mod">
          <ac:chgData name="Remi Dyon" userId="65c0f062-4db9-4dde-9d0f-4aac0d54c13f" providerId="ADAL" clId="{569ADC18-39A9-4058-ADEF-6240D327945E}" dt="2025-10-23T20:08:45.632" v="1928" actId="208"/>
          <ac:spMkLst>
            <pc:docMk/>
            <pc:sldMk cId="1366042579" sldId="2147478708"/>
            <ac:spMk id="26" creationId="{A0176524-6C23-5683-6D4D-31A7B9EB86C1}"/>
          </ac:spMkLst>
        </pc:spChg>
        <pc:spChg chg="mod">
          <ac:chgData name="Remi Dyon" userId="65c0f062-4db9-4dde-9d0f-4aac0d54c13f" providerId="ADAL" clId="{569ADC18-39A9-4058-ADEF-6240D327945E}" dt="2025-10-23T20:08:45.632" v="1928" actId="208"/>
          <ac:spMkLst>
            <pc:docMk/>
            <pc:sldMk cId="1366042579" sldId="2147478708"/>
            <ac:spMk id="27" creationId="{3F6483D8-4F56-2D9C-395F-683679A6F3E9}"/>
          </ac:spMkLst>
        </pc:spChg>
        <pc:spChg chg="mod">
          <ac:chgData name="Remi Dyon" userId="65c0f062-4db9-4dde-9d0f-4aac0d54c13f" providerId="ADAL" clId="{569ADC18-39A9-4058-ADEF-6240D327945E}" dt="2025-10-23T20:08:15.235" v="1926" actId="207"/>
          <ac:spMkLst>
            <pc:docMk/>
            <pc:sldMk cId="1366042579" sldId="2147478708"/>
            <ac:spMk id="30" creationId="{986336A1-0458-E23F-0E5F-91A1B0B0B7BA}"/>
          </ac:spMkLst>
        </pc:spChg>
        <pc:spChg chg="ord">
          <ac:chgData name="Remi Dyon" userId="65c0f062-4db9-4dde-9d0f-4aac0d54c13f" providerId="ADAL" clId="{569ADC18-39A9-4058-ADEF-6240D327945E}" dt="2025-10-23T20:09:18.601" v="1935" actId="167"/>
          <ac:spMkLst>
            <pc:docMk/>
            <pc:sldMk cId="1366042579" sldId="2147478708"/>
            <ac:spMk id="34" creationId="{51F7249F-055E-AA93-CDBF-1FA6C4CE239A}"/>
          </ac:spMkLst>
        </pc:spChg>
        <pc:spChg chg="mod">
          <ac:chgData name="Remi Dyon" userId="65c0f062-4db9-4dde-9d0f-4aac0d54c13f" providerId="ADAL" clId="{569ADC18-39A9-4058-ADEF-6240D327945E}" dt="2025-10-23T20:08:45.632" v="1928" actId="208"/>
          <ac:spMkLst>
            <pc:docMk/>
            <pc:sldMk cId="1366042579" sldId="2147478708"/>
            <ac:spMk id="35" creationId="{EAC526A6-78D2-F18F-60A6-0F58D3C01983}"/>
          </ac:spMkLst>
        </pc:spChg>
        <pc:spChg chg="mod">
          <ac:chgData name="Remi Dyon" userId="65c0f062-4db9-4dde-9d0f-4aac0d54c13f" providerId="ADAL" clId="{569ADC18-39A9-4058-ADEF-6240D327945E}" dt="2025-10-23T20:08:15.235" v="1926" actId="207"/>
          <ac:spMkLst>
            <pc:docMk/>
            <pc:sldMk cId="1366042579" sldId="2147478708"/>
            <ac:spMk id="61" creationId="{C6A4C168-4440-3A56-9853-88D9F21F6556}"/>
          </ac:spMkLst>
        </pc:spChg>
        <pc:spChg chg="mod">
          <ac:chgData name="Remi Dyon" userId="65c0f062-4db9-4dde-9d0f-4aac0d54c13f" providerId="ADAL" clId="{569ADC18-39A9-4058-ADEF-6240D327945E}" dt="2025-10-23T20:12:16.177" v="1959" actId="207"/>
          <ac:spMkLst>
            <pc:docMk/>
            <pc:sldMk cId="1366042579" sldId="2147478708"/>
            <ac:spMk id="202" creationId="{CB31E967-7A41-ECA9-DB01-AB98C79B9847}"/>
          </ac:spMkLst>
        </pc:spChg>
        <pc:spChg chg="mod">
          <ac:chgData name="Remi Dyon" userId="65c0f062-4db9-4dde-9d0f-4aac0d54c13f" providerId="ADAL" clId="{569ADC18-39A9-4058-ADEF-6240D327945E}" dt="2025-10-23T20:08:15.235" v="1926" actId="207"/>
          <ac:spMkLst>
            <pc:docMk/>
            <pc:sldMk cId="1366042579" sldId="2147478708"/>
            <ac:spMk id="216" creationId="{294269B0-2690-4E1A-C3F2-0DBEC3968B2F}"/>
          </ac:spMkLst>
        </pc:spChg>
        <pc:spChg chg="mod">
          <ac:chgData name="Remi Dyon" userId="65c0f062-4db9-4dde-9d0f-4aac0d54c13f" providerId="ADAL" clId="{569ADC18-39A9-4058-ADEF-6240D327945E}" dt="2025-10-23T20:08:15.235" v="1926" actId="207"/>
          <ac:spMkLst>
            <pc:docMk/>
            <pc:sldMk cId="1366042579" sldId="2147478708"/>
            <ac:spMk id="220" creationId="{CF5E9727-310E-311F-6235-B8F7CA96D122}"/>
          </ac:spMkLst>
        </pc:spChg>
        <pc:spChg chg="mod">
          <ac:chgData name="Remi Dyon" userId="65c0f062-4db9-4dde-9d0f-4aac0d54c13f" providerId="ADAL" clId="{569ADC18-39A9-4058-ADEF-6240D327945E}" dt="2025-10-23T20:08:15.235" v="1926" actId="207"/>
          <ac:spMkLst>
            <pc:docMk/>
            <pc:sldMk cId="1366042579" sldId="2147478708"/>
            <ac:spMk id="222" creationId="{ECD0EF55-7229-745A-2362-3108CF84D72F}"/>
          </ac:spMkLst>
        </pc:spChg>
        <pc:spChg chg="mod">
          <ac:chgData name="Remi Dyon" userId="65c0f062-4db9-4dde-9d0f-4aac0d54c13f" providerId="ADAL" clId="{569ADC18-39A9-4058-ADEF-6240D327945E}" dt="2025-10-23T20:08:15.235" v="1926" actId="207"/>
          <ac:spMkLst>
            <pc:docMk/>
            <pc:sldMk cId="1366042579" sldId="2147478708"/>
            <ac:spMk id="225" creationId="{533E3652-75DE-512A-584A-CBF2E8F63C06}"/>
          </ac:spMkLst>
        </pc:spChg>
        <pc:picChg chg="mod">
          <ac:chgData name="Remi Dyon" userId="65c0f062-4db9-4dde-9d0f-4aac0d54c13f" providerId="ADAL" clId="{569ADC18-39A9-4058-ADEF-6240D327945E}" dt="2025-10-23T20:08:57.687" v="1931" actId="207"/>
          <ac:picMkLst>
            <pc:docMk/>
            <pc:sldMk cId="1366042579" sldId="2147478708"/>
            <ac:picMk id="9" creationId="{307FF6AC-8D2D-6821-638A-9F3DF2186E3C}"/>
          </ac:picMkLst>
        </pc:picChg>
        <pc:picChg chg="mod">
          <ac:chgData name="Remi Dyon" userId="65c0f062-4db9-4dde-9d0f-4aac0d54c13f" providerId="ADAL" clId="{569ADC18-39A9-4058-ADEF-6240D327945E}" dt="2025-10-23T20:08:57.687" v="1931" actId="207"/>
          <ac:picMkLst>
            <pc:docMk/>
            <pc:sldMk cId="1366042579" sldId="2147478708"/>
            <ac:picMk id="24" creationId="{3B0892BC-FA17-3050-4A17-1B5036C05F3A}"/>
          </ac:picMkLst>
        </pc:picChg>
        <pc:picChg chg="mod">
          <ac:chgData name="Remi Dyon" userId="65c0f062-4db9-4dde-9d0f-4aac0d54c13f" providerId="ADAL" clId="{569ADC18-39A9-4058-ADEF-6240D327945E}" dt="2025-10-23T20:09:39.878" v="1941" actId="207"/>
          <ac:picMkLst>
            <pc:docMk/>
            <pc:sldMk cId="1366042579" sldId="2147478708"/>
            <ac:picMk id="43" creationId="{DE30C65B-26F6-0727-EB68-BB484D6F9AC8}"/>
          </ac:picMkLst>
        </pc:picChg>
        <pc:picChg chg="mod">
          <ac:chgData name="Remi Dyon" userId="65c0f062-4db9-4dde-9d0f-4aac0d54c13f" providerId="ADAL" clId="{569ADC18-39A9-4058-ADEF-6240D327945E}" dt="2025-10-23T20:09:39.878" v="1941" actId="207"/>
          <ac:picMkLst>
            <pc:docMk/>
            <pc:sldMk cId="1366042579" sldId="2147478708"/>
            <ac:picMk id="57" creationId="{5F4AA896-FEF5-11FF-2243-30B7CDFE025F}"/>
          </ac:picMkLst>
        </pc:picChg>
        <pc:picChg chg="mod">
          <ac:chgData name="Remi Dyon" userId="65c0f062-4db9-4dde-9d0f-4aac0d54c13f" providerId="ADAL" clId="{569ADC18-39A9-4058-ADEF-6240D327945E}" dt="2025-10-23T20:09:33.175" v="1939" actId="2085"/>
          <ac:picMkLst>
            <pc:docMk/>
            <pc:sldMk cId="1366042579" sldId="2147478708"/>
            <ac:picMk id="60" creationId="{D80E2B16-5D8E-98C0-9B0A-E659D4392075}"/>
          </ac:picMkLst>
        </pc:picChg>
        <pc:picChg chg="mod">
          <ac:chgData name="Remi Dyon" userId="65c0f062-4db9-4dde-9d0f-4aac0d54c13f" providerId="ADAL" clId="{569ADC18-39A9-4058-ADEF-6240D327945E}" dt="2025-10-23T20:09:06.369" v="1934" actId="207"/>
          <ac:picMkLst>
            <pc:docMk/>
            <pc:sldMk cId="1366042579" sldId="2147478708"/>
            <ac:picMk id="218" creationId="{7C68E0FF-5DB3-7720-3D6E-1AE13E66B531}"/>
          </ac:picMkLst>
        </pc:picChg>
        <pc:picChg chg="mod">
          <ac:chgData name="Remi Dyon" userId="65c0f062-4db9-4dde-9d0f-4aac0d54c13f" providerId="ADAL" clId="{569ADC18-39A9-4058-ADEF-6240D327945E}" dt="2025-10-23T20:09:06.369" v="1934" actId="207"/>
          <ac:picMkLst>
            <pc:docMk/>
            <pc:sldMk cId="1366042579" sldId="2147478708"/>
            <ac:picMk id="219" creationId="{C323CF3C-D9D9-2A42-7020-3BE28812B794}"/>
          </ac:picMkLst>
        </pc:picChg>
        <pc:cxnChg chg="mod">
          <ac:chgData name="Remi Dyon" userId="65c0f062-4db9-4dde-9d0f-4aac0d54c13f" providerId="ADAL" clId="{569ADC18-39A9-4058-ADEF-6240D327945E}" dt="2025-10-23T20:10:22.452" v="1943" actId="1582"/>
          <ac:cxnSpMkLst>
            <pc:docMk/>
            <pc:sldMk cId="1366042579" sldId="2147478708"/>
            <ac:cxnSpMk id="6" creationId="{4CBE67AF-DF39-59D1-800C-15978322F5DD}"/>
          </ac:cxnSpMkLst>
        </pc:cxnChg>
        <pc:cxnChg chg="mod">
          <ac:chgData name="Remi Dyon" userId="65c0f062-4db9-4dde-9d0f-4aac0d54c13f" providerId="ADAL" clId="{569ADC18-39A9-4058-ADEF-6240D327945E}" dt="2025-10-23T20:08:45.632" v="1928" actId="208"/>
          <ac:cxnSpMkLst>
            <pc:docMk/>
            <pc:sldMk cId="1366042579" sldId="2147478708"/>
            <ac:cxnSpMk id="14" creationId="{0899DFF2-A678-EDDE-2E34-734FE262392C}"/>
          </ac:cxnSpMkLst>
        </pc:cxnChg>
        <pc:cxnChg chg="mod">
          <ac:chgData name="Remi Dyon" userId="65c0f062-4db9-4dde-9d0f-4aac0d54c13f" providerId="ADAL" clId="{569ADC18-39A9-4058-ADEF-6240D327945E}" dt="2025-10-23T20:08:45.632" v="1928" actId="208"/>
          <ac:cxnSpMkLst>
            <pc:docMk/>
            <pc:sldMk cId="1366042579" sldId="2147478708"/>
            <ac:cxnSpMk id="31" creationId="{A87118E3-40B0-6FFF-3C89-EE9399E4C9BE}"/>
          </ac:cxnSpMkLst>
        </pc:cxnChg>
        <pc:cxnChg chg="mod">
          <ac:chgData name="Remi Dyon" userId="65c0f062-4db9-4dde-9d0f-4aac0d54c13f" providerId="ADAL" clId="{569ADC18-39A9-4058-ADEF-6240D327945E}" dt="2025-10-23T20:08:45.632" v="1928" actId="208"/>
          <ac:cxnSpMkLst>
            <pc:docMk/>
            <pc:sldMk cId="1366042579" sldId="2147478708"/>
            <ac:cxnSpMk id="38" creationId="{9936F287-1853-A475-4D09-4F185CD85D7A}"/>
          </ac:cxnSpMkLst>
        </pc:cxnChg>
        <pc:cxnChg chg="mod">
          <ac:chgData name="Remi Dyon" userId="65c0f062-4db9-4dde-9d0f-4aac0d54c13f" providerId="ADAL" clId="{569ADC18-39A9-4058-ADEF-6240D327945E}" dt="2025-10-23T20:08:45.632" v="1928" actId="208"/>
          <ac:cxnSpMkLst>
            <pc:docMk/>
            <pc:sldMk cId="1366042579" sldId="2147478708"/>
            <ac:cxnSpMk id="42" creationId="{B47B054C-4C97-A0A3-63FF-D08B6BAF6118}"/>
          </ac:cxnSpMkLst>
        </pc:cxnChg>
        <pc:cxnChg chg="mod">
          <ac:chgData name="Remi Dyon" userId="65c0f062-4db9-4dde-9d0f-4aac0d54c13f" providerId="ADAL" clId="{569ADC18-39A9-4058-ADEF-6240D327945E}" dt="2025-10-23T20:08:45.632" v="1928" actId="208"/>
          <ac:cxnSpMkLst>
            <pc:docMk/>
            <pc:sldMk cId="1366042579" sldId="2147478708"/>
            <ac:cxnSpMk id="46" creationId="{C9D4DDDC-40BA-A223-B425-3D8490D869D0}"/>
          </ac:cxnSpMkLst>
        </pc:cxnChg>
      </pc:sldChg>
      <pc:sldChg chg="modSp mod modTransition">
        <pc:chgData name="Remi Dyon" userId="65c0f062-4db9-4dde-9d0f-4aac0d54c13f" providerId="ADAL" clId="{569ADC18-39A9-4058-ADEF-6240D327945E}" dt="2025-10-29T17:54:34.223" v="10608"/>
        <pc:sldMkLst>
          <pc:docMk/>
          <pc:sldMk cId="2762331464" sldId="2147478709"/>
        </pc:sldMkLst>
        <pc:spChg chg="mod">
          <ac:chgData name="Remi Dyon" userId="65c0f062-4db9-4dde-9d0f-4aac0d54c13f" providerId="ADAL" clId="{569ADC18-39A9-4058-ADEF-6240D327945E}" dt="2025-10-23T20:12:10.294" v="1957" actId="207"/>
          <ac:spMkLst>
            <pc:docMk/>
            <pc:sldMk cId="2762331464" sldId="2147478709"/>
            <ac:spMk id="7" creationId="{50937901-AF5B-0833-F079-66FE0091F36C}"/>
          </ac:spMkLst>
        </pc:spChg>
        <pc:spChg chg="mod">
          <ac:chgData name="Remi Dyon" userId="65c0f062-4db9-4dde-9d0f-4aac0d54c13f" providerId="ADAL" clId="{569ADC18-39A9-4058-ADEF-6240D327945E}" dt="2025-10-23T20:10:52.478" v="1948" actId="207"/>
          <ac:spMkLst>
            <pc:docMk/>
            <pc:sldMk cId="2762331464" sldId="2147478709"/>
            <ac:spMk id="18" creationId="{67DF9B5A-149E-3774-3CF4-598332C69EE6}"/>
          </ac:spMkLst>
        </pc:spChg>
        <pc:spChg chg="mod">
          <ac:chgData name="Remi Dyon" userId="65c0f062-4db9-4dde-9d0f-4aac0d54c13f" providerId="ADAL" clId="{569ADC18-39A9-4058-ADEF-6240D327945E}" dt="2025-10-23T20:10:52.478" v="1948" actId="207"/>
          <ac:spMkLst>
            <pc:docMk/>
            <pc:sldMk cId="2762331464" sldId="2147478709"/>
            <ac:spMk id="26" creationId="{47911CDD-CA53-CF44-18F8-B4C5AFD0B243}"/>
          </ac:spMkLst>
        </pc:spChg>
        <pc:spChg chg="mod">
          <ac:chgData name="Remi Dyon" userId="65c0f062-4db9-4dde-9d0f-4aac0d54c13f" providerId="ADAL" clId="{569ADC18-39A9-4058-ADEF-6240D327945E}" dt="2025-10-23T20:10:52.478" v="1948" actId="207"/>
          <ac:spMkLst>
            <pc:docMk/>
            <pc:sldMk cId="2762331464" sldId="2147478709"/>
            <ac:spMk id="27" creationId="{9404678F-22FC-D8B9-7383-CBC0F5AD8AF4}"/>
          </ac:spMkLst>
        </pc:spChg>
        <pc:spChg chg="mod">
          <ac:chgData name="Remi Dyon" userId="65c0f062-4db9-4dde-9d0f-4aac0d54c13f" providerId="ADAL" clId="{569ADC18-39A9-4058-ADEF-6240D327945E}" dt="2025-10-23T20:11:55.163" v="1954" actId="207"/>
          <ac:spMkLst>
            <pc:docMk/>
            <pc:sldMk cId="2762331464" sldId="2147478709"/>
            <ac:spMk id="29" creationId="{2D9630E7-3C80-CDCE-410E-8A994BE61667}"/>
          </ac:spMkLst>
        </pc:spChg>
        <pc:spChg chg="mod">
          <ac:chgData name="Remi Dyon" userId="65c0f062-4db9-4dde-9d0f-4aac0d54c13f" providerId="ADAL" clId="{569ADC18-39A9-4058-ADEF-6240D327945E}" dt="2025-10-23T20:11:55.163" v="1954" actId="207"/>
          <ac:spMkLst>
            <pc:docMk/>
            <pc:sldMk cId="2762331464" sldId="2147478709"/>
            <ac:spMk id="30" creationId="{296B2095-10DC-EE5A-2CE4-F4BFEA0CE28F}"/>
          </ac:spMkLst>
        </pc:spChg>
        <pc:spChg chg="mod">
          <ac:chgData name="Remi Dyon" userId="65c0f062-4db9-4dde-9d0f-4aac0d54c13f" providerId="ADAL" clId="{569ADC18-39A9-4058-ADEF-6240D327945E}" dt="2025-10-23T20:10:52.478" v="1948" actId="207"/>
          <ac:spMkLst>
            <pc:docMk/>
            <pc:sldMk cId="2762331464" sldId="2147478709"/>
            <ac:spMk id="35" creationId="{3447D120-1833-12D7-5AFC-A7D75C2666F9}"/>
          </ac:spMkLst>
        </pc:spChg>
        <pc:spChg chg="mod">
          <ac:chgData name="Remi Dyon" userId="65c0f062-4db9-4dde-9d0f-4aac0d54c13f" providerId="ADAL" clId="{569ADC18-39A9-4058-ADEF-6240D327945E}" dt="2025-10-23T20:10:52.478" v="1948" actId="207"/>
          <ac:spMkLst>
            <pc:docMk/>
            <pc:sldMk cId="2762331464" sldId="2147478709"/>
            <ac:spMk id="50" creationId="{A598CEC8-6932-48C2-1965-C9E180C96B4B}"/>
          </ac:spMkLst>
        </pc:spChg>
        <pc:spChg chg="mod">
          <ac:chgData name="Remi Dyon" userId="65c0f062-4db9-4dde-9d0f-4aac0d54c13f" providerId="ADAL" clId="{569ADC18-39A9-4058-ADEF-6240D327945E}" dt="2025-10-23T20:10:52.478" v="1948" actId="207"/>
          <ac:spMkLst>
            <pc:docMk/>
            <pc:sldMk cId="2762331464" sldId="2147478709"/>
            <ac:spMk id="55" creationId="{8AC1D7D3-141C-CDF1-2839-117D707A46A3}"/>
          </ac:spMkLst>
        </pc:spChg>
        <pc:spChg chg="mod">
          <ac:chgData name="Remi Dyon" userId="65c0f062-4db9-4dde-9d0f-4aac0d54c13f" providerId="ADAL" clId="{569ADC18-39A9-4058-ADEF-6240D327945E}" dt="2025-10-23T20:10:52.478" v="1948" actId="207"/>
          <ac:spMkLst>
            <pc:docMk/>
            <pc:sldMk cId="2762331464" sldId="2147478709"/>
            <ac:spMk id="58" creationId="{8B55735C-6E6A-B42C-E80A-E74DD10564B7}"/>
          </ac:spMkLst>
        </pc:spChg>
        <pc:spChg chg="mod">
          <ac:chgData name="Remi Dyon" userId="65c0f062-4db9-4dde-9d0f-4aac0d54c13f" providerId="ADAL" clId="{569ADC18-39A9-4058-ADEF-6240D327945E}" dt="2025-10-23T20:10:52.478" v="1948" actId="207"/>
          <ac:spMkLst>
            <pc:docMk/>
            <pc:sldMk cId="2762331464" sldId="2147478709"/>
            <ac:spMk id="61" creationId="{1CCA824D-812A-283F-D58C-02EDD7D844A2}"/>
          </ac:spMkLst>
        </pc:spChg>
        <pc:spChg chg="mod">
          <ac:chgData name="Remi Dyon" userId="65c0f062-4db9-4dde-9d0f-4aac0d54c13f" providerId="ADAL" clId="{569ADC18-39A9-4058-ADEF-6240D327945E}" dt="2025-10-23T20:12:13.334" v="1958" actId="207"/>
          <ac:spMkLst>
            <pc:docMk/>
            <pc:sldMk cId="2762331464" sldId="2147478709"/>
            <ac:spMk id="202" creationId="{11DD3230-0F07-D798-D3FF-2A2BB3B463E6}"/>
          </ac:spMkLst>
        </pc:spChg>
        <pc:spChg chg="mod">
          <ac:chgData name="Remi Dyon" userId="65c0f062-4db9-4dde-9d0f-4aac0d54c13f" providerId="ADAL" clId="{569ADC18-39A9-4058-ADEF-6240D327945E}" dt="2025-10-23T20:12:08.461" v="1956" actId="207"/>
          <ac:spMkLst>
            <pc:docMk/>
            <pc:sldMk cId="2762331464" sldId="2147478709"/>
            <ac:spMk id="215" creationId="{32A24C3F-DB1D-1EDA-EF0E-A521EAE66CE9}"/>
          </ac:spMkLst>
        </pc:spChg>
        <pc:picChg chg="mod">
          <ac:chgData name="Remi Dyon" userId="65c0f062-4db9-4dde-9d0f-4aac0d54c13f" providerId="ADAL" clId="{569ADC18-39A9-4058-ADEF-6240D327945E}" dt="2025-10-23T20:11:10.020" v="1950" actId="207"/>
          <ac:picMkLst>
            <pc:docMk/>
            <pc:sldMk cId="2762331464" sldId="2147478709"/>
            <ac:picMk id="9" creationId="{9752AAA8-E2F8-2CA4-19BC-30FF29B0C63F}"/>
          </ac:picMkLst>
        </pc:picChg>
        <pc:picChg chg="mod">
          <ac:chgData name="Remi Dyon" userId="65c0f062-4db9-4dde-9d0f-4aac0d54c13f" providerId="ADAL" clId="{569ADC18-39A9-4058-ADEF-6240D327945E}" dt="2025-10-23T20:11:10.020" v="1950" actId="207"/>
          <ac:picMkLst>
            <pc:docMk/>
            <pc:sldMk cId="2762331464" sldId="2147478709"/>
            <ac:picMk id="24" creationId="{5B69B071-8540-E7D8-3C13-2F72C332F222}"/>
          </ac:picMkLst>
        </pc:picChg>
        <pc:picChg chg="mod">
          <ac:chgData name="Remi Dyon" userId="65c0f062-4db9-4dde-9d0f-4aac0d54c13f" providerId="ADAL" clId="{569ADC18-39A9-4058-ADEF-6240D327945E}" dt="2025-10-23T20:11:10.020" v="1950" actId="207"/>
          <ac:picMkLst>
            <pc:docMk/>
            <pc:sldMk cId="2762331464" sldId="2147478709"/>
            <ac:picMk id="43" creationId="{90A49F98-D723-FA5E-D82A-816F1AA7361F}"/>
          </ac:picMkLst>
        </pc:picChg>
        <pc:picChg chg="mod">
          <ac:chgData name="Remi Dyon" userId="65c0f062-4db9-4dde-9d0f-4aac0d54c13f" providerId="ADAL" clId="{569ADC18-39A9-4058-ADEF-6240D327945E}" dt="2025-10-23T20:10:52.478" v="1948" actId="207"/>
          <ac:picMkLst>
            <pc:docMk/>
            <pc:sldMk cId="2762331464" sldId="2147478709"/>
            <ac:picMk id="57" creationId="{4353D772-7338-17DF-1D31-5C5CD5E09AA9}"/>
          </ac:picMkLst>
        </pc:picChg>
        <pc:picChg chg="mod">
          <ac:chgData name="Remi Dyon" userId="65c0f062-4db9-4dde-9d0f-4aac0d54c13f" providerId="ADAL" clId="{569ADC18-39A9-4058-ADEF-6240D327945E}" dt="2025-10-23T20:11:10.020" v="1950" actId="207"/>
          <ac:picMkLst>
            <pc:docMk/>
            <pc:sldMk cId="2762331464" sldId="2147478709"/>
            <ac:picMk id="60" creationId="{5C608504-FD33-28E4-76AA-4E6158804266}"/>
          </ac:picMkLst>
        </pc:picChg>
        <pc:picChg chg="mod">
          <ac:chgData name="Remi Dyon" userId="65c0f062-4db9-4dde-9d0f-4aac0d54c13f" providerId="ADAL" clId="{569ADC18-39A9-4058-ADEF-6240D327945E}" dt="2025-10-23T20:11:50.902" v="1953" actId="2085"/>
          <ac:picMkLst>
            <pc:docMk/>
            <pc:sldMk cId="2762331464" sldId="2147478709"/>
            <ac:picMk id="218" creationId="{B95C7237-4B16-650C-A590-E74013E34EA0}"/>
          </ac:picMkLst>
        </pc:picChg>
        <pc:picChg chg="mod">
          <ac:chgData name="Remi Dyon" userId="65c0f062-4db9-4dde-9d0f-4aac0d54c13f" providerId="ADAL" clId="{569ADC18-39A9-4058-ADEF-6240D327945E}" dt="2025-10-23T20:11:50.902" v="1953" actId="2085"/>
          <ac:picMkLst>
            <pc:docMk/>
            <pc:sldMk cId="2762331464" sldId="2147478709"/>
            <ac:picMk id="219" creationId="{44FD5179-2306-D719-003B-468211839AC5}"/>
          </ac:picMkLst>
        </pc:picChg>
        <pc:cxnChg chg="mod">
          <ac:chgData name="Remi Dyon" userId="65c0f062-4db9-4dde-9d0f-4aac0d54c13f" providerId="ADAL" clId="{569ADC18-39A9-4058-ADEF-6240D327945E}" dt="2025-10-23T20:12:01.236" v="1955" actId="108"/>
          <ac:cxnSpMkLst>
            <pc:docMk/>
            <pc:sldMk cId="2762331464" sldId="2147478709"/>
            <ac:cxnSpMk id="3" creationId="{BC22712D-B984-4771-F840-C8B116BD2F1F}"/>
          </ac:cxnSpMkLst>
        </pc:cxnChg>
        <pc:cxnChg chg="mod">
          <ac:chgData name="Remi Dyon" userId="65c0f062-4db9-4dde-9d0f-4aac0d54c13f" providerId="ADAL" clId="{569ADC18-39A9-4058-ADEF-6240D327945E}" dt="2025-10-23T20:11:37.425" v="1951" actId="208"/>
          <ac:cxnSpMkLst>
            <pc:docMk/>
            <pc:sldMk cId="2762331464" sldId="2147478709"/>
            <ac:cxnSpMk id="14" creationId="{4A9F9D18-FDC5-1BB5-93F9-6BB82B446992}"/>
          </ac:cxnSpMkLst>
        </pc:cxnChg>
        <pc:cxnChg chg="mod">
          <ac:chgData name="Remi Dyon" userId="65c0f062-4db9-4dde-9d0f-4aac0d54c13f" providerId="ADAL" clId="{569ADC18-39A9-4058-ADEF-6240D327945E}" dt="2025-10-23T20:11:37.425" v="1951" actId="208"/>
          <ac:cxnSpMkLst>
            <pc:docMk/>
            <pc:sldMk cId="2762331464" sldId="2147478709"/>
            <ac:cxnSpMk id="31" creationId="{CF97D627-D7BB-18A3-AF77-F63164E681A3}"/>
          </ac:cxnSpMkLst>
        </pc:cxnChg>
        <pc:cxnChg chg="mod">
          <ac:chgData name="Remi Dyon" userId="65c0f062-4db9-4dde-9d0f-4aac0d54c13f" providerId="ADAL" clId="{569ADC18-39A9-4058-ADEF-6240D327945E}" dt="2025-10-23T20:11:37.425" v="1951" actId="208"/>
          <ac:cxnSpMkLst>
            <pc:docMk/>
            <pc:sldMk cId="2762331464" sldId="2147478709"/>
            <ac:cxnSpMk id="38" creationId="{7DAAB333-7575-EE9F-B69D-FDD72742BF2D}"/>
          </ac:cxnSpMkLst>
        </pc:cxnChg>
        <pc:cxnChg chg="mod">
          <ac:chgData name="Remi Dyon" userId="65c0f062-4db9-4dde-9d0f-4aac0d54c13f" providerId="ADAL" clId="{569ADC18-39A9-4058-ADEF-6240D327945E}" dt="2025-10-23T20:11:37.425" v="1951" actId="208"/>
          <ac:cxnSpMkLst>
            <pc:docMk/>
            <pc:sldMk cId="2762331464" sldId="2147478709"/>
            <ac:cxnSpMk id="42" creationId="{36297FE4-BEAA-CAA6-86B6-BC0E55CAF6EF}"/>
          </ac:cxnSpMkLst>
        </pc:cxnChg>
        <pc:cxnChg chg="mod">
          <ac:chgData name="Remi Dyon" userId="65c0f062-4db9-4dde-9d0f-4aac0d54c13f" providerId="ADAL" clId="{569ADC18-39A9-4058-ADEF-6240D327945E}" dt="2025-10-23T20:11:37.425" v="1951" actId="208"/>
          <ac:cxnSpMkLst>
            <pc:docMk/>
            <pc:sldMk cId="2762331464" sldId="2147478709"/>
            <ac:cxnSpMk id="46" creationId="{DA62B2CF-322D-C70F-614F-575B40C46176}"/>
          </ac:cxnSpMkLst>
        </pc:cxnChg>
      </pc:sldChg>
      <pc:sldChg chg="modSp mod modTransition">
        <pc:chgData name="Remi Dyon" userId="65c0f062-4db9-4dde-9d0f-4aac0d54c13f" providerId="ADAL" clId="{569ADC18-39A9-4058-ADEF-6240D327945E}" dt="2025-10-29T17:54:34.223" v="10608"/>
        <pc:sldMkLst>
          <pc:docMk/>
          <pc:sldMk cId="409025745" sldId="2147478710"/>
        </pc:sldMkLst>
        <pc:spChg chg="mod">
          <ac:chgData name="Remi Dyon" userId="65c0f062-4db9-4dde-9d0f-4aac0d54c13f" providerId="ADAL" clId="{569ADC18-39A9-4058-ADEF-6240D327945E}" dt="2025-10-23T20:15:40.370" v="1988" actId="207"/>
          <ac:spMkLst>
            <pc:docMk/>
            <pc:sldMk cId="409025745" sldId="2147478710"/>
            <ac:spMk id="5" creationId="{F02BA1F4-F042-94EA-D6AD-86B954775CAA}"/>
          </ac:spMkLst>
        </pc:spChg>
        <pc:spChg chg="mod">
          <ac:chgData name="Remi Dyon" userId="65c0f062-4db9-4dde-9d0f-4aac0d54c13f" providerId="ADAL" clId="{569ADC18-39A9-4058-ADEF-6240D327945E}" dt="2025-10-23T20:15:38.486" v="1987" actId="207"/>
          <ac:spMkLst>
            <pc:docMk/>
            <pc:sldMk cId="409025745" sldId="2147478710"/>
            <ac:spMk id="26" creationId="{2961276E-D850-2C5E-C20D-8300788EC828}"/>
          </ac:spMkLst>
        </pc:spChg>
      </pc:sldChg>
      <pc:sldChg chg="modSp mod modTransition">
        <pc:chgData name="Remi Dyon" userId="65c0f062-4db9-4dde-9d0f-4aac0d54c13f" providerId="ADAL" clId="{569ADC18-39A9-4058-ADEF-6240D327945E}" dt="2025-10-29T17:54:34.223" v="10608"/>
        <pc:sldMkLst>
          <pc:docMk/>
          <pc:sldMk cId="1434931627" sldId="2147478711"/>
        </pc:sldMkLst>
        <pc:spChg chg="mod">
          <ac:chgData name="Remi Dyon" userId="65c0f062-4db9-4dde-9d0f-4aac0d54c13f" providerId="ADAL" clId="{569ADC18-39A9-4058-ADEF-6240D327945E}" dt="2025-10-23T20:15:04.041" v="1978" actId="207"/>
          <ac:spMkLst>
            <pc:docMk/>
            <pc:sldMk cId="1434931627" sldId="2147478711"/>
            <ac:spMk id="6" creationId="{B2035A41-FFDE-8F89-E375-9D40F59DBD82}"/>
          </ac:spMkLst>
        </pc:spChg>
        <pc:spChg chg="mod">
          <ac:chgData name="Remi Dyon" userId="65c0f062-4db9-4dde-9d0f-4aac0d54c13f" providerId="ADAL" clId="{569ADC18-39A9-4058-ADEF-6240D327945E}" dt="2025-10-23T20:15:27.255" v="1986" actId="108"/>
          <ac:spMkLst>
            <pc:docMk/>
            <pc:sldMk cId="1434931627" sldId="2147478711"/>
            <ac:spMk id="14" creationId="{F145AFE4-220D-43E2-3CEC-E68277AC501A}"/>
          </ac:spMkLst>
        </pc:spChg>
        <pc:picChg chg="mod">
          <ac:chgData name="Remi Dyon" userId="65c0f062-4db9-4dde-9d0f-4aac0d54c13f" providerId="ADAL" clId="{569ADC18-39A9-4058-ADEF-6240D327945E}" dt="2025-10-23T20:14:53.080" v="1976" actId="207"/>
          <ac:picMkLst>
            <pc:docMk/>
            <pc:sldMk cId="1434931627" sldId="2147478711"/>
            <ac:picMk id="32" creationId="{9122D38F-E282-E478-F273-C0A10D3C964A}"/>
          </ac:picMkLst>
        </pc:picChg>
        <pc:picChg chg="mod">
          <ac:chgData name="Remi Dyon" userId="65c0f062-4db9-4dde-9d0f-4aac0d54c13f" providerId="ADAL" clId="{569ADC18-39A9-4058-ADEF-6240D327945E}" dt="2025-10-23T20:14:53.080" v="1976" actId="207"/>
          <ac:picMkLst>
            <pc:docMk/>
            <pc:sldMk cId="1434931627" sldId="2147478711"/>
            <ac:picMk id="33" creationId="{154C4DA2-5563-B7FE-DC8F-129AE1179385}"/>
          </ac:picMkLst>
        </pc:picChg>
        <pc:picChg chg="mod">
          <ac:chgData name="Remi Dyon" userId="65c0f062-4db9-4dde-9d0f-4aac0d54c13f" providerId="ADAL" clId="{569ADC18-39A9-4058-ADEF-6240D327945E}" dt="2025-10-23T20:14:53.080" v="1976" actId="207"/>
          <ac:picMkLst>
            <pc:docMk/>
            <pc:sldMk cId="1434931627" sldId="2147478711"/>
            <ac:picMk id="34" creationId="{0DB3EB28-63D0-5480-5A88-D885FA4DDC57}"/>
          </ac:picMkLst>
        </pc:picChg>
        <pc:picChg chg="mod">
          <ac:chgData name="Remi Dyon" userId="65c0f062-4db9-4dde-9d0f-4aac0d54c13f" providerId="ADAL" clId="{569ADC18-39A9-4058-ADEF-6240D327945E}" dt="2025-10-23T20:14:53.080" v="1976" actId="207"/>
          <ac:picMkLst>
            <pc:docMk/>
            <pc:sldMk cId="1434931627" sldId="2147478711"/>
            <ac:picMk id="35" creationId="{D10BB2F9-ECBF-AFD2-3B06-140B0946AD0D}"/>
          </ac:picMkLst>
        </pc:picChg>
        <pc:picChg chg="mod">
          <ac:chgData name="Remi Dyon" userId="65c0f062-4db9-4dde-9d0f-4aac0d54c13f" providerId="ADAL" clId="{569ADC18-39A9-4058-ADEF-6240D327945E}" dt="2025-10-23T20:14:53.080" v="1976" actId="207"/>
          <ac:picMkLst>
            <pc:docMk/>
            <pc:sldMk cId="1434931627" sldId="2147478711"/>
            <ac:picMk id="36" creationId="{C26C91B8-0D7D-9211-DE80-73B417755C2D}"/>
          </ac:picMkLst>
        </pc:picChg>
        <pc:picChg chg="mod">
          <ac:chgData name="Remi Dyon" userId="65c0f062-4db9-4dde-9d0f-4aac0d54c13f" providerId="ADAL" clId="{569ADC18-39A9-4058-ADEF-6240D327945E}" dt="2025-10-23T20:14:53.080" v="1976" actId="207"/>
          <ac:picMkLst>
            <pc:docMk/>
            <pc:sldMk cId="1434931627" sldId="2147478711"/>
            <ac:picMk id="37" creationId="{30D9DB98-5B83-4EB7-1B4C-B5B3D5A9096E}"/>
          </ac:picMkLst>
        </pc:picChg>
        <pc:picChg chg="mod">
          <ac:chgData name="Remi Dyon" userId="65c0f062-4db9-4dde-9d0f-4aac0d54c13f" providerId="ADAL" clId="{569ADC18-39A9-4058-ADEF-6240D327945E}" dt="2025-10-23T20:14:53.080" v="1976" actId="207"/>
          <ac:picMkLst>
            <pc:docMk/>
            <pc:sldMk cId="1434931627" sldId="2147478711"/>
            <ac:picMk id="38" creationId="{BE31B66A-CDB5-79F3-B830-33B5E546A0C6}"/>
          </ac:picMkLst>
        </pc:picChg>
        <pc:picChg chg="mod">
          <ac:chgData name="Remi Dyon" userId="65c0f062-4db9-4dde-9d0f-4aac0d54c13f" providerId="ADAL" clId="{569ADC18-39A9-4058-ADEF-6240D327945E}" dt="2025-10-23T20:14:53.080" v="1976" actId="207"/>
          <ac:picMkLst>
            <pc:docMk/>
            <pc:sldMk cId="1434931627" sldId="2147478711"/>
            <ac:picMk id="39" creationId="{4FD950EC-2695-5F77-E9C4-5614435968A4}"/>
          </ac:picMkLst>
        </pc:picChg>
      </pc:sldChg>
      <pc:sldChg chg="modSp mod modTransition modAnim">
        <pc:chgData name="Remi Dyon" userId="65c0f062-4db9-4dde-9d0f-4aac0d54c13f" providerId="ADAL" clId="{569ADC18-39A9-4058-ADEF-6240D327945E}" dt="2025-10-29T17:56:51.256" v="10618"/>
        <pc:sldMkLst>
          <pc:docMk/>
          <pc:sldMk cId="2551739049" sldId="2147478712"/>
        </pc:sldMkLst>
        <pc:spChg chg="mod">
          <ac:chgData name="Remi Dyon" userId="65c0f062-4db9-4dde-9d0f-4aac0d54c13f" providerId="ADAL" clId="{569ADC18-39A9-4058-ADEF-6240D327945E}" dt="2025-10-23T19:59:58.181" v="1863" actId="207"/>
          <ac:spMkLst>
            <pc:docMk/>
            <pc:sldMk cId="2551739049" sldId="2147478712"/>
            <ac:spMk id="4" creationId="{A0AE719B-DBE5-175B-32A2-0555932ACB07}"/>
          </ac:spMkLst>
        </pc:spChg>
        <pc:spChg chg="mod">
          <ac:chgData name="Remi Dyon" userId="65c0f062-4db9-4dde-9d0f-4aac0d54c13f" providerId="ADAL" clId="{569ADC18-39A9-4058-ADEF-6240D327945E}" dt="2025-10-24T18:37:13.412" v="4000" actId="404"/>
          <ac:spMkLst>
            <pc:docMk/>
            <pc:sldMk cId="2551739049" sldId="2147478712"/>
            <ac:spMk id="8" creationId="{B83C355A-92A2-F6EF-7D22-60A6CB30746C}"/>
          </ac:spMkLst>
        </pc:spChg>
        <pc:spChg chg="mod">
          <ac:chgData name="Remi Dyon" userId="65c0f062-4db9-4dde-9d0f-4aac0d54c13f" providerId="ADAL" clId="{569ADC18-39A9-4058-ADEF-6240D327945E}" dt="2025-10-23T19:59:58.181" v="1863" actId="207"/>
          <ac:spMkLst>
            <pc:docMk/>
            <pc:sldMk cId="2551739049" sldId="2147478712"/>
            <ac:spMk id="32" creationId="{91C759A8-DF0C-99E5-2B7C-B436694730B1}"/>
          </ac:spMkLst>
        </pc:spChg>
        <pc:picChg chg="mod">
          <ac:chgData name="Remi Dyon" userId="65c0f062-4db9-4dde-9d0f-4aac0d54c13f" providerId="ADAL" clId="{569ADC18-39A9-4058-ADEF-6240D327945E}" dt="2025-10-23T20:00:31.030" v="1867" actId="2085"/>
          <ac:picMkLst>
            <pc:docMk/>
            <pc:sldMk cId="2551739049" sldId="2147478712"/>
            <ac:picMk id="3" creationId="{BF63A1A1-FFBE-4015-71C0-A12D15C29B68}"/>
          </ac:picMkLst>
        </pc:picChg>
        <pc:picChg chg="mod">
          <ac:chgData name="Remi Dyon" userId="65c0f062-4db9-4dde-9d0f-4aac0d54c13f" providerId="ADAL" clId="{569ADC18-39A9-4058-ADEF-6240D327945E}" dt="2025-10-23T20:00:31.030" v="1867" actId="2085"/>
          <ac:picMkLst>
            <pc:docMk/>
            <pc:sldMk cId="2551739049" sldId="2147478712"/>
            <ac:picMk id="10" creationId="{C32B8FCE-6534-A627-04D7-2FB77531C1F4}"/>
          </ac:picMkLst>
        </pc:picChg>
        <pc:picChg chg="mod">
          <ac:chgData name="Remi Dyon" userId="65c0f062-4db9-4dde-9d0f-4aac0d54c13f" providerId="ADAL" clId="{569ADC18-39A9-4058-ADEF-6240D327945E}" dt="2025-10-23T20:00:31.030" v="1867" actId="2085"/>
          <ac:picMkLst>
            <pc:docMk/>
            <pc:sldMk cId="2551739049" sldId="2147478712"/>
            <ac:picMk id="11" creationId="{C1F79809-E554-45A7-527C-0288A6A74DC4}"/>
          </ac:picMkLst>
        </pc:picChg>
        <pc:picChg chg="mod">
          <ac:chgData name="Remi Dyon" userId="65c0f062-4db9-4dde-9d0f-4aac0d54c13f" providerId="ADAL" clId="{569ADC18-39A9-4058-ADEF-6240D327945E}" dt="2025-10-23T20:00:31.030" v="1867" actId="2085"/>
          <ac:picMkLst>
            <pc:docMk/>
            <pc:sldMk cId="2551739049" sldId="2147478712"/>
            <ac:picMk id="13" creationId="{C0143134-B941-F2E0-D6AD-5643B32E3807}"/>
          </ac:picMkLst>
        </pc:picChg>
        <pc:picChg chg="mod">
          <ac:chgData name="Remi Dyon" userId="65c0f062-4db9-4dde-9d0f-4aac0d54c13f" providerId="ADAL" clId="{569ADC18-39A9-4058-ADEF-6240D327945E}" dt="2025-10-23T20:00:31.030" v="1867" actId="2085"/>
          <ac:picMkLst>
            <pc:docMk/>
            <pc:sldMk cId="2551739049" sldId="2147478712"/>
            <ac:picMk id="14" creationId="{A5D42AE3-8BE4-2C07-62D9-13712F0845E4}"/>
          </ac:picMkLst>
        </pc:picChg>
        <pc:picChg chg="mod">
          <ac:chgData name="Remi Dyon" userId="65c0f062-4db9-4dde-9d0f-4aac0d54c13f" providerId="ADAL" clId="{569ADC18-39A9-4058-ADEF-6240D327945E}" dt="2025-10-23T20:00:31.030" v="1867" actId="2085"/>
          <ac:picMkLst>
            <pc:docMk/>
            <pc:sldMk cId="2551739049" sldId="2147478712"/>
            <ac:picMk id="19" creationId="{A6CED4D5-4D49-251D-787F-258DAB1EC078}"/>
          </ac:picMkLst>
        </pc:picChg>
        <pc:picChg chg="mod">
          <ac:chgData name="Remi Dyon" userId="65c0f062-4db9-4dde-9d0f-4aac0d54c13f" providerId="ADAL" clId="{569ADC18-39A9-4058-ADEF-6240D327945E}" dt="2025-10-23T20:00:31.030" v="1867" actId="2085"/>
          <ac:picMkLst>
            <pc:docMk/>
            <pc:sldMk cId="2551739049" sldId="2147478712"/>
            <ac:picMk id="21" creationId="{20377795-1D6A-4462-3F78-35A8A8C0FAF1}"/>
          </ac:picMkLst>
        </pc:picChg>
        <pc:picChg chg="mod">
          <ac:chgData name="Remi Dyon" userId="65c0f062-4db9-4dde-9d0f-4aac0d54c13f" providerId="ADAL" clId="{569ADC18-39A9-4058-ADEF-6240D327945E}" dt="2025-10-23T20:00:31.030" v="1867" actId="2085"/>
          <ac:picMkLst>
            <pc:docMk/>
            <pc:sldMk cId="2551739049" sldId="2147478712"/>
            <ac:picMk id="25" creationId="{CF7B36D8-0C04-641B-111D-5F52247AA692}"/>
          </ac:picMkLst>
        </pc:picChg>
        <pc:picChg chg="mod">
          <ac:chgData name="Remi Dyon" userId="65c0f062-4db9-4dde-9d0f-4aac0d54c13f" providerId="ADAL" clId="{569ADC18-39A9-4058-ADEF-6240D327945E}" dt="2025-10-23T20:00:31.030" v="1867" actId="2085"/>
          <ac:picMkLst>
            <pc:docMk/>
            <pc:sldMk cId="2551739049" sldId="2147478712"/>
            <ac:picMk id="31" creationId="{8A786EB5-E1D8-CB92-3DBF-930747CC6915}"/>
          </ac:picMkLst>
        </pc:picChg>
        <pc:picChg chg="mod">
          <ac:chgData name="Remi Dyon" userId="65c0f062-4db9-4dde-9d0f-4aac0d54c13f" providerId="ADAL" clId="{569ADC18-39A9-4058-ADEF-6240D327945E}" dt="2025-10-23T20:00:31.030" v="1867" actId="2085"/>
          <ac:picMkLst>
            <pc:docMk/>
            <pc:sldMk cId="2551739049" sldId="2147478712"/>
            <ac:picMk id="34" creationId="{10A2366E-2615-20AC-6082-CB7F9F0CB193}"/>
          </ac:picMkLst>
        </pc:picChg>
      </pc:sldChg>
      <pc:sldChg chg="modSp mod modTransition">
        <pc:chgData name="Remi Dyon" userId="65c0f062-4db9-4dde-9d0f-4aac0d54c13f" providerId="ADAL" clId="{569ADC18-39A9-4058-ADEF-6240D327945E}" dt="2025-10-29T17:54:34.223" v="10608"/>
        <pc:sldMkLst>
          <pc:docMk/>
          <pc:sldMk cId="586400993" sldId="2147478717"/>
        </pc:sldMkLst>
        <pc:spChg chg="mod">
          <ac:chgData name="Remi Dyon" userId="65c0f062-4db9-4dde-9d0f-4aac0d54c13f" providerId="ADAL" clId="{569ADC18-39A9-4058-ADEF-6240D327945E}" dt="2025-10-23T20:02:45.233" v="1890" actId="207"/>
          <ac:spMkLst>
            <pc:docMk/>
            <pc:sldMk cId="586400993" sldId="2147478717"/>
            <ac:spMk id="7" creationId="{F34A822D-DD3A-6095-DE50-F1E7355ADAEF}"/>
          </ac:spMkLst>
        </pc:spChg>
        <pc:spChg chg="mod">
          <ac:chgData name="Remi Dyon" userId="65c0f062-4db9-4dde-9d0f-4aac0d54c13f" providerId="ADAL" clId="{569ADC18-39A9-4058-ADEF-6240D327945E}" dt="2025-10-24T20:38:15.893" v="7560"/>
          <ac:spMkLst>
            <pc:docMk/>
            <pc:sldMk cId="586400993" sldId="2147478717"/>
            <ac:spMk id="10" creationId="{C1C2E9B3-854D-381B-DD60-850FAE678268}"/>
          </ac:spMkLst>
        </pc:spChg>
        <pc:spChg chg="mod">
          <ac:chgData name="Remi Dyon" userId="65c0f062-4db9-4dde-9d0f-4aac0d54c13f" providerId="ADAL" clId="{569ADC18-39A9-4058-ADEF-6240D327945E}" dt="2025-10-23T20:02:45.233" v="1890" actId="207"/>
          <ac:spMkLst>
            <pc:docMk/>
            <pc:sldMk cId="586400993" sldId="2147478717"/>
            <ac:spMk id="33" creationId="{4A9A2F22-3E1F-8255-B492-FA6723102071}"/>
          </ac:spMkLst>
        </pc:spChg>
        <pc:spChg chg="mod">
          <ac:chgData name="Remi Dyon" userId="65c0f062-4db9-4dde-9d0f-4aac0d54c13f" providerId="ADAL" clId="{569ADC18-39A9-4058-ADEF-6240D327945E}" dt="2025-10-23T20:02:45.233" v="1890" actId="207"/>
          <ac:spMkLst>
            <pc:docMk/>
            <pc:sldMk cId="586400993" sldId="2147478717"/>
            <ac:spMk id="34" creationId="{5C96F514-CAE7-525B-DC39-EA95B8067D15}"/>
          </ac:spMkLst>
        </pc:spChg>
        <pc:spChg chg="mod">
          <ac:chgData name="Remi Dyon" userId="65c0f062-4db9-4dde-9d0f-4aac0d54c13f" providerId="ADAL" clId="{569ADC18-39A9-4058-ADEF-6240D327945E}" dt="2025-10-23T20:02:45.233" v="1890" actId="207"/>
          <ac:spMkLst>
            <pc:docMk/>
            <pc:sldMk cId="586400993" sldId="2147478717"/>
            <ac:spMk id="35" creationId="{EC7DA54E-F622-CC21-D568-10FF024020B5}"/>
          </ac:spMkLst>
        </pc:spChg>
        <pc:spChg chg="mod">
          <ac:chgData name="Remi Dyon" userId="65c0f062-4db9-4dde-9d0f-4aac0d54c13f" providerId="ADAL" clId="{569ADC18-39A9-4058-ADEF-6240D327945E}" dt="2025-10-24T20:39:25.823" v="7652" actId="20577"/>
          <ac:spMkLst>
            <pc:docMk/>
            <pc:sldMk cId="586400993" sldId="2147478717"/>
            <ac:spMk id="36" creationId="{37E9526A-4137-4ADB-23A7-4630158614AC}"/>
          </ac:spMkLst>
        </pc:spChg>
        <pc:spChg chg="mod">
          <ac:chgData name="Remi Dyon" userId="65c0f062-4db9-4dde-9d0f-4aac0d54c13f" providerId="ADAL" clId="{569ADC18-39A9-4058-ADEF-6240D327945E}" dt="2025-10-23T20:02:45.233" v="1890" actId="207"/>
          <ac:spMkLst>
            <pc:docMk/>
            <pc:sldMk cId="586400993" sldId="2147478717"/>
            <ac:spMk id="41" creationId="{804A728C-2CD3-A29D-E185-BCA137800A0A}"/>
          </ac:spMkLst>
        </pc:spChg>
        <pc:spChg chg="mod">
          <ac:chgData name="Remi Dyon" userId="65c0f062-4db9-4dde-9d0f-4aac0d54c13f" providerId="ADAL" clId="{569ADC18-39A9-4058-ADEF-6240D327945E}" dt="2025-10-23T20:02:45.233" v="1890" actId="207"/>
          <ac:spMkLst>
            <pc:docMk/>
            <pc:sldMk cId="586400993" sldId="2147478717"/>
            <ac:spMk id="48" creationId="{560BA0F7-DC34-5F33-4A9B-BBF2C0696CFC}"/>
          </ac:spMkLst>
        </pc:spChg>
        <pc:spChg chg="mod">
          <ac:chgData name="Remi Dyon" userId="65c0f062-4db9-4dde-9d0f-4aac0d54c13f" providerId="ADAL" clId="{569ADC18-39A9-4058-ADEF-6240D327945E}" dt="2025-10-23T20:02:45.233" v="1890" actId="207"/>
          <ac:spMkLst>
            <pc:docMk/>
            <pc:sldMk cId="586400993" sldId="2147478717"/>
            <ac:spMk id="53" creationId="{BEA9DBC2-BA18-106F-09BE-D7569081E862}"/>
          </ac:spMkLst>
        </pc:spChg>
        <pc:spChg chg="mod">
          <ac:chgData name="Remi Dyon" userId="65c0f062-4db9-4dde-9d0f-4aac0d54c13f" providerId="ADAL" clId="{569ADC18-39A9-4058-ADEF-6240D327945E}" dt="2025-10-23T20:02:45.233" v="1890" actId="207"/>
          <ac:spMkLst>
            <pc:docMk/>
            <pc:sldMk cId="586400993" sldId="2147478717"/>
            <ac:spMk id="54" creationId="{03AB48E8-9284-F841-138A-6D36B36E4275}"/>
          </ac:spMkLst>
        </pc:spChg>
        <pc:spChg chg="mod">
          <ac:chgData name="Remi Dyon" userId="65c0f062-4db9-4dde-9d0f-4aac0d54c13f" providerId="ADAL" clId="{569ADC18-39A9-4058-ADEF-6240D327945E}" dt="2025-10-23T20:02:45.233" v="1890" actId="207"/>
          <ac:spMkLst>
            <pc:docMk/>
            <pc:sldMk cId="586400993" sldId="2147478717"/>
            <ac:spMk id="57" creationId="{773C99BE-52FB-8FA3-B6F8-50B388C9B76E}"/>
          </ac:spMkLst>
        </pc:spChg>
        <pc:spChg chg="mod">
          <ac:chgData name="Remi Dyon" userId="65c0f062-4db9-4dde-9d0f-4aac0d54c13f" providerId="ADAL" clId="{569ADC18-39A9-4058-ADEF-6240D327945E}" dt="2025-10-24T20:37:20.094" v="7522" actId="20577"/>
          <ac:spMkLst>
            <pc:docMk/>
            <pc:sldMk cId="586400993" sldId="2147478717"/>
            <ac:spMk id="196" creationId="{C0923601-07F2-CD62-34C5-BB9ACCACAD41}"/>
          </ac:spMkLst>
        </pc:spChg>
        <pc:spChg chg="mod">
          <ac:chgData name="Remi Dyon" userId="65c0f062-4db9-4dde-9d0f-4aac0d54c13f" providerId="ADAL" clId="{569ADC18-39A9-4058-ADEF-6240D327945E}" dt="2025-10-23T20:02:45.233" v="1890" actId="207"/>
          <ac:spMkLst>
            <pc:docMk/>
            <pc:sldMk cId="586400993" sldId="2147478717"/>
            <ac:spMk id="197" creationId="{89C979F6-D552-EDC4-DF84-D95D0C840AB1}"/>
          </ac:spMkLst>
        </pc:spChg>
        <pc:spChg chg="mod">
          <ac:chgData name="Remi Dyon" userId="65c0f062-4db9-4dde-9d0f-4aac0d54c13f" providerId="ADAL" clId="{569ADC18-39A9-4058-ADEF-6240D327945E}" dt="2025-10-24T20:38:48.439" v="7565" actId="20577"/>
          <ac:spMkLst>
            <pc:docMk/>
            <pc:sldMk cId="586400993" sldId="2147478717"/>
            <ac:spMk id="200" creationId="{6EBEF367-B5E7-9890-9F66-171D4BB5FCCC}"/>
          </ac:spMkLst>
        </pc:spChg>
      </pc:sldChg>
      <pc:sldChg chg="modSp mod modTransition">
        <pc:chgData name="Remi Dyon" userId="65c0f062-4db9-4dde-9d0f-4aac0d54c13f" providerId="ADAL" clId="{569ADC18-39A9-4058-ADEF-6240D327945E}" dt="2025-10-29T17:54:34.223" v="10608"/>
        <pc:sldMkLst>
          <pc:docMk/>
          <pc:sldMk cId="1946127022" sldId="2147478718"/>
        </pc:sldMkLst>
        <pc:spChg chg="mod">
          <ac:chgData name="Remi Dyon" userId="65c0f062-4db9-4dde-9d0f-4aac0d54c13f" providerId="ADAL" clId="{569ADC18-39A9-4058-ADEF-6240D327945E}" dt="2025-10-23T20:07:12.359" v="1916" actId="207"/>
          <ac:spMkLst>
            <pc:docMk/>
            <pc:sldMk cId="1946127022" sldId="2147478718"/>
            <ac:spMk id="2" creationId="{F81F0AEF-8F74-2124-CAB0-96F8A20CD203}"/>
          </ac:spMkLst>
        </pc:spChg>
      </pc:sldChg>
      <pc:sldChg chg="modSp mod modTransition">
        <pc:chgData name="Remi Dyon" userId="65c0f062-4db9-4dde-9d0f-4aac0d54c13f" providerId="ADAL" clId="{569ADC18-39A9-4058-ADEF-6240D327945E}" dt="2025-10-29T17:54:34.223" v="10608"/>
        <pc:sldMkLst>
          <pc:docMk/>
          <pc:sldMk cId="3903131063" sldId="2147478720"/>
        </pc:sldMkLst>
        <pc:spChg chg="mod">
          <ac:chgData name="Remi Dyon" userId="65c0f062-4db9-4dde-9d0f-4aac0d54c13f" providerId="ADAL" clId="{569ADC18-39A9-4058-ADEF-6240D327945E}" dt="2025-10-23T20:04:43.015" v="1907" actId="207"/>
          <ac:spMkLst>
            <pc:docMk/>
            <pc:sldMk cId="3903131063" sldId="2147478720"/>
            <ac:spMk id="7" creationId="{CDFA3B16-0CF6-4342-00CD-A2121780A14D}"/>
          </ac:spMkLst>
        </pc:spChg>
        <pc:graphicFrameChg chg="modGraphic">
          <ac:chgData name="Remi Dyon" userId="65c0f062-4db9-4dde-9d0f-4aac0d54c13f" providerId="ADAL" clId="{569ADC18-39A9-4058-ADEF-6240D327945E}" dt="2025-10-23T20:04:40.793" v="1906" actId="12385"/>
          <ac:graphicFrameMkLst>
            <pc:docMk/>
            <pc:sldMk cId="3903131063" sldId="2147478720"/>
            <ac:graphicFrameMk id="4" creationId="{882C9BB9-AC4D-4894-D1FB-709C728B32AC}"/>
          </ac:graphicFrameMkLst>
        </pc:graphicFrameChg>
      </pc:sldChg>
      <pc:sldChg chg="modSp mod modTransition">
        <pc:chgData name="Remi Dyon" userId="65c0f062-4db9-4dde-9d0f-4aac0d54c13f" providerId="ADAL" clId="{569ADC18-39A9-4058-ADEF-6240D327945E}" dt="2025-10-29T17:54:34.223" v="10608"/>
        <pc:sldMkLst>
          <pc:docMk/>
          <pc:sldMk cId="569166781" sldId="2147478727"/>
        </pc:sldMkLst>
        <pc:spChg chg="mod">
          <ac:chgData name="Remi Dyon" userId="65c0f062-4db9-4dde-9d0f-4aac0d54c13f" providerId="ADAL" clId="{569ADC18-39A9-4058-ADEF-6240D327945E}" dt="2025-10-24T20:43:19.863" v="8062" actId="20577"/>
          <ac:spMkLst>
            <pc:docMk/>
            <pc:sldMk cId="569166781" sldId="2147478727"/>
            <ac:spMk id="7" creationId="{6A8B5629-F06E-4C10-BAA4-87E1D862F033}"/>
          </ac:spMkLst>
        </pc:spChg>
      </pc:sldChg>
      <pc:sldChg chg="modSp mod modTransition">
        <pc:chgData name="Remi Dyon" userId="65c0f062-4db9-4dde-9d0f-4aac0d54c13f" providerId="ADAL" clId="{569ADC18-39A9-4058-ADEF-6240D327945E}" dt="2025-10-29T17:54:34.223" v="10608"/>
        <pc:sldMkLst>
          <pc:docMk/>
          <pc:sldMk cId="4232734572" sldId="2147478728"/>
        </pc:sldMkLst>
        <pc:spChg chg="mod">
          <ac:chgData name="Remi Dyon" userId="65c0f062-4db9-4dde-9d0f-4aac0d54c13f" providerId="ADAL" clId="{569ADC18-39A9-4058-ADEF-6240D327945E}" dt="2025-10-23T20:03:13.513" v="1894" actId="207"/>
          <ac:spMkLst>
            <pc:docMk/>
            <pc:sldMk cId="4232734572" sldId="2147478728"/>
            <ac:spMk id="5" creationId="{1F208B3F-0C2A-8877-D93A-9E71BCAC73D0}"/>
          </ac:spMkLst>
        </pc:spChg>
        <pc:graphicFrameChg chg="modGraphic">
          <ac:chgData name="Remi Dyon" userId="65c0f062-4db9-4dde-9d0f-4aac0d54c13f" providerId="ADAL" clId="{569ADC18-39A9-4058-ADEF-6240D327945E}" dt="2025-10-23T20:03:09.280" v="1893" actId="207"/>
          <ac:graphicFrameMkLst>
            <pc:docMk/>
            <pc:sldMk cId="4232734572" sldId="2147478728"/>
            <ac:graphicFrameMk id="6" creationId="{581C5E9F-401C-17D4-79A2-17EAC2F9C224}"/>
          </ac:graphicFrameMkLst>
        </pc:graphicFrameChg>
      </pc:sldChg>
      <pc:sldChg chg="add modTransition modAnim">
        <pc:chgData name="Remi Dyon" userId="65c0f062-4db9-4dde-9d0f-4aac0d54c13f" providerId="ADAL" clId="{569ADC18-39A9-4058-ADEF-6240D327945E}" dt="2025-10-29T17:57:19.402" v="10620"/>
        <pc:sldMkLst>
          <pc:docMk/>
          <pc:sldMk cId="232665288" sldId="2147479498"/>
        </pc:sldMkLst>
      </pc:sldChg>
      <pc:sldChg chg="add modTransition modAnim">
        <pc:chgData name="Remi Dyon" userId="65c0f062-4db9-4dde-9d0f-4aac0d54c13f" providerId="ADAL" clId="{569ADC18-39A9-4058-ADEF-6240D327945E}" dt="2025-10-29T17:57:24.343" v="10622"/>
        <pc:sldMkLst>
          <pc:docMk/>
          <pc:sldMk cId="1628737530" sldId="2147479562"/>
        </pc:sldMkLst>
      </pc:sldChg>
      <pc:sldChg chg="add modTransition">
        <pc:chgData name="Remi Dyon" userId="65c0f062-4db9-4dde-9d0f-4aac0d54c13f" providerId="ADAL" clId="{569ADC18-39A9-4058-ADEF-6240D327945E}" dt="2025-10-29T17:54:34.223" v="10608"/>
        <pc:sldMkLst>
          <pc:docMk/>
          <pc:sldMk cId="2242329862" sldId="2147479566"/>
        </pc:sldMkLst>
      </pc:sldChg>
      <pc:sldChg chg="add modTransition modAnim">
        <pc:chgData name="Remi Dyon" userId="65c0f062-4db9-4dde-9d0f-4aac0d54c13f" providerId="ADAL" clId="{569ADC18-39A9-4058-ADEF-6240D327945E}" dt="2025-10-29T17:57:31.576" v="10623"/>
        <pc:sldMkLst>
          <pc:docMk/>
          <pc:sldMk cId="2686249252" sldId="2147479570"/>
        </pc:sldMkLst>
      </pc:sldChg>
      <pc:sldChg chg="modSp mod modTransition">
        <pc:chgData name="Remi Dyon" userId="65c0f062-4db9-4dde-9d0f-4aac0d54c13f" providerId="ADAL" clId="{569ADC18-39A9-4058-ADEF-6240D327945E}" dt="2025-10-29T17:54:34.223" v="10608"/>
        <pc:sldMkLst>
          <pc:docMk/>
          <pc:sldMk cId="1651856406" sldId="2147480899"/>
        </pc:sldMkLst>
        <pc:spChg chg="mod">
          <ac:chgData name="Remi Dyon" userId="65c0f062-4db9-4dde-9d0f-4aac0d54c13f" providerId="ADAL" clId="{569ADC18-39A9-4058-ADEF-6240D327945E}" dt="2025-10-27T17:22:11.828" v="9011"/>
          <ac:spMkLst>
            <pc:docMk/>
            <pc:sldMk cId="1651856406" sldId="2147480899"/>
            <ac:spMk id="2" creationId="{922A31EF-BF2B-154E-8A1A-21E833967C16}"/>
          </ac:spMkLst>
        </pc:spChg>
        <pc:picChg chg="mod">
          <ac:chgData name="Remi Dyon" userId="65c0f062-4db9-4dde-9d0f-4aac0d54c13f" providerId="ADAL" clId="{569ADC18-39A9-4058-ADEF-6240D327945E}" dt="2025-10-27T19:15:21.375" v="10200" actId="14826"/>
          <ac:picMkLst>
            <pc:docMk/>
            <pc:sldMk cId="1651856406" sldId="2147480899"/>
            <ac:picMk id="4" creationId="{AC9039EB-F99A-09ED-63C1-6A685212A0F7}"/>
          </ac:picMkLst>
        </pc:picChg>
        <pc:picChg chg="mod">
          <ac:chgData name="Remi Dyon" userId="65c0f062-4db9-4dde-9d0f-4aac0d54c13f" providerId="ADAL" clId="{569ADC18-39A9-4058-ADEF-6240D327945E}" dt="2025-10-27T19:15:30.641" v="10201" actId="14826"/>
          <ac:picMkLst>
            <pc:docMk/>
            <pc:sldMk cId="1651856406" sldId="2147480899"/>
            <ac:picMk id="5" creationId="{8C3EE620-6C43-BD33-ECA3-4E72EF86FF93}"/>
          </ac:picMkLst>
        </pc:picChg>
        <pc:picChg chg="mod">
          <ac:chgData name="Remi Dyon" userId="65c0f062-4db9-4dde-9d0f-4aac0d54c13f" providerId="ADAL" clId="{569ADC18-39A9-4058-ADEF-6240D327945E}" dt="2025-10-27T19:15:36.940" v="10202" actId="14826"/>
          <ac:picMkLst>
            <pc:docMk/>
            <pc:sldMk cId="1651856406" sldId="2147480899"/>
            <ac:picMk id="12" creationId="{7DFA4BAD-35A1-FCDB-BFDD-DAB1F7A2AF5A}"/>
          </ac:picMkLst>
        </pc:picChg>
      </pc:sldChg>
      <pc:sldChg chg="add modTransition">
        <pc:chgData name="Remi Dyon" userId="65c0f062-4db9-4dde-9d0f-4aac0d54c13f" providerId="ADAL" clId="{569ADC18-39A9-4058-ADEF-6240D327945E}" dt="2025-10-29T17:54:34.223" v="10608"/>
        <pc:sldMkLst>
          <pc:docMk/>
          <pc:sldMk cId="1912828446" sldId="2147481831"/>
        </pc:sldMkLst>
      </pc:sldChg>
      <pc:sldChg chg="delSp modSp mod modTransition modClrScheme chgLayout">
        <pc:chgData name="Remi Dyon" userId="65c0f062-4db9-4dde-9d0f-4aac0d54c13f" providerId="ADAL" clId="{569ADC18-39A9-4058-ADEF-6240D327945E}" dt="2025-10-29T17:56:36.604" v="10616" actId="20577"/>
        <pc:sldMkLst>
          <pc:docMk/>
          <pc:sldMk cId="1637316048" sldId="2147482384"/>
        </pc:sldMkLst>
        <pc:spChg chg="mod">
          <ac:chgData name="Remi Dyon" userId="65c0f062-4db9-4dde-9d0f-4aac0d54c13f" providerId="ADAL" clId="{569ADC18-39A9-4058-ADEF-6240D327945E}" dt="2025-10-29T16:58:27.637" v="10395" actId="207"/>
          <ac:spMkLst>
            <pc:docMk/>
            <pc:sldMk cId="1637316048" sldId="2147482384"/>
            <ac:spMk id="23" creationId="{50697201-7BC4-46F1-BA9D-D96678AAC2A2}"/>
          </ac:spMkLst>
        </pc:spChg>
        <pc:spChg chg="mod">
          <ac:chgData name="Remi Dyon" userId="65c0f062-4db9-4dde-9d0f-4aac0d54c13f" providerId="ADAL" clId="{569ADC18-39A9-4058-ADEF-6240D327945E}" dt="2025-10-27T19:12:13.962" v="10185" actId="108"/>
          <ac:spMkLst>
            <pc:docMk/>
            <pc:sldMk cId="1637316048" sldId="2147482384"/>
            <ac:spMk id="30" creationId="{5FCC8788-94EA-0E02-769B-F2DCB621E215}"/>
          </ac:spMkLst>
        </pc:spChg>
        <pc:spChg chg="mod">
          <ac:chgData name="Remi Dyon" userId="65c0f062-4db9-4dde-9d0f-4aac0d54c13f" providerId="ADAL" clId="{569ADC18-39A9-4058-ADEF-6240D327945E}" dt="2025-10-27T19:09:58.455" v="10174" actId="208"/>
          <ac:spMkLst>
            <pc:docMk/>
            <pc:sldMk cId="1637316048" sldId="2147482384"/>
            <ac:spMk id="35" creationId="{EBBDEB68-4F4C-0DFA-5CE2-37DD63094748}"/>
          </ac:spMkLst>
        </pc:spChg>
        <pc:spChg chg="mod">
          <ac:chgData name="Remi Dyon" userId="65c0f062-4db9-4dde-9d0f-4aac0d54c13f" providerId="ADAL" clId="{569ADC18-39A9-4058-ADEF-6240D327945E}" dt="2025-10-27T19:08:20.372" v="10165" actId="207"/>
          <ac:spMkLst>
            <pc:docMk/>
            <pc:sldMk cId="1637316048" sldId="2147482384"/>
            <ac:spMk id="36" creationId="{912DE1DC-33DD-49D7-0C0D-6D29B10A4E4A}"/>
          </ac:spMkLst>
        </pc:spChg>
        <pc:spChg chg="mod">
          <ac:chgData name="Remi Dyon" userId="65c0f062-4db9-4dde-9d0f-4aac0d54c13f" providerId="ADAL" clId="{569ADC18-39A9-4058-ADEF-6240D327945E}" dt="2025-10-27T19:08:20.372" v="10165" actId="207"/>
          <ac:spMkLst>
            <pc:docMk/>
            <pc:sldMk cId="1637316048" sldId="2147482384"/>
            <ac:spMk id="45" creationId="{F2EBC1EC-36F6-FD78-4405-014A392489A4}"/>
          </ac:spMkLst>
        </pc:spChg>
        <pc:spChg chg="mod">
          <ac:chgData name="Remi Dyon" userId="65c0f062-4db9-4dde-9d0f-4aac0d54c13f" providerId="ADAL" clId="{569ADC18-39A9-4058-ADEF-6240D327945E}" dt="2025-10-27T19:08:20.372" v="10165" actId="207"/>
          <ac:spMkLst>
            <pc:docMk/>
            <pc:sldMk cId="1637316048" sldId="2147482384"/>
            <ac:spMk id="47" creationId="{096264EE-0DC6-584C-94BB-A0FF6C211DF0}"/>
          </ac:spMkLst>
        </pc:spChg>
        <pc:spChg chg="mod">
          <ac:chgData name="Remi Dyon" userId="65c0f062-4db9-4dde-9d0f-4aac0d54c13f" providerId="ADAL" clId="{569ADC18-39A9-4058-ADEF-6240D327945E}" dt="2025-10-27T19:08:20.372" v="10165" actId="207"/>
          <ac:spMkLst>
            <pc:docMk/>
            <pc:sldMk cId="1637316048" sldId="2147482384"/>
            <ac:spMk id="53" creationId="{69C5D03E-C6A8-4EF6-6DF3-8C046FD529E4}"/>
          </ac:spMkLst>
        </pc:spChg>
        <pc:spChg chg="mod">
          <ac:chgData name="Remi Dyon" userId="65c0f062-4db9-4dde-9d0f-4aac0d54c13f" providerId="ADAL" clId="{569ADC18-39A9-4058-ADEF-6240D327945E}" dt="2025-10-27T19:08:20.372" v="10165" actId="207"/>
          <ac:spMkLst>
            <pc:docMk/>
            <pc:sldMk cId="1637316048" sldId="2147482384"/>
            <ac:spMk id="56" creationId="{15A9A09D-F722-5777-32F8-33A42A395330}"/>
          </ac:spMkLst>
        </pc:spChg>
        <pc:spChg chg="mod">
          <ac:chgData name="Remi Dyon" userId="65c0f062-4db9-4dde-9d0f-4aac0d54c13f" providerId="ADAL" clId="{569ADC18-39A9-4058-ADEF-6240D327945E}" dt="2025-10-27T19:09:58.455" v="10174" actId="208"/>
          <ac:spMkLst>
            <pc:docMk/>
            <pc:sldMk cId="1637316048" sldId="2147482384"/>
            <ac:spMk id="57" creationId="{727F41DD-5719-16D7-54B1-824652B09F96}"/>
          </ac:spMkLst>
        </pc:spChg>
        <pc:spChg chg="mod">
          <ac:chgData name="Remi Dyon" userId="65c0f062-4db9-4dde-9d0f-4aac0d54c13f" providerId="ADAL" clId="{569ADC18-39A9-4058-ADEF-6240D327945E}" dt="2025-10-27T19:09:58.455" v="10174" actId="208"/>
          <ac:spMkLst>
            <pc:docMk/>
            <pc:sldMk cId="1637316048" sldId="2147482384"/>
            <ac:spMk id="58" creationId="{FDD1A230-CE35-FFA1-BCFB-4AEEED21BDE8}"/>
          </ac:spMkLst>
        </pc:spChg>
        <pc:spChg chg="mod">
          <ac:chgData name="Remi Dyon" userId="65c0f062-4db9-4dde-9d0f-4aac0d54c13f" providerId="ADAL" clId="{569ADC18-39A9-4058-ADEF-6240D327945E}" dt="2025-10-27T19:09:58.455" v="10174" actId="208"/>
          <ac:spMkLst>
            <pc:docMk/>
            <pc:sldMk cId="1637316048" sldId="2147482384"/>
            <ac:spMk id="59" creationId="{2477CBA8-158D-7D81-CA93-AD77385C71DD}"/>
          </ac:spMkLst>
        </pc:spChg>
        <pc:spChg chg="mod">
          <ac:chgData name="Remi Dyon" userId="65c0f062-4db9-4dde-9d0f-4aac0d54c13f" providerId="ADAL" clId="{569ADC18-39A9-4058-ADEF-6240D327945E}" dt="2025-10-27T19:09:58.455" v="10174" actId="208"/>
          <ac:spMkLst>
            <pc:docMk/>
            <pc:sldMk cId="1637316048" sldId="2147482384"/>
            <ac:spMk id="62" creationId="{1954108C-48B4-6EBC-5DA7-25C7C03B4D2C}"/>
          </ac:spMkLst>
        </pc:spChg>
        <pc:spChg chg="mod">
          <ac:chgData name="Remi Dyon" userId="65c0f062-4db9-4dde-9d0f-4aac0d54c13f" providerId="ADAL" clId="{569ADC18-39A9-4058-ADEF-6240D327945E}" dt="2025-10-29T16:58:27.637" v="10395" actId="207"/>
          <ac:spMkLst>
            <pc:docMk/>
            <pc:sldMk cId="1637316048" sldId="2147482384"/>
            <ac:spMk id="65" creationId="{4783EB7C-BA30-2682-A93C-57EFB612D672}"/>
          </ac:spMkLst>
        </pc:spChg>
        <pc:spChg chg="mod">
          <ac:chgData name="Remi Dyon" userId="65c0f062-4db9-4dde-9d0f-4aac0d54c13f" providerId="ADAL" clId="{569ADC18-39A9-4058-ADEF-6240D327945E}" dt="2025-10-27T19:03:39.154" v="10158" actId="14826"/>
          <ac:spMkLst>
            <pc:docMk/>
            <pc:sldMk cId="1637316048" sldId="2147482384"/>
            <ac:spMk id="69" creationId="{9A35278B-5BC1-D09F-1A22-16C387D2A0D2}"/>
          </ac:spMkLst>
        </pc:spChg>
        <pc:spChg chg="mod">
          <ac:chgData name="Remi Dyon" userId="65c0f062-4db9-4dde-9d0f-4aac0d54c13f" providerId="ADAL" clId="{569ADC18-39A9-4058-ADEF-6240D327945E}" dt="2025-10-29T16:58:27.637" v="10395" actId="207"/>
          <ac:spMkLst>
            <pc:docMk/>
            <pc:sldMk cId="1637316048" sldId="2147482384"/>
            <ac:spMk id="72" creationId="{436B09C1-06F8-CF0F-6C79-6CE8AEA53E59}"/>
          </ac:spMkLst>
        </pc:spChg>
        <pc:spChg chg="mod">
          <ac:chgData name="Remi Dyon" userId="65c0f062-4db9-4dde-9d0f-4aac0d54c13f" providerId="ADAL" clId="{569ADC18-39A9-4058-ADEF-6240D327945E}" dt="2025-10-27T19:03:39.154" v="10158" actId="14826"/>
          <ac:spMkLst>
            <pc:docMk/>
            <pc:sldMk cId="1637316048" sldId="2147482384"/>
            <ac:spMk id="84" creationId="{3E1F1771-9DC4-4BDB-E06A-87A23300F167}"/>
          </ac:spMkLst>
        </pc:spChg>
        <pc:spChg chg="mod">
          <ac:chgData name="Remi Dyon" userId="65c0f062-4db9-4dde-9d0f-4aac0d54c13f" providerId="ADAL" clId="{569ADC18-39A9-4058-ADEF-6240D327945E}" dt="2025-10-27T19:03:39.154" v="10158" actId="14826"/>
          <ac:spMkLst>
            <pc:docMk/>
            <pc:sldMk cId="1637316048" sldId="2147482384"/>
            <ac:spMk id="159" creationId="{3B5812CF-F60B-63AC-B957-912A22C2A095}"/>
          </ac:spMkLst>
        </pc:spChg>
        <pc:spChg chg="mod">
          <ac:chgData name="Remi Dyon" userId="65c0f062-4db9-4dde-9d0f-4aac0d54c13f" providerId="ADAL" clId="{569ADC18-39A9-4058-ADEF-6240D327945E}" dt="2025-10-27T19:03:39.154" v="10158" actId="14826"/>
          <ac:spMkLst>
            <pc:docMk/>
            <pc:sldMk cId="1637316048" sldId="2147482384"/>
            <ac:spMk id="1024" creationId="{5400B5F1-8980-A1A9-B9D1-1EF64854EEC6}"/>
          </ac:spMkLst>
        </pc:spChg>
        <pc:spChg chg="mod ord">
          <ac:chgData name="Remi Dyon" userId="65c0f062-4db9-4dde-9d0f-4aac0d54c13f" providerId="ADAL" clId="{569ADC18-39A9-4058-ADEF-6240D327945E}" dt="2025-10-29T17:56:36.604" v="10616" actId="20577"/>
          <ac:spMkLst>
            <pc:docMk/>
            <pc:sldMk cId="1637316048" sldId="2147482384"/>
            <ac:spMk id="1045" creationId="{1AA81C95-3269-9CD4-6918-993B63AAC6AB}"/>
          </ac:spMkLst>
        </pc:spChg>
        <pc:spChg chg="mod">
          <ac:chgData name="Remi Dyon" userId="65c0f062-4db9-4dde-9d0f-4aac0d54c13f" providerId="ADAL" clId="{569ADC18-39A9-4058-ADEF-6240D327945E}" dt="2025-10-27T19:03:39.154" v="10158" actId="14826"/>
          <ac:spMkLst>
            <pc:docMk/>
            <pc:sldMk cId="1637316048" sldId="2147482384"/>
            <ac:spMk id="1124" creationId="{B5F0B279-B524-1755-FB2D-ED4B7B650F49}"/>
          </ac:spMkLst>
        </pc:spChg>
        <pc:spChg chg="mod">
          <ac:chgData name="Remi Dyon" userId="65c0f062-4db9-4dde-9d0f-4aac0d54c13f" providerId="ADAL" clId="{569ADC18-39A9-4058-ADEF-6240D327945E}" dt="2025-10-27T19:10:02.849" v="10175" actId="208"/>
          <ac:spMkLst>
            <pc:docMk/>
            <pc:sldMk cId="1637316048" sldId="2147482384"/>
            <ac:spMk id="1157" creationId="{FDFF76DD-BDE3-5B3B-5F29-A72730227EB1}"/>
          </ac:spMkLst>
        </pc:spChg>
        <pc:spChg chg="mod">
          <ac:chgData name="Remi Dyon" userId="65c0f062-4db9-4dde-9d0f-4aac0d54c13f" providerId="ADAL" clId="{569ADC18-39A9-4058-ADEF-6240D327945E}" dt="2025-10-27T19:09:58.455" v="10174" actId="208"/>
          <ac:spMkLst>
            <pc:docMk/>
            <pc:sldMk cId="1637316048" sldId="2147482384"/>
            <ac:spMk id="1160" creationId="{CAF18702-C206-2E01-DE19-D45C27828773}"/>
          </ac:spMkLst>
        </pc:spChg>
        <pc:spChg chg="mod">
          <ac:chgData name="Remi Dyon" userId="65c0f062-4db9-4dde-9d0f-4aac0d54c13f" providerId="ADAL" clId="{569ADC18-39A9-4058-ADEF-6240D327945E}" dt="2025-10-27T19:09:58.455" v="10174" actId="208"/>
          <ac:spMkLst>
            <pc:docMk/>
            <pc:sldMk cId="1637316048" sldId="2147482384"/>
            <ac:spMk id="1162" creationId="{E8F51982-F707-834B-341D-A4D65B2FCDE7}"/>
          </ac:spMkLst>
        </pc:spChg>
        <pc:spChg chg="mod">
          <ac:chgData name="Remi Dyon" userId="65c0f062-4db9-4dde-9d0f-4aac0d54c13f" providerId="ADAL" clId="{569ADC18-39A9-4058-ADEF-6240D327945E}" dt="2025-10-27T19:10:06.479" v="10176" actId="208"/>
          <ac:spMkLst>
            <pc:docMk/>
            <pc:sldMk cId="1637316048" sldId="2147482384"/>
            <ac:spMk id="1164" creationId="{350D10A3-981F-F649-CBF3-523F410B0227}"/>
          </ac:spMkLst>
        </pc:spChg>
        <pc:spChg chg="mod">
          <ac:chgData name="Remi Dyon" userId="65c0f062-4db9-4dde-9d0f-4aac0d54c13f" providerId="ADAL" clId="{569ADC18-39A9-4058-ADEF-6240D327945E}" dt="2025-10-27T19:09:58.455" v="10174" actId="208"/>
          <ac:spMkLst>
            <pc:docMk/>
            <pc:sldMk cId="1637316048" sldId="2147482384"/>
            <ac:spMk id="1168" creationId="{77636800-E235-5D3C-24DF-447BE101400E}"/>
          </ac:spMkLst>
        </pc:spChg>
        <pc:spChg chg="mod">
          <ac:chgData name="Remi Dyon" userId="65c0f062-4db9-4dde-9d0f-4aac0d54c13f" providerId="ADAL" clId="{569ADC18-39A9-4058-ADEF-6240D327945E}" dt="2025-10-27T19:09:58.455" v="10174" actId="208"/>
          <ac:spMkLst>
            <pc:docMk/>
            <pc:sldMk cId="1637316048" sldId="2147482384"/>
            <ac:spMk id="1169" creationId="{C7083FEE-0B1C-538D-730A-E96E1A1AE8FB}"/>
          </ac:spMkLst>
        </pc:spChg>
        <pc:spChg chg="mod">
          <ac:chgData name="Remi Dyon" userId="65c0f062-4db9-4dde-9d0f-4aac0d54c13f" providerId="ADAL" clId="{569ADC18-39A9-4058-ADEF-6240D327945E}" dt="2025-10-27T19:10:09.375" v="10177" actId="208"/>
          <ac:spMkLst>
            <pc:docMk/>
            <pc:sldMk cId="1637316048" sldId="2147482384"/>
            <ac:spMk id="1170" creationId="{6745A6DE-6F03-7D94-5071-C32DD2E3D6D1}"/>
          </ac:spMkLst>
        </pc:spChg>
        <pc:spChg chg="mod">
          <ac:chgData name="Remi Dyon" userId="65c0f062-4db9-4dde-9d0f-4aac0d54c13f" providerId="ADAL" clId="{569ADC18-39A9-4058-ADEF-6240D327945E}" dt="2025-10-29T16:58:27.637" v="10395" actId="207"/>
          <ac:spMkLst>
            <pc:docMk/>
            <pc:sldMk cId="1637316048" sldId="2147482384"/>
            <ac:spMk id="1172" creationId="{36A78CEF-6B1A-8DDE-90D2-1F585B72C124}"/>
          </ac:spMkLst>
        </pc:spChg>
        <pc:spChg chg="mod">
          <ac:chgData name="Remi Dyon" userId="65c0f062-4db9-4dde-9d0f-4aac0d54c13f" providerId="ADAL" clId="{569ADC18-39A9-4058-ADEF-6240D327945E}" dt="2025-10-27T19:03:39.154" v="10158" actId="14826"/>
          <ac:spMkLst>
            <pc:docMk/>
            <pc:sldMk cId="1637316048" sldId="2147482384"/>
            <ac:spMk id="1174" creationId="{D7C05DD9-E190-AD36-8AD2-F1AEDD08C981}"/>
          </ac:spMkLst>
        </pc:spChg>
        <pc:spChg chg="mod">
          <ac:chgData name="Remi Dyon" userId="65c0f062-4db9-4dde-9d0f-4aac0d54c13f" providerId="ADAL" clId="{569ADC18-39A9-4058-ADEF-6240D327945E}" dt="2025-10-27T19:03:39.154" v="10158" actId="14826"/>
          <ac:spMkLst>
            <pc:docMk/>
            <pc:sldMk cId="1637316048" sldId="2147482384"/>
            <ac:spMk id="1179" creationId="{4F697974-9BAB-CA1D-1995-85AC8D326E7C}"/>
          </ac:spMkLst>
        </pc:spChg>
        <pc:cxnChg chg="mod">
          <ac:chgData name="Remi Dyon" userId="65c0f062-4db9-4dde-9d0f-4aac0d54c13f" providerId="ADAL" clId="{569ADC18-39A9-4058-ADEF-6240D327945E}" dt="2025-10-27T19:10:36.279" v="10179" actId="14100"/>
          <ac:cxnSpMkLst>
            <pc:docMk/>
            <pc:sldMk cId="1637316048" sldId="2147482384"/>
            <ac:cxnSpMk id="129" creationId="{B39A9056-0661-299C-85C8-E571D21B0FE1}"/>
          </ac:cxnSpMkLst>
        </pc:cxnChg>
        <pc:cxnChg chg="mod">
          <ac:chgData name="Remi Dyon" userId="65c0f062-4db9-4dde-9d0f-4aac0d54c13f" providerId="ADAL" clId="{569ADC18-39A9-4058-ADEF-6240D327945E}" dt="2025-10-27T19:11:12.571" v="10180" actId="14100"/>
          <ac:cxnSpMkLst>
            <pc:docMk/>
            <pc:sldMk cId="1637316048" sldId="2147482384"/>
            <ac:cxnSpMk id="147" creationId="{9F0043AA-643B-D6F7-C4C8-75F3183005F4}"/>
          </ac:cxnSpMkLst>
        </pc:cxnChg>
        <pc:cxnChg chg="mod">
          <ac:chgData name="Remi Dyon" userId="65c0f062-4db9-4dde-9d0f-4aac0d54c13f" providerId="ADAL" clId="{569ADC18-39A9-4058-ADEF-6240D327945E}" dt="2025-10-27T19:11:16.996" v="10181" actId="14100"/>
          <ac:cxnSpMkLst>
            <pc:docMk/>
            <pc:sldMk cId="1637316048" sldId="2147482384"/>
            <ac:cxnSpMk id="148" creationId="{A9D3F170-D1AF-101E-8998-65CB74B07098}"/>
          </ac:cxnSpMkLst>
        </pc:cxnChg>
        <pc:cxnChg chg="mod">
          <ac:chgData name="Remi Dyon" userId="65c0f062-4db9-4dde-9d0f-4aac0d54c13f" providerId="ADAL" clId="{569ADC18-39A9-4058-ADEF-6240D327945E}" dt="2025-10-27T19:11:19.671" v="10182" actId="14100"/>
          <ac:cxnSpMkLst>
            <pc:docMk/>
            <pc:sldMk cId="1637316048" sldId="2147482384"/>
            <ac:cxnSpMk id="149" creationId="{DD323DD2-7388-9D97-78AA-469A9CF62FEB}"/>
          </ac:cxnSpMkLst>
        </pc:cxnChg>
      </pc:sldChg>
      <pc:sldChg chg="modTransition">
        <pc:chgData name="Remi Dyon" userId="65c0f062-4db9-4dde-9d0f-4aac0d54c13f" providerId="ADAL" clId="{569ADC18-39A9-4058-ADEF-6240D327945E}" dt="2025-10-29T17:54:34.223" v="10608"/>
        <pc:sldMkLst>
          <pc:docMk/>
          <pc:sldMk cId="643654092" sldId="2147482522"/>
        </pc:sldMkLst>
      </pc:sldChg>
      <pc:sldChg chg="addSp delSp modSp add del mod ord modTransition modClrScheme chgLayout">
        <pc:chgData name="Remi Dyon" userId="65c0f062-4db9-4dde-9d0f-4aac0d54c13f" providerId="ADAL" clId="{569ADC18-39A9-4058-ADEF-6240D327945E}" dt="2025-10-29T17:54:34.223" v="10608"/>
        <pc:sldMkLst>
          <pc:docMk/>
          <pc:sldMk cId="962224629" sldId="2147482524"/>
        </pc:sldMkLst>
        <pc:spChg chg="mod">
          <ac:chgData name="Remi Dyon" userId="65c0f062-4db9-4dde-9d0f-4aac0d54c13f" providerId="ADAL" clId="{569ADC18-39A9-4058-ADEF-6240D327945E}" dt="2025-10-23T18:54:02.784" v="1749" actId="207"/>
          <ac:spMkLst>
            <pc:docMk/>
            <pc:sldMk cId="962224629" sldId="2147482524"/>
            <ac:spMk id="46" creationId="{82761DD3-4987-EA9B-6431-B841C4ADC8C4}"/>
          </ac:spMkLst>
        </pc:spChg>
        <pc:spChg chg="mod">
          <ac:chgData name="Remi Dyon" userId="65c0f062-4db9-4dde-9d0f-4aac0d54c13f" providerId="ADAL" clId="{569ADC18-39A9-4058-ADEF-6240D327945E}" dt="2025-10-23T18:56:03.895" v="1773" actId="108"/>
          <ac:spMkLst>
            <pc:docMk/>
            <pc:sldMk cId="962224629" sldId="2147482524"/>
            <ac:spMk id="48" creationId="{31BA5232-A420-7DA6-443D-BBFDFEB3CC9A}"/>
          </ac:spMkLst>
        </pc:spChg>
        <pc:spChg chg="mod">
          <ac:chgData name="Remi Dyon" userId="65c0f062-4db9-4dde-9d0f-4aac0d54c13f" providerId="ADAL" clId="{569ADC18-39A9-4058-ADEF-6240D327945E}" dt="2025-10-23T18:56:04.370" v="1774" actId="108"/>
          <ac:spMkLst>
            <pc:docMk/>
            <pc:sldMk cId="962224629" sldId="2147482524"/>
            <ac:spMk id="49" creationId="{2A2837CC-2174-F89D-DDEC-0F7A55177B59}"/>
          </ac:spMkLst>
        </pc:spChg>
        <pc:spChg chg="mod">
          <ac:chgData name="Remi Dyon" userId="65c0f062-4db9-4dde-9d0f-4aac0d54c13f" providerId="ADAL" clId="{569ADC18-39A9-4058-ADEF-6240D327945E}" dt="2025-10-23T18:56:04.844" v="1775" actId="108"/>
          <ac:spMkLst>
            <pc:docMk/>
            <pc:sldMk cId="962224629" sldId="2147482524"/>
            <ac:spMk id="50" creationId="{5882C980-2E45-7C2D-CE7D-32B442458668}"/>
          </ac:spMkLst>
        </pc:spChg>
        <pc:spChg chg="mod">
          <ac:chgData name="Remi Dyon" userId="65c0f062-4db9-4dde-9d0f-4aac0d54c13f" providerId="ADAL" clId="{569ADC18-39A9-4058-ADEF-6240D327945E}" dt="2025-10-23T18:56:05.287" v="1776" actId="108"/>
          <ac:spMkLst>
            <pc:docMk/>
            <pc:sldMk cId="962224629" sldId="2147482524"/>
            <ac:spMk id="51" creationId="{4E0B5412-F424-864D-0318-2B7C6348E1E1}"/>
          </ac:spMkLst>
        </pc:spChg>
        <pc:spChg chg="mod">
          <ac:chgData name="Remi Dyon" userId="65c0f062-4db9-4dde-9d0f-4aac0d54c13f" providerId="ADAL" clId="{569ADC18-39A9-4058-ADEF-6240D327945E}" dt="2025-10-23T18:56:11.210" v="1778" actId="113"/>
          <ac:spMkLst>
            <pc:docMk/>
            <pc:sldMk cId="962224629" sldId="2147482524"/>
            <ac:spMk id="52" creationId="{1DFDA6F5-D795-6F1F-7287-4D0867915B3A}"/>
          </ac:spMkLst>
        </pc:spChg>
        <pc:spChg chg="mod">
          <ac:chgData name="Remi Dyon" userId="65c0f062-4db9-4dde-9d0f-4aac0d54c13f" providerId="ADAL" clId="{569ADC18-39A9-4058-ADEF-6240D327945E}" dt="2025-10-23T18:54:02.784" v="1749" actId="207"/>
          <ac:spMkLst>
            <pc:docMk/>
            <pc:sldMk cId="962224629" sldId="2147482524"/>
            <ac:spMk id="53" creationId="{48930A80-C0B8-E27C-E8D6-641A48D3C9C7}"/>
          </ac:spMkLst>
        </pc:spChg>
        <pc:spChg chg="mod">
          <ac:chgData name="Remi Dyon" userId="65c0f062-4db9-4dde-9d0f-4aac0d54c13f" providerId="ADAL" clId="{569ADC18-39A9-4058-ADEF-6240D327945E}" dt="2025-10-23T18:54:02.784" v="1749" actId="207"/>
          <ac:spMkLst>
            <pc:docMk/>
            <pc:sldMk cId="962224629" sldId="2147482524"/>
            <ac:spMk id="54" creationId="{09606AC6-EC53-ADDD-78AC-B807B5FCA366}"/>
          </ac:spMkLst>
        </pc:spChg>
        <pc:spChg chg="mod">
          <ac:chgData name="Remi Dyon" userId="65c0f062-4db9-4dde-9d0f-4aac0d54c13f" providerId="ADAL" clId="{569ADC18-39A9-4058-ADEF-6240D327945E}" dt="2025-10-23T18:54:02.784" v="1749" actId="207"/>
          <ac:spMkLst>
            <pc:docMk/>
            <pc:sldMk cId="962224629" sldId="2147482524"/>
            <ac:spMk id="57" creationId="{C9F9B366-AD22-517B-15D5-B3181F832231}"/>
          </ac:spMkLst>
        </pc:spChg>
        <pc:spChg chg="mod">
          <ac:chgData name="Remi Dyon" userId="65c0f062-4db9-4dde-9d0f-4aac0d54c13f" providerId="ADAL" clId="{569ADC18-39A9-4058-ADEF-6240D327945E}" dt="2025-10-23T18:54:02.784" v="1749" actId="207"/>
          <ac:spMkLst>
            <pc:docMk/>
            <pc:sldMk cId="962224629" sldId="2147482524"/>
            <ac:spMk id="59" creationId="{D6A6312E-0901-3727-2C33-FC1EF63B6358}"/>
          </ac:spMkLst>
        </pc:spChg>
        <pc:spChg chg="mod">
          <ac:chgData name="Remi Dyon" userId="65c0f062-4db9-4dde-9d0f-4aac0d54c13f" providerId="ADAL" clId="{569ADC18-39A9-4058-ADEF-6240D327945E}" dt="2025-10-23T18:54:02.784" v="1749" actId="207"/>
          <ac:spMkLst>
            <pc:docMk/>
            <pc:sldMk cId="962224629" sldId="2147482524"/>
            <ac:spMk id="60" creationId="{CE75D4B4-DC6C-DDA9-AAB9-6DB96FCE3F1D}"/>
          </ac:spMkLst>
        </pc:spChg>
      </pc:sldChg>
      <pc:sldChg chg="addSp delSp modSp add del mod modTransition modClrScheme chgLayout">
        <pc:chgData name="Remi Dyon" userId="65c0f062-4db9-4dde-9d0f-4aac0d54c13f" providerId="ADAL" clId="{569ADC18-39A9-4058-ADEF-6240D327945E}" dt="2025-10-29T17:54:34.223" v="10608"/>
        <pc:sldMkLst>
          <pc:docMk/>
          <pc:sldMk cId="560661832" sldId="2147482525"/>
        </pc:sldMkLst>
        <pc:spChg chg="mod">
          <ac:chgData name="Remi Dyon" userId="65c0f062-4db9-4dde-9d0f-4aac0d54c13f" providerId="ADAL" clId="{569ADC18-39A9-4058-ADEF-6240D327945E}" dt="2025-10-23T18:55:21.507" v="1763" actId="207"/>
          <ac:spMkLst>
            <pc:docMk/>
            <pc:sldMk cId="560661832" sldId="2147482525"/>
            <ac:spMk id="31" creationId="{FC4CCFEE-E0B9-9F40-01EF-E0D6E230B385}"/>
          </ac:spMkLst>
        </pc:spChg>
        <pc:spChg chg="mod">
          <ac:chgData name="Remi Dyon" userId="65c0f062-4db9-4dde-9d0f-4aac0d54c13f" providerId="ADAL" clId="{569ADC18-39A9-4058-ADEF-6240D327945E}" dt="2025-10-23T18:55:57.272" v="1767" actId="108"/>
          <ac:spMkLst>
            <pc:docMk/>
            <pc:sldMk cId="560661832" sldId="2147482525"/>
            <ac:spMk id="37" creationId="{ABD52DF6-4242-102E-8A6B-4EC6CA09470F}"/>
          </ac:spMkLst>
        </pc:spChg>
        <pc:spChg chg="mod">
          <ac:chgData name="Remi Dyon" userId="65c0f062-4db9-4dde-9d0f-4aac0d54c13f" providerId="ADAL" clId="{569ADC18-39A9-4058-ADEF-6240D327945E}" dt="2025-10-23T18:55:57.738" v="1768" actId="108"/>
          <ac:spMkLst>
            <pc:docMk/>
            <pc:sldMk cId="560661832" sldId="2147482525"/>
            <ac:spMk id="38" creationId="{E7EDAE4C-90D3-BA39-1530-52622A208EFE}"/>
          </ac:spMkLst>
        </pc:spChg>
        <pc:spChg chg="mod">
          <ac:chgData name="Remi Dyon" userId="65c0f062-4db9-4dde-9d0f-4aac0d54c13f" providerId="ADAL" clId="{569ADC18-39A9-4058-ADEF-6240D327945E}" dt="2025-10-23T18:55:58.228" v="1769" actId="108"/>
          <ac:spMkLst>
            <pc:docMk/>
            <pc:sldMk cId="560661832" sldId="2147482525"/>
            <ac:spMk id="39" creationId="{BC469FE0-DFD6-D993-F28A-683E1B5311F3}"/>
          </ac:spMkLst>
        </pc:spChg>
        <pc:spChg chg="mod">
          <ac:chgData name="Remi Dyon" userId="65c0f062-4db9-4dde-9d0f-4aac0d54c13f" providerId="ADAL" clId="{569ADC18-39A9-4058-ADEF-6240D327945E}" dt="2025-10-23T18:55:58.746" v="1770" actId="108"/>
          <ac:spMkLst>
            <pc:docMk/>
            <pc:sldMk cId="560661832" sldId="2147482525"/>
            <ac:spMk id="60" creationId="{D954A566-3252-D365-1073-C449AC64C512}"/>
          </ac:spMkLst>
        </pc:spChg>
        <pc:spChg chg="mod">
          <ac:chgData name="Remi Dyon" userId="65c0f062-4db9-4dde-9d0f-4aac0d54c13f" providerId="ADAL" clId="{569ADC18-39A9-4058-ADEF-6240D327945E}" dt="2025-10-23T18:55:34.954" v="1764" actId="207"/>
          <ac:spMkLst>
            <pc:docMk/>
            <pc:sldMk cId="560661832" sldId="2147482525"/>
            <ac:spMk id="61" creationId="{D146FBAF-4D16-22F9-2178-4578BC94B682}"/>
          </ac:spMkLst>
        </pc:spChg>
        <pc:spChg chg="mod">
          <ac:chgData name="Remi Dyon" userId="65c0f062-4db9-4dde-9d0f-4aac0d54c13f" providerId="ADAL" clId="{569ADC18-39A9-4058-ADEF-6240D327945E}" dt="2025-10-14T18:37:15.758" v="399" actId="20577"/>
          <ac:spMkLst>
            <pc:docMk/>
            <pc:sldMk cId="560661832" sldId="2147482525"/>
            <ac:spMk id="62" creationId="{6D548EE3-EAC2-83E2-931B-AA0BE752CD31}"/>
          </ac:spMkLst>
        </pc:spChg>
        <pc:spChg chg="mod">
          <ac:chgData name="Remi Dyon" userId="65c0f062-4db9-4dde-9d0f-4aac0d54c13f" providerId="ADAL" clId="{569ADC18-39A9-4058-ADEF-6240D327945E}" dt="2025-10-23T18:55:34.954" v="1764" actId="207"/>
          <ac:spMkLst>
            <pc:docMk/>
            <pc:sldMk cId="560661832" sldId="2147482525"/>
            <ac:spMk id="63" creationId="{92F2311C-F13D-6611-247A-CE3D42E0913B}"/>
          </ac:spMkLst>
        </pc:spChg>
        <pc:spChg chg="mod">
          <ac:chgData name="Remi Dyon" userId="65c0f062-4db9-4dde-9d0f-4aac0d54c13f" providerId="ADAL" clId="{569ADC18-39A9-4058-ADEF-6240D327945E}" dt="2025-10-23T18:55:46.795" v="1766" actId="207"/>
          <ac:spMkLst>
            <pc:docMk/>
            <pc:sldMk cId="560661832" sldId="2147482525"/>
            <ac:spMk id="64" creationId="{CE99634C-77EC-E76B-93FC-99AF1B7F69DA}"/>
          </ac:spMkLst>
        </pc:spChg>
        <pc:spChg chg="mod">
          <ac:chgData name="Remi Dyon" userId="65c0f062-4db9-4dde-9d0f-4aac0d54c13f" providerId="ADAL" clId="{569ADC18-39A9-4058-ADEF-6240D327945E}" dt="2025-10-23T18:55:46.795" v="1766" actId="207"/>
          <ac:spMkLst>
            <pc:docMk/>
            <pc:sldMk cId="560661832" sldId="2147482525"/>
            <ac:spMk id="65" creationId="{3B17F4D3-46A3-8551-AF62-744FD55B9D04}"/>
          </ac:spMkLst>
        </pc:spChg>
        <pc:spChg chg="mod">
          <ac:chgData name="Remi Dyon" userId="65c0f062-4db9-4dde-9d0f-4aac0d54c13f" providerId="ADAL" clId="{569ADC18-39A9-4058-ADEF-6240D327945E}" dt="2025-10-23T18:55:46.795" v="1766" actId="207"/>
          <ac:spMkLst>
            <pc:docMk/>
            <pc:sldMk cId="560661832" sldId="2147482525"/>
            <ac:spMk id="66" creationId="{45727E91-84AC-A750-106C-219B08E621F5}"/>
          </ac:spMkLst>
        </pc:spChg>
        <pc:spChg chg="mod">
          <ac:chgData name="Remi Dyon" userId="65c0f062-4db9-4dde-9d0f-4aac0d54c13f" providerId="ADAL" clId="{569ADC18-39A9-4058-ADEF-6240D327945E}" dt="2025-10-23T18:55:59.187" v="1771" actId="108"/>
          <ac:spMkLst>
            <pc:docMk/>
            <pc:sldMk cId="560661832" sldId="2147482525"/>
            <ac:spMk id="68" creationId="{E7D2579A-33C3-CE48-2D68-CE7A3F8ABD6E}"/>
          </ac:spMkLst>
        </pc:spChg>
        <pc:spChg chg="mod">
          <ac:chgData name="Remi Dyon" userId="65c0f062-4db9-4dde-9d0f-4aac0d54c13f" providerId="ADAL" clId="{569ADC18-39A9-4058-ADEF-6240D327945E}" dt="2025-10-23T18:55:59.764" v="1772" actId="108"/>
          <ac:spMkLst>
            <pc:docMk/>
            <pc:sldMk cId="560661832" sldId="2147482525"/>
            <ac:spMk id="69" creationId="{38091A2D-353F-C910-447E-9AC6E4B60974}"/>
          </ac:spMkLst>
        </pc:spChg>
        <pc:spChg chg="mod">
          <ac:chgData name="Remi Dyon" userId="65c0f062-4db9-4dde-9d0f-4aac0d54c13f" providerId="ADAL" clId="{569ADC18-39A9-4058-ADEF-6240D327945E}" dt="2025-10-23T18:55:34.954" v="1764" actId="207"/>
          <ac:spMkLst>
            <pc:docMk/>
            <pc:sldMk cId="560661832" sldId="2147482525"/>
            <ac:spMk id="71" creationId="{E5AB8F0C-9B36-A307-C81C-9CAB70AF39F6}"/>
          </ac:spMkLst>
        </pc:spChg>
        <pc:spChg chg="mod">
          <ac:chgData name="Remi Dyon" userId="65c0f062-4db9-4dde-9d0f-4aac0d54c13f" providerId="ADAL" clId="{569ADC18-39A9-4058-ADEF-6240D327945E}" dt="2025-10-23T18:55:46.795" v="1766" actId="207"/>
          <ac:spMkLst>
            <pc:docMk/>
            <pc:sldMk cId="560661832" sldId="2147482525"/>
            <ac:spMk id="72" creationId="{709CB619-72C7-ACA2-1944-2E9E89B667C6}"/>
          </ac:spMkLst>
        </pc:spChg>
        <pc:spChg chg="mod">
          <ac:chgData name="Remi Dyon" userId="65c0f062-4db9-4dde-9d0f-4aac0d54c13f" providerId="ADAL" clId="{569ADC18-39A9-4058-ADEF-6240D327945E}" dt="2025-10-23T18:55:46.795" v="1766" actId="207"/>
          <ac:spMkLst>
            <pc:docMk/>
            <pc:sldMk cId="560661832" sldId="2147482525"/>
            <ac:spMk id="73" creationId="{39F03A18-95AD-13B3-68E0-A6E9ABF691A7}"/>
          </ac:spMkLst>
        </pc:spChg>
        <pc:spChg chg="mod">
          <ac:chgData name="Remi Dyon" userId="65c0f062-4db9-4dde-9d0f-4aac0d54c13f" providerId="ADAL" clId="{569ADC18-39A9-4058-ADEF-6240D327945E}" dt="2025-10-23T18:55:46.795" v="1766" actId="207"/>
          <ac:spMkLst>
            <pc:docMk/>
            <pc:sldMk cId="560661832" sldId="2147482525"/>
            <ac:spMk id="74" creationId="{425AA0AE-20F3-BDDA-7D84-5E3A339BC617}"/>
          </ac:spMkLst>
        </pc:spChg>
        <pc:spChg chg="mod">
          <ac:chgData name="Remi Dyon" userId="65c0f062-4db9-4dde-9d0f-4aac0d54c13f" providerId="ADAL" clId="{569ADC18-39A9-4058-ADEF-6240D327945E}" dt="2025-10-23T18:55:21.507" v="1763" actId="207"/>
          <ac:spMkLst>
            <pc:docMk/>
            <pc:sldMk cId="560661832" sldId="2147482525"/>
            <ac:spMk id="75" creationId="{F5E2A7B7-2610-6657-D274-1FA6A25E1052}"/>
          </ac:spMkLst>
        </pc:spChg>
      </pc:sldChg>
      <pc:sldChg chg="modSp add del mod modTransition">
        <pc:chgData name="Remi Dyon" userId="65c0f062-4db9-4dde-9d0f-4aac0d54c13f" providerId="ADAL" clId="{569ADC18-39A9-4058-ADEF-6240D327945E}" dt="2025-10-29T17:54:34.223" v="10608"/>
        <pc:sldMkLst>
          <pc:docMk/>
          <pc:sldMk cId="2724216813" sldId="2147482526"/>
        </pc:sldMkLst>
        <pc:spChg chg="mod">
          <ac:chgData name="Remi Dyon" userId="65c0f062-4db9-4dde-9d0f-4aac0d54c13f" providerId="ADAL" clId="{569ADC18-39A9-4058-ADEF-6240D327945E}" dt="2025-10-24T17:33:46.665" v="2907" actId="113"/>
          <ac:spMkLst>
            <pc:docMk/>
            <pc:sldMk cId="2724216813" sldId="2147482526"/>
            <ac:spMk id="21" creationId="{009A7FA4-829B-C5AC-E4B0-405449E2702E}"/>
          </ac:spMkLst>
        </pc:spChg>
        <pc:spChg chg="mod">
          <ac:chgData name="Remi Dyon" userId="65c0f062-4db9-4dde-9d0f-4aac0d54c13f" providerId="ADAL" clId="{569ADC18-39A9-4058-ADEF-6240D327945E}" dt="2025-10-24T17:32:50.913" v="2899" actId="113"/>
          <ac:spMkLst>
            <pc:docMk/>
            <pc:sldMk cId="2724216813" sldId="2147482526"/>
            <ac:spMk id="22" creationId="{23EF267B-61B4-F7B1-5B6E-46C43BE1D037}"/>
          </ac:spMkLst>
        </pc:spChg>
        <pc:spChg chg="mod">
          <ac:chgData name="Remi Dyon" userId="65c0f062-4db9-4dde-9d0f-4aac0d54c13f" providerId="ADAL" clId="{569ADC18-39A9-4058-ADEF-6240D327945E}" dt="2025-10-23T18:52:21.481" v="1741" actId="207"/>
          <ac:spMkLst>
            <pc:docMk/>
            <pc:sldMk cId="2724216813" sldId="2147482526"/>
            <ac:spMk id="23" creationId="{BE8C91B5-86A8-8586-6D67-7A3EEB7EEA9C}"/>
          </ac:spMkLst>
        </pc:spChg>
        <pc:spChg chg="mod">
          <ac:chgData name="Remi Dyon" userId="65c0f062-4db9-4dde-9d0f-4aac0d54c13f" providerId="ADAL" clId="{569ADC18-39A9-4058-ADEF-6240D327945E}" dt="2025-10-24T17:33:13.205" v="2901" actId="207"/>
          <ac:spMkLst>
            <pc:docMk/>
            <pc:sldMk cId="2724216813" sldId="2147482526"/>
            <ac:spMk id="24" creationId="{6574B0BF-618D-20E4-BDCC-48CFD2A9B305}"/>
          </ac:spMkLst>
        </pc:spChg>
        <pc:spChg chg="mod">
          <ac:chgData name="Remi Dyon" userId="65c0f062-4db9-4dde-9d0f-4aac0d54c13f" providerId="ADAL" clId="{569ADC18-39A9-4058-ADEF-6240D327945E}" dt="2025-10-24T17:32:22.884" v="2894" actId="113"/>
          <ac:spMkLst>
            <pc:docMk/>
            <pc:sldMk cId="2724216813" sldId="2147482526"/>
            <ac:spMk id="25" creationId="{5B0169B8-C60E-84DF-291C-A8D10AA5EDF7}"/>
          </ac:spMkLst>
        </pc:spChg>
        <pc:spChg chg="mod">
          <ac:chgData name="Remi Dyon" userId="65c0f062-4db9-4dde-9d0f-4aac0d54c13f" providerId="ADAL" clId="{569ADC18-39A9-4058-ADEF-6240D327945E}" dt="2025-10-24T17:32:22.884" v="2894" actId="113"/>
          <ac:spMkLst>
            <pc:docMk/>
            <pc:sldMk cId="2724216813" sldId="2147482526"/>
            <ac:spMk id="26" creationId="{D0AF3689-B0CB-BCCD-7A2D-7EB7FB43ED9E}"/>
          </ac:spMkLst>
        </pc:spChg>
        <pc:spChg chg="mod">
          <ac:chgData name="Remi Dyon" userId="65c0f062-4db9-4dde-9d0f-4aac0d54c13f" providerId="ADAL" clId="{569ADC18-39A9-4058-ADEF-6240D327945E}" dt="2025-10-24T17:32:22.884" v="2894" actId="113"/>
          <ac:spMkLst>
            <pc:docMk/>
            <pc:sldMk cId="2724216813" sldId="2147482526"/>
            <ac:spMk id="27" creationId="{8ACE64ED-A77C-8623-262E-36C08BF839DE}"/>
          </ac:spMkLst>
        </pc:spChg>
        <pc:spChg chg="mod">
          <ac:chgData name="Remi Dyon" userId="65c0f062-4db9-4dde-9d0f-4aac0d54c13f" providerId="ADAL" clId="{569ADC18-39A9-4058-ADEF-6240D327945E}" dt="2025-10-24T17:32:22.884" v="2894" actId="113"/>
          <ac:spMkLst>
            <pc:docMk/>
            <pc:sldMk cId="2724216813" sldId="2147482526"/>
            <ac:spMk id="28" creationId="{A0350E2E-047C-5938-CD90-1726CFA74C01}"/>
          </ac:spMkLst>
        </pc:spChg>
        <pc:spChg chg="mod">
          <ac:chgData name="Remi Dyon" userId="65c0f062-4db9-4dde-9d0f-4aac0d54c13f" providerId="ADAL" clId="{569ADC18-39A9-4058-ADEF-6240D327945E}" dt="2025-10-24T17:32:22.884" v="2894" actId="113"/>
          <ac:spMkLst>
            <pc:docMk/>
            <pc:sldMk cId="2724216813" sldId="2147482526"/>
            <ac:spMk id="29" creationId="{99AC06B9-19CB-9654-B423-65AAA9415295}"/>
          </ac:spMkLst>
        </pc:spChg>
        <pc:spChg chg="mod">
          <ac:chgData name="Remi Dyon" userId="65c0f062-4db9-4dde-9d0f-4aac0d54c13f" providerId="ADAL" clId="{569ADC18-39A9-4058-ADEF-6240D327945E}" dt="2025-10-24T17:32:22.884" v="2894" actId="113"/>
          <ac:spMkLst>
            <pc:docMk/>
            <pc:sldMk cId="2724216813" sldId="2147482526"/>
            <ac:spMk id="30" creationId="{78DAAF41-57BB-BCB6-9925-C13FEA2FAF83}"/>
          </ac:spMkLst>
        </pc:spChg>
        <pc:spChg chg="mod">
          <ac:chgData name="Remi Dyon" userId="65c0f062-4db9-4dde-9d0f-4aac0d54c13f" providerId="ADAL" clId="{569ADC18-39A9-4058-ADEF-6240D327945E}" dt="2025-10-24T17:33:46.665" v="2907" actId="113"/>
          <ac:spMkLst>
            <pc:docMk/>
            <pc:sldMk cId="2724216813" sldId="2147482526"/>
            <ac:spMk id="31" creationId="{FDB8E94E-B12C-387C-940F-973A46406D61}"/>
          </ac:spMkLst>
        </pc:spChg>
        <pc:spChg chg="mod">
          <ac:chgData name="Remi Dyon" userId="65c0f062-4db9-4dde-9d0f-4aac0d54c13f" providerId="ADAL" clId="{569ADC18-39A9-4058-ADEF-6240D327945E}" dt="2025-10-24T17:33:46.665" v="2907" actId="113"/>
          <ac:spMkLst>
            <pc:docMk/>
            <pc:sldMk cId="2724216813" sldId="2147482526"/>
            <ac:spMk id="32" creationId="{1B1D4B29-F38A-3496-7FF0-B91C1920A0E0}"/>
          </ac:spMkLst>
        </pc:spChg>
        <pc:spChg chg="mod">
          <ac:chgData name="Remi Dyon" userId="65c0f062-4db9-4dde-9d0f-4aac0d54c13f" providerId="ADAL" clId="{569ADC18-39A9-4058-ADEF-6240D327945E}" dt="2025-10-24T17:33:46.665" v="2907" actId="113"/>
          <ac:spMkLst>
            <pc:docMk/>
            <pc:sldMk cId="2724216813" sldId="2147482526"/>
            <ac:spMk id="35" creationId="{A7A2144B-150D-4537-EAFB-0DDC181A45FC}"/>
          </ac:spMkLst>
        </pc:spChg>
        <pc:spChg chg="mod">
          <ac:chgData name="Remi Dyon" userId="65c0f062-4db9-4dde-9d0f-4aac0d54c13f" providerId="ADAL" clId="{569ADC18-39A9-4058-ADEF-6240D327945E}" dt="2025-10-23T18:52:21.481" v="1741" actId="207"/>
          <ac:spMkLst>
            <pc:docMk/>
            <pc:sldMk cId="2724216813" sldId="2147482526"/>
            <ac:spMk id="36" creationId="{2FB899F8-0E42-4BE2-C634-887873A3B82B}"/>
          </ac:spMkLst>
        </pc:spChg>
        <pc:spChg chg="mod">
          <ac:chgData name="Remi Dyon" userId="65c0f062-4db9-4dde-9d0f-4aac0d54c13f" providerId="ADAL" clId="{569ADC18-39A9-4058-ADEF-6240D327945E}" dt="2025-10-23T18:52:21.481" v="1741" actId="207"/>
          <ac:spMkLst>
            <pc:docMk/>
            <pc:sldMk cId="2724216813" sldId="2147482526"/>
            <ac:spMk id="38" creationId="{F182B52A-9F01-BDF3-57F0-CB2EE2C51BBB}"/>
          </ac:spMkLst>
        </pc:spChg>
        <pc:spChg chg="mod">
          <ac:chgData name="Remi Dyon" userId="65c0f062-4db9-4dde-9d0f-4aac0d54c13f" providerId="ADAL" clId="{569ADC18-39A9-4058-ADEF-6240D327945E}" dt="2025-10-24T17:32:22.884" v="2894" actId="113"/>
          <ac:spMkLst>
            <pc:docMk/>
            <pc:sldMk cId="2724216813" sldId="2147482526"/>
            <ac:spMk id="43" creationId="{D4A9C75D-F12F-7B54-9C92-D7D567E6253D}"/>
          </ac:spMkLst>
        </pc:spChg>
        <pc:spChg chg="mod">
          <ac:chgData name="Remi Dyon" userId="65c0f062-4db9-4dde-9d0f-4aac0d54c13f" providerId="ADAL" clId="{569ADC18-39A9-4058-ADEF-6240D327945E}" dt="2025-10-24T17:33:29.299" v="2903" actId="108"/>
          <ac:spMkLst>
            <pc:docMk/>
            <pc:sldMk cId="2724216813" sldId="2147482526"/>
            <ac:spMk id="44" creationId="{0428F3FE-1DEA-8009-F68B-4EAA08DD02B0}"/>
          </ac:spMkLst>
        </pc:spChg>
        <pc:spChg chg="mod">
          <ac:chgData name="Remi Dyon" userId="65c0f062-4db9-4dde-9d0f-4aac0d54c13f" providerId="ADAL" clId="{569ADC18-39A9-4058-ADEF-6240D327945E}" dt="2025-10-24T17:33:20.308" v="2902" actId="108"/>
          <ac:spMkLst>
            <pc:docMk/>
            <pc:sldMk cId="2724216813" sldId="2147482526"/>
            <ac:spMk id="45" creationId="{58FE261A-0E43-C210-CE31-FBA06CF27E77}"/>
          </ac:spMkLst>
        </pc:spChg>
        <pc:spChg chg="mod">
          <ac:chgData name="Remi Dyon" userId="65c0f062-4db9-4dde-9d0f-4aac0d54c13f" providerId="ADAL" clId="{569ADC18-39A9-4058-ADEF-6240D327945E}" dt="2025-10-23T18:52:21.481" v="1741" actId="207"/>
          <ac:spMkLst>
            <pc:docMk/>
            <pc:sldMk cId="2724216813" sldId="2147482526"/>
            <ac:spMk id="47" creationId="{C3F034D4-3465-8BF9-150E-48A39DF9B4A4}"/>
          </ac:spMkLst>
        </pc:spChg>
        <pc:picChg chg="mod">
          <ac:chgData name="Remi Dyon" userId="65c0f062-4db9-4dde-9d0f-4aac0d54c13f" providerId="ADAL" clId="{569ADC18-39A9-4058-ADEF-6240D327945E}" dt="2025-10-24T17:33:39.392" v="2905" actId="113"/>
          <ac:picMkLst>
            <pc:docMk/>
            <pc:sldMk cId="2724216813" sldId="2147482526"/>
            <ac:picMk id="41" creationId="{3731E310-EA89-E87D-BD9D-EBB9182BF873}"/>
          </ac:picMkLst>
        </pc:picChg>
      </pc:sldChg>
      <pc:sldChg chg="modSp mod modTransition">
        <pc:chgData name="Remi Dyon" userId="65c0f062-4db9-4dde-9d0f-4aac0d54c13f" providerId="ADAL" clId="{569ADC18-39A9-4058-ADEF-6240D327945E}" dt="2025-10-29T17:54:34.223" v="10608"/>
        <pc:sldMkLst>
          <pc:docMk/>
          <pc:sldMk cId="3711481544" sldId="2147482527"/>
        </pc:sldMkLst>
        <pc:spChg chg="mod">
          <ac:chgData name="Remi Dyon" userId="65c0f062-4db9-4dde-9d0f-4aac0d54c13f" providerId="ADAL" clId="{569ADC18-39A9-4058-ADEF-6240D327945E}" dt="2025-10-23T20:19:37.039" v="2024" actId="207"/>
          <ac:spMkLst>
            <pc:docMk/>
            <pc:sldMk cId="3711481544" sldId="2147482527"/>
            <ac:spMk id="7" creationId="{AAC413E0-2933-F61F-8075-818E0222CBA6}"/>
          </ac:spMkLst>
        </pc:spChg>
        <pc:spChg chg="mod">
          <ac:chgData name="Remi Dyon" userId="65c0f062-4db9-4dde-9d0f-4aac0d54c13f" providerId="ADAL" clId="{569ADC18-39A9-4058-ADEF-6240D327945E}" dt="2025-10-23T20:19:30.874" v="2023" actId="207"/>
          <ac:spMkLst>
            <pc:docMk/>
            <pc:sldMk cId="3711481544" sldId="2147482527"/>
            <ac:spMk id="50" creationId="{66471D00-2342-6021-9461-AAA3ECF595B8}"/>
          </ac:spMkLst>
        </pc:spChg>
        <pc:spChg chg="mod">
          <ac:chgData name="Remi Dyon" userId="65c0f062-4db9-4dde-9d0f-4aac0d54c13f" providerId="ADAL" clId="{569ADC18-39A9-4058-ADEF-6240D327945E}" dt="2025-10-23T20:19:30.874" v="2023" actId="207"/>
          <ac:spMkLst>
            <pc:docMk/>
            <pc:sldMk cId="3711481544" sldId="2147482527"/>
            <ac:spMk id="51" creationId="{68A352CF-8127-F7B7-E654-E31C932D066D}"/>
          </ac:spMkLst>
        </pc:spChg>
        <pc:spChg chg="mod">
          <ac:chgData name="Remi Dyon" userId="65c0f062-4db9-4dde-9d0f-4aac0d54c13f" providerId="ADAL" clId="{569ADC18-39A9-4058-ADEF-6240D327945E}" dt="2025-10-23T20:19:30.874" v="2023" actId="207"/>
          <ac:spMkLst>
            <pc:docMk/>
            <pc:sldMk cId="3711481544" sldId="2147482527"/>
            <ac:spMk id="211" creationId="{B95A15F7-D627-018C-B119-EE0BA4D4B7D0}"/>
          </ac:spMkLst>
        </pc:spChg>
        <pc:spChg chg="mod">
          <ac:chgData name="Remi Dyon" userId="65c0f062-4db9-4dde-9d0f-4aac0d54c13f" providerId="ADAL" clId="{569ADC18-39A9-4058-ADEF-6240D327945E}" dt="2025-10-23T20:19:30.874" v="2023" actId="207"/>
          <ac:spMkLst>
            <pc:docMk/>
            <pc:sldMk cId="3711481544" sldId="2147482527"/>
            <ac:spMk id="212" creationId="{EA199E78-6CFB-C508-9584-0E85FA392203}"/>
          </ac:spMkLst>
        </pc:spChg>
        <pc:spChg chg="mod">
          <ac:chgData name="Remi Dyon" userId="65c0f062-4db9-4dde-9d0f-4aac0d54c13f" providerId="ADAL" clId="{569ADC18-39A9-4058-ADEF-6240D327945E}" dt="2025-10-23T20:19:30.874" v="2023" actId="207"/>
          <ac:spMkLst>
            <pc:docMk/>
            <pc:sldMk cId="3711481544" sldId="2147482527"/>
            <ac:spMk id="217" creationId="{5AB4E704-FE58-92BE-47DA-5F337E6D50EC}"/>
          </ac:spMkLst>
        </pc:spChg>
        <pc:spChg chg="mod">
          <ac:chgData name="Remi Dyon" userId="65c0f062-4db9-4dde-9d0f-4aac0d54c13f" providerId="ADAL" clId="{569ADC18-39A9-4058-ADEF-6240D327945E}" dt="2025-10-23T20:19:42.422" v="2025" actId="207"/>
          <ac:spMkLst>
            <pc:docMk/>
            <pc:sldMk cId="3711481544" sldId="2147482527"/>
            <ac:spMk id="255" creationId="{F3C670ED-472A-831E-9619-90F3F369F6B2}"/>
          </ac:spMkLst>
        </pc:spChg>
        <pc:spChg chg="mod">
          <ac:chgData name="Remi Dyon" userId="65c0f062-4db9-4dde-9d0f-4aac0d54c13f" providerId="ADAL" clId="{569ADC18-39A9-4058-ADEF-6240D327945E}" dt="2025-10-23T20:19:30.874" v="2023" actId="207"/>
          <ac:spMkLst>
            <pc:docMk/>
            <pc:sldMk cId="3711481544" sldId="2147482527"/>
            <ac:spMk id="1030" creationId="{9A1701D5-FC8A-2FB2-1AED-BF7C5646D533}"/>
          </ac:spMkLst>
        </pc:spChg>
        <pc:spChg chg="mod">
          <ac:chgData name="Remi Dyon" userId="65c0f062-4db9-4dde-9d0f-4aac0d54c13f" providerId="ADAL" clId="{569ADC18-39A9-4058-ADEF-6240D327945E}" dt="2025-10-23T20:19:30.874" v="2023" actId="207"/>
          <ac:spMkLst>
            <pc:docMk/>
            <pc:sldMk cId="3711481544" sldId="2147482527"/>
            <ac:spMk id="1044" creationId="{C297A297-CD56-BA20-76BA-5B0BBE2F273F}"/>
          </ac:spMkLst>
        </pc:spChg>
        <pc:spChg chg="mod">
          <ac:chgData name="Remi Dyon" userId="65c0f062-4db9-4dde-9d0f-4aac0d54c13f" providerId="ADAL" clId="{569ADC18-39A9-4058-ADEF-6240D327945E}" dt="2025-10-23T20:19:30.874" v="2023" actId="207"/>
          <ac:spMkLst>
            <pc:docMk/>
            <pc:sldMk cId="3711481544" sldId="2147482527"/>
            <ac:spMk id="1067" creationId="{E93AB5EA-B3E1-C9C1-3235-EC6737B06F52}"/>
          </ac:spMkLst>
        </pc:spChg>
        <pc:spChg chg="mod">
          <ac:chgData name="Remi Dyon" userId="65c0f062-4db9-4dde-9d0f-4aac0d54c13f" providerId="ADAL" clId="{569ADC18-39A9-4058-ADEF-6240D327945E}" dt="2025-10-23T20:19:30.874" v="2023" actId="207"/>
          <ac:spMkLst>
            <pc:docMk/>
            <pc:sldMk cId="3711481544" sldId="2147482527"/>
            <ac:spMk id="1070" creationId="{F617BD32-CBEF-D48E-CB6C-66297A08250D}"/>
          </ac:spMkLst>
        </pc:spChg>
        <pc:spChg chg="mod">
          <ac:chgData name="Remi Dyon" userId="65c0f062-4db9-4dde-9d0f-4aac0d54c13f" providerId="ADAL" clId="{569ADC18-39A9-4058-ADEF-6240D327945E}" dt="2025-10-23T20:19:30.874" v="2023" actId="207"/>
          <ac:spMkLst>
            <pc:docMk/>
            <pc:sldMk cId="3711481544" sldId="2147482527"/>
            <ac:spMk id="1088" creationId="{BD2DF050-1E6E-5337-AC57-1A4A1B84CDC7}"/>
          </ac:spMkLst>
        </pc:spChg>
      </pc:sldChg>
      <pc:sldChg chg="addSp delSp modSp mod modTransition modClrScheme modAnim chgLayout">
        <pc:chgData name="Remi Dyon" userId="65c0f062-4db9-4dde-9d0f-4aac0d54c13f" providerId="ADAL" clId="{569ADC18-39A9-4058-ADEF-6240D327945E}" dt="2025-10-29T17:59:30.290" v="10637"/>
        <pc:sldMkLst>
          <pc:docMk/>
          <pc:sldMk cId="1905691515" sldId="2147482529"/>
        </pc:sldMkLst>
        <pc:spChg chg="add del mod ord">
          <ac:chgData name="Remi Dyon" userId="65c0f062-4db9-4dde-9d0f-4aac0d54c13f" providerId="ADAL" clId="{569ADC18-39A9-4058-ADEF-6240D327945E}" dt="2025-10-29T17:08:21.599" v="10491" actId="478"/>
          <ac:spMkLst>
            <pc:docMk/>
            <pc:sldMk cId="1905691515" sldId="2147482529"/>
            <ac:spMk id="2" creationId="{B6D26354-8DED-7948-8648-6DF8C1EF0FE4}"/>
          </ac:spMkLst>
        </pc:spChg>
        <pc:spChg chg="mod">
          <ac:chgData name="Remi Dyon" userId="65c0f062-4db9-4dde-9d0f-4aac0d54c13f" providerId="ADAL" clId="{569ADC18-39A9-4058-ADEF-6240D327945E}" dt="2025-10-23T20:23:08.379" v="2069" actId="207"/>
          <ac:spMkLst>
            <pc:docMk/>
            <pc:sldMk cId="1905691515" sldId="2147482529"/>
            <ac:spMk id="60" creationId="{14D0E06C-BC44-FA91-5F39-D15239625941}"/>
          </ac:spMkLst>
        </pc:spChg>
        <pc:spChg chg="mod">
          <ac:chgData name="Remi Dyon" userId="65c0f062-4db9-4dde-9d0f-4aac0d54c13f" providerId="ADAL" clId="{569ADC18-39A9-4058-ADEF-6240D327945E}" dt="2025-10-27T19:17:18.919" v="10209" actId="14826"/>
          <ac:spMkLst>
            <pc:docMk/>
            <pc:sldMk cId="1905691515" sldId="2147482529"/>
            <ac:spMk id="66" creationId="{CE679F75-123B-B4F8-54D3-D4A755FFAE6E}"/>
          </ac:spMkLst>
        </pc:spChg>
        <pc:spChg chg="mod">
          <ac:chgData name="Remi Dyon" userId="65c0f062-4db9-4dde-9d0f-4aac0d54c13f" providerId="ADAL" clId="{569ADC18-39A9-4058-ADEF-6240D327945E}" dt="2025-10-27T19:17:12.424" v="10208" actId="14826"/>
          <ac:spMkLst>
            <pc:docMk/>
            <pc:sldMk cId="1905691515" sldId="2147482529"/>
            <ac:spMk id="75" creationId="{2D34CF12-569E-5FC7-B698-CE675E5C2BE7}"/>
          </ac:spMkLst>
        </pc:spChg>
        <pc:spChg chg="mod">
          <ac:chgData name="Remi Dyon" userId="65c0f062-4db9-4dde-9d0f-4aac0d54c13f" providerId="ADAL" clId="{569ADC18-39A9-4058-ADEF-6240D327945E}" dt="2025-10-27T19:17:25.173" v="10210" actId="14826"/>
          <ac:spMkLst>
            <pc:docMk/>
            <pc:sldMk cId="1905691515" sldId="2147482529"/>
            <ac:spMk id="78" creationId="{8B4F8C42-7629-4C38-FD1C-724A6363B5E6}"/>
          </ac:spMkLst>
        </pc:spChg>
        <pc:spChg chg="mod">
          <ac:chgData name="Remi Dyon" userId="65c0f062-4db9-4dde-9d0f-4aac0d54c13f" providerId="ADAL" clId="{569ADC18-39A9-4058-ADEF-6240D327945E}" dt="2025-10-27T19:17:31.273" v="10211" actId="14826"/>
          <ac:spMkLst>
            <pc:docMk/>
            <pc:sldMk cId="1905691515" sldId="2147482529"/>
            <ac:spMk id="87" creationId="{8C77746D-C867-75A9-E0BF-DAA71803E2AB}"/>
          </ac:spMkLst>
        </pc:spChg>
        <pc:spChg chg="mod">
          <ac:chgData name="Remi Dyon" userId="65c0f062-4db9-4dde-9d0f-4aac0d54c13f" providerId="ADAL" clId="{569ADC18-39A9-4058-ADEF-6240D327945E}" dt="2025-10-23T20:23:27.352" v="2070" actId="207"/>
          <ac:spMkLst>
            <pc:docMk/>
            <pc:sldMk cId="1905691515" sldId="2147482529"/>
            <ac:spMk id="102" creationId="{89332891-CEBC-B9FE-1978-7D213C27E4E7}"/>
          </ac:spMkLst>
        </pc:spChg>
        <pc:spChg chg="mod">
          <ac:chgData name="Remi Dyon" userId="65c0f062-4db9-4dde-9d0f-4aac0d54c13f" providerId="ADAL" clId="{569ADC18-39A9-4058-ADEF-6240D327945E}" dt="2025-10-23T20:23:27.352" v="2070" actId="207"/>
          <ac:spMkLst>
            <pc:docMk/>
            <pc:sldMk cId="1905691515" sldId="2147482529"/>
            <ac:spMk id="103" creationId="{C156DFD1-4195-59A6-6B09-723D107780D9}"/>
          </ac:spMkLst>
        </pc:spChg>
        <pc:spChg chg="mod">
          <ac:chgData name="Remi Dyon" userId="65c0f062-4db9-4dde-9d0f-4aac0d54c13f" providerId="ADAL" clId="{569ADC18-39A9-4058-ADEF-6240D327945E}" dt="2025-10-23T20:23:27.352" v="2070" actId="207"/>
          <ac:spMkLst>
            <pc:docMk/>
            <pc:sldMk cId="1905691515" sldId="2147482529"/>
            <ac:spMk id="104" creationId="{10B23DB5-3DCE-9ACF-6418-1BCC68279042}"/>
          </ac:spMkLst>
        </pc:spChg>
        <pc:spChg chg="mod">
          <ac:chgData name="Remi Dyon" userId="65c0f062-4db9-4dde-9d0f-4aac0d54c13f" providerId="ADAL" clId="{569ADC18-39A9-4058-ADEF-6240D327945E}" dt="2025-10-23T20:23:27.352" v="2070" actId="207"/>
          <ac:spMkLst>
            <pc:docMk/>
            <pc:sldMk cId="1905691515" sldId="2147482529"/>
            <ac:spMk id="105" creationId="{34012484-1384-342E-0E9C-9E471AB30E0F}"/>
          </ac:spMkLst>
        </pc:spChg>
        <pc:spChg chg="mod">
          <ac:chgData name="Remi Dyon" userId="65c0f062-4db9-4dde-9d0f-4aac0d54c13f" providerId="ADAL" clId="{569ADC18-39A9-4058-ADEF-6240D327945E}" dt="2025-10-23T20:23:27.352" v="2070" actId="207"/>
          <ac:spMkLst>
            <pc:docMk/>
            <pc:sldMk cId="1905691515" sldId="2147482529"/>
            <ac:spMk id="106" creationId="{06BFF449-8766-C1AC-8379-315CBF11C4A3}"/>
          </ac:spMkLst>
        </pc:spChg>
        <pc:spChg chg="mod">
          <ac:chgData name="Remi Dyon" userId="65c0f062-4db9-4dde-9d0f-4aac0d54c13f" providerId="ADAL" clId="{569ADC18-39A9-4058-ADEF-6240D327945E}" dt="2025-10-23T20:23:27.352" v="2070" actId="207"/>
          <ac:spMkLst>
            <pc:docMk/>
            <pc:sldMk cId="1905691515" sldId="2147482529"/>
            <ac:spMk id="107" creationId="{759AD5FC-EF81-AD55-197A-20DDAF291E22}"/>
          </ac:spMkLst>
        </pc:spChg>
        <pc:spChg chg="mod">
          <ac:chgData name="Remi Dyon" userId="65c0f062-4db9-4dde-9d0f-4aac0d54c13f" providerId="ADAL" clId="{569ADC18-39A9-4058-ADEF-6240D327945E}" dt="2025-10-23T20:23:27.352" v="2070" actId="207"/>
          <ac:spMkLst>
            <pc:docMk/>
            <pc:sldMk cId="1905691515" sldId="2147482529"/>
            <ac:spMk id="108" creationId="{271449E7-AB65-C633-BE61-D8CB2A858CD0}"/>
          </ac:spMkLst>
        </pc:spChg>
        <pc:spChg chg="mod">
          <ac:chgData name="Remi Dyon" userId="65c0f062-4db9-4dde-9d0f-4aac0d54c13f" providerId="ADAL" clId="{569ADC18-39A9-4058-ADEF-6240D327945E}" dt="2025-10-23T20:23:27.352" v="2070" actId="207"/>
          <ac:spMkLst>
            <pc:docMk/>
            <pc:sldMk cId="1905691515" sldId="2147482529"/>
            <ac:spMk id="109" creationId="{DE4D4AD8-9F1C-FEC9-8B06-F99CF96D4B08}"/>
          </ac:spMkLst>
        </pc:spChg>
        <pc:spChg chg="mod">
          <ac:chgData name="Remi Dyon" userId="65c0f062-4db9-4dde-9d0f-4aac0d54c13f" providerId="ADAL" clId="{569ADC18-39A9-4058-ADEF-6240D327945E}" dt="2025-10-23T20:23:27.352" v="2070" actId="207"/>
          <ac:spMkLst>
            <pc:docMk/>
            <pc:sldMk cId="1905691515" sldId="2147482529"/>
            <ac:spMk id="111" creationId="{E9C3934E-A445-A316-FD82-FE1DDFDC85AE}"/>
          </ac:spMkLst>
        </pc:spChg>
        <pc:spChg chg="mod">
          <ac:chgData name="Remi Dyon" userId="65c0f062-4db9-4dde-9d0f-4aac0d54c13f" providerId="ADAL" clId="{569ADC18-39A9-4058-ADEF-6240D327945E}" dt="2025-10-23T20:23:27.352" v="2070" actId="207"/>
          <ac:spMkLst>
            <pc:docMk/>
            <pc:sldMk cId="1905691515" sldId="2147482529"/>
            <ac:spMk id="113" creationId="{F1A69C4F-22E8-E16C-DB5B-308FAF620C3E}"/>
          </ac:spMkLst>
        </pc:spChg>
        <pc:grpChg chg="mod">
          <ac:chgData name="Remi Dyon" userId="65c0f062-4db9-4dde-9d0f-4aac0d54c13f" providerId="ADAL" clId="{569ADC18-39A9-4058-ADEF-6240D327945E}" dt="2025-10-27T19:17:18.919" v="10209" actId="14826"/>
          <ac:grpSpMkLst>
            <pc:docMk/>
            <pc:sldMk cId="1905691515" sldId="2147482529"/>
            <ac:grpSpMk id="65" creationId="{A4FFD7D7-DC89-862D-496C-E740953FBEB3}"/>
          </ac:grpSpMkLst>
        </pc:grpChg>
        <pc:grpChg chg="mod">
          <ac:chgData name="Remi Dyon" userId="65c0f062-4db9-4dde-9d0f-4aac0d54c13f" providerId="ADAL" clId="{569ADC18-39A9-4058-ADEF-6240D327945E}" dt="2025-10-27T19:17:12.424" v="10208" actId="14826"/>
          <ac:grpSpMkLst>
            <pc:docMk/>
            <pc:sldMk cId="1905691515" sldId="2147482529"/>
            <ac:grpSpMk id="74" creationId="{25890F9F-CA58-ECE7-FE96-AFE072820F32}"/>
          </ac:grpSpMkLst>
        </pc:grpChg>
        <pc:grpChg chg="mod">
          <ac:chgData name="Remi Dyon" userId="65c0f062-4db9-4dde-9d0f-4aac0d54c13f" providerId="ADAL" clId="{569ADC18-39A9-4058-ADEF-6240D327945E}" dt="2025-10-27T19:17:25.173" v="10210" actId="14826"/>
          <ac:grpSpMkLst>
            <pc:docMk/>
            <pc:sldMk cId="1905691515" sldId="2147482529"/>
            <ac:grpSpMk id="77" creationId="{C9EFCDE9-2293-A644-3868-3DCFD3BE3453}"/>
          </ac:grpSpMkLst>
        </pc:grpChg>
        <pc:grpChg chg="mod">
          <ac:chgData name="Remi Dyon" userId="65c0f062-4db9-4dde-9d0f-4aac0d54c13f" providerId="ADAL" clId="{569ADC18-39A9-4058-ADEF-6240D327945E}" dt="2025-10-27T19:17:31.273" v="10211" actId="14826"/>
          <ac:grpSpMkLst>
            <pc:docMk/>
            <pc:sldMk cId="1905691515" sldId="2147482529"/>
            <ac:grpSpMk id="86" creationId="{D244C40C-CFBF-2ECC-ECFE-A09FE6BE07E8}"/>
          </ac:grpSpMkLst>
        </pc:grpChg>
        <pc:picChg chg="mod">
          <ac:chgData name="Remi Dyon" userId="65c0f062-4db9-4dde-9d0f-4aac0d54c13f" providerId="ADAL" clId="{569ADC18-39A9-4058-ADEF-6240D327945E}" dt="2025-10-27T19:17:18.919" v="10209" actId="14826"/>
          <ac:picMkLst>
            <pc:docMk/>
            <pc:sldMk cId="1905691515" sldId="2147482529"/>
            <ac:picMk id="67" creationId="{0D55D50F-5BC3-A9FE-95BF-5E75DC4E365C}"/>
          </ac:picMkLst>
        </pc:picChg>
        <pc:picChg chg="mod">
          <ac:chgData name="Remi Dyon" userId="65c0f062-4db9-4dde-9d0f-4aac0d54c13f" providerId="ADAL" clId="{569ADC18-39A9-4058-ADEF-6240D327945E}" dt="2025-10-27T19:17:12.424" v="10208" actId="14826"/>
          <ac:picMkLst>
            <pc:docMk/>
            <pc:sldMk cId="1905691515" sldId="2147482529"/>
            <ac:picMk id="76" creationId="{5C3A54C1-4A4D-C40D-3CEB-DF14B2780CE1}"/>
          </ac:picMkLst>
        </pc:picChg>
        <pc:picChg chg="mod">
          <ac:chgData name="Remi Dyon" userId="65c0f062-4db9-4dde-9d0f-4aac0d54c13f" providerId="ADAL" clId="{569ADC18-39A9-4058-ADEF-6240D327945E}" dt="2025-10-27T19:17:25.173" v="10210" actId="14826"/>
          <ac:picMkLst>
            <pc:docMk/>
            <pc:sldMk cId="1905691515" sldId="2147482529"/>
            <ac:picMk id="79" creationId="{226635FD-7F80-483D-2838-11524B09870F}"/>
          </ac:picMkLst>
        </pc:picChg>
        <pc:picChg chg="mod">
          <ac:chgData name="Remi Dyon" userId="65c0f062-4db9-4dde-9d0f-4aac0d54c13f" providerId="ADAL" clId="{569ADC18-39A9-4058-ADEF-6240D327945E}" dt="2025-10-27T19:17:31.273" v="10211" actId="14826"/>
          <ac:picMkLst>
            <pc:docMk/>
            <pc:sldMk cId="1905691515" sldId="2147482529"/>
            <ac:picMk id="88" creationId="{FF5F9643-6D11-1497-3164-BB6F26DA2384}"/>
          </ac:picMkLst>
        </pc:picChg>
      </pc:sldChg>
      <pc:sldChg chg="modSp mod modTransition modAnim">
        <pc:chgData name="Remi Dyon" userId="65c0f062-4db9-4dde-9d0f-4aac0d54c13f" providerId="ADAL" clId="{569ADC18-39A9-4058-ADEF-6240D327945E}" dt="2025-10-29T17:59:37.534" v="10639"/>
        <pc:sldMkLst>
          <pc:docMk/>
          <pc:sldMk cId="1476914893" sldId="2147482530"/>
        </pc:sldMkLst>
        <pc:spChg chg="mod">
          <ac:chgData name="Remi Dyon" userId="65c0f062-4db9-4dde-9d0f-4aac0d54c13f" providerId="ADAL" clId="{569ADC18-39A9-4058-ADEF-6240D327945E}" dt="2025-10-23T20:24:26.628" v="2080" actId="207"/>
          <ac:spMkLst>
            <pc:docMk/>
            <pc:sldMk cId="1476914893" sldId="2147482530"/>
            <ac:spMk id="4" creationId="{4A818D9E-41C1-B3D1-4B6C-87630E2409B3}"/>
          </ac:spMkLst>
        </pc:spChg>
        <pc:spChg chg="mod">
          <ac:chgData name="Remi Dyon" userId="65c0f062-4db9-4dde-9d0f-4aac0d54c13f" providerId="ADAL" clId="{569ADC18-39A9-4058-ADEF-6240D327945E}" dt="2025-10-23T20:24:30.935" v="2082" actId="207"/>
          <ac:spMkLst>
            <pc:docMk/>
            <pc:sldMk cId="1476914893" sldId="2147482530"/>
            <ac:spMk id="8" creationId="{0C6BBD6F-5863-E262-46EE-ACFC475872B5}"/>
          </ac:spMkLst>
        </pc:spChg>
        <pc:picChg chg="mod">
          <ac:chgData name="Remi Dyon" userId="65c0f062-4db9-4dde-9d0f-4aac0d54c13f" providerId="ADAL" clId="{569ADC18-39A9-4058-ADEF-6240D327945E}" dt="2025-10-27T19:17:44.027" v="10213" actId="1076"/>
          <ac:picMkLst>
            <pc:docMk/>
            <pc:sldMk cId="1476914893" sldId="2147482530"/>
            <ac:picMk id="6" creationId="{FEC44898-BD3F-03CD-AEB1-CBABC213385C}"/>
          </ac:picMkLst>
        </pc:picChg>
        <pc:picChg chg="mod">
          <ac:chgData name="Remi Dyon" userId="65c0f062-4db9-4dde-9d0f-4aac0d54c13f" providerId="ADAL" clId="{569ADC18-39A9-4058-ADEF-6240D327945E}" dt="2025-10-27T19:17:41.720" v="10212" actId="1076"/>
          <ac:picMkLst>
            <pc:docMk/>
            <pc:sldMk cId="1476914893" sldId="2147482530"/>
            <ac:picMk id="7" creationId="{BFA53733-1EE9-AA11-8FC5-A06A150ECD87}"/>
          </ac:picMkLst>
        </pc:picChg>
      </pc:sldChg>
      <pc:sldChg chg="modSp mod modTransition">
        <pc:chgData name="Remi Dyon" userId="65c0f062-4db9-4dde-9d0f-4aac0d54c13f" providerId="ADAL" clId="{569ADC18-39A9-4058-ADEF-6240D327945E}" dt="2025-10-29T17:54:34.223" v="10608"/>
        <pc:sldMkLst>
          <pc:docMk/>
          <pc:sldMk cId="1020502140" sldId="2147482531"/>
        </pc:sldMkLst>
        <pc:spChg chg="mod">
          <ac:chgData name="Remi Dyon" userId="65c0f062-4db9-4dde-9d0f-4aac0d54c13f" providerId="ADAL" clId="{569ADC18-39A9-4058-ADEF-6240D327945E}" dt="2025-10-23T20:26:55.506" v="2106" actId="404"/>
          <ac:spMkLst>
            <pc:docMk/>
            <pc:sldMk cId="1020502140" sldId="2147482531"/>
            <ac:spMk id="4" creationId="{61BC2A9C-05BE-80DB-E061-1FE872693F56}"/>
          </ac:spMkLst>
        </pc:spChg>
      </pc:sldChg>
      <pc:sldChg chg="modSp mod modTransition modAnim">
        <pc:chgData name="Remi Dyon" userId="65c0f062-4db9-4dde-9d0f-4aac0d54c13f" providerId="ADAL" clId="{569ADC18-39A9-4058-ADEF-6240D327945E}" dt="2025-10-29T17:59:35.414" v="10638"/>
        <pc:sldMkLst>
          <pc:docMk/>
          <pc:sldMk cId="3294401135" sldId="2147482532"/>
        </pc:sldMkLst>
        <pc:spChg chg="mod">
          <ac:chgData name="Remi Dyon" userId="65c0f062-4db9-4dde-9d0f-4aac0d54c13f" providerId="ADAL" clId="{569ADC18-39A9-4058-ADEF-6240D327945E}" dt="2025-10-23T20:24:20.240" v="2079" actId="207"/>
          <ac:spMkLst>
            <pc:docMk/>
            <pc:sldMk cId="3294401135" sldId="2147482532"/>
            <ac:spMk id="4" creationId="{5BEF2328-FB63-035E-7B70-4E9C7CB5E9BA}"/>
          </ac:spMkLst>
        </pc:spChg>
      </pc:sldChg>
      <pc:sldChg chg="modSp del mod">
        <pc:chgData name="Remi Dyon" userId="65c0f062-4db9-4dde-9d0f-4aac0d54c13f" providerId="ADAL" clId="{569ADC18-39A9-4058-ADEF-6240D327945E}" dt="2025-10-29T17:08:41.911" v="10492" actId="47"/>
        <pc:sldMkLst>
          <pc:docMk/>
          <pc:sldMk cId="1199564016" sldId="2147482533"/>
        </pc:sldMkLst>
      </pc:sldChg>
      <pc:sldChg chg="modSp add del mod ord modTransition modClrScheme chgLayout">
        <pc:chgData name="Remi Dyon" userId="65c0f062-4db9-4dde-9d0f-4aac0d54c13f" providerId="ADAL" clId="{569ADC18-39A9-4058-ADEF-6240D327945E}" dt="2025-10-29T17:54:34.223" v="10608"/>
        <pc:sldMkLst>
          <pc:docMk/>
          <pc:sldMk cId="1987409388" sldId="2147482599"/>
        </pc:sldMkLst>
        <pc:spChg chg="mod ord">
          <ac:chgData name="Remi Dyon" userId="65c0f062-4db9-4dde-9d0f-4aac0d54c13f" providerId="ADAL" clId="{569ADC18-39A9-4058-ADEF-6240D327945E}" dt="2025-10-29T17:41:30.685" v="10597" actId="700"/>
          <ac:spMkLst>
            <pc:docMk/>
            <pc:sldMk cId="1987409388" sldId="2147482599"/>
            <ac:spMk id="2" creationId="{2CD3D93E-B5A6-61D2-E08B-C08EE962FBE8}"/>
          </ac:spMkLst>
        </pc:spChg>
      </pc:sldChg>
      <pc:sldChg chg="modSp add modTransition">
        <pc:chgData name="Remi Dyon" userId="65c0f062-4db9-4dde-9d0f-4aac0d54c13f" providerId="ADAL" clId="{569ADC18-39A9-4058-ADEF-6240D327945E}" dt="2025-10-29T17:54:34.223" v="10608"/>
        <pc:sldMkLst>
          <pc:docMk/>
          <pc:sldMk cId="3761102142" sldId="2147482632"/>
        </pc:sldMkLst>
        <pc:spChg chg="mod">
          <ac:chgData name="Remi Dyon" userId="65c0f062-4db9-4dde-9d0f-4aac0d54c13f" providerId="ADAL" clId="{569ADC18-39A9-4058-ADEF-6240D327945E}" dt="2025-10-27T17:22:11.828" v="9011"/>
          <ac:spMkLst>
            <pc:docMk/>
            <pc:sldMk cId="3761102142" sldId="2147482632"/>
            <ac:spMk id="3" creationId="{858C6085-E3EF-D893-5E4A-20AA22DD681E}"/>
          </ac:spMkLst>
        </pc:spChg>
      </pc:sldChg>
      <pc:sldChg chg="modSp add del mod ord modTransition">
        <pc:chgData name="Remi Dyon" userId="65c0f062-4db9-4dde-9d0f-4aac0d54c13f" providerId="ADAL" clId="{569ADC18-39A9-4058-ADEF-6240D327945E}" dt="2025-10-29T17:54:34.223" v="10608"/>
        <pc:sldMkLst>
          <pc:docMk/>
          <pc:sldMk cId="2797646446" sldId="2147483591"/>
        </pc:sldMkLst>
        <pc:spChg chg="mod">
          <ac:chgData name="Remi Dyon" userId="65c0f062-4db9-4dde-9d0f-4aac0d54c13f" providerId="ADAL" clId="{569ADC18-39A9-4058-ADEF-6240D327945E}" dt="2025-10-27T17:23:25.791" v="9015"/>
          <ac:spMkLst>
            <pc:docMk/>
            <pc:sldMk cId="2797646446" sldId="2147483591"/>
            <ac:spMk id="2" creationId="{A7A0DEA9-620B-4198-ACFD-6DFE648FC3BF}"/>
          </ac:spMkLst>
        </pc:spChg>
        <pc:spChg chg="mod">
          <ac:chgData name="Remi Dyon" userId="65c0f062-4db9-4dde-9d0f-4aac0d54c13f" providerId="ADAL" clId="{569ADC18-39A9-4058-ADEF-6240D327945E}" dt="2025-10-29T16:49:26.116" v="10325" actId="207"/>
          <ac:spMkLst>
            <pc:docMk/>
            <pc:sldMk cId="2797646446" sldId="2147483591"/>
            <ac:spMk id="3" creationId="{2E1617EC-ADB0-D41C-C8EA-62D9FA4F8D7A}"/>
          </ac:spMkLst>
        </pc:spChg>
        <pc:spChg chg="mod">
          <ac:chgData name="Remi Dyon" userId="65c0f062-4db9-4dde-9d0f-4aac0d54c13f" providerId="ADAL" clId="{569ADC18-39A9-4058-ADEF-6240D327945E}" dt="2025-10-29T16:49:21.751" v="10324" actId="207"/>
          <ac:spMkLst>
            <pc:docMk/>
            <pc:sldMk cId="2797646446" sldId="2147483591"/>
            <ac:spMk id="5" creationId="{83DF1DA9-1227-D9F5-B884-32F0FA87E690}"/>
          </ac:spMkLst>
        </pc:spChg>
        <pc:spChg chg="mod">
          <ac:chgData name="Remi Dyon" userId="65c0f062-4db9-4dde-9d0f-4aac0d54c13f" providerId="ADAL" clId="{569ADC18-39A9-4058-ADEF-6240D327945E}" dt="2025-10-27T19:02:34.768" v="10152" actId="14826"/>
          <ac:spMkLst>
            <pc:docMk/>
            <pc:sldMk cId="2797646446" sldId="2147483591"/>
            <ac:spMk id="9" creationId="{7E10C130-1C2F-9293-13A2-CAF44402F16D}"/>
          </ac:spMkLst>
        </pc:spChg>
        <pc:spChg chg="mod">
          <ac:chgData name="Remi Dyon" userId="65c0f062-4db9-4dde-9d0f-4aac0d54c13f" providerId="ADAL" clId="{569ADC18-39A9-4058-ADEF-6240D327945E}" dt="2025-10-29T16:49:21.751" v="10324" actId="207"/>
          <ac:spMkLst>
            <pc:docMk/>
            <pc:sldMk cId="2797646446" sldId="2147483591"/>
            <ac:spMk id="10" creationId="{EFBF1BC6-2E8E-C886-EA89-74AC9FC86B82}"/>
          </ac:spMkLst>
        </pc:spChg>
        <pc:spChg chg="mod">
          <ac:chgData name="Remi Dyon" userId="65c0f062-4db9-4dde-9d0f-4aac0d54c13f" providerId="ADAL" clId="{569ADC18-39A9-4058-ADEF-6240D327945E}" dt="2025-10-29T16:49:21.751" v="10324" actId="207"/>
          <ac:spMkLst>
            <pc:docMk/>
            <pc:sldMk cId="2797646446" sldId="2147483591"/>
            <ac:spMk id="20" creationId="{5842BEF9-50A1-3151-F65B-9F42593AE210}"/>
          </ac:spMkLst>
        </pc:spChg>
        <pc:spChg chg="mod">
          <ac:chgData name="Remi Dyon" userId="65c0f062-4db9-4dde-9d0f-4aac0d54c13f" providerId="ADAL" clId="{569ADC18-39A9-4058-ADEF-6240D327945E}" dt="2025-10-29T16:49:26.116" v="10325" actId="207"/>
          <ac:spMkLst>
            <pc:docMk/>
            <pc:sldMk cId="2797646446" sldId="2147483591"/>
            <ac:spMk id="21" creationId="{CEEF2777-B71B-255B-2FDF-8859E93CF434}"/>
          </ac:spMkLst>
        </pc:spChg>
        <pc:spChg chg="mod">
          <ac:chgData name="Remi Dyon" userId="65c0f062-4db9-4dde-9d0f-4aac0d54c13f" providerId="ADAL" clId="{569ADC18-39A9-4058-ADEF-6240D327945E}" dt="2025-10-29T16:49:26.116" v="10325" actId="207"/>
          <ac:spMkLst>
            <pc:docMk/>
            <pc:sldMk cId="2797646446" sldId="2147483591"/>
            <ac:spMk id="25" creationId="{506B0D7E-635A-EF38-13E0-F64DB86E072A}"/>
          </ac:spMkLst>
        </pc:spChg>
        <pc:spChg chg="mod">
          <ac:chgData name="Remi Dyon" userId="65c0f062-4db9-4dde-9d0f-4aac0d54c13f" providerId="ADAL" clId="{569ADC18-39A9-4058-ADEF-6240D327945E}" dt="2025-10-29T16:49:21.751" v="10324" actId="207"/>
          <ac:spMkLst>
            <pc:docMk/>
            <pc:sldMk cId="2797646446" sldId="2147483591"/>
            <ac:spMk id="27" creationId="{97B91A04-B3B9-E2BF-DD63-A5A5194F11EA}"/>
          </ac:spMkLst>
        </pc:spChg>
        <pc:spChg chg="mod">
          <ac:chgData name="Remi Dyon" userId="65c0f062-4db9-4dde-9d0f-4aac0d54c13f" providerId="ADAL" clId="{569ADC18-39A9-4058-ADEF-6240D327945E}" dt="2025-10-29T16:49:26.116" v="10325" actId="207"/>
          <ac:spMkLst>
            <pc:docMk/>
            <pc:sldMk cId="2797646446" sldId="2147483591"/>
            <ac:spMk id="29" creationId="{8EEDA71C-8254-87BB-701D-8EAC0408BE40}"/>
          </ac:spMkLst>
        </pc:spChg>
        <pc:spChg chg="mod">
          <ac:chgData name="Remi Dyon" userId="65c0f062-4db9-4dde-9d0f-4aac0d54c13f" providerId="ADAL" clId="{569ADC18-39A9-4058-ADEF-6240D327945E}" dt="2025-10-29T16:49:21.751" v="10324" actId="207"/>
          <ac:spMkLst>
            <pc:docMk/>
            <pc:sldMk cId="2797646446" sldId="2147483591"/>
            <ac:spMk id="40" creationId="{D6A6E547-F1BB-8770-EB4F-1BE9C1EB50FA}"/>
          </ac:spMkLst>
        </pc:spChg>
        <pc:spChg chg="mod">
          <ac:chgData name="Remi Dyon" userId="65c0f062-4db9-4dde-9d0f-4aac0d54c13f" providerId="ADAL" clId="{569ADC18-39A9-4058-ADEF-6240D327945E}" dt="2025-10-29T16:49:21.751" v="10324" actId="207"/>
          <ac:spMkLst>
            <pc:docMk/>
            <pc:sldMk cId="2797646446" sldId="2147483591"/>
            <ac:spMk id="41" creationId="{E4841AA0-63C4-F6A8-EC9F-7A37EF29E1F9}"/>
          </ac:spMkLst>
        </pc:spChg>
        <pc:spChg chg="mod">
          <ac:chgData name="Remi Dyon" userId="65c0f062-4db9-4dde-9d0f-4aac0d54c13f" providerId="ADAL" clId="{569ADC18-39A9-4058-ADEF-6240D327945E}" dt="2025-10-29T16:49:21.751" v="10324" actId="207"/>
          <ac:spMkLst>
            <pc:docMk/>
            <pc:sldMk cId="2797646446" sldId="2147483591"/>
            <ac:spMk id="42" creationId="{70D21C13-EACD-176D-35E6-6690A2862399}"/>
          </ac:spMkLst>
        </pc:spChg>
        <pc:spChg chg="mod">
          <ac:chgData name="Remi Dyon" userId="65c0f062-4db9-4dde-9d0f-4aac0d54c13f" providerId="ADAL" clId="{569ADC18-39A9-4058-ADEF-6240D327945E}" dt="2025-10-29T16:49:21.751" v="10324" actId="207"/>
          <ac:spMkLst>
            <pc:docMk/>
            <pc:sldMk cId="2797646446" sldId="2147483591"/>
            <ac:spMk id="43" creationId="{9E0F6632-3480-EAF7-1DB7-6CCE9096A176}"/>
          </ac:spMkLst>
        </pc:spChg>
        <pc:spChg chg="mod">
          <ac:chgData name="Remi Dyon" userId="65c0f062-4db9-4dde-9d0f-4aac0d54c13f" providerId="ADAL" clId="{569ADC18-39A9-4058-ADEF-6240D327945E}" dt="2025-10-29T16:49:21.751" v="10324" actId="207"/>
          <ac:spMkLst>
            <pc:docMk/>
            <pc:sldMk cId="2797646446" sldId="2147483591"/>
            <ac:spMk id="168" creationId="{36DC1089-2359-4966-9687-763481EC677C}"/>
          </ac:spMkLst>
        </pc:spChg>
        <pc:spChg chg="mod">
          <ac:chgData name="Remi Dyon" userId="65c0f062-4db9-4dde-9d0f-4aac0d54c13f" providerId="ADAL" clId="{569ADC18-39A9-4058-ADEF-6240D327945E}" dt="2025-10-29T16:49:21.751" v="10324" actId="207"/>
          <ac:spMkLst>
            <pc:docMk/>
            <pc:sldMk cId="2797646446" sldId="2147483591"/>
            <ac:spMk id="169" creationId="{3B99CA80-721A-1D97-80D6-6EC1CDF7BEA6}"/>
          </ac:spMkLst>
        </pc:spChg>
        <pc:picChg chg="mod">
          <ac:chgData name="Remi Dyon" userId="65c0f062-4db9-4dde-9d0f-4aac0d54c13f" providerId="ADAL" clId="{569ADC18-39A9-4058-ADEF-6240D327945E}" dt="2025-10-27T19:02:34.768" v="10152" actId="14826"/>
          <ac:picMkLst>
            <pc:docMk/>
            <pc:sldMk cId="2797646446" sldId="2147483591"/>
            <ac:picMk id="11" creationId="{70056AF6-959B-E913-591D-99E3C7E87C55}"/>
          </ac:picMkLst>
        </pc:picChg>
      </pc:sldChg>
      <pc:sldChg chg="addSp delSp modSp add mod modTransition setBg chgLayout">
        <pc:chgData name="Remi Dyon" userId="65c0f062-4db9-4dde-9d0f-4aac0d54c13f" providerId="ADAL" clId="{569ADC18-39A9-4058-ADEF-6240D327945E}" dt="2025-10-29T17:54:34.223" v="10608"/>
        <pc:sldMkLst>
          <pc:docMk/>
          <pc:sldMk cId="3745324531" sldId="2147483627"/>
        </pc:sldMkLst>
        <pc:spChg chg="add mod ord">
          <ac:chgData name="Remi Dyon" userId="65c0f062-4db9-4dde-9d0f-4aac0d54c13f" providerId="ADAL" clId="{569ADC18-39A9-4058-ADEF-6240D327945E}" dt="2025-10-27T17:23:39.347" v="9016"/>
          <ac:spMkLst>
            <pc:docMk/>
            <pc:sldMk cId="3745324531" sldId="2147483627"/>
            <ac:spMk id="2" creationId="{4165E22D-40F8-1A00-C2F5-8A6B62FF2E7C}"/>
          </ac:spMkLst>
        </pc:spChg>
        <pc:spChg chg="mod ord">
          <ac:chgData name="Remi Dyon" userId="65c0f062-4db9-4dde-9d0f-4aac0d54c13f" providerId="ADAL" clId="{569ADC18-39A9-4058-ADEF-6240D327945E}" dt="2025-10-27T17:23:39.347" v="9016"/>
          <ac:spMkLst>
            <pc:docMk/>
            <pc:sldMk cId="3745324531" sldId="2147483627"/>
            <ac:spMk id="3" creationId="{DB949E41-DBD1-7B2D-ACCE-5A391F56DC6E}"/>
          </ac:spMkLst>
        </pc:spChg>
      </pc:sldChg>
      <pc:sldChg chg="modSp add del mod">
        <pc:chgData name="Remi Dyon" userId="65c0f062-4db9-4dde-9d0f-4aac0d54c13f" providerId="ADAL" clId="{569ADC18-39A9-4058-ADEF-6240D327945E}" dt="2025-10-29T16:56:00.783" v="10386" actId="47"/>
        <pc:sldMkLst>
          <pc:docMk/>
          <pc:sldMk cId="3450098281" sldId="2147483628"/>
        </pc:sldMkLst>
        <pc:spChg chg="mod">
          <ac:chgData name="Remi Dyon" userId="65c0f062-4db9-4dde-9d0f-4aac0d54c13f" providerId="ADAL" clId="{569ADC18-39A9-4058-ADEF-6240D327945E}" dt="2025-10-29T16:55:17.586" v="10378" actId="403"/>
          <ac:spMkLst>
            <pc:docMk/>
            <pc:sldMk cId="3450098281" sldId="2147483628"/>
            <ac:spMk id="4" creationId="{517FC993-3898-0017-21B1-B6E62214B22C}"/>
          </ac:spMkLst>
        </pc:spChg>
      </pc:sldChg>
      <pc:sldChg chg="modSp mod modTransition modShow">
        <pc:chgData name="Remi Dyon" userId="65c0f062-4db9-4dde-9d0f-4aac0d54c13f" providerId="ADAL" clId="{569ADC18-39A9-4058-ADEF-6240D327945E}" dt="2025-10-29T17:54:34.223" v="10608"/>
        <pc:sldMkLst>
          <pc:docMk/>
          <pc:sldMk cId="3286900241" sldId="2147483629"/>
        </pc:sldMkLst>
        <pc:spChg chg="mod">
          <ac:chgData name="Remi Dyon" userId="65c0f062-4db9-4dde-9d0f-4aac0d54c13f" providerId="ADAL" clId="{569ADC18-39A9-4058-ADEF-6240D327945E}" dt="2025-10-29T16:40:22.109" v="10315" actId="20577"/>
          <ac:spMkLst>
            <pc:docMk/>
            <pc:sldMk cId="3286900241" sldId="2147483629"/>
            <ac:spMk id="2" creationId="{8E348C2A-557B-7D08-D7D8-C48F6C4F9A7F}"/>
          </ac:spMkLst>
        </pc:spChg>
        <pc:spChg chg="mod">
          <ac:chgData name="Remi Dyon" userId="65c0f062-4db9-4dde-9d0f-4aac0d54c13f" providerId="ADAL" clId="{569ADC18-39A9-4058-ADEF-6240D327945E}" dt="2025-10-24T14:53:06.229" v="2526" actId="5793"/>
          <ac:spMkLst>
            <pc:docMk/>
            <pc:sldMk cId="3286900241" sldId="2147483629"/>
            <ac:spMk id="8" creationId="{8F14823E-8016-EB40-6D6D-A3FA0089753D}"/>
          </ac:spMkLst>
        </pc:spChg>
        <pc:spChg chg="mod">
          <ac:chgData name="Remi Dyon" userId="65c0f062-4db9-4dde-9d0f-4aac0d54c13f" providerId="ADAL" clId="{569ADC18-39A9-4058-ADEF-6240D327945E}" dt="2025-10-24T18:43:27.941" v="4057" actId="27636"/>
          <ac:spMkLst>
            <pc:docMk/>
            <pc:sldMk cId="3286900241" sldId="2147483629"/>
            <ac:spMk id="9" creationId="{AEAC5FFF-B585-19A6-0984-9EE371F9C72A}"/>
          </ac:spMkLst>
        </pc:spChg>
      </pc:sldChg>
      <pc:sldChg chg="modSp add mod modTransition">
        <pc:chgData name="Remi Dyon" userId="65c0f062-4db9-4dde-9d0f-4aac0d54c13f" providerId="ADAL" clId="{569ADC18-39A9-4058-ADEF-6240D327945E}" dt="2025-10-29T17:54:34.223" v="10608"/>
        <pc:sldMkLst>
          <pc:docMk/>
          <pc:sldMk cId="1059197822" sldId="2147483631"/>
        </pc:sldMkLst>
        <pc:spChg chg="mod">
          <ac:chgData name="Remi Dyon" userId="65c0f062-4db9-4dde-9d0f-4aac0d54c13f" providerId="ADAL" clId="{569ADC18-39A9-4058-ADEF-6240D327945E}" dt="2025-10-27T17:23:39.347" v="9016"/>
          <ac:spMkLst>
            <pc:docMk/>
            <pc:sldMk cId="1059197822" sldId="2147483631"/>
            <ac:spMk id="8" creationId="{7C2CDEF5-3C7C-2FE3-A83A-FB212CB93AB9}"/>
          </ac:spMkLst>
        </pc:spChg>
        <pc:picChg chg="mod">
          <ac:chgData name="Remi Dyon" userId="65c0f062-4db9-4dde-9d0f-4aac0d54c13f" providerId="ADAL" clId="{569ADC18-39A9-4058-ADEF-6240D327945E}" dt="2025-10-23T19:00:23.419" v="1796" actId="1440"/>
          <ac:picMkLst>
            <pc:docMk/>
            <pc:sldMk cId="1059197822" sldId="2147483631"/>
            <ac:picMk id="5" creationId="{108A6646-234B-C65C-99CF-2B0575FD985B}"/>
          </ac:picMkLst>
        </pc:picChg>
      </pc:sldChg>
      <pc:sldChg chg="modSp add mod modTransition modClrScheme chgLayout">
        <pc:chgData name="Remi Dyon" userId="65c0f062-4db9-4dde-9d0f-4aac0d54c13f" providerId="ADAL" clId="{569ADC18-39A9-4058-ADEF-6240D327945E}" dt="2025-10-29T17:54:34.223" v="10608"/>
        <pc:sldMkLst>
          <pc:docMk/>
          <pc:sldMk cId="724667112" sldId="2147483634"/>
        </pc:sldMkLst>
        <pc:spChg chg="mod ord">
          <ac:chgData name="Remi Dyon" userId="65c0f062-4db9-4dde-9d0f-4aac0d54c13f" providerId="ADAL" clId="{569ADC18-39A9-4058-ADEF-6240D327945E}" dt="2025-10-27T17:23:39.347" v="9016"/>
          <ac:spMkLst>
            <pc:docMk/>
            <pc:sldMk cId="724667112" sldId="2147483634"/>
            <ac:spMk id="2" creationId="{6199808F-475D-06E9-6C2C-4BA1F828BCC7}"/>
          </ac:spMkLst>
        </pc:spChg>
        <pc:spChg chg="mod ord">
          <ac:chgData name="Remi Dyon" userId="65c0f062-4db9-4dde-9d0f-4aac0d54c13f" providerId="ADAL" clId="{569ADC18-39A9-4058-ADEF-6240D327945E}" dt="2025-10-24T17:55:49.722" v="3983" actId="12"/>
          <ac:spMkLst>
            <pc:docMk/>
            <pc:sldMk cId="724667112" sldId="2147483634"/>
            <ac:spMk id="3" creationId="{F56907FC-7C51-BDE1-125B-FC2AF7B3BFDE}"/>
          </ac:spMkLst>
        </pc:spChg>
        <pc:picChg chg="mod">
          <ac:chgData name="Remi Dyon" userId="65c0f062-4db9-4dde-9d0f-4aac0d54c13f" providerId="ADAL" clId="{569ADC18-39A9-4058-ADEF-6240D327945E}" dt="2025-10-23T18:59:50.229" v="1792" actId="1440"/>
          <ac:picMkLst>
            <pc:docMk/>
            <pc:sldMk cId="724667112" sldId="2147483634"/>
            <ac:picMk id="5" creationId="{76FBC878-C3CD-181E-A10F-6FC012F50E82}"/>
          </ac:picMkLst>
        </pc:picChg>
      </pc:sldChg>
      <pc:sldChg chg="addSp delSp modSp add mod ord modTransition">
        <pc:chgData name="Remi Dyon" userId="65c0f062-4db9-4dde-9d0f-4aac0d54c13f" providerId="ADAL" clId="{569ADC18-39A9-4058-ADEF-6240D327945E}" dt="2025-10-29T17:54:34.223" v="10608"/>
        <pc:sldMkLst>
          <pc:docMk/>
          <pc:sldMk cId="1078177785" sldId="2147483635"/>
        </pc:sldMkLst>
        <pc:picChg chg="add mod">
          <ac:chgData name="Remi Dyon" userId="65c0f062-4db9-4dde-9d0f-4aac0d54c13f" providerId="ADAL" clId="{569ADC18-39A9-4058-ADEF-6240D327945E}" dt="2025-10-24T14:57:16.906" v="2662" actId="1076"/>
          <ac:picMkLst>
            <pc:docMk/>
            <pc:sldMk cId="1078177785" sldId="2147483635"/>
            <ac:picMk id="13" creationId="{B956B90B-F3E0-4CAA-59C6-44D2B5F18C65}"/>
          </ac:picMkLst>
        </pc:picChg>
        <pc:picChg chg="mod">
          <ac:chgData name="Remi Dyon" userId="65c0f062-4db9-4dde-9d0f-4aac0d54c13f" providerId="ADAL" clId="{569ADC18-39A9-4058-ADEF-6240D327945E}" dt="2025-10-27T19:18:41.144" v="10216" actId="14826"/>
          <ac:picMkLst>
            <pc:docMk/>
            <pc:sldMk cId="1078177785" sldId="2147483635"/>
            <ac:picMk id="37" creationId="{13040E8A-EAE5-C284-A32E-78283DF8531B}"/>
          </ac:picMkLst>
        </pc:picChg>
      </pc:sldChg>
      <pc:sldChg chg="modSp mod modTransition">
        <pc:chgData name="Remi Dyon" userId="65c0f062-4db9-4dde-9d0f-4aac0d54c13f" providerId="ADAL" clId="{569ADC18-39A9-4058-ADEF-6240D327945E}" dt="2025-10-29T17:56:23.300" v="10614" actId="20577"/>
        <pc:sldMkLst>
          <pc:docMk/>
          <pc:sldMk cId="2963132248" sldId="2147483640"/>
        </pc:sldMkLst>
        <pc:spChg chg="mod">
          <ac:chgData name="Remi Dyon" userId="65c0f062-4db9-4dde-9d0f-4aac0d54c13f" providerId="ADAL" clId="{569ADC18-39A9-4058-ADEF-6240D327945E}" dt="2025-10-29T17:56:23.300" v="10614" actId="20577"/>
          <ac:spMkLst>
            <pc:docMk/>
            <pc:sldMk cId="2963132248" sldId="2147483640"/>
            <ac:spMk id="2" creationId="{92355970-9381-C946-0950-D0219DF7ABC4}"/>
          </ac:spMkLst>
        </pc:spChg>
        <pc:spChg chg="mod">
          <ac:chgData name="Remi Dyon" userId="65c0f062-4db9-4dde-9d0f-4aac0d54c13f" providerId="ADAL" clId="{569ADC18-39A9-4058-ADEF-6240D327945E}" dt="2025-10-27T17:22:14.048" v="9013"/>
          <ac:spMkLst>
            <pc:docMk/>
            <pc:sldMk cId="2963132248" sldId="2147483640"/>
            <ac:spMk id="3" creationId="{ABE3F8D3-9CF2-16DF-78D1-82EA83DA3B39}"/>
          </ac:spMkLst>
        </pc:spChg>
        <pc:spChg chg="mod">
          <ac:chgData name="Remi Dyon" userId="65c0f062-4db9-4dde-9d0f-4aac0d54c13f" providerId="ADAL" clId="{569ADC18-39A9-4058-ADEF-6240D327945E}" dt="2025-10-29T16:57:43.814" v="10391" actId="207"/>
          <ac:spMkLst>
            <pc:docMk/>
            <pc:sldMk cId="2963132248" sldId="2147483640"/>
            <ac:spMk id="9" creationId="{022ADA61-F753-A483-546E-A432C78C4251}"/>
          </ac:spMkLst>
        </pc:spChg>
        <pc:spChg chg="mod">
          <ac:chgData name="Remi Dyon" userId="65c0f062-4db9-4dde-9d0f-4aac0d54c13f" providerId="ADAL" clId="{569ADC18-39A9-4058-ADEF-6240D327945E}" dt="2025-10-29T16:57:49.536" v="10392" actId="207"/>
          <ac:spMkLst>
            <pc:docMk/>
            <pc:sldMk cId="2963132248" sldId="2147483640"/>
            <ac:spMk id="18" creationId="{133CB967-9E1A-139D-91BF-D710CEBB490C}"/>
          </ac:spMkLst>
        </pc:spChg>
        <pc:spChg chg="mod">
          <ac:chgData name="Remi Dyon" userId="65c0f062-4db9-4dde-9d0f-4aac0d54c13f" providerId="ADAL" clId="{569ADC18-39A9-4058-ADEF-6240D327945E}" dt="2025-10-29T16:57:49.536" v="10392" actId="207"/>
          <ac:spMkLst>
            <pc:docMk/>
            <pc:sldMk cId="2963132248" sldId="2147483640"/>
            <ac:spMk id="23" creationId="{0549AEB9-D42F-97C0-057E-3F3B7A96AC0D}"/>
          </ac:spMkLst>
        </pc:spChg>
      </pc:sldChg>
      <pc:sldChg chg="modSp add mod modTransition">
        <pc:chgData name="Remi Dyon" userId="65c0f062-4db9-4dde-9d0f-4aac0d54c13f" providerId="ADAL" clId="{569ADC18-39A9-4058-ADEF-6240D327945E}" dt="2025-10-29T17:54:34.223" v="10608"/>
        <pc:sldMkLst>
          <pc:docMk/>
          <pc:sldMk cId="24510331" sldId="2147483643"/>
        </pc:sldMkLst>
        <pc:spChg chg="mod">
          <ac:chgData name="Remi Dyon" userId="65c0f062-4db9-4dde-9d0f-4aac0d54c13f" providerId="ADAL" clId="{569ADC18-39A9-4058-ADEF-6240D327945E}" dt="2025-10-27T17:23:39.347" v="9016"/>
          <ac:spMkLst>
            <pc:docMk/>
            <pc:sldMk cId="24510331" sldId="2147483643"/>
            <ac:spMk id="2" creationId="{E90FB81D-6B82-05FB-DCC8-2F4C70C17884}"/>
          </ac:spMkLst>
        </pc:spChg>
        <pc:picChg chg="mod">
          <ac:chgData name="Remi Dyon" userId="65c0f062-4db9-4dde-9d0f-4aac0d54c13f" providerId="ADAL" clId="{569ADC18-39A9-4058-ADEF-6240D327945E}" dt="2025-10-23T19:00:18.318" v="1795" actId="1440"/>
          <ac:picMkLst>
            <pc:docMk/>
            <pc:sldMk cId="24510331" sldId="2147483643"/>
            <ac:picMk id="7" creationId="{3ABE4D33-550E-BBF8-F2F5-55ECD585D64C}"/>
          </ac:picMkLst>
        </pc:picChg>
      </pc:sldChg>
      <pc:sldChg chg="modSp add mod modTransition">
        <pc:chgData name="Remi Dyon" userId="65c0f062-4db9-4dde-9d0f-4aac0d54c13f" providerId="ADAL" clId="{569ADC18-39A9-4058-ADEF-6240D327945E}" dt="2025-10-29T17:54:34.223" v="10608"/>
        <pc:sldMkLst>
          <pc:docMk/>
          <pc:sldMk cId="3649958801" sldId="2147483644"/>
        </pc:sldMkLst>
        <pc:spChg chg="mod">
          <ac:chgData name="Remi Dyon" userId="65c0f062-4db9-4dde-9d0f-4aac0d54c13f" providerId="ADAL" clId="{569ADC18-39A9-4058-ADEF-6240D327945E}" dt="2025-10-29T17:02:24.017" v="10412" actId="120"/>
          <ac:spMkLst>
            <pc:docMk/>
            <pc:sldMk cId="3649958801" sldId="2147483644"/>
            <ac:spMk id="7" creationId="{E4641BB0-D47C-51BB-D7FC-F651B173E82A}"/>
          </ac:spMkLst>
        </pc:spChg>
      </pc:sldChg>
      <pc:sldChg chg="modSp add mod modTransition">
        <pc:chgData name="Remi Dyon" userId="65c0f062-4db9-4dde-9d0f-4aac0d54c13f" providerId="ADAL" clId="{569ADC18-39A9-4058-ADEF-6240D327945E}" dt="2025-10-29T17:54:34.223" v="10608"/>
        <pc:sldMkLst>
          <pc:docMk/>
          <pc:sldMk cId="426047624" sldId="2147483646"/>
        </pc:sldMkLst>
        <pc:graphicFrameChg chg="modGraphic">
          <ac:chgData name="Remi Dyon" userId="65c0f062-4db9-4dde-9d0f-4aac0d54c13f" providerId="ADAL" clId="{569ADC18-39A9-4058-ADEF-6240D327945E}" dt="2025-10-24T17:32:02.979" v="2893" actId="207"/>
          <ac:graphicFrameMkLst>
            <pc:docMk/>
            <pc:sldMk cId="426047624" sldId="2147483646"/>
            <ac:graphicFrameMk id="6" creationId="{0E34DA47-2105-7870-116A-A8310417CF1F}"/>
          </ac:graphicFrameMkLst>
        </pc:graphicFrameChg>
      </pc:sldChg>
      <pc:sldChg chg="modSp add mod modTransition modClrScheme modAnim chgLayout">
        <pc:chgData name="Remi Dyon" userId="65c0f062-4db9-4dde-9d0f-4aac0d54c13f" providerId="ADAL" clId="{569ADC18-39A9-4058-ADEF-6240D327945E}" dt="2025-10-29T17:54:34.223" v="10608"/>
        <pc:sldMkLst>
          <pc:docMk/>
          <pc:sldMk cId="3378298011" sldId="2147483647"/>
        </pc:sldMkLst>
        <pc:spChg chg="mod ord">
          <ac:chgData name="Remi Dyon" userId="65c0f062-4db9-4dde-9d0f-4aac0d54c13f" providerId="ADAL" clId="{569ADC18-39A9-4058-ADEF-6240D327945E}" dt="2025-10-27T17:23:39.347" v="9016"/>
          <ac:spMkLst>
            <pc:docMk/>
            <pc:sldMk cId="3378298011" sldId="2147483647"/>
            <ac:spMk id="2" creationId="{732A0C20-15F0-6BFA-647F-8510DAB7DE06}"/>
          </ac:spMkLst>
        </pc:spChg>
        <pc:spChg chg="mod ord">
          <ac:chgData name="Remi Dyon" userId="65c0f062-4db9-4dde-9d0f-4aac0d54c13f" providerId="ADAL" clId="{569ADC18-39A9-4058-ADEF-6240D327945E}" dt="2025-10-27T17:23:39.347" v="9016"/>
          <ac:spMkLst>
            <pc:docMk/>
            <pc:sldMk cId="3378298011" sldId="2147483647"/>
            <ac:spMk id="3" creationId="{827B9502-62C4-1144-DFCB-781BF246B6A1}"/>
          </ac:spMkLst>
        </pc:spChg>
      </pc:sldChg>
      <pc:sldMasterChg chg="addSp modSp setBg addSldLayout delSldLayout modSldLayout">
        <pc:chgData name="Remi Dyon" userId="65c0f062-4db9-4dde-9d0f-4aac0d54c13f" providerId="ADAL" clId="{569ADC18-39A9-4058-ADEF-6240D327945E}" dt="2025-10-29T17:55:49.437" v="10612" actId="478"/>
        <pc:sldMasterMkLst>
          <pc:docMk/>
          <pc:sldMasterMk cId="1693757297" sldId="2147485495"/>
        </pc:sldMasterMkLst>
        <pc:picChg chg="add mod">
          <ac:chgData name="Remi Dyon" userId="65c0f062-4db9-4dde-9d0f-4aac0d54c13f" providerId="ADAL" clId="{569ADC18-39A9-4058-ADEF-6240D327945E}" dt="2025-10-24T17:34:14.067" v="2910"/>
          <ac:picMkLst>
            <pc:docMk/>
            <pc:sldMasterMk cId="1693757297" sldId="2147485495"/>
            <ac:picMk id="6" creationId="{93D460B0-5A6D-1259-2FAC-AA4F55CE898A}"/>
          </ac:picMkLst>
        </pc:picChg>
        <pc:picChg chg="add mod">
          <ac:chgData name="Remi Dyon" userId="65c0f062-4db9-4dde-9d0f-4aac0d54c13f" providerId="ADAL" clId="{569ADC18-39A9-4058-ADEF-6240D327945E}" dt="2025-10-24T17:34:20.665" v="2912"/>
          <ac:picMkLst>
            <pc:docMk/>
            <pc:sldMasterMk cId="1693757297" sldId="2147485495"/>
            <ac:picMk id="8" creationId="{2EFF4901-E889-456D-47B0-E52F4C78A798}"/>
          </ac:picMkLst>
        </pc:picChg>
        <pc:sldLayoutChg chg="addSp delSp modSp mod setBg delAnim">
          <pc:chgData name="Remi Dyon" userId="65c0f062-4db9-4dde-9d0f-4aac0d54c13f" providerId="ADAL" clId="{569ADC18-39A9-4058-ADEF-6240D327945E}" dt="2025-10-24T18:44:16.073" v="4064" actId="404"/>
          <pc:sldLayoutMkLst>
            <pc:docMk/>
            <pc:sldMasterMk cId="1693757297" sldId="2147485495"/>
            <pc:sldLayoutMk cId="3104845471" sldId="2147485497"/>
          </pc:sldLayoutMkLst>
          <pc:spChg chg="mod">
            <ac:chgData name="Remi Dyon" userId="65c0f062-4db9-4dde-9d0f-4aac0d54c13f" providerId="ADAL" clId="{569ADC18-39A9-4058-ADEF-6240D327945E}" dt="2025-10-24T18:44:16.073" v="4064" actId="404"/>
            <ac:spMkLst>
              <pc:docMk/>
              <pc:sldMasterMk cId="1693757297" sldId="2147485495"/>
              <pc:sldLayoutMk cId="3104845471" sldId="2147485497"/>
              <ac:spMk id="7" creationId="{198BAE06-4375-54CD-3E97-A333AE7F1580}"/>
            </ac:spMkLst>
          </pc:spChg>
          <pc:spChg chg="mod">
            <ac:chgData name="Remi Dyon" userId="65c0f062-4db9-4dde-9d0f-4aac0d54c13f" providerId="ADAL" clId="{569ADC18-39A9-4058-ADEF-6240D327945E}" dt="2025-10-23T18:47:54.254" v="1710" actId="207"/>
            <ac:spMkLst>
              <pc:docMk/>
              <pc:sldMasterMk cId="1693757297" sldId="2147485495"/>
              <pc:sldLayoutMk cId="3104845471" sldId="2147485497"/>
              <ac:spMk id="8" creationId="{F23ED6E3-DD75-2D06-803C-7FC05290432A}"/>
            </ac:spMkLst>
          </pc:spChg>
          <pc:picChg chg="add mod">
            <ac:chgData name="Remi Dyon" userId="65c0f062-4db9-4dde-9d0f-4aac0d54c13f" providerId="ADAL" clId="{569ADC18-39A9-4058-ADEF-6240D327945E}" dt="2025-10-24T17:27:18.872" v="2818"/>
            <ac:picMkLst>
              <pc:docMk/>
              <pc:sldMasterMk cId="1693757297" sldId="2147485495"/>
              <pc:sldLayoutMk cId="3104845471" sldId="2147485497"/>
              <ac:picMk id="2" creationId="{3B86F6FB-13ED-710B-8F05-B6161ABD9AB0}"/>
            </ac:picMkLst>
          </pc:picChg>
        </pc:sldLayoutChg>
        <pc:sldLayoutChg chg="modSp mod">
          <pc:chgData name="Remi Dyon" userId="65c0f062-4db9-4dde-9d0f-4aac0d54c13f" providerId="ADAL" clId="{569ADC18-39A9-4058-ADEF-6240D327945E}" dt="2025-10-24T18:44:12.604" v="4063" actId="404"/>
          <pc:sldLayoutMkLst>
            <pc:docMk/>
            <pc:sldMasterMk cId="1693757297" sldId="2147485495"/>
            <pc:sldLayoutMk cId="2144417267" sldId="2147485498"/>
          </pc:sldLayoutMkLst>
          <pc:spChg chg="mod">
            <ac:chgData name="Remi Dyon" userId="65c0f062-4db9-4dde-9d0f-4aac0d54c13f" providerId="ADAL" clId="{569ADC18-39A9-4058-ADEF-6240D327945E}" dt="2025-10-23T18:49:06.005" v="1720" actId="207"/>
            <ac:spMkLst>
              <pc:docMk/>
              <pc:sldMasterMk cId="1693757297" sldId="2147485495"/>
              <pc:sldLayoutMk cId="2144417267" sldId="2147485498"/>
              <ac:spMk id="9" creationId="{234F530B-CB31-3D13-1894-F132FD12CD65}"/>
            </ac:spMkLst>
          </pc:spChg>
          <pc:spChg chg="mod">
            <ac:chgData name="Remi Dyon" userId="65c0f062-4db9-4dde-9d0f-4aac0d54c13f" providerId="ADAL" clId="{569ADC18-39A9-4058-ADEF-6240D327945E}" dt="2025-10-23T18:49:06.005" v="1720" actId="207"/>
            <ac:spMkLst>
              <pc:docMk/>
              <pc:sldMasterMk cId="1693757297" sldId="2147485495"/>
              <pc:sldLayoutMk cId="2144417267" sldId="2147485498"/>
              <ac:spMk id="10" creationId="{E73CD27C-94B2-CCA8-6161-C7A2AA9ECAEB}"/>
            </ac:spMkLst>
          </pc:spChg>
          <pc:spChg chg="mod">
            <ac:chgData name="Remi Dyon" userId="65c0f062-4db9-4dde-9d0f-4aac0d54c13f" providerId="ADAL" clId="{569ADC18-39A9-4058-ADEF-6240D327945E}" dt="2025-10-24T18:44:12.604" v="4063" actId="404"/>
            <ac:spMkLst>
              <pc:docMk/>
              <pc:sldMasterMk cId="1693757297" sldId="2147485495"/>
              <pc:sldLayoutMk cId="2144417267" sldId="2147485498"/>
              <ac:spMk id="22" creationId="{09F8BB6E-DC72-6DA8-EB5D-BA789783697B}"/>
            </ac:spMkLst>
          </pc:spChg>
          <pc:spChg chg="mod">
            <ac:chgData name="Remi Dyon" userId="65c0f062-4db9-4dde-9d0f-4aac0d54c13f" providerId="ADAL" clId="{569ADC18-39A9-4058-ADEF-6240D327945E}" dt="2025-10-23T18:49:00.086" v="1719" actId="207"/>
            <ac:spMkLst>
              <pc:docMk/>
              <pc:sldMasterMk cId="1693757297" sldId="2147485495"/>
              <pc:sldLayoutMk cId="2144417267" sldId="2147485498"/>
              <ac:spMk id="25" creationId="{F8B2F5D7-0C75-16BD-76A6-72360A7C33D1}"/>
            </ac:spMkLst>
          </pc:spChg>
          <pc:spChg chg="mod">
            <ac:chgData name="Remi Dyon" userId="65c0f062-4db9-4dde-9d0f-4aac0d54c13f" providerId="ADAL" clId="{569ADC18-39A9-4058-ADEF-6240D327945E}" dt="2025-10-23T18:48:50.315" v="1718" actId="207"/>
            <ac:spMkLst>
              <pc:docMk/>
              <pc:sldMasterMk cId="1693757297" sldId="2147485495"/>
              <pc:sldLayoutMk cId="2144417267" sldId="2147485498"/>
              <ac:spMk id="27" creationId="{F6E96339-781D-1A4A-921B-770E1724FEAA}"/>
            </ac:spMkLst>
          </pc:spChg>
          <pc:grpChg chg="mod">
            <ac:chgData name="Remi Dyon" userId="65c0f062-4db9-4dde-9d0f-4aac0d54c13f" providerId="ADAL" clId="{569ADC18-39A9-4058-ADEF-6240D327945E}" dt="2025-10-23T18:49:06.005" v="1720" actId="207"/>
            <ac:grpSpMkLst>
              <pc:docMk/>
              <pc:sldMasterMk cId="1693757297" sldId="2147485495"/>
              <pc:sldLayoutMk cId="2144417267" sldId="2147485498"/>
              <ac:grpSpMk id="8" creationId="{AD373D8E-4615-1975-3CB8-41BA1CA39960}"/>
            </ac:grpSpMkLst>
          </pc:grpChg>
        </pc:sldLayoutChg>
        <pc:sldLayoutChg chg="modSp mod setBg">
          <pc:chgData name="Remi Dyon" userId="65c0f062-4db9-4dde-9d0f-4aac0d54c13f" providerId="ADAL" clId="{569ADC18-39A9-4058-ADEF-6240D327945E}" dt="2025-10-24T18:44:08.453" v="4062" actId="404"/>
          <pc:sldLayoutMkLst>
            <pc:docMk/>
            <pc:sldMasterMk cId="1693757297" sldId="2147485495"/>
            <pc:sldLayoutMk cId="1881312250" sldId="2147485499"/>
          </pc:sldLayoutMkLst>
          <pc:spChg chg="mod">
            <ac:chgData name="Remi Dyon" userId="65c0f062-4db9-4dde-9d0f-4aac0d54c13f" providerId="ADAL" clId="{569ADC18-39A9-4058-ADEF-6240D327945E}" dt="2025-10-24T18:44:08.453" v="4062" actId="404"/>
            <ac:spMkLst>
              <pc:docMk/>
              <pc:sldMasterMk cId="1693757297" sldId="2147485495"/>
              <pc:sldLayoutMk cId="1881312250" sldId="2147485499"/>
              <ac:spMk id="7" creationId="{34B655BA-10A4-4A57-89DB-CFFBE1CA1E33}"/>
            </ac:spMkLst>
          </pc:spChg>
        </pc:sldLayoutChg>
        <pc:sldLayoutChg chg="addSp delSp modSp mod setBg">
          <pc:chgData name="Remi Dyon" userId="65c0f062-4db9-4dde-9d0f-4aac0d54c13f" providerId="ADAL" clId="{569ADC18-39A9-4058-ADEF-6240D327945E}" dt="2025-10-24T18:44:02.337" v="4060" actId="404"/>
          <pc:sldLayoutMkLst>
            <pc:docMk/>
            <pc:sldMasterMk cId="1693757297" sldId="2147485495"/>
            <pc:sldLayoutMk cId="3808190662" sldId="2147485500"/>
          </pc:sldLayoutMkLst>
          <pc:spChg chg="mod">
            <ac:chgData name="Remi Dyon" userId="65c0f062-4db9-4dde-9d0f-4aac0d54c13f" providerId="ADAL" clId="{569ADC18-39A9-4058-ADEF-6240D327945E}" dt="2025-10-24T18:44:02.337" v="4060" actId="404"/>
            <ac:spMkLst>
              <pc:docMk/>
              <pc:sldMasterMk cId="1693757297" sldId="2147485495"/>
              <pc:sldLayoutMk cId="3808190662" sldId="2147485500"/>
              <ac:spMk id="2" creationId="{D0AAD849-7CFE-4AF7-A7C5-6BBD50C88C1A}"/>
            </ac:spMkLst>
          </pc:spChg>
        </pc:sldLayoutChg>
        <pc:sldLayoutChg chg="addSp delSp modSp mod setBg">
          <pc:chgData name="Remi Dyon" userId="65c0f062-4db9-4dde-9d0f-4aac0d54c13f" providerId="ADAL" clId="{569ADC18-39A9-4058-ADEF-6240D327945E}" dt="2025-10-24T17:34:31.615" v="2915" actId="478"/>
          <pc:sldLayoutMkLst>
            <pc:docMk/>
            <pc:sldMasterMk cId="1693757297" sldId="2147485495"/>
            <pc:sldLayoutMk cId="1845987486" sldId="2147485501"/>
          </pc:sldLayoutMkLst>
          <pc:spChg chg="mod">
            <ac:chgData name="Remi Dyon" userId="65c0f062-4db9-4dde-9d0f-4aac0d54c13f" providerId="ADAL" clId="{569ADC18-39A9-4058-ADEF-6240D327945E}" dt="2025-10-24T13:16:45.846" v="2381" actId="207"/>
            <ac:spMkLst>
              <pc:docMk/>
              <pc:sldMasterMk cId="1693757297" sldId="2147485495"/>
              <pc:sldLayoutMk cId="1845987486" sldId="2147485501"/>
              <ac:spMk id="2" creationId="{39E5C076-3B78-4451-8068-576892A08E9C}"/>
            </ac:spMkLst>
          </pc:spChg>
          <pc:spChg chg="mod">
            <ac:chgData name="Remi Dyon" userId="65c0f062-4db9-4dde-9d0f-4aac0d54c13f" providerId="ADAL" clId="{569ADC18-39A9-4058-ADEF-6240D327945E}" dt="2025-10-24T13:16:50.780" v="2382" actId="12"/>
            <ac:spMkLst>
              <pc:docMk/>
              <pc:sldMasterMk cId="1693757297" sldId="2147485495"/>
              <pc:sldLayoutMk cId="1845987486" sldId="2147485501"/>
              <ac:spMk id="7" creationId="{7E9DBFD9-3E1E-4F19-AF15-56780F9C7927}"/>
            </ac:spMkLst>
          </pc:spChg>
          <pc:cxnChg chg="mod">
            <ac:chgData name="Remi Dyon" userId="65c0f062-4db9-4dde-9d0f-4aac0d54c13f" providerId="ADAL" clId="{569ADC18-39A9-4058-ADEF-6240D327945E}" dt="2025-10-23T18:47:03.488" v="1706" actId="208"/>
            <ac:cxnSpMkLst>
              <pc:docMk/>
              <pc:sldMasterMk cId="1693757297" sldId="2147485495"/>
              <pc:sldLayoutMk cId="1845987486" sldId="2147485501"/>
              <ac:cxnSpMk id="5" creationId="{C35867F2-3994-4092-B53B-5792FEE69887}"/>
            </ac:cxnSpMkLst>
          </pc:cxnChg>
        </pc:sldLayoutChg>
        <pc:sldLayoutChg chg="delSp mod setBg">
          <pc:chgData name="Remi Dyon" userId="65c0f062-4db9-4dde-9d0f-4aac0d54c13f" providerId="ADAL" clId="{569ADC18-39A9-4058-ADEF-6240D327945E}" dt="2025-10-24T13:07:58.422" v="2302" actId="478"/>
          <pc:sldLayoutMkLst>
            <pc:docMk/>
            <pc:sldMasterMk cId="1693757297" sldId="2147485495"/>
            <pc:sldLayoutMk cId="330105069" sldId="2147485621"/>
          </pc:sldLayoutMkLst>
        </pc:sldLayoutChg>
        <pc:sldLayoutChg chg="modSp mod setBg">
          <pc:chgData name="Remi Dyon" userId="65c0f062-4db9-4dde-9d0f-4aac0d54c13f" providerId="ADAL" clId="{569ADC18-39A9-4058-ADEF-6240D327945E}" dt="2025-10-24T18:43:30.594" v="4058" actId="404"/>
          <pc:sldLayoutMkLst>
            <pc:docMk/>
            <pc:sldMasterMk cId="1693757297" sldId="2147485495"/>
            <pc:sldLayoutMk cId="448469473" sldId="2147485789"/>
          </pc:sldLayoutMkLst>
          <pc:spChg chg="mod">
            <ac:chgData name="Remi Dyon" userId="65c0f062-4db9-4dde-9d0f-4aac0d54c13f" providerId="ADAL" clId="{569ADC18-39A9-4058-ADEF-6240D327945E}" dt="2025-10-24T18:43:30.594" v="4058" actId="404"/>
            <ac:spMkLst>
              <pc:docMk/>
              <pc:sldMasterMk cId="1693757297" sldId="2147485495"/>
              <pc:sldLayoutMk cId="448469473" sldId="2147485789"/>
              <ac:spMk id="2" creationId="{D0AAD849-7CFE-4AF7-A7C5-6BBD50C88C1A}"/>
            </ac:spMkLst>
          </pc:spChg>
        </pc:sldLayoutChg>
        <pc:sldLayoutChg chg="delSp modSp mod setBg">
          <pc:chgData name="Remi Dyon" userId="65c0f062-4db9-4dde-9d0f-4aac0d54c13f" providerId="ADAL" clId="{569ADC18-39A9-4058-ADEF-6240D327945E}" dt="2025-10-24T18:43:44.045" v="4059" actId="478"/>
          <pc:sldLayoutMkLst>
            <pc:docMk/>
            <pc:sldMasterMk cId="1693757297" sldId="2147485495"/>
            <pc:sldLayoutMk cId="2632536776" sldId="2147486540"/>
          </pc:sldLayoutMkLst>
          <pc:spChg chg="mod">
            <ac:chgData name="Remi Dyon" userId="65c0f062-4db9-4dde-9d0f-4aac0d54c13f" providerId="ADAL" clId="{569ADC18-39A9-4058-ADEF-6240D327945E}" dt="2025-10-24T18:43:27.888" v="4056" actId="404"/>
            <ac:spMkLst>
              <pc:docMk/>
              <pc:sldMasterMk cId="1693757297" sldId="2147485495"/>
              <pc:sldLayoutMk cId="2632536776" sldId="2147486540"/>
              <ac:spMk id="5" creationId="{14BBEBC6-4DE9-AC13-1317-3104E45119A0}"/>
            </ac:spMkLst>
          </pc:spChg>
        </pc:sldLayoutChg>
        <pc:sldLayoutChg chg="modSp del mod">
          <pc:chgData name="Remi Dyon" userId="65c0f062-4db9-4dde-9d0f-4aac0d54c13f" providerId="ADAL" clId="{569ADC18-39A9-4058-ADEF-6240D327945E}" dt="2025-10-29T16:57:31.370" v="10390" actId="47"/>
          <pc:sldLayoutMkLst>
            <pc:docMk/>
            <pc:sldMasterMk cId="1693757297" sldId="2147485495"/>
            <pc:sldLayoutMk cId="4243137883" sldId="2147486541"/>
          </pc:sldLayoutMkLst>
        </pc:sldLayoutChg>
        <pc:sldLayoutChg chg="modSp mod">
          <pc:chgData name="Remi Dyon" userId="65c0f062-4db9-4dde-9d0f-4aac0d54c13f" providerId="ADAL" clId="{569ADC18-39A9-4058-ADEF-6240D327945E}" dt="2025-10-24T18:43:07.925" v="4052" actId="404"/>
          <pc:sldLayoutMkLst>
            <pc:docMk/>
            <pc:sldMasterMk cId="1693757297" sldId="2147485495"/>
            <pc:sldLayoutMk cId="2944847720" sldId="2147486542"/>
          </pc:sldLayoutMkLst>
          <pc:spChg chg="mod">
            <ac:chgData name="Remi Dyon" userId="65c0f062-4db9-4dde-9d0f-4aac0d54c13f" providerId="ADAL" clId="{569ADC18-39A9-4058-ADEF-6240D327945E}" dt="2025-10-24T18:43:07.925" v="4052" actId="404"/>
            <ac:spMkLst>
              <pc:docMk/>
              <pc:sldMasterMk cId="1693757297" sldId="2147485495"/>
              <pc:sldLayoutMk cId="2944847720" sldId="2147486542"/>
              <ac:spMk id="2" creationId="{22FCFEFD-88E5-4869-B5C3-1611B0B50E15}"/>
            </ac:spMkLst>
          </pc:spChg>
        </pc:sldLayoutChg>
        <pc:sldLayoutChg chg="modSp del mod setBg">
          <pc:chgData name="Remi Dyon" userId="65c0f062-4db9-4dde-9d0f-4aac0d54c13f" providerId="ADAL" clId="{569ADC18-39A9-4058-ADEF-6240D327945E}" dt="2025-10-29T17:00:25.593" v="10403" actId="47"/>
          <pc:sldLayoutMkLst>
            <pc:docMk/>
            <pc:sldMasterMk cId="1693757297" sldId="2147485495"/>
            <pc:sldLayoutMk cId="2357206936" sldId="2147486543"/>
          </pc:sldLayoutMkLst>
        </pc:sldLayoutChg>
        <pc:sldLayoutChg chg="modSp mod">
          <pc:chgData name="Remi Dyon" userId="65c0f062-4db9-4dde-9d0f-4aac0d54c13f" providerId="ADAL" clId="{569ADC18-39A9-4058-ADEF-6240D327945E}" dt="2025-10-24T18:43:18.239" v="4055" actId="403"/>
          <pc:sldLayoutMkLst>
            <pc:docMk/>
            <pc:sldMasterMk cId="1693757297" sldId="2147485495"/>
            <pc:sldLayoutMk cId="3485309410" sldId="2147486545"/>
          </pc:sldLayoutMkLst>
          <pc:spChg chg="mod">
            <ac:chgData name="Remi Dyon" userId="65c0f062-4db9-4dde-9d0f-4aac0d54c13f" providerId="ADAL" clId="{569ADC18-39A9-4058-ADEF-6240D327945E}" dt="2025-10-24T18:43:18.239" v="4055" actId="403"/>
            <ac:spMkLst>
              <pc:docMk/>
              <pc:sldMasterMk cId="1693757297" sldId="2147485495"/>
              <pc:sldLayoutMk cId="3485309410" sldId="2147486545"/>
              <ac:spMk id="2" creationId="{659A56A0-10D2-5B5E-C155-BE3F0C9F25DF}"/>
            </ac:spMkLst>
          </pc:spChg>
        </pc:sldLayoutChg>
        <pc:sldLayoutChg chg="modSp add mod replId modTransition">
          <pc:chgData name="Remi Dyon" userId="65c0f062-4db9-4dde-9d0f-4aac0d54c13f" providerId="ADAL" clId="{569ADC18-39A9-4058-ADEF-6240D327945E}" dt="2025-10-24T18:44:05.112" v="4061" actId="404"/>
          <pc:sldLayoutMkLst>
            <pc:docMk/>
            <pc:sldMasterMk cId="1693757297" sldId="2147485495"/>
            <pc:sldLayoutMk cId="1433957103" sldId="2147486610"/>
          </pc:sldLayoutMkLst>
          <pc:spChg chg="mod">
            <ac:chgData name="Remi Dyon" userId="65c0f062-4db9-4dde-9d0f-4aac0d54c13f" providerId="ADAL" clId="{569ADC18-39A9-4058-ADEF-6240D327945E}" dt="2025-10-24T18:44:05.112" v="4061" actId="404"/>
            <ac:spMkLst>
              <pc:docMk/>
              <pc:sldMasterMk cId="1693757297" sldId="2147485495"/>
              <pc:sldLayoutMk cId="1433957103" sldId="2147486610"/>
              <ac:spMk id="2" creationId="{D0AAD849-7CFE-4AF7-A7C5-6BBD50C88C1A}"/>
            </ac:spMkLst>
          </pc:spChg>
        </pc:sldLayoutChg>
        <pc:sldLayoutChg chg="delSp del">
          <pc:chgData name="Remi Dyon" userId="65c0f062-4db9-4dde-9d0f-4aac0d54c13f" providerId="ADAL" clId="{569ADC18-39A9-4058-ADEF-6240D327945E}" dt="2025-10-29T17:02:08.142" v="10411" actId="47"/>
          <pc:sldLayoutMkLst>
            <pc:docMk/>
            <pc:sldMasterMk cId="1693757297" sldId="2147485495"/>
            <pc:sldLayoutMk cId="811073995" sldId="2147486691"/>
          </pc:sldLayoutMkLst>
        </pc:sldLayoutChg>
        <pc:sldLayoutChg chg="delSp mod">
          <pc:chgData name="Remi Dyon" userId="65c0f062-4db9-4dde-9d0f-4aac0d54c13f" providerId="ADAL" clId="{569ADC18-39A9-4058-ADEF-6240D327945E}" dt="2025-10-29T17:55:49.437" v="10612" actId="478"/>
          <pc:sldLayoutMkLst>
            <pc:docMk/>
            <pc:sldMasterMk cId="1693757297" sldId="2147485495"/>
            <pc:sldLayoutMk cId="580777397" sldId="2147486696"/>
          </pc:sldLayoutMkLst>
          <pc:picChg chg="del">
            <ac:chgData name="Remi Dyon" userId="65c0f062-4db9-4dde-9d0f-4aac0d54c13f" providerId="ADAL" clId="{569ADC18-39A9-4058-ADEF-6240D327945E}" dt="2025-10-29T17:55:49.437" v="10612" actId="478"/>
            <ac:picMkLst>
              <pc:docMk/>
              <pc:sldMasterMk cId="1693757297" sldId="2147485495"/>
              <pc:sldLayoutMk cId="580777397" sldId="2147486696"/>
              <ac:picMk id="23" creationId="{D3B1E54B-713E-5AE0-33FC-EDAA956EF14A}"/>
            </ac:picMkLst>
          </pc:picChg>
        </pc:sldLayoutChg>
        <pc:sldLayoutChg chg="delSp">
          <pc:chgData name="Remi Dyon" userId="65c0f062-4db9-4dde-9d0f-4aac0d54c13f" providerId="ADAL" clId="{569ADC18-39A9-4058-ADEF-6240D327945E}" dt="2025-10-27T17:23:54.280" v="9018"/>
          <pc:sldLayoutMkLst>
            <pc:docMk/>
            <pc:sldMasterMk cId="1693757297" sldId="2147485495"/>
            <pc:sldLayoutMk cId="3404725739" sldId="2147486697"/>
          </pc:sldLayoutMkLst>
        </pc:sldLayoutChg>
        <pc:sldLayoutChg chg="addSp modSp add mod modTransition">
          <pc:chgData name="Remi Dyon" userId="65c0f062-4db9-4dde-9d0f-4aac0d54c13f" providerId="ADAL" clId="{569ADC18-39A9-4058-ADEF-6240D327945E}" dt="2025-10-29T17:37:36.693" v="10576"/>
          <pc:sldLayoutMkLst>
            <pc:docMk/>
            <pc:sldMasterMk cId="1693757297" sldId="2147485495"/>
            <pc:sldLayoutMk cId="3052384933" sldId="2147486698"/>
          </pc:sldLayoutMkLst>
          <pc:picChg chg="add mod">
            <ac:chgData name="Remi Dyon" userId="65c0f062-4db9-4dde-9d0f-4aac0d54c13f" providerId="ADAL" clId="{569ADC18-39A9-4058-ADEF-6240D327945E}" dt="2025-10-29T17:37:36.693" v="10576"/>
            <ac:picMkLst>
              <pc:docMk/>
              <pc:sldMasterMk cId="1693757297" sldId="2147485495"/>
              <pc:sldLayoutMk cId="3052384933" sldId="2147486698"/>
              <ac:picMk id="3" creationId="{D0B2BFFF-27CE-3B0C-4AD5-C90542D4F776}"/>
            </ac:picMkLst>
          </pc:picChg>
        </pc:sldLayoutChg>
        <pc:sldLayoutChg chg="add mod replId modTransition">
          <pc:chgData name="Remi Dyon" userId="65c0f062-4db9-4dde-9d0f-4aac0d54c13f" providerId="ADAL" clId="{569ADC18-39A9-4058-ADEF-6240D327945E}" dt="2025-10-29T17:06:24.317" v="10486" actId="2890"/>
          <pc:sldLayoutMkLst>
            <pc:docMk/>
            <pc:sldMasterMk cId="1693757297" sldId="2147485495"/>
            <pc:sldLayoutMk cId="470994380" sldId="2147486699"/>
          </pc:sldLayoutMkLst>
        </pc:sldLayoutChg>
      </pc:sldMasterChg>
      <pc:sldMasterChg chg="del">
        <pc:chgData name="Remi Dyon" userId="65c0f062-4db9-4dde-9d0f-4aac0d54c13f" providerId="ADAL" clId="{569ADC18-39A9-4058-ADEF-6240D327945E}" dt="2025-10-29T17:40:30.781" v="10588" actId="2696"/>
        <pc:sldMasterMkLst>
          <pc:docMk/>
          <pc:sldMasterMk cId="2698400207" sldId="2147485512"/>
        </pc:sldMasterMkLst>
      </pc:sldMasterChg>
      <pc:sldMasterChg chg="del">
        <pc:chgData name="Remi Dyon" userId="65c0f062-4db9-4dde-9d0f-4aac0d54c13f" providerId="ADAL" clId="{569ADC18-39A9-4058-ADEF-6240D327945E}" dt="2025-10-29T17:40:35.693" v="10589" actId="2696"/>
        <pc:sldMasterMkLst>
          <pc:docMk/>
          <pc:sldMasterMk cId="3459590539" sldId="2147485679"/>
        </pc:sldMasterMkLst>
      </pc:sldMasterChg>
      <pc:sldMasterChg chg="del">
        <pc:chgData name="Remi Dyon" userId="65c0f062-4db9-4dde-9d0f-4aac0d54c13f" providerId="ADAL" clId="{569ADC18-39A9-4058-ADEF-6240D327945E}" dt="2025-10-29T17:40:42.635" v="10590" actId="2696"/>
        <pc:sldMasterMkLst>
          <pc:docMk/>
          <pc:sldMasterMk cId="598987964" sldId="2147485712"/>
        </pc:sldMasterMkLst>
      </pc:sldMasterChg>
      <pc:sldMasterChg chg="del">
        <pc:chgData name="Remi Dyon" userId="65c0f062-4db9-4dde-9d0f-4aac0d54c13f" providerId="ADAL" clId="{569ADC18-39A9-4058-ADEF-6240D327945E}" dt="2025-10-29T17:40:49.173" v="10591" actId="2696"/>
        <pc:sldMasterMkLst>
          <pc:docMk/>
          <pc:sldMasterMk cId="2318851774" sldId="2147485790"/>
        </pc:sldMasterMkLst>
      </pc:sldMasterChg>
      <pc:sldMasterChg chg="del">
        <pc:chgData name="Remi Dyon" userId="65c0f062-4db9-4dde-9d0f-4aac0d54c13f" providerId="ADAL" clId="{569ADC18-39A9-4058-ADEF-6240D327945E}" dt="2025-10-29T17:38:04.391" v="10579" actId="2696"/>
        <pc:sldMasterMkLst>
          <pc:docMk/>
          <pc:sldMasterMk cId="2024343262" sldId="2147485840"/>
        </pc:sldMasterMkLst>
      </pc:sldMasterChg>
      <pc:sldMasterChg chg="del modSldLayout">
        <pc:chgData name="Remi Dyon" userId="65c0f062-4db9-4dde-9d0f-4aac0d54c13f" providerId="ADAL" clId="{569ADC18-39A9-4058-ADEF-6240D327945E}" dt="2025-10-29T17:41:56.828" v="10598" actId="2696"/>
        <pc:sldMasterMkLst>
          <pc:docMk/>
          <pc:sldMasterMk cId="283768898" sldId="2147485876"/>
        </pc:sldMasterMkLst>
      </pc:sldMasterChg>
      <pc:sldMasterChg chg="modSldLayout">
        <pc:chgData name="Remi Dyon" userId="65c0f062-4db9-4dde-9d0f-4aac0d54c13f" providerId="ADAL" clId="{569ADC18-39A9-4058-ADEF-6240D327945E}" dt="2025-10-23T18:42:17.825" v="1687" actId="207"/>
        <pc:sldMasterMkLst>
          <pc:docMk/>
          <pc:sldMasterMk cId="3970497157" sldId="2147485907"/>
        </pc:sldMasterMkLst>
        <pc:sldLayoutChg chg="modSp mod">
          <pc:chgData name="Remi Dyon" userId="65c0f062-4db9-4dde-9d0f-4aac0d54c13f" providerId="ADAL" clId="{569ADC18-39A9-4058-ADEF-6240D327945E}" dt="2025-10-23T18:42:17.825" v="1687" actId="207"/>
          <pc:sldLayoutMkLst>
            <pc:docMk/>
            <pc:sldMasterMk cId="3970497157" sldId="2147485907"/>
            <pc:sldLayoutMk cId="2376934128" sldId="2147485910"/>
          </pc:sldLayoutMkLst>
          <pc:spChg chg="mod">
            <ac:chgData name="Remi Dyon" userId="65c0f062-4db9-4dde-9d0f-4aac0d54c13f" providerId="ADAL" clId="{569ADC18-39A9-4058-ADEF-6240D327945E}" dt="2025-10-23T18:42:17.825" v="1687" actId="207"/>
            <ac:spMkLst>
              <pc:docMk/>
              <pc:sldMasterMk cId="3970497157" sldId="2147485907"/>
              <pc:sldLayoutMk cId="2376934128" sldId="2147485910"/>
              <ac:spMk id="9" creationId="{234F530B-CB31-3D13-1894-F132FD12CD65}"/>
            </ac:spMkLst>
          </pc:spChg>
          <pc:spChg chg="mod">
            <ac:chgData name="Remi Dyon" userId="65c0f062-4db9-4dde-9d0f-4aac0d54c13f" providerId="ADAL" clId="{569ADC18-39A9-4058-ADEF-6240D327945E}" dt="2025-10-23T18:42:17.825" v="1687" actId="207"/>
            <ac:spMkLst>
              <pc:docMk/>
              <pc:sldMasterMk cId="3970497157" sldId="2147485907"/>
              <pc:sldLayoutMk cId="2376934128" sldId="2147485910"/>
              <ac:spMk id="10" creationId="{E73CD27C-94B2-CCA8-6161-C7A2AA9ECAEB}"/>
            </ac:spMkLst>
          </pc:spChg>
          <pc:spChg chg="mod">
            <ac:chgData name="Remi Dyon" userId="65c0f062-4db9-4dde-9d0f-4aac0d54c13f" providerId="ADAL" clId="{569ADC18-39A9-4058-ADEF-6240D327945E}" dt="2025-10-23T18:42:12.758" v="1686" actId="3062"/>
            <ac:spMkLst>
              <pc:docMk/>
              <pc:sldMasterMk cId="3970497157" sldId="2147485907"/>
              <pc:sldLayoutMk cId="2376934128" sldId="2147485910"/>
              <ac:spMk id="25" creationId="{F8B2F5D7-0C75-16BD-76A6-72360A7C33D1}"/>
            </ac:spMkLst>
          </pc:spChg>
          <pc:grpChg chg="mod">
            <ac:chgData name="Remi Dyon" userId="65c0f062-4db9-4dde-9d0f-4aac0d54c13f" providerId="ADAL" clId="{569ADC18-39A9-4058-ADEF-6240D327945E}" dt="2025-10-23T18:42:17.825" v="1687" actId="207"/>
            <ac:grpSpMkLst>
              <pc:docMk/>
              <pc:sldMasterMk cId="3970497157" sldId="2147485907"/>
              <pc:sldLayoutMk cId="2376934128" sldId="2147485910"/>
              <ac:grpSpMk id="8" creationId="{AD373D8E-4615-1975-3CB8-41BA1CA39960}"/>
            </ac:grpSpMkLst>
          </pc:grpChg>
        </pc:sldLayoutChg>
      </pc:sldMasterChg>
      <pc:sldMasterChg chg="del">
        <pc:chgData name="Remi Dyon" userId="65c0f062-4db9-4dde-9d0f-4aac0d54c13f" providerId="ADAL" clId="{569ADC18-39A9-4058-ADEF-6240D327945E}" dt="2025-10-29T17:42:03.426" v="10599" actId="2696"/>
        <pc:sldMasterMkLst>
          <pc:docMk/>
          <pc:sldMasterMk cId="506614748" sldId="2147485916"/>
        </pc:sldMasterMkLst>
      </pc:sldMasterChg>
      <pc:sldMasterChg chg="modSldLayout">
        <pc:chgData name="Remi Dyon" userId="65c0f062-4db9-4dde-9d0f-4aac0d54c13f" providerId="ADAL" clId="{569ADC18-39A9-4058-ADEF-6240D327945E}" dt="2025-10-24T13:08:40.189" v="2304"/>
        <pc:sldMasterMkLst>
          <pc:docMk/>
          <pc:sldMasterMk cId="2242889991" sldId="2147485922"/>
        </pc:sldMasterMkLst>
        <pc:sldLayoutChg chg="setBg">
          <pc:chgData name="Remi Dyon" userId="65c0f062-4db9-4dde-9d0f-4aac0d54c13f" providerId="ADAL" clId="{569ADC18-39A9-4058-ADEF-6240D327945E}" dt="2025-10-24T13:08:40.189" v="2304"/>
          <pc:sldLayoutMkLst>
            <pc:docMk/>
            <pc:sldMasterMk cId="2242889991" sldId="2147485922"/>
            <pc:sldLayoutMk cId="3308448441" sldId="2147485923"/>
          </pc:sldLayoutMkLst>
        </pc:sldLayoutChg>
      </pc:sldMasterChg>
      <pc:sldMasterChg chg="del">
        <pc:chgData name="Remi Dyon" userId="65c0f062-4db9-4dde-9d0f-4aac0d54c13f" providerId="ADAL" clId="{569ADC18-39A9-4058-ADEF-6240D327945E}" dt="2025-10-29T17:42:07.360" v="10600" actId="2696"/>
        <pc:sldMasterMkLst>
          <pc:docMk/>
          <pc:sldMasterMk cId="2052247790" sldId="2147485933"/>
        </pc:sldMasterMkLst>
      </pc:sldMasterChg>
      <pc:sldMasterChg chg="del">
        <pc:chgData name="Remi Dyon" userId="65c0f062-4db9-4dde-9d0f-4aac0d54c13f" providerId="ADAL" clId="{569ADC18-39A9-4058-ADEF-6240D327945E}" dt="2025-10-29T17:42:11.484" v="10601" actId="2696"/>
        <pc:sldMasterMkLst>
          <pc:docMk/>
          <pc:sldMasterMk cId="1848549546" sldId="2147485972"/>
        </pc:sldMasterMkLst>
      </pc:sldMasterChg>
      <pc:sldMasterChg chg="delSldLayout modSldLayout">
        <pc:chgData name="Remi Dyon" userId="65c0f062-4db9-4dde-9d0f-4aac0d54c13f" providerId="ADAL" clId="{569ADC18-39A9-4058-ADEF-6240D327945E}" dt="2025-10-29T17:13:14.371" v="10571" actId="47"/>
        <pc:sldMasterMkLst>
          <pc:docMk/>
          <pc:sldMasterMk cId="328556314" sldId="2147486029"/>
        </pc:sldMasterMkLst>
        <pc:sldLayoutChg chg="setBg">
          <pc:chgData name="Remi Dyon" userId="65c0f062-4db9-4dde-9d0f-4aac0d54c13f" providerId="ADAL" clId="{569ADC18-39A9-4058-ADEF-6240D327945E}" dt="2025-10-24T13:25:20.831" v="2516"/>
          <pc:sldLayoutMkLst>
            <pc:docMk/>
            <pc:sldMasterMk cId="328556314" sldId="2147486029"/>
            <pc:sldLayoutMk cId="357071300" sldId="2147486030"/>
          </pc:sldLayoutMkLst>
        </pc:sldLayoutChg>
        <pc:sldLayoutChg chg="setBg">
          <pc:chgData name="Remi Dyon" userId="65c0f062-4db9-4dde-9d0f-4aac0d54c13f" providerId="ADAL" clId="{569ADC18-39A9-4058-ADEF-6240D327945E}" dt="2025-10-24T13:08:40.189" v="2304"/>
          <pc:sldLayoutMkLst>
            <pc:docMk/>
            <pc:sldMasterMk cId="328556314" sldId="2147486029"/>
            <pc:sldLayoutMk cId="2453258793" sldId="2147486031"/>
          </pc:sldLayoutMkLst>
        </pc:sldLayoutChg>
        <pc:sldLayoutChg chg="setBg">
          <pc:chgData name="Remi Dyon" userId="65c0f062-4db9-4dde-9d0f-4aac0d54c13f" providerId="ADAL" clId="{569ADC18-39A9-4058-ADEF-6240D327945E}" dt="2025-10-24T13:08:40.189" v="2304"/>
          <pc:sldLayoutMkLst>
            <pc:docMk/>
            <pc:sldMasterMk cId="328556314" sldId="2147486029"/>
            <pc:sldLayoutMk cId="274976576" sldId="2147486032"/>
          </pc:sldLayoutMkLst>
        </pc:sldLayoutChg>
        <pc:sldLayoutChg chg="del setBg">
          <pc:chgData name="Remi Dyon" userId="65c0f062-4db9-4dde-9d0f-4aac0d54c13f" providerId="ADAL" clId="{569ADC18-39A9-4058-ADEF-6240D327945E}" dt="2025-10-29T17:13:14.371" v="10571" actId="47"/>
          <pc:sldLayoutMkLst>
            <pc:docMk/>
            <pc:sldMasterMk cId="328556314" sldId="2147486029"/>
            <pc:sldLayoutMk cId="3003703128" sldId="2147486698"/>
          </pc:sldLayoutMkLst>
        </pc:sldLayoutChg>
      </pc:sldMasterChg>
      <pc:sldMasterChg chg="del">
        <pc:chgData name="Remi Dyon" userId="65c0f062-4db9-4dde-9d0f-4aac0d54c13f" providerId="ADAL" clId="{569ADC18-39A9-4058-ADEF-6240D327945E}" dt="2025-10-29T17:42:18.617" v="10602" actId="2696"/>
        <pc:sldMasterMkLst>
          <pc:docMk/>
          <pc:sldMasterMk cId="709556796" sldId="2147486035"/>
        </pc:sldMasterMkLst>
      </pc:sldMasterChg>
      <pc:sldMasterChg chg="modSldLayout">
        <pc:chgData name="Remi Dyon" userId="65c0f062-4db9-4dde-9d0f-4aac0d54c13f" providerId="ADAL" clId="{569ADC18-39A9-4058-ADEF-6240D327945E}" dt="2025-10-24T13:08:40.189" v="2304"/>
        <pc:sldMasterMkLst>
          <pc:docMk/>
          <pc:sldMasterMk cId="3851217800" sldId="2147486053"/>
        </pc:sldMasterMkLst>
      </pc:sldMasterChg>
      <pc:sldMasterChg chg="del delSldLayout">
        <pc:chgData name="Remi Dyon" userId="65c0f062-4db9-4dde-9d0f-4aac0d54c13f" providerId="ADAL" clId="{569ADC18-39A9-4058-ADEF-6240D327945E}" dt="2025-10-29T17:36:08.967" v="10572" actId="700"/>
        <pc:sldMasterMkLst>
          <pc:docMk/>
          <pc:sldMasterMk cId="1241908963" sldId="2147486072"/>
        </pc:sldMasterMkLst>
        <pc:sldLayoutChg chg="del">
          <pc:chgData name="Remi Dyon" userId="65c0f062-4db9-4dde-9d0f-4aac0d54c13f" providerId="ADAL" clId="{569ADC18-39A9-4058-ADEF-6240D327945E}" dt="2025-10-29T17:36:08.967" v="10572" actId="700"/>
          <pc:sldLayoutMkLst>
            <pc:docMk/>
            <pc:sldMasterMk cId="1241908963" sldId="2147486072"/>
            <pc:sldLayoutMk cId="896314093" sldId="2147486073"/>
          </pc:sldLayoutMkLst>
        </pc:sldLayoutChg>
        <pc:sldLayoutChg chg="del">
          <pc:chgData name="Remi Dyon" userId="65c0f062-4db9-4dde-9d0f-4aac0d54c13f" providerId="ADAL" clId="{569ADC18-39A9-4058-ADEF-6240D327945E}" dt="2025-10-29T17:36:08.967" v="10572" actId="700"/>
          <pc:sldLayoutMkLst>
            <pc:docMk/>
            <pc:sldMasterMk cId="1241908963" sldId="2147486072"/>
            <pc:sldLayoutMk cId="1643744182" sldId="2147486074"/>
          </pc:sldLayoutMkLst>
        </pc:sldLayoutChg>
        <pc:sldLayoutChg chg="del">
          <pc:chgData name="Remi Dyon" userId="65c0f062-4db9-4dde-9d0f-4aac0d54c13f" providerId="ADAL" clId="{569ADC18-39A9-4058-ADEF-6240D327945E}" dt="2025-10-29T17:36:08.967" v="10572" actId="700"/>
          <pc:sldLayoutMkLst>
            <pc:docMk/>
            <pc:sldMasterMk cId="1241908963" sldId="2147486072"/>
            <pc:sldLayoutMk cId="2105671503" sldId="2147486075"/>
          </pc:sldLayoutMkLst>
        </pc:sldLayoutChg>
        <pc:sldLayoutChg chg="del">
          <pc:chgData name="Remi Dyon" userId="65c0f062-4db9-4dde-9d0f-4aac0d54c13f" providerId="ADAL" clId="{569ADC18-39A9-4058-ADEF-6240D327945E}" dt="2025-10-29T17:36:08.967" v="10572" actId="700"/>
          <pc:sldLayoutMkLst>
            <pc:docMk/>
            <pc:sldMasterMk cId="1241908963" sldId="2147486072"/>
            <pc:sldLayoutMk cId="2790945315" sldId="2147486076"/>
          </pc:sldLayoutMkLst>
        </pc:sldLayoutChg>
        <pc:sldLayoutChg chg="del">
          <pc:chgData name="Remi Dyon" userId="65c0f062-4db9-4dde-9d0f-4aac0d54c13f" providerId="ADAL" clId="{569ADC18-39A9-4058-ADEF-6240D327945E}" dt="2025-10-29T17:36:08.967" v="10572" actId="700"/>
          <pc:sldLayoutMkLst>
            <pc:docMk/>
            <pc:sldMasterMk cId="1241908963" sldId="2147486072"/>
            <pc:sldLayoutMk cId="1819251002" sldId="2147486077"/>
          </pc:sldLayoutMkLst>
        </pc:sldLayoutChg>
        <pc:sldLayoutChg chg="del">
          <pc:chgData name="Remi Dyon" userId="65c0f062-4db9-4dde-9d0f-4aac0d54c13f" providerId="ADAL" clId="{569ADC18-39A9-4058-ADEF-6240D327945E}" dt="2025-10-29T17:36:08.967" v="10572" actId="700"/>
          <pc:sldLayoutMkLst>
            <pc:docMk/>
            <pc:sldMasterMk cId="1241908963" sldId="2147486072"/>
            <pc:sldLayoutMk cId="4195261936" sldId="2147486078"/>
          </pc:sldLayoutMkLst>
        </pc:sldLayoutChg>
        <pc:sldLayoutChg chg="del">
          <pc:chgData name="Remi Dyon" userId="65c0f062-4db9-4dde-9d0f-4aac0d54c13f" providerId="ADAL" clId="{569ADC18-39A9-4058-ADEF-6240D327945E}" dt="2025-10-29T17:36:08.967" v="10572" actId="700"/>
          <pc:sldLayoutMkLst>
            <pc:docMk/>
            <pc:sldMasterMk cId="1241908963" sldId="2147486072"/>
            <pc:sldLayoutMk cId="2221313631" sldId="2147486079"/>
          </pc:sldLayoutMkLst>
        </pc:sldLayoutChg>
        <pc:sldLayoutChg chg="del">
          <pc:chgData name="Remi Dyon" userId="65c0f062-4db9-4dde-9d0f-4aac0d54c13f" providerId="ADAL" clId="{569ADC18-39A9-4058-ADEF-6240D327945E}" dt="2025-10-29T17:36:08.967" v="10572" actId="700"/>
          <pc:sldLayoutMkLst>
            <pc:docMk/>
            <pc:sldMasterMk cId="1241908963" sldId="2147486072"/>
            <pc:sldLayoutMk cId="1244409412" sldId="2147486080"/>
          </pc:sldLayoutMkLst>
        </pc:sldLayoutChg>
        <pc:sldLayoutChg chg="del">
          <pc:chgData name="Remi Dyon" userId="65c0f062-4db9-4dde-9d0f-4aac0d54c13f" providerId="ADAL" clId="{569ADC18-39A9-4058-ADEF-6240D327945E}" dt="2025-10-29T17:36:08.967" v="10572" actId="700"/>
          <pc:sldLayoutMkLst>
            <pc:docMk/>
            <pc:sldMasterMk cId="1241908963" sldId="2147486072"/>
            <pc:sldLayoutMk cId="1825423176" sldId="2147486081"/>
          </pc:sldLayoutMkLst>
        </pc:sldLayoutChg>
        <pc:sldLayoutChg chg="del">
          <pc:chgData name="Remi Dyon" userId="65c0f062-4db9-4dde-9d0f-4aac0d54c13f" providerId="ADAL" clId="{569ADC18-39A9-4058-ADEF-6240D327945E}" dt="2025-10-29T17:36:08.967" v="10572" actId="700"/>
          <pc:sldLayoutMkLst>
            <pc:docMk/>
            <pc:sldMasterMk cId="1241908963" sldId="2147486072"/>
            <pc:sldLayoutMk cId="3901241213" sldId="2147486082"/>
          </pc:sldLayoutMkLst>
        </pc:sldLayoutChg>
        <pc:sldLayoutChg chg="del">
          <pc:chgData name="Remi Dyon" userId="65c0f062-4db9-4dde-9d0f-4aac0d54c13f" providerId="ADAL" clId="{569ADC18-39A9-4058-ADEF-6240D327945E}" dt="2025-10-29T17:36:08.967" v="10572" actId="700"/>
          <pc:sldLayoutMkLst>
            <pc:docMk/>
            <pc:sldMasterMk cId="1241908963" sldId="2147486072"/>
            <pc:sldLayoutMk cId="1553559613" sldId="2147486083"/>
          </pc:sldLayoutMkLst>
        </pc:sldLayoutChg>
        <pc:sldLayoutChg chg="del">
          <pc:chgData name="Remi Dyon" userId="65c0f062-4db9-4dde-9d0f-4aac0d54c13f" providerId="ADAL" clId="{569ADC18-39A9-4058-ADEF-6240D327945E}" dt="2025-10-29T17:36:08.967" v="10572" actId="700"/>
          <pc:sldLayoutMkLst>
            <pc:docMk/>
            <pc:sldMasterMk cId="1241908963" sldId="2147486072"/>
            <pc:sldLayoutMk cId="2193255348" sldId="2147486084"/>
          </pc:sldLayoutMkLst>
        </pc:sldLayoutChg>
        <pc:sldLayoutChg chg="del">
          <pc:chgData name="Remi Dyon" userId="65c0f062-4db9-4dde-9d0f-4aac0d54c13f" providerId="ADAL" clId="{569ADC18-39A9-4058-ADEF-6240D327945E}" dt="2025-10-29T17:36:08.967" v="10572" actId="700"/>
          <pc:sldLayoutMkLst>
            <pc:docMk/>
            <pc:sldMasterMk cId="1241908963" sldId="2147486072"/>
            <pc:sldLayoutMk cId="518638836" sldId="2147486085"/>
          </pc:sldLayoutMkLst>
        </pc:sldLayoutChg>
        <pc:sldLayoutChg chg="del">
          <pc:chgData name="Remi Dyon" userId="65c0f062-4db9-4dde-9d0f-4aac0d54c13f" providerId="ADAL" clId="{569ADC18-39A9-4058-ADEF-6240D327945E}" dt="2025-10-29T17:36:08.967" v="10572" actId="700"/>
          <pc:sldLayoutMkLst>
            <pc:docMk/>
            <pc:sldMasterMk cId="1241908963" sldId="2147486072"/>
            <pc:sldLayoutMk cId="2461802831" sldId="2147486086"/>
          </pc:sldLayoutMkLst>
        </pc:sldLayoutChg>
        <pc:sldLayoutChg chg="del">
          <pc:chgData name="Remi Dyon" userId="65c0f062-4db9-4dde-9d0f-4aac0d54c13f" providerId="ADAL" clId="{569ADC18-39A9-4058-ADEF-6240D327945E}" dt="2025-10-29T17:36:08.967" v="10572" actId="700"/>
          <pc:sldLayoutMkLst>
            <pc:docMk/>
            <pc:sldMasterMk cId="1241908963" sldId="2147486072"/>
            <pc:sldLayoutMk cId="1279380993" sldId="2147486087"/>
          </pc:sldLayoutMkLst>
        </pc:sldLayoutChg>
        <pc:sldLayoutChg chg="del">
          <pc:chgData name="Remi Dyon" userId="65c0f062-4db9-4dde-9d0f-4aac0d54c13f" providerId="ADAL" clId="{569ADC18-39A9-4058-ADEF-6240D327945E}" dt="2025-10-29T17:36:08.967" v="10572" actId="700"/>
          <pc:sldLayoutMkLst>
            <pc:docMk/>
            <pc:sldMasterMk cId="1241908963" sldId="2147486072"/>
            <pc:sldLayoutMk cId="1003621848" sldId="2147486088"/>
          </pc:sldLayoutMkLst>
        </pc:sldLayoutChg>
      </pc:sldMasterChg>
      <pc:sldMasterChg chg="del">
        <pc:chgData name="Remi Dyon" userId="65c0f062-4db9-4dde-9d0f-4aac0d54c13f" providerId="ADAL" clId="{569ADC18-39A9-4058-ADEF-6240D327945E}" dt="2025-10-29T17:42:22.183" v="10603" actId="2696"/>
        <pc:sldMasterMkLst>
          <pc:docMk/>
          <pc:sldMasterMk cId="1138333136" sldId="2147486089"/>
        </pc:sldMasterMkLst>
      </pc:sldMasterChg>
      <pc:sldMasterChg chg="del">
        <pc:chgData name="Remi Dyon" userId="65c0f062-4db9-4dde-9d0f-4aac0d54c13f" providerId="ADAL" clId="{569ADC18-39A9-4058-ADEF-6240D327945E}" dt="2025-10-29T17:40:02.254" v="10587" actId="2696"/>
        <pc:sldMasterMkLst>
          <pc:docMk/>
          <pc:sldMasterMk cId="3297906880" sldId="2147486140"/>
        </pc:sldMasterMkLst>
      </pc:sldMasterChg>
      <pc:sldMasterChg chg="del delSldLayout">
        <pc:chgData name="Remi Dyon" userId="65c0f062-4db9-4dde-9d0f-4aac0d54c13f" providerId="ADAL" clId="{569ADC18-39A9-4058-ADEF-6240D327945E}" dt="2025-10-29T17:36:08.967" v="10572" actId="700"/>
        <pc:sldMasterMkLst>
          <pc:docMk/>
          <pc:sldMasterMk cId="21521385" sldId="2147486195"/>
        </pc:sldMasterMkLst>
        <pc:sldLayoutChg chg="del">
          <pc:chgData name="Remi Dyon" userId="65c0f062-4db9-4dde-9d0f-4aac0d54c13f" providerId="ADAL" clId="{569ADC18-39A9-4058-ADEF-6240D327945E}" dt="2025-10-29T17:36:08.967" v="10572" actId="700"/>
          <pc:sldLayoutMkLst>
            <pc:docMk/>
            <pc:sldMasterMk cId="21521385" sldId="2147486195"/>
            <pc:sldLayoutMk cId="2802992674" sldId="2147486196"/>
          </pc:sldLayoutMkLst>
        </pc:sldLayoutChg>
        <pc:sldLayoutChg chg="del">
          <pc:chgData name="Remi Dyon" userId="65c0f062-4db9-4dde-9d0f-4aac0d54c13f" providerId="ADAL" clId="{569ADC18-39A9-4058-ADEF-6240D327945E}" dt="2025-10-29T17:36:08.967" v="10572" actId="700"/>
          <pc:sldLayoutMkLst>
            <pc:docMk/>
            <pc:sldMasterMk cId="21521385" sldId="2147486195"/>
            <pc:sldLayoutMk cId="3142790309" sldId="2147486197"/>
          </pc:sldLayoutMkLst>
        </pc:sldLayoutChg>
        <pc:sldLayoutChg chg="del">
          <pc:chgData name="Remi Dyon" userId="65c0f062-4db9-4dde-9d0f-4aac0d54c13f" providerId="ADAL" clId="{569ADC18-39A9-4058-ADEF-6240D327945E}" dt="2025-10-29T17:36:08.967" v="10572" actId="700"/>
          <pc:sldLayoutMkLst>
            <pc:docMk/>
            <pc:sldMasterMk cId="21521385" sldId="2147486195"/>
            <pc:sldLayoutMk cId="3705429921" sldId="2147486198"/>
          </pc:sldLayoutMkLst>
        </pc:sldLayoutChg>
        <pc:sldLayoutChg chg="del">
          <pc:chgData name="Remi Dyon" userId="65c0f062-4db9-4dde-9d0f-4aac0d54c13f" providerId="ADAL" clId="{569ADC18-39A9-4058-ADEF-6240D327945E}" dt="2025-10-29T17:36:08.967" v="10572" actId="700"/>
          <pc:sldLayoutMkLst>
            <pc:docMk/>
            <pc:sldMasterMk cId="21521385" sldId="2147486195"/>
            <pc:sldLayoutMk cId="1199318172" sldId="2147486199"/>
          </pc:sldLayoutMkLst>
        </pc:sldLayoutChg>
        <pc:sldLayoutChg chg="del">
          <pc:chgData name="Remi Dyon" userId="65c0f062-4db9-4dde-9d0f-4aac0d54c13f" providerId="ADAL" clId="{569ADC18-39A9-4058-ADEF-6240D327945E}" dt="2025-10-29T17:36:08.967" v="10572" actId="700"/>
          <pc:sldLayoutMkLst>
            <pc:docMk/>
            <pc:sldMasterMk cId="21521385" sldId="2147486195"/>
            <pc:sldLayoutMk cId="1996327149" sldId="2147486200"/>
          </pc:sldLayoutMkLst>
        </pc:sldLayoutChg>
        <pc:sldLayoutChg chg="del">
          <pc:chgData name="Remi Dyon" userId="65c0f062-4db9-4dde-9d0f-4aac0d54c13f" providerId="ADAL" clId="{569ADC18-39A9-4058-ADEF-6240D327945E}" dt="2025-10-29T17:36:08.967" v="10572" actId="700"/>
          <pc:sldLayoutMkLst>
            <pc:docMk/>
            <pc:sldMasterMk cId="21521385" sldId="2147486195"/>
            <pc:sldLayoutMk cId="3293993615" sldId="2147486201"/>
          </pc:sldLayoutMkLst>
        </pc:sldLayoutChg>
        <pc:sldLayoutChg chg="del">
          <pc:chgData name="Remi Dyon" userId="65c0f062-4db9-4dde-9d0f-4aac0d54c13f" providerId="ADAL" clId="{569ADC18-39A9-4058-ADEF-6240D327945E}" dt="2025-10-29T17:36:08.967" v="10572" actId="700"/>
          <pc:sldLayoutMkLst>
            <pc:docMk/>
            <pc:sldMasterMk cId="21521385" sldId="2147486195"/>
            <pc:sldLayoutMk cId="3319542763" sldId="2147486202"/>
          </pc:sldLayoutMkLst>
        </pc:sldLayoutChg>
        <pc:sldLayoutChg chg="del">
          <pc:chgData name="Remi Dyon" userId="65c0f062-4db9-4dde-9d0f-4aac0d54c13f" providerId="ADAL" clId="{569ADC18-39A9-4058-ADEF-6240D327945E}" dt="2025-10-29T17:36:08.967" v="10572" actId="700"/>
          <pc:sldLayoutMkLst>
            <pc:docMk/>
            <pc:sldMasterMk cId="21521385" sldId="2147486195"/>
            <pc:sldLayoutMk cId="1362327302" sldId="2147486203"/>
          </pc:sldLayoutMkLst>
        </pc:sldLayoutChg>
        <pc:sldLayoutChg chg="del">
          <pc:chgData name="Remi Dyon" userId="65c0f062-4db9-4dde-9d0f-4aac0d54c13f" providerId="ADAL" clId="{569ADC18-39A9-4058-ADEF-6240D327945E}" dt="2025-10-29T17:36:08.967" v="10572" actId="700"/>
          <pc:sldLayoutMkLst>
            <pc:docMk/>
            <pc:sldMasterMk cId="21521385" sldId="2147486195"/>
            <pc:sldLayoutMk cId="1885538324" sldId="2147486204"/>
          </pc:sldLayoutMkLst>
        </pc:sldLayoutChg>
        <pc:sldLayoutChg chg="del">
          <pc:chgData name="Remi Dyon" userId="65c0f062-4db9-4dde-9d0f-4aac0d54c13f" providerId="ADAL" clId="{569ADC18-39A9-4058-ADEF-6240D327945E}" dt="2025-10-29T17:36:08.967" v="10572" actId="700"/>
          <pc:sldLayoutMkLst>
            <pc:docMk/>
            <pc:sldMasterMk cId="21521385" sldId="2147486195"/>
            <pc:sldLayoutMk cId="3546642797" sldId="2147486205"/>
          </pc:sldLayoutMkLst>
        </pc:sldLayoutChg>
        <pc:sldLayoutChg chg="del">
          <pc:chgData name="Remi Dyon" userId="65c0f062-4db9-4dde-9d0f-4aac0d54c13f" providerId="ADAL" clId="{569ADC18-39A9-4058-ADEF-6240D327945E}" dt="2025-10-29T17:36:08.967" v="10572" actId="700"/>
          <pc:sldLayoutMkLst>
            <pc:docMk/>
            <pc:sldMasterMk cId="21521385" sldId="2147486195"/>
            <pc:sldLayoutMk cId="2038264742" sldId="2147486206"/>
          </pc:sldLayoutMkLst>
        </pc:sldLayoutChg>
        <pc:sldLayoutChg chg="del">
          <pc:chgData name="Remi Dyon" userId="65c0f062-4db9-4dde-9d0f-4aac0d54c13f" providerId="ADAL" clId="{569ADC18-39A9-4058-ADEF-6240D327945E}" dt="2025-10-29T17:36:08.967" v="10572" actId="700"/>
          <pc:sldLayoutMkLst>
            <pc:docMk/>
            <pc:sldMasterMk cId="21521385" sldId="2147486195"/>
            <pc:sldLayoutMk cId="1017910045" sldId="2147486207"/>
          </pc:sldLayoutMkLst>
        </pc:sldLayoutChg>
        <pc:sldLayoutChg chg="del">
          <pc:chgData name="Remi Dyon" userId="65c0f062-4db9-4dde-9d0f-4aac0d54c13f" providerId="ADAL" clId="{569ADC18-39A9-4058-ADEF-6240D327945E}" dt="2025-10-29T17:36:08.967" v="10572" actId="700"/>
          <pc:sldLayoutMkLst>
            <pc:docMk/>
            <pc:sldMasterMk cId="21521385" sldId="2147486195"/>
            <pc:sldLayoutMk cId="2141148311" sldId="2147486208"/>
          </pc:sldLayoutMkLst>
        </pc:sldLayoutChg>
        <pc:sldLayoutChg chg="del">
          <pc:chgData name="Remi Dyon" userId="65c0f062-4db9-4dde-9d0f-4aac0d54c13f" providerId="ADAL" clId="{569ADC18-39A9-4058-ADEF-6240D327945E}" dt="2025-10-29T17:36:08.967" v="10572" actId="700"/>
          <pc:sldLayoutMkLst>
            <pc:docMk/>
            <pc:sldMasterMk cId="21521385" sldId="2147486195"/>
            <pc:sldLayoutMk cId="1620350905" sldId="2147486209"/>
          </pc:sldLayoutMkLst>
        </pc:sldLayoutChg>
        <pc:sldLayoutChg chg="del">
          <pc:chgData name="Remi Dyon" userId="65c0f062-4db9-4dde-9d0f-4aac0d54c13f" providerId="ADAL" clId="{569ADC18-39A9-4058-ADEF-6240D327945E}" dt="2025-10-29T17:36:08.967" v="10572" actId="700"/>
          <pc:sldLayoutMkLst>
            <pc:docMk/>
            <pc:sldMasterMk cId="21521385" sldId="2147486195"/>
            <pc:sldLayoutMk cId="1530693825" sldId="2147486210"/>
          </pc:sldLayoutMkLst>
        </pc:sldLayoutChg>
        <pc:sldLayoutChg chg="del">
          <pc:chgData name="Remi Dyon" userId="65c0f062-4db9-4dde-9d0f-4aac0d54c13f" providerId="ADAL" clId="{569ADC18-39A9-4058-ADEF-6240D327945E}" dt="2025-10-29T17:36:08.967" v="10572" actId="700"/>
          <pc:sldLayoutMkLst>
            <pc:docMk/>
            <pc:sldMasterMk cId="21521385" sldId="2147486195"/>
            <pc:sldLayoutMk cId="3805396990" sldId="2147486211"/>
          </pc:sldLayoutMkLst>
        </pc:sldLayoutChg>
        <pc:sldLayoutChg chg="del">
          <pc:chgData name="Remi Dyon" userId="65c0f062-4db9-4dde-9d0f-4aac0d54c13f" providerId="ADAL" clId="{569ADC18-39A9-4058-ADEF-6240D327945E}" dt="2025-10-29T17:36:08.967" v="10572" actId="700"/>
          <pc:sldLayoutMkLst>
            <pc:docMk/>
            <pc:sldMasterMk cId="21521385" sldId="2147486195"/>
            <pc:sldLayoutMk cId="1290520353" sldId="2147486212"/>
          </pc:sldLayoutMkLst>
        </pc:sldLayoutChg>
        <pc:sldLayoutChg chg="del">
          <pc:chgData name="Remi Dyon" userId="65c0f062-4db9-4dde-9d0f-4aac0d54c13f" providerId="ADAL" clId="{569ADC18-39A9-4058-ADEF-6240D327945E}" dt="2025-10-29T17:36:08.967" v="10572" actId="700"/>
          <pc:sldLayoutMkLst>
            <pc:docMk/>
            <pc:sldMasterMk cId="21521385" sldId="2147486195"/>
            <pc:sldLayoutMk cId="611343299" sldId="2147486213"/>
          </pc:sldLayoutMkLst>
        </pc:sldLayoutChg>
        <pc:sldLayoutChg chg="del">
          <pc:chgData name="Remi Dyon" userId="65c0f062-4db9-4dde-9d0f-4aac0d54c13f" providerId="ADAL" clId="{569ADC18-39A9-4058-ADEF-6240D327945E}" dt="2025-10-29T17:36:08.967" v="10572" actId="700"/>
          <pc:sldLayoutMkLst>
            <pc:docMk/>
            <pc:sldMasterMk cId="21521385" sldId="2147486195"/>
            <pc:sldLayoutMk cId="303117811" sldId="2147486214"/>
          </pc:sldLayoutMkLst>
        </pc:sldLayoutChg>
      </pc:sldMasterChg>
      <pc:sldMasterChg chg="del">
        <pc:chgData name="Remi Dyon" userId="65c0f062-4db9-4dde-9d0f-4aac0d54c13f" providerId="ADAL" clId="{569ADC18-39A9-4058-ADEF-6240D327945E}" dt="2025-10-29T17:39:50.267" v="10586" actId="2696"/>
        <pc:sldMasterMkLst>
          <pc:docMk/>
          <pc:sldMasterMk cId="1060025294" sldId="2147486215"/>
        </pc:sldMasterMkLst>
      </pc:sldMasterChg>
      <pc:sldMasterChg chg="del modSldLayout">
        <pc:chgData name="Remi Dyon" userId="65c0f062-4db9-4dde-9d0f-4aac0d54c13f" providerId="ADAL" clId="{569ADC18-39A9-4058-ADEF-6240D327945E}" dt="2025-10-29T17:39:41.212" v="10585" actId="2696"/>
        <pc:sldMasterMkLst>
          <pc:docMk/>
          <pc:sldMasterMk cId="175461848" sldId="2147486265"/>
        </pc:sldMasterMkLst>
      </pc:sldMasterChg>
      <pc:sldMasterChg chg="del">
        <pc:chgData name="Remi Dyon" userId="65c0f062-4db9-4dde-9d0f-4aac0d54c13f" providerId="ADAL" clId="{569ADC18-39A9-4058-ADEF-6240D327945E}" dt="2025-10-29T17:39:27.486" v="10584" actId="2696"/>
        <pc:sldMasterMkLst>
          <pc:docMk/>
          <pc:sldMasterMk cId="1535634209" sldId="2147486315"/>
        </pc:sldMasterMkLst>
      </pc:sldMasterChg>
      <pc:sldMasterChg chg="addSldLayout delSldLayout">
        <pc:chgData name="Remi Dyon" userId="65c0f062-4db9-4dde-9d0f-4aac0d54c13f" providerId="ADAL" clId="{569ADC18-39A9-4058-ADEF-6240D327945E}" dt="2025-10-24T20:55:15.654" v="8151" actId="47"/>
        <pc:sldMasterMkLst>
          <pc:docMk/>
          <pc:sldMasterMk cId="2094223287" sldId="2147486373"/>
        </pc:sldMasterMkLst>
      </pc:sldMasterChg>
      <pc:sldMasterChg chg="del delSldLayout modSldLayout">
        <pc:chgData name="Remi Dyon" userId="65c0f062-4db9-4dde-9d0f-4aac0d54c13f" providerId="ADAL" clId="{569ADC18-39A9-4058-ADEF-6240D327945E}" dt="2025-10-29T16:45:11.113" v="10318" actId="2696"/>
        <pc:sldMasterMkLst>
          <pc:docMk/>
          <pc:sldMasterMk cId="1219770949" sldId="2147486392"/>
        </pc:sldMasterMkLst>
      </pc:sldMasterChg>
      <pc:sldMasterChg chg="del">
        <pc:chgData name="Remi Dyon" userId="65c0f062-4db9-4dde-9d0f-4aac0d54c13f" providerId="ADAL" clId="{569ADC18-39A9-4058-ADEF-6240D327945E}" dt="2025-10-29T17:38:35.605" v="10583" actId="2696"/>
        <pc:sldMasterMkLst>
          <pc:docMk/>
          <pc:sldMasterMk cId="3139116698" sldId="2147486405"/>
        </pc:sldMasterMkLst>
      </pc:sldMasterChg>
      <pc:sldMasterChg chg="del">
        <pc:chgData name="Remi Dyon" userId="65c0f062-4db9-4dde-9d0f-4aac0d54c13f" providerId="ADAL" clId="{569ADC18-39A9-4058-ADEF-6240D327945E}" dt="2025-10-29T17:38:21.667" v="10582" actId="2696"/>
        <pc:sldMasterMkLst>
          <pc:docMk/>
          <pc:sldMasterMk cId="681747971" sldId="2147486464"/>
        </pc:sldMasterMkLst>
      </pc:sldMasterChg>
      <pc:sldMasterChg chg="del">
        <pc:chgData name="Remi Dyon" userId="65c0f062-4db9-4dde-9d0f-4aac0d54c13f" providerId="ADAL" clId="{569ADC18-39A9-4058-ADEF-6240D327945E}" dt="2025-10-29T17:38:16.661" v="10581" actId="2696"/>
        <pc:sldMasterMkLst>
          <pc:docMk/>
          <pc:sldMasterMk cId="1857135161" sldId="2147486480"/>
        </pc:sldMasterMkLst>
      </pc:sldMasterChg>
      <pc:sldMasterChg chg="del">
        <pc:chgData name="Remi Dyon" userId="65c0f062-4db9-4dde-9d0f-4aac0d54c13f" providerId="ADAL" clId="{569ADC18-39A9-4058-ADEF-6240D327945E}" dt="2025-10-29T17:38:11.651" v="10580" actId="2696"/>
        <pc:sldMasterMkLst>
          <pc:docMk/>
          <pc:sldMasterMk cId="4233863758" sldId="2147486484"/>
        </pc:sldMasterMkLst>
      </pc:sldMasterChg>
      <pc:sldMasterChg chg="del modSldLayout">
        <pc:chgData name="Remi Dyon" userId="65c0f062-4db9-4dde-9d0f-4aac0d54c13f" providerId="ADAL" clId="{569ADC18-39A9-4058-ADEF-6240D327945E}" dt="2025-10-29T16:45:14.423" v="10319" actId="2696"/>
        <pc:sldMasterMkLst>
          <pc:docMk/>
          <pc:sldMasterMk cId="546703515" sldId="2147486496"/>
        </pc:sldMasterMkLst>
      </pc:sldMasterChg>
      <pc:sldMasterChg chg="del">
        <pc:chgData name="Remi Dyon" userId="65c0f062-4db9-4dde-9d0f-4aac0d54c13f" providerId="ADAL" clId="{569ADC18-39A9-4058-ADEF-6240D327945E}" dt="2025-10-29T17:36:23.653" v="10574" actId="2696"/>
        <pc:sldMasterMkLst>
          <pc:docMk/>
          <pc:sldMasterMk cId="878283221" sldId="2147486671"/>
        </pc:sldMasterMkLst>
      </pc:sldMasterChg>
    </pc:docChg>
  </pc:docChgLst>
  <pc:docChgLst>
    <pc:chgData name="Matthew Devaney" userId="S::mdevaney_hitachisolutions.com#ext#@microsoft.onmicrosoft.com::498a4be3-cf14-4b59-a03d-6b9e5327b931" providerId="AD" clId="Web-{9D5F27E6-9820-5D4E-A387-4E67A9EFFA35}"/>
    <pc:docChg chg="modSld">
      <pc:chgData name="Matthew Devaney" userId="S::mdevaney_hitachisolutions.com#ext#@microsoft.onmicrosoft.com::498a4be3-cf14-4b59-a03d-6b9e5327b931" providerId="AD" clId="Web-{9D5F27E6-9820-5D4E-A387-4E67A9EFFA35}" dt="2025-10-21T21:44:20.503" v="12" actId="14100"/>
      <pc:docMkLst>
        <pc:docMk/>
      </pc:docMkLst>
    </pc:docChg>
  </pc:docChgLst>
  <pc:docChgLst>
    <pc:chgData name="Matthew Devaney" userId="S::mdevaney_hitachisolutions.com#ext#@microsoft.onmicrosoft.com::498a4be3-cf14-4b59-a03d-6b9e5327b931" providerId="AD" clId="Web-{D9FE6702-9245-878B-8BDC-2BAC2A7A6BA5}"/>
    <pc:docChg chg="sldOrd">
      <pc:chgData name="Matthew Devaney" userId="S::mdevaney_hitachisolutions.com#ext#@microsoft.onmicrosoft.com::498a4be3-cf14-4b59-a03d-6b9e5327b931" providerId="AD" clId="Web-{D9FE6702-9245-878B-8BDC-2BAC2A7A6BA5}" dt="2025-10-26T01:45:43.912" v="0"/>
      <pc:docMkLst>
        <pc:docMk/>
      </pc:docMkLst>
      <pc:sldChg chg="ord">
        <pc:chgData name="Matthew Devaney" userId="S::mdevaney_hitachisolutions.com#ext#@microsoft.onmicrosoft.com::498a4be3-cf14-4b59-a03d-6b9e5327b931" providerId="AD" clId="Web-{D9FE6702-9245-878B-8BDC-2BAC2A7A6BA5}" dt="2025-10-26T01:45:43.912" v="0"/>
        <pc:sldMkLst>
          <pc:docMk/>
          <pc:sldMk cId="4249828689" sldId="2147478671"/>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0C7A868-4B95-437E-8274-2AFBEE47B1E7}" type="doc">
      <dgm:prSet loTypeId="urn:microsoft.com/office/officeart/2005/8/layout/chevron1" loCatId="process" qsTypeId="urn:microsoft.com/office/officeart/2005/8/quickstyle/simple1" qsCatId="simple" csTypeId="urn:microsoft.com/office/officeart/2005/8/colors/accent1_2" csCatId="accent1" phldr="1"/>
      <dgm:spPr/>
    </dgm:pt>
    <dgm:pt modelId="{1D4D9112-9F80-4160-B394-FB0E02695487}">
      <dgm:prSet phldrT="[Text]"/>
      <dgm:spPr/>
      <dgm:t>
        <a:bodyPr/>
        <a:lstStyle/>
        <a:p>
          <a:r>
            <a:rPr lang="en-US"/>
            <a:t>Knowledge Requested</a:t>
          </a:r>
        </a:p>
      </dgm:t>
    </dgm:pt>
    <dgm:pt modelId="{4B6F108C-39D0-48A6-86A5-689D8E0F208F}" type="parTrans" cxnId="{86C6954A-43AC-4ED2-84BA-14E7618E5897}">
      <dgm:prSet/>
      <dgm:spPr/>
      <dgm:t>
        <a:bodyPr/>
        <a:lstStyle/>
        <a:p>
          <a:endParaRPr lang="en-US"/>
        </a:p>
      </dgm:t>
    </dgm:pt>
    <dgm:pt modelId="{2EC3D9F5-EF29-45AD-A288-F949387C4414}" type="sibTrans" cxnId="{86C6954A-43AC-4ED2-84BA-14E7618E5897}">
      <dgm:prSet/>
      <dgm:spPr/>
      <dgm:t>
        <a:bodyPr/>
        <a:lstStyle/>
        <a:p>
          <a:endParaRPr lang="en-US"/>
        </a:p>
      </dgm:t>
    </dgm:pt>
    <dgm:pt modelId="{701AD240-0148-4694-8033-93AE1AADCE88}">
      <dgm:prSet phldrT="[Text]"/>
      <dgm:spPr/>
      <dgm:t>
        <a:bodyPr/>
        <a:lstStyle/>
        <a:p>
          <a:r>
            <a:rPr lang="en-US"/>
            <a:t>Plan Complete</a:t>
          </a:r>
        </a:p>
      </dgm:t>
    </dgm:pt>
    <dgm:pt modelId="{F423F08E-2AB2-4BC8-9C00-7E9617D7C0E9}" type="parTrans" cxnId="{94A7C112-9CB6-4821-ABEC-616FC36934C8}">
      <dgm:prSet/>
      <dgm:spPr/>
      <dgm:t>
        <a:bodyPr/>
        <a:lstStyle/>
        <a:p>
          <a:endParaRPr lang="en-US"/>
        </a:p>
      </dgm:t>
    </dgm:pt>
    <dgm:pt modelId="{8868839F-1B2A-46A0-8C04-668FD874347F}" type="sibTrans" cxnId="{94A7C112-9CB6-4821-ABEC-616FC36934C8}">
      <dgm:prSet/>
      <dgm:spPr/>
      <dgm:t>
        <a:bodyPr/>
        <a:lstStyle/>
        <a:p>
          <a:endParaRPr lang="en-US"/>
        </a:p>
      </dgm:t>
    </dgm:pt>
    <dgm:pt modelId="{0BAE1A3A-1112-4DB3-8772-F409AA5D860B}">
      <dgm:prSet phldrT="[Text]"/>
      <dgm:spPr/>
      <dgm:t>
        <a:bodyPr/>
        <a:lstStyle/>
        <a:p>
          <a:r>
            <a:rPr lang="en-US"/>
            <a:t>AI Response Generated</a:t>
          </a:r>
        </a:p>
      </dgm:t>
    </dgm:pt>
    <dgm:pt modelId="{B833CE4D-C741-4009-A259-DEDB4B4C85A9}" type="parTrans" cxnId="{BC19299B-BC6D-4A8E-AF57-5710C62ABCAE}">
      <dgm:prSet/>
      <dgm:spPr/>
      <dgm:t>
        <a:bodyPr/>
        <a:lstStyle/>
        <a:p>
          <a:endParaRPr lang="en-US"/>
        </a:p>
      </dgm:t>
    </dgm:pt>
    <dgm:pt modelId="{5769152B-9681-468C-A971-3095FDF18F16}" type="sibTrans" cxnId="{BC19299B-BC6D-4A8E-AF57-5710C62ABCAE}">
      <dgm:prSet/>
      <dgm:spPr/>
      <dgm:t>
        <a:bodyPr/>
        <a:lstStyle/>
        <a:p>
          <a:endParaRPr lang="en-US"/>
        </a:p>
      </dgm:t>
    </dgm:pt>
    <dgm:pt modelId="{725BFBED-48F5-4568-B0F5-85FDB7887847}" type="pres">
      <dgm:prSet presAssocID="{90C7A868-4B95-437E-8274-2AFBEE47B1E7}" presName="Name0" presStyleCnt="0">
        <dgm:presLayoutVars>
          <dgm:dir/>
          <dgm:animLvl val="lvl"/>
          <dgm:resizeHandles val="exact"/>
        </dgm:presLayoutVars>
      </dgm:prSet>
      <dgm:spPr/>
    </dgm:pt>
    <dgm:pt modelId="{D0CDD37F-6DF2-483F-88D9-FB2F7A9B8023}" type="pres">
      <dgm:prSet presAssocID="{1D4D9112-9F80-4160-B394-FB0E02695487}" presName="parTxOnly" presStyleLbl="node1" presStyleIdx="0" presStyleCnt="3">
        <dgm:presLayoutVars>
          <dgm:chMax val="0"/>
          <dgm:chPref val="0"/>
          <dgm:bulletEnabled val="1"/>
        </dgm:presLayoutVars>
      </dgm:prSet>
      <dgm:spPr/>
    </dgm:pt>
    <dgm:pt modelId="{EA6C5B1D-D0DF-4989-9F3A-C5C4B8BD989E}" type="pres">
      <dgm:prSet presAssocID="{2EC3D9F5-EF29-45AD-A288-F949387C4414}" presName="parTxOnlySpace" presStyleCnt="0"/>
      <dgm:spPr/>
    </dgm:pt>
    <dgm:pt modelId="{C7709017-8541-4E0B-8156-6125929FEFCA}" type="pres">
      <dgm:prSet presAssocID="{0BAE1A3A-1112-4DB3-8772-F409AA5D860B}" presName="parTxOnly" presStyleLbl="node1" presStyleIdx="1" presStyleCnt="3">
        <dgm:presLayoutVars>
          <dgm:chMax val="0"/>
          <dgm:chPref val="0"/>
          <dgm:bulletEnabled val="1"/>
        </dgm:presLayoutVars>
      </dgm:prSet>
      <dgm:spPr/>
    </dgm:pt>
    <dgm:pt modelId="{4A8927FF-84FF-4CB7-A8B3-BB0399DF6CEB}" type="pres">
      <dgm:prSet presAssocID="{5769152B-9681-468C-A971-3095FDF18F16}" presName="parTxOnlySpace" presStyleCnt="0"/>
      <dgm:spPr/>
    </dgm:pt>
    <dgm:pt modelId="{8CB4BBC0-FDFC-4467-924D-EEADD727115F}" type="pres">
      <dgm:prSet presAssocID="{701AD240-0148-4694-8033-93AE1AADCE88}" presName="parTxOnly" presStyleLbl="node1" presStyleIdx="2" presStyleCnt="3">
        <dgm:presLayoutVars>
          <dgm:chMax val="0"/>
          <dgm:chPref val="0"/>
          <dgm:bulletEnabled val="1"/>
        </dgm:presLayoutVars>
      </dgm:prSet>
      <dgm:spPr/>
    </dgm:pt>
  </dgm:ptLst>
  <dgm:cxnLst>
    <dgm:cxn modelId="{94A7C112-9CB6-4821-ABEC-616FC36934C8}" srcId="{90C7A868-4B95-437E-8274-2AFBEE47B1E7}" destId="{701AD240-0148-4694-8033-93AE1AADCE88}" srcOrd="2" destOrd="0" parTransId="{F423F08E-2AB2-4BC8-9C00-7E9617D7C0E9}" sibTransId="{8868839F-1B2A-46A0-8C04-668FD874347F}"/>
    <dgm:cxn modelId="{627ABD32-4091-4602-9DE5-25B672F462B4}" type="presOf" srcId="{0BAE1A3A-1112-4DB3-8772-F409AA5D860B}" destId="{C7709017-8541-4E0B-8156-6125929FEFCA}" srcOrd="0" destOrd="0" presId="urn:microsoft.com/office/officeart/2005/8/layout/chevron1"/>
    <dgm:cxn modelId="{4D3DA63E-49ED-4A36-AE28-6C22FACA2ED5}" type="presOf" srcId="{1D4D9112-9F80-4160-B394-FB0E02695487}" destId="{D0CDD37F-6DF2-483F-88D9-FB2F7A9B8023}" srcOrd="0" destOrd="0" presId="urn:microsoft.com/office/officeart/2005/8/layout/chevron1"/>
    <dgm:cxn modelId="{86C6954A-43AC-4ED2-84BA-14E7618E5897}" srcId="{90C7A868-4B95-437E-8274-2AFBEE47B1E7}" destId="{1D4D9112-9F80-4160-B394-FB0E02695487}" srcOrd="0" destOrd="0" parTransId="{4B6F108C-39D0-48A6-86A5-689D8E0F208F}" sibTransId="{2EC3D9F5-EF29-45AD-A288-F949387C4414}"/>
    <dgm:cxn modelId="{679FE181-7E9C-4E36-A311-99156335A1C7}" type="presOf" srcId="{701AD240-0148-4694-8033-93AE1AADCE88}" destId="{8CB4BBC0-FDFC-4467-924D-EEADD727115F}" srcOrd="0" destOrd="0" presId="urn:microsoft.com/office/officeart/2005/8/layout/chevron1"/>
    <dgm:cxn modelId="{BC19299B-BC6D-4A8E-AF57-5710C62ABCAE}" srcId="{90C7A868-4B95-437E-8274-2AFBEE47B1E7}" destId="{0BAE1A3A-1112-4DB3-8772-F409AA5D860B}" srcOrd="1" destOrd="0" parTransId="{B833CE4D-C741-4009-A259-DEDB4B4C85A9}" sibTransId="{5769152B-9681-468C-A971-3095FDF18F16}"/>
    <dgm:cxn modelId="{E87AD7BC-7892-4620-94CD-CA35DE93084D}" type="presOf" srcId="{90C7A868-4B95-437E-8274-2AFBEE47B1E7}" destId="{725BFBED-48F5-4568-B0F5-85FDB7887847}" srcOrd="0" destOrd="0" presId="urn:microsoft.com/office/officeart/2005/8/layout/chevron1"/>
    <dgm:cxn modelId="{DA64DF46-D9AC-4FB6-9448-D7368EC39760}" type="presParOf" srcId="{725BFBED-48F5-4568-B0F5-85FDB7887847}" destId="{D0CDD37F-6DF2-483F-88D9-FB2F7A9B8023}" srcOrd="0" destOrd="0" presId="urn:microsoft.com/office/officeart/2005/8/layout/chevron1"/>
    <dgm:cxn modelId="{23F9B3F7-0417-42A5-8AF1-AB9170795E61}" type="presParOf" srcId="{725BFBED-48F5-4568-B0F5-85FDB7887847}" destId="{EA6C5B1D-D0DF-4989-9F3A-C5C4B8BD989E}" srcOrd="1" destOrd="0" presId="urn:microsoft.com/office/officeart/2005/8/layout/chevron1"/>
    <dgm:cxn modelId="{D9BB303E-7449-48DA-8F4E-7D7EDC3385C7}" type="presParOf" srcId="{725BFBED-48F5-4568-B0F5-85FDB7887847}" destId="{C7709017-8541-4E0B-8156-6125929FEFCA}" srcOrd="2" destOrd="0" presId="urn:microsoft.com/office/officeart/2005/8/layout/chevron1"/>
    <dgm:cxn modelId="{A6A1D5B4-F7F7-440A-98AD-5BE1174ADB1C}" type="presParOf" srcId="{725BFBED-48F5-4568-B0F5-85FDB7887847}" destId="{4A8927FF-84FF-4CB7-A8B3-BB0399DF6CEB}" srcOrd="3" destOrd="0" presId="urn:microsoft.com/office/officeart/2005/8/layout/chevron1"/>
    <dgm:cxn modelId="{B0D94619-C766-4212-84FD-232CB437688E}" type="presParOf" srcId="{725BFBED-48F5-4568-B0F5-85FDB7887847}" destId="{8CB4BBC0-FDFC-4467-924D-EEADD727115F}" srcOrd="4"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FD0EA04-5055-4258-9D8C-54610BA1CF36}" type="doc">
      <dgm:prSet loTypeId="urn:microsoft.com/office/officeart/2005/8/layout/vProcess5" loCatId="process" qsTypeId="urn:microsoft.com/office/officeart/2005/8/quickstyle/simple2" qsCatId="simple" csTypeId="urn:microsoft.com/office/officeart/2005/8/colors/accent3_2" csCatId="accent3" phldr="1"/>
      <dgm:spPr/>
      <dgm:t>
        <a:bodyPr/>
        <a:lstStyle/>
        <a:p>
          <a:endParaRPr lang="en-US"/>
        </a:p>
      </dgm:t>
    </dgm:pt>
    <dgm:pt modelId="{C2B2F72B-68A7-4FD9-A3CC-C0918091D7E8}">
      <dgm:prSet/>
      <dgm:spPr/>
      <dgm:t>
        <a:bodyPr/>
        <a:lstStyle/>
        <a:p>
          <a:r>
            <a:rPr lang="en-US" b="1" baseline="0"/>
            <a:t>LLM:</a:t>
          </a:r>
          <a:r>
            <a:rPr lang="en-US" baseline="0"/>
            <a:t> Limited to static knowledge, no external data access </a:t>
          </a:r>
          <a:br>
            <a:rPr lang="en-US" baseline="0"/>
          </a:br>
          <a:r>
            <a:rPr lang="en-US" baseline="0"/>
            <a:t>(e.g., an isolated librarian only having access to their books).</a:t>
          </a:r>
          <a:endParaRPr lang="en-US"/>
        </a:p>
      </dgm:t>
    </dgm:pt>
    <dgm:pt modelId="{8AD363D2-B554-47FF-BFC9-B165D91E4F19}" type="parTrans" cxnId="{32E1D198-6B02-4E33-8021-810F41D3A966}">
      <dgm:prSet/>
      <dgm:spPr/>
      <dgm:t>
        <a:bodyPr/>
        <a:lstStyle/>
        <a:p>
          <a:endParaRPr lang="en-US"/>
        </a:p>
      </dgm:t>
    </dgm:pt>
    <dgm:pt modelId="{D97F50DB-4AB3-4C71-B0A8-4908133761B6}" type="sibTrans" cxnId="{32E1D198-6B02-4E33-8021-810F41D3A966}">
      <dgm:prSet/>
      <dgm:spPr/>
      <dgm:t>
        <a:bodyPr/>
        <a:lstStyle/>
        <a:p>
          <a:endParaRPr lang="en-US"/>
        </a:p>
      </dgm:t>
    </dgm:pt>
    <dgm:pt modelId="{EEDC2721-82AD-468E-BAFA-3408CD41AE44}">
      <dgm:prSet/>
      <dgm:spPr/>
      <dgm:t>
        <a:bodyPr/>
        <a:lstStyle/>
        <a:p>
          <a:r>
            <a:rPr lang="en-US" b="1" baseline="0"/>
            <a:t>LLM + Connectors: </a:t>
          </a:r>
          <a:r>
            <a:rPr lang="en-US" baseline="0"/>
            <a:t>Custom-coded integration for each tool (complex, unscalable). i.e., each action and their inputs need to be described and potentially updated as new actions/definitions become available.</a:t>
          </a:r>
          <a:endParaRPr lang="en-US"/>
        </a:p>
      </dgm:t>
    </dgm:pt>
    <dgm:pt modelId="{CDC4394D-2A86-4E5F-BDAA-7B936D88E819}" type="parTrans" cxnId="{7AE39E2D-CC66-436A-871C-FFB513CEBABD}">
      <dgm:prSet/>
      <dgm:spPr/>
      <dgm:t>
        <a:bodyPr/>
        <a:lstStyle/>
        <a:p>
          <a:endParaRPr lang="en-US"/>
        </a:p>
      </dgm:t>
    </dgm:pt>
    <dgm:pt modelId="{58BC64E5-BF69-4C0C-9423-37FF8CBBA558}" type="sibTrans" cxnId="{7AE39E2D-CC66-436A-871C-FFB513CEBABD}">
      <dgm:prSet/>
      <dgm:spPr/>
      <dgm:t>
        <a:bodyPr/>
        <a:lstStyle/>
        <a:p>
          <a:endParaRPr lang="en-US"/>
        </a:p>
      </dgm:t>
    </dgm:pt>
    <dgm:pt modelId="{2687C1BE-EBE1-4209-B8DA-BB617B932457}">
      <dgm:prSet/>
      <dgm:spPr/>
      <dgm:t>
        <a:bodyPr/>
        <a:lstStyle/>
        <a:p>
          <a:r>
            <a:rPr lang="en-US" b="1" baseline="0"/>
            <a:t>LLM + MCP: </a:t>
          </a:r>
          <a:r>
            <a:rPr lang="en-US" baseline="0"/>
            <a:t>Standardized integration, instantly compatible with any MCP-enabled tool, solving complexity.</a:t>
          </a:r>
          <a:endParaRPr lang="en-US"/>
        </a:p>
      </dgm:t>
    </dgm:pt>
    <dgm:pt modelId="{214A7BD9-6443-4001-B72E-F6723F04DC4B}" type="parTrans" cxnId="{884F44B1-CDA6-4F16-A147-1D07F7835890}">
      <dgm:prSet/>
      <dgm:spPr/>
      <dgm:t>
        <a:bodyPr/>
        <a:lstStyle/>
        <a:p>
          <a:endParaRPr lang="en-US"/>
        </a:p>
      </dgm:t>
    </dgm:pt>
    <dgm:pt modelId="{DDE1264C-7B4D-4610-8B43-5630776E2CAA}" type="sibTrans" cxnId="{884F44B1-CDA6-4F16-A147-1D07F7835890}">
      <dgm:prSet/>
      <dgm:spPr/>
      <dgm:t>
        <a:bodyPr/>
        <a:lstStyle/>
        <a:p>
          <a:endParaRPr lang="en-US"/>
        </a:p>
      </dgm:t>
    </dgm:pt>
    <dgm:pt modelId="{D6876EB4-B14A-412F-B5EE-9190B6F934BF}" type="pres">
      <dgm:prSet presAssocID="{3FD0EA04-5055-4258-9D8C-54610BA1CF36}" presName="outerComposite" presStyleCnt="0">
        <dgm:presLayoutVars>
          <dgm:chMax val="5"/>
          <dgm:dir/>
          <dgm:resizeHandles val="exact"/>
        </dgm:presLayoutVars>
      </dgm:prSet>
      <dgm:spPr/>
    </dgm:pt>
    <dgm:pt modelId="{7B2928AC-2E5D-4B9E-9B7C-FF7D4B758FF2}" type="pres">
      <dgm:prSet presAssocID="{3FD0EA04-5055-4258-9D8C-54610BA1CF36}" presName="dummyMaxCanvas" presStyleCnt="0">
        <dgm:presLayoutVars/>
      </dgm:prSet>
      <dgm:spPr/>
    </dgm:pt>
    <dgm:pt modelId="{B55ACF71-30FC-4B9B-A1D8-F1C26B737B88}" type="pres">
      <dgm:prSet presAssocID="{3FD0EA04-5055-4258-9D8C-54610BA1CF36}" presName="ThreeNodes_1" presStyleLbl="node1" presStyleIdx="0" presStyleCnt="3">
        <dgm:presLayoutVars>
          <dgm:bulletEnabled val="1"/>
        </dgm:presLayoutVars>
      </dgm:prSet>
      <dgm:spPr/>
    </dgm:pt>
    <dgm:pt modelId="{EBDB54EE-F228-40CE-A0F9-6F33F6744360}" type="pres">
      <dgm:prSet presAssocID="{3FD0EA04-5055-4258-9D8C-54610BA1CF36}" presName="ThreeNodes_2" presStyleLbl="node1" presStyleIdx="1" presStyleCnt="3">
        <dgm:presLayoutVars>
          <dgm:bulletEnabled val="1"/>
        </dgm:presLayoutVars>
      </dgm:prSet>
      <dgm:spPr/>
    </dgm:pt>
    <dgm:pt modelId="{775EE198-D324-43D0-AC51-697750DCCC64}" type="pres">
      <dgm:prSet presAssocID="{3FD0EA04-5055-4258-9D8C-54610BA1CF36}" presName="ThreeNodes_3" presStyleLbl="node1" presStyleIdx="2" presStyleCnt="3">
        <dgm:presLayoutVars>
          <dgm:bulletEnabled val="1"/>
        </dgm:presLayoutVars>
      </dgm:prSet>
      <dgm:spPr/>
    </dgm:pt>
    <dgm:pt modelId="{B153BDB1-A0E8-4246-A382-8CD3F3EA919B}" type="pres">
      <dgm:prSet presAssocID="{3FD0EA04-5055-4258-9D8C-54610BA1CF36}" presName="ThreeConn_1-2" presStyleLbl="fgAccFollowNode1" presStyleIdx="0" presStyleCnt="2">
        <dgm:presLayoutVars>
          <dgm:bulletEnabled val="1"/>
        </dgm:presLayoutVars>
      </dgm:prSet>
      <dgm:spPr/>
    </dgm:pt>
    <dgm:pt modelId="{2C615168-CC81-4E22-BA11-46F80C55DC03}" type="pres">
      <dgm:prSet presAssocID="{3FD0EA04-5055-4258-9D8C-54610BA1CF36}" presName="ThreeConn_2-3" presStyleLbl="fgAccFollowNode1" presStyleIdx="1" presStyleCnt="2">
        <dgm:presLayoutVars>
          <dgm:bulletEnabled val="1"/>
        </dgm:presLayoutVars>
      </dgm:prSet>
      <dgm:spPr/>
    </dgm:pt>
    <dgm:pt modelId="{41800E7A-16D2-459B-97D8-E990A89F5247}" type="pres">
      <dgm:prSet presAssocID="{3FD0EA04-5055-4258-9D8C-54610BA1CF36}" presName="ThreeNodes_1_text" presStyleLbl="node1" presStyleIdx="2" presStyleCnt="3">
        <dgm:presLayoutVars>
          <dgm:bulletEnabled val="1"/>
        </dgm:presLayoutVars>
      </dgm:prSet>
      <dgm:spPr/>
    </dgm:pt>
    <dgm:pt modelId="{C2C3566C-6CCC-4939-B447-A2251D7E3415}" type="pres">
      <dgm:prSet presAssocID="{3FD0EA04-5055-4258-9D8C-54610BA1CF36}" presName="ThreeNodes_2_text" presStyleLbl="node1" presStyleIdx="2" presStyleCnt="3">
        <dgm:presLayoutVars>
          <dgm:bulletEnabled val="1"/>
        </dgm:presLayoutVars>
      </dgm:prSet>
      <dgm:spPr/>
    </dgm:pt>
    <dgm:pt modelId="{2D19E949-DA67-44A3-A639-208587B195AC}" type="pres">
      <dgm:prSet presAssocID="{3FD0EA04-5055-4258-9D8C-54610BA1CF36}" presName="ThreeNodes_3_text" presStyleLbl="node1" presStyleIdx="2" presStyleCnt="3">
        <dgm:presLayoutVars>
          <dgm:bulletEnabled val="1"/>
        </dgm:presLayoutVars>
      </dgm:prSet>
      <dgm:spPr/>
    </dgm:pt>
  </dgm:ptLst>
  <dgm:cxnLst>
    <dgm:cxn modelId="{D7026E08-5CA2-46A6-9596-EA7B5C57D977}" type="presOf" srcId="{2687C1BE-EBE1-4209-B8DA-BB617B932457}" destId="{775EE198-D324-43D0-AC51-697750DCCC64}" srcOrd="0" destOrd="0" presId="urn:microsoft.com/office/officeart/2005/8/layout/vProcess5"/>
    <dgm:cxn modelId="{88C32818-E715-4C22-B841-DB6EE8921237}" type="presOf" srcId="{C2B2F72B-68A7-4FD9-A3CC-C0918091D7E8}" destId="{B55ACF71-30FC-4B9B-A1D8-F1C26B737B88}" srcOrd="0" destOrd="0" presId="urn:microsoft.com/office/officeart/2005/8/layout/vProcess5"/>
    <dgm:cxn modelId="{7AE39E2D-CC66-436A-871C-FFB513CEBABD}" srcId="{3FD0EA04-5055-4258-9D8C-54610BA1CF36}" destId="{EEDC2721-82AD-468E-BAFA-3408CD41AE44}" srcOrd="1" destOrd="0" parTransId="{CDC4394D-2A86-4E5F-BDAA-7B936D88E819}" sibTransId="{58BC64E5-BF69-4C0C-9423-37FF8CBBA558}"/>
    <dgm:cxn modelId="{01F87C5B-5D32-4193-98D9-D10EA1CC70DB}" type="presOf" srcId="{D97F50DB-4AB3-4C71-B0A8-4908133761B6}" destId="{B153BDB1-A0E8-4246-A382-8CD3F3EA919B}" srcOrd="0" destOrd="0" presId="urn:microsoft.com/office/officeart/2005/8/layout/vProcess5"/>
    <dgm:cxn modelId="{DB00824C-C7BE-41F5-AA8C-8D68DBC3CEFE}" type="presOf" srcId="{2687C1BE-EBE1-4209-B8DA-BB617B932457}" destId="{2D19E949-DA67-44A3-A639-208587B195AC}" srcOrd="1" destOrd="0" presId="urn:microsoft.com/office/officeart/2005/8/layout/vProcess5"/>
    <dgm:cxn modelId="{303C3686-5FE5-4FF7-9B01-CCAEB6323095}" type="presOf" srcId="{EEDC2721-82AD-468E-BAFA-3408CD41AE44}" destId="{C2C3566C-6CCC-4939-B447-A2251D7E3415}" srcOrd="1" destOrd="0" presId="urn:microsoft.com/office/officeart/2005/8/layout/vProcess5"/>
    <dgm:cxn modelId="{BE52228F-7A6F-44BC-9984-97EDE70844F9}" type="presOf" srcId="{3FD0EA04-5055-4258-9D8C-54610BA1CF36}" destId="{D6876EB4-B14A-412F-B5EE-9190B6F934BF}" srcOrd="0" destOrd="0" presId="urn:microsoft.com/office/officeart/2005/8/layout/vProcess5"/>
    <dgm:cxn modelId="{32E1D198-6B02-4E33-8021-810F41D3A966}" srcId="{3FD0EA04-5055-4258-9D8C-54610BA1CF36}" destId="{C2B2F72B-68A7-4FD9-A3CC-C0918091D7E8}" srcOrd="0" destOrd="0" parTransId="{8AD363D2-B554-47FF-BFC9-B165D91E4F19}" sibTransId="{D97F50DB-4AB3-4C71-B0A8-4908133761B6}"/>
    <dgm:cxn modelId="{8BAC7DAE-2BBB-4CC1-B862-48353AD7ACF4}" type="presOf" srcId="{58BC64E5-BF69-4C0C-9423-37FF8CBBA558}" destId="{2C615168-CC81-4E22-BA11-46F80C55DC03}" srcOrd="0" destOrd="0" presId="urn:microsoft.com/office/officeart/2005/8/layout/vProcess5"/>
    <dgm:cxn modelId="{F64ED3B0-EE07-4B8E-BABB-263DCFD9C50C}" type="presOf" srcId="{C2B2F72B-68A7-4FD9-A3CC-C0918091D7E8}" destId="{41800E7A-16D2-459B-97D8-E990A89F5247}" srcOrd="1" destOrd="0" presId="urn:microsoft.com/office/officeart/2005/8/layout/vProcess5"/>
    <dgm:cxn modelId="{884F44B1-CDA6-4F16-A147-1D07F7835890}" srcId="{3FD0EA04-5055-4258-9D8C-54610BA1CF36}" destId="{2687C1BE-EBE1-4209-B8DA-BB617B932457}" srcOrd="2" destOrd="0" parTransId="{214A7BD9-6443-4001-B72E-F6723F04DC4B}" sibTransId="{DDE1264C-7B4D-4610-8B43-5630776E2CAA}"/>
    <dgm:cxn modelId="{743C17EE-E3FF-45D7-A949-F4103230C373}" type="presOf" srcId="{EEDC2721-82AD-468E-BAFA-3408CD41AE44}" destId="{EBDB54EE-F228-40CE-A0F9-6F33F6744360}" srcOrd="0" destOrd="0" presId="urn:microsoft.com/office/officeart/2005/8/layout/vProcess5"/>
    <dgm:cxn modelId="{74F90737-60BC-49C4-806F-9CF0BB32D697}" type="presParOf" srcId="{D6876EB4-B14A-412F-B5EE-9190B6F934BF}" destId="{7B2928AC-2E5D-4B9E-9B7C-FF7D4B758FF2}" srcOrd="0" destOrd="0" presId="urn:microsoft.com/office/officeart/2005/8/layout/vProcess5"/>
    <dgm:cxn modelId="{7E8AC347-4306-4401-9519-053CD3FD93BA}" type="presParOf" srcId="{D6876EB4-B14A-412F-B5EE-9190B6F934BF}" destId="{B55ACF71-30FC-4B9B-A1D8-F1C26B737B88}" srcOrd="1" destOrd="0" presId="urn:microsoft.com/office/officeart/2005/8/layout/vProcess5"/>
    <dgm:cxn modelId="{0BD0D9CD-8553-4E79-A2A1-4DA05DA11B7B}" type="presParOf" srcId="{D6876EB4-B14A-412F-B5EE-9190B6F934BF}" destId="{EBDB54EE-F228-40CE-A0F9-6F33F6744360}" srcOrd="2" destOrd="0" presId="urn:microsoft.com/office/officeart/2005/8/layout/vProcess5"/>
    <dgm:cxn modelId="{4CA2C05D-CFE4-493B-A92C-5B93E7725520}" type="presParOf" srcId="{D6876EB4-B14A-412F-B5EE-9190B6F934BF}" destId="{775EE198-D324-43D0-AC51-697750DCCC64}" srcOrd="3" destOrd="0" presId="urn:microsoft.com/office/officeart/2005/8/layout/vProcess5"/>
    <dgm:cxn modelId="{351B7ECB-176E-4974-BD33-FAEFE5124F26}" type="presParOf" srcId="{D6876EB4-B14A-412F-B5EE-9190B6F934BF}" destId="{B153BDB1-A0E8-4246-A382-8CD3F3EA919B}" srcOrd="4" destOrd="0" presId="urn:microsoft.com/office/officeart/2005/8/layout/vProcess5"/>
    <dgm:cxn modelId="{B5CE7D4A-F30E-45CF-9D2B-DF701FEF25F4}" type="presParOf" srcId="{D6876EB4-B14A-412F-B5EE-9190B6F934BF}" destId="{2C615168-CC81-4E22-BA11-46F80C55DC03}" srcOrd="5" destOrd="0" presId="urn:microsoft.com/office/officeart/2005/8/layout/vProcess5"/>
    <dgm:cxn modelId="{C6FEF37A-1DFB-4E41-B4BD-3DA35222F3A3}" type="presParOf" srcId="{D6876EB4-B14A-412F-B5EE-9190B6F934BF}" destId="{41800E7A-16D2-459B-97D8-E990A89F5247}" srcOrd="6" destOrd="0" presId="urn:microsoft.com/office/officeart/2005/8/layout/vProcess5"/>
    <dgm:cxn modelId="{8B58CC71-1A4E-451A-9CD6-C106A83EB2E5}" type="presParOf" srcId="{D6876EB4-B14A-412F-B5EE-9190B6F934BF}" destId="{C2C3566C-6CCC-4939-B447-A2251D7E3415}" srcOrd="7" destOrd="0" presId="urn:microsoft.com/office/officeart/2005/8/layout/vProcess5"/>
    <dgm:cxn modelId="{18B4F889-BAB6-4089-AEC0-4E162A44CC97}" type="presParOf" srcId="{D6876EB4-B14A-412F-B5EE-9190B6F934BF}" destId="{2D19E949-DA67-44A3-A639-208587B195AC}" srcOrd="8"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1E54C92-DB91-479E-A071-92E9877AD156}" type="doc">
      <dgm:prSet loTypeId="urn:microsoft.com/office/officeart/2005/8/layout/process3" loCatId="process" qsTypeId="urn:microsoft.com/office/officeart/2005/8/quickstyle/simple1" qsCatId="simple" csTypeId="urn:microsoft.com/office/officeart/2005/8/colors/accent1_2" csCatId="accent1" phldr="1"/>
      <dgm:spPr/>
      <dgm:t>
        <a:bodyPr/>
        <a:lstStyle/>
        <a:p>
          <a:endParaRPr lang="en-150"/>
        </a:p>
      </dgm:t>
    </dgm:pt>
    <dgm:pt modelId="{3773FB4F-1147-4AE4-9973-D0D6FD8D177A}">
      <dgm:prSet phldrT="[Text]"/>
      <dgm:spPr/>
      <dgm:t>
        <a:bodyPr/>
        <a:lstStyle/>
        <a:p>
          <a:r>
            <a:rPr lang="en-US">
              <a:latin typeface="+mj-lt"/>
            </a:rPr>
            <a:t>Personal DEV environment</a:t>
          </a:r>
          <a:endParaRPr lang="en-150">
            <a:latin typeface="+mj-lt"/>
          </a:endParaRPr>
        </a:p>
      </dgm:t>
    </dgm:pt>
    <dgm:pt modelId="{A07B681B-DECA-4510-AA14-7E411BB74C29}" type="parTrans" cxnId="{43EA4A60-8FFB-4D89-BFD9-AE1812A7F120}">
      <dgm:prSet/>
      <dgm:spPr/>
      <dgm:t>
        <a:bodyPr/>
        <a:lstStyle/>
        <a:p>
          <a:endParaRPr lang="en-150"/>
        </a:p>
      </dgm:t>
    </dgm:pt>
    <dgm:pt modelId="{974D095B-55C9-4270-85EA-199F49ECDC40}" type="sibTrans" cxnId="{43EA4A60-8FFB-4D89-BFD9-AE1812A7F120}">
      <dgm:prSet/>
      <dgm:spPr/>
      <dgm:t>
        <a:bodyPr/>
        <a:lstStyle/>
        <a:p>
          <a:endParaRPr lang="en-150"/>
        </a:p>
      </dgm:t>
    </dgm:pt>
    <dgm:pt modelId="{29845FD3-D791-4635-B400-046FEF765456}">
      <dgm:prSet phldrT="[Text]" custT="1"/>
      <dgm:spPr/>
      <dgm:t>
        <a:bodyPr/>
        <a:lstStyle/>
        <a:p>
          <a:pPr marL="171450" lvl="1" indent="-171450" algn="l" defTabSz="844550">
            <a:lnSpc>
              <a:spcPct val="90000"/>
            </a:lnSpc>
            <a:spcBef>
              <a:spcPct val="0"/>
            </a:spcBef>
            <a:spcAft>
              <a:spcPct val="15000"/>
            </a:spcAft>
            <a:buChar char="•"/>
          </a:pPr>
          <a:r>
            <a:rPr lang="en-US" sz="1800" kern="1200">
              <a:solidFill>
                <a:srgbClr val="3B3734">
                  <a:hueOff val="0"/>
                  <a:satOff val="0"/>
                  <a:lumOff val="0"/>
                  <a:alphaOff val="0"/>
                </a:srgbClr>
              </a:solidFill>
              <a:latin typeface="Segoe UI"/>
              <a:ea typeface="+mn-ea"/>
              <a:cs typeface="+mn-cs"/>
            </a:rPr>
            <a:t>Strict DLP policies</a:t>
          </a:r>
          <a:endParaRPr lang="en-150" sz="1800" kern="1200">
            <a:solidFill>
              <a:srgbClr val="3B3734">
                <a:hueOff val="0"/>
                <a:satOff val="0"/>
                <a:lumOff val="0"/>
                <a:alphaOff val="0"/>
              </a:srgbClr>
            </a:solidFill>
            <a:latin typeface="Segoe UI"/>
            <a:ea typeface="+mn-ea"/>
            <a:cs typeface="+mn-cs"/>
          </a:endParaRPr>
        </a:p>
      </dgm:t>
    </dgm:pt>
    <dgm:pt modelId="{83BFCE19-01C7-44D0-BE9F-6BA94D524D40}" type="parTrans" cxnId="{3186B866-16CE-4B7F-B15B-0C966597209B}">
      <dgm:prSet/>
      <dgm:spPr/>
      <dgm:t>
        <a:bodyPr/>
        <a:lstStyle/>
        <a:p>
          <a:endParaRPr lang="en-150"/>
        </a:p>
      </dgm:t>
    </dgm:pt>
    <dgm:pt modelId="{A3C52C08-64A0-4264-A663-CE36B2B34D9F}" type="sibTrans" cxnId="{3186B866-16CE-4B7F-B15B-0C966597209B}">
      <dgm:prSet/>
      <dgm:spPr/>
      <dgm:t>
        <a:bodyPr/>
        <a:lstStyle/>
        <a:p>
          <a:endParaRPr lang="en-150"/>
        </a:p>
      </dgm:t>
    </dgm:pt>
    <dgm:pt modelId="{B2CC5321-25F9-4762-95C7-AC881C5653A5}">
      <dgm:prSet phldrT="[Text]"/>
      <dgm:spPr/>
      <dgm:t>
        <a:bodyPr/>
        <a:lstStyle/>
        <a:p>
          <a:r>
            <a:rPr lang="en-US">
              <a:latin typeface="+mj-lt"/>
            </a:rPr>
            <a:t>Dedicated DEV environment</a:t>
          </a:r>
          <a:endParaRPr lang="en-150">
            <a:latin typeface="+mj-lt"/>
          </a:endParaRPr>
        </a:p>
      </dgm:t>
    </dgm:pt>
    <dgm:pt modelId="{7EA14FC9-7E32-49B0-A6CF-AA8ADAA4C2CE}" type="parTrans" cxnId="{948CC6A5-6FCD-4779-87EC-2124AD01C3D5}">
      <dgm:prSet/>
      <dgm:spPr/>
      <dgm:t>
        <a:bodyPr/>
        <a:lstStyle/>
        <a:p>
          <a:endParaRPr lang="en-150"/>
        </a:p>
      </dgm:t>
    </dgm:pt>
    <dgm:pt modelId="{1920EEFE-F97C-4E04-B628-21169EBCD6DE}" type="sibTrans" cxnId="{948CC6A5-6FCD-4779-87EC-2124AD01C3D5}">
      <dgm:prSet/>
      <dgm:spPr/>
      <dgm:t>
        <a:bodyPr/>
        <a:lstStyle/>
        <a:p>
          <a:endParaRPr lang="en-150"/>
        </a:p>
      </dgm:t>
    </dgm:pt>
    <dgm:pt modelId="{58E0CBCF-DA13-4604-8E51-C5A97486D599}">
      <dgm:prSet phldrT="[Text]" custT="1"/>
      <dgm:spPr/>
      <dgm:t>
        <a:bodyPr/>
        <a:lstStyle/>
        <a:p>
          <a:r>
            <a:rPr lang="en-US" sz="1800"/>
            <a:t>Relaxed DLP policies</a:t>
          </a:r>
          <a:endParaRPr lang="en-150" sz="1800"/>
        </a:p>
      </dgm:t>
    </dgm:pt>
    <dgm:pt modelId="{D5B899EE-876D-4A92-9BF4-8FF70356ACF1}" type="parTrans" cxnId="{AB06B3B3-F590-4A4D-8930-12809866B54B}">
      <dgm:prSet/>
      <dgm:spPr/>
      <dgm:t>
        <a:bodyPr/>
        <a:lstStyle/>
        <a:p>
          <a:endParaRPr lang="en-150"/>
        </a:p>
      </dgm:t>
    </dgm:pt>
    <dgm:pt modelId="{A2AFFDAF-E17A-4363-85B8-D043E88C1D7D}" type="sibTrans" cxnId="{AB06B3B3-F590-4A4D-8930-12809866B54B}">
      <dgm:prSet/>
      <dgm:spPr/>
      <dgm:t>
        <a:bodyPr/>
        <a:lstStyle/>
        <a:p>
          <a:endParaRPr lang="en-150"/>
        </a:p>
      </dgm:t>
    </dgm:pt>
    <dgm:pt modelId="{615231E5-766B-42A2-9043-5EDF32E4CFA7}">
      <dgm:prSet phldrT="[Text]"/>
      <dgm:spPr/>
      <dgm:t>
        <a:bodyPr/>
        <a:lstStyle/>
        <a:p>
          <a:r>
            <a:rPr lang="en-US">
              <a:latin typeface="+mj-lt"/>
            </a:rPr>
            <a:t>Dedicated TEST and PROD environments</a:t>
          </a:r>
          <a:endParaRPr lang="en-150">
            <a:latin typeface="+mj-lt"/>
          </a:endParaRPr>
        </a:p>
      </dgm:t>
    </dgm:pt>
    <dgm:pt modelId="{62E9576D-0A75-4A28-A5D4-0040E50A5B62}" type="parTrans" cxnId="{E88B77D2-E15E-432D-98E5-3A0B5453009A}">
      <dgm:prSet/>
      <dgm:spPr/>
      <dgm:t>
        <a:bodyPr/>
        <a:lstStyle/>
        <a:p>
          <a:endParaRPr lang="en-150"/>
        </a:p>
      </dgm:t>
    </dgm:pt>
    <dgm:pt modelId="{795E2BCC-D59E-438D-9299-B0E8B11342FA}" type="sibTrans" cxnId="{E88B77D2-E15E-432D-98E5-3A0B5453009A}">
      <dgm:prSet/>
      <dgm:spPr/>
      <dgm:t>
        <a:bodyPr/>
        <a:lstStyle/>
        <a:p>
          <a:endParaRPr lang="en-150"/>
        </a:p>
      </dgm:t>
    </dgm:pt>
    <dgm:pt modelId="{15C9EC9C-C4B3-485E-9B84-B15334D9341A}">
      <dgm:prSet phldrT="[Text]" custT="1"/>
      <dgm:spPr/>
      <dgm:t>
        <a:bodyPr/>
        <a:lstStyle/>
        <a:p>
          <a:r>
            <a:rPr lang="en-US" sz="1800"/>
            <a:t>Relaxed DLP policies</a:t>
          </a:r>
          <a:endParaRPr lang="en-150" sz="1800"/>
        </a:p>
      </dgm:t>
    </dgm:pt>
    <dgm:pt modelId="{C5BD5271-4D54-4F27-8C38-EB15AEF413DD}" type="parTrans" cxnId="{6C67AAEC-1AA5-4DB7-B55F-ACF6227B3B06}">
      <dgm:prSet/>
      <dgm:spPr/>
      <dgm:t>
        <a:bodyPr/>
        <a:lstStyle/>
        <a:p>
          <a:endParaRPr lang="en-150"/>
        </a:p>
      </dgm:t>
    </dgm:pt>
    <dgm:pt modelId="{B00E9562-BD56-47C1-9907-BA5F46CA53FB}" type="sibTrans" cxnId="{6C67AAEC-1AA5-4DB7-B55F-ACF6227B3B06}">
      <dgm:prSet/>
      <dgm:spPr/>
      <dgm:t>
        <a:bodyPr/>
        <a:lstStyle/>
        <a:p>
          <a:endParaRPr lang="en-150"/>
        </a:p>
      </dgm:t>
    </dgm:pt>
    <dgm:pt modelId="{F7C73DCA-9B3F-4D39-96DC-1E9934AB999E}">
      <dgm:prSet phldrT="[Text]" custT="1"/>
      <dgm:spPr/>
      <dgm:t>
        <a:bodyPr/>
        <a:lstStyle/>
        <a:p>
          <a:pPr marL="171450" lvl="1" indent="-171450" algn="l" defTabSz="844550">
            <a:lnSpc>
              <a:spcPct val="90000"/>
            </a:lnSpc>
            <a:spcBef>
              <a:spcPct val="0"/>
            </a:spcBef>
            <a:spcAft>
              <a:spcPct val="15000"/>
            </a:spcAft>
            <a:buChar char="•"/>
          </a:pPr>
          <a:r>
            <a:rPr lang="en-US" sz="1800" kern="1200">
              <a:solidFill>
                <a:srgbClr val="3B3734">
                  <a:hueOff val="0"/>
                  <a:satOff val="0"/>
                  <a:lumOff val="0"/>
                  <a:alphaOff val="0"/>
                </a:srgbClr>
              </a:solidFill>
              <a:latin typeface="Segoe UI"/>
              <a:ea typeface="+mn-ea"/>
              <a:cs typeface="+mn-cs"/>
            </a:rPr>
            <a:t>Strict Managed Environment rules.</a:t>
          </a:r>
          <a:endParaRPr lang="en-150" sz="1800" kern="1200">
            <a:solidFill>
              <a:srgbClr val="3B3734">
                <a:hueOff val="0"/>
                <a:satOff val="0"/>
                <a:lumOff val="0"/>
                <a:alphaOff val="0"/>
              </a:srgbClr>
            </a:solidFill>
            <a:latin typeface="Segoe UI"/>
            <a:ea typeface="+mn-ea"/>
            <a:cs typeface="+mn-cs"/>
          </a:endParaRPr>
        </a:p>
      </dgm:t>
    </dgm:pt>
    <dgm:pt modelId="{4D389157-87E1-49E4-B99E-CF9FA6324DAC}" type="parTrans" cxnId="{CEAD1575-B00C-408A-BB88-E7A755E3810A}">
      <dgm:prSet/>
      <dgm:spPr/>
      <dgm:t>
        <a:bodyPr/>
        <a:lstStyle/>
        <a:p>
          <a:endParaRPr lang="en-150"/>
        </a:p>
      </dgm:t>
    </dgm:pt>
    <dgm:pt modelId="{7020F0E1-F1D1-4F75-9294-AEA82E10D190}" type="sibTrans" cxnId="{CEAD1575-B00C-408A-BB88-E7A755E3810A}">
      <dgm:prSet/>
      <dgm:spPr/>
      <dgm:t>
        <a:bodyPr/>
        <a:lstStyle/>
        <a:p>
          <a:endParaRPr lang="en-150"/>
        </a:p>
      </dgm:t>
    </dgm:pt>
    <dgm:pt modelId="{A7AD712F-BC14-4A2F-AAB1-E022AC368B87}">
      <dgm:prSet phldrT="[Text]" custT="1"/>
      <dgm:spPr/>
      <dgm:t>
        <a:bodyPr/>
        <a:lstStyle/>
        <a:p>
          <a:pPr marL="171450" lvl="1" indent="-171450" algn="l" defTabSz="844550">
            <a:lnSpc>
              <a:spcPct val="90000"/>
            </a:lnSpc>
            <a:spcBef>
              <a:spcPct val="0"/>
            </a:spcBef>
            <a:spcAft>
              <a:spcPct val="15000"/>
            </a:spcAft>
            <a:buChar char="•"/>
          </a:pPr>
          <a:r>
            <a:rPr lang="en-US" sz="1800" kern="1200">
              <a:solidFill>
                <a:srgbClr val="D83B01"/>
              </a:solidFill>
              <a:latin typeface="Segoe UI"/>
              <a:ea typeface="+mn-ea"/>
              <a:cs typeface="+mn-cs"/>
            </a:rPr>
            <a:t>E.g., can’t use the agent unauthenticated, most channels and connectors are blocked.</a:t>
          </a:r>
          <a:endParaRPr lang="en-150" sz="1800" kern="1200">
            <a:solidFill>
              <a:srgbClr val="D83B01"/>
            </a:solidFill>
            <a:latin typeface="Segoe UI"/>
            <a:ea typeface="+mn-ea"/>
            <a:cs typeface="+mn-cs"/>
          </a:endParaRPr>
        </a:p>
      </dgm:t>
    </dgm:pt>
    <dgm:pt modelId="{B2F891A9-F0D6-4E21-A8E5-B6A707AC0983}" type="parTrans" cxnId="{9D4AB78A-7F31-4DFA-96AD-38C14D3A8356}">
      <dgm:prSet/>
      <dgm:spPr/>
      <dgm:t>
        <a:bodyPr/>
        <a:lstStyle/>
        <a:p>
          <a:endParaRPr lang="en-150"/>
        </a:p>
      </dgm:t>
    </dgm:pt>
    <dgm:pt modelId="{9BCB00DE-C4DF-4642-8A08-239510ADDAA0}" type="sibTrans" cxnId="{9D4AB78A-7F31-4DFA-96AD-38C14D3A8356}">
      <dgm:prSet/>
      <dgm:spPr/>
      <dgm:t>
        <a:bodyPr/>
        <a:lstStyle/>
        <a:p>
          <a:endParaRPr lang="en-150"/>
        </a:p>
      </dgm:t>
    </dgm:pt>
    <dgm:pt modelId="{BB56D5BF-ECF7-4562-B961-AD3EF3EB8085}">
      <dgm:prSet custT="1"/>
      <dgm:spPr/>
      <dgm:t>
        <a:bodyPr/>
        <a:lstStyle/>
        <a:p>
          <a:r>
            <a:rPr lang="en-US" sz="1800"/>
            <a:t>Strict Managed Environment rules.</a:t>
          </a:r>
          <a:endParaRPr lang="en-150" sz="1800"/>
        </a:p>
      </dgm:t>
    </dgm:pt>
    <dgm:pt modelId="{B61C1A5C-4221-4CEE-93B6-F8F5C6472938}" type="parTrans" cxnId="{E7C34BD3-2AD9-4E81-B0A6-42C5277E6F68}">
      <dgm:prSet/>
      <dgm:spPr/>
      <dgm:t>
        <a:bodyPr/>
        <a:lstStyle/>
        <a:p>
          <a:endParaRPr lang="en-150"/>
        </a:p>
      </dgm:t>
    </dgm:pt>
    <dgm:pt modelId="{66BDB76B-081A-46F8-AEE8-DDCE0821D980}" type="sibTrans" cxnId="{E7C34BD3-2AD9-4E81-B0A6-42C5277E6F68}">
      <dgm:prSet/>
      <dgm:spPr/>
      <dgm:t>
        <a:bodyPr/>
        <a:lstStyle/>
        <a:p>
          <a:endParaRPr lang="en-150"/>
        </a:p>
      </dgm:t>
    </dgm:pt>
    <dgm:pt modelId="{EF948082-F17A-42CA-9F8A-EACB77EFA793}">
      <dgm:prSet custT="1"/>
      <dgm:spPr/>
      <dgm:t>
        <a:bodyPr/>
        <a:lstStyle/>
        <a:p>
          <a:r>
            <a:rPr lang="en-US" sz="1800">
              <a:solidFill>
                <a:srgbClr val="0078D4"/>
              </a:solidFill>
            </a:rPr>
            <a:t>E.g., can’t use the agent unauthenticated, but can use the desired channels and connectors</a:t>
          </a:r>
          <a:endParaRPr lang="en-150" sz="1800">
            <a:solidFill>
              <a:srgbClr val="0078D4"/>
            </a:solidFill>
          </a:endParaRPr>
        </a:p>
      </dgm:t>
    </dgm:pt>
    <dgm:pt modelId="{6D766E54-2FEA-4FC1-AB27-D19B606C6E0C}" type="parTrans" cxnId="{BCECECA0-0FA9-4889-BDE4-966B68E02471}">
      <dgm:prSet/>
      <dgm:spPr/>
      <dgm:t>
        <a:bodyPr/>
        <a:lstStyle/>
        <a:p>
          <a:endParaRPr lang="en-150"/>
        </a:p>
      </dgm:t>
    </dgm:pt>
    <dgm:pt modelId="{27FFC738-F68C-434B-88F5-3496EDE32539}" type="sibTrans" cxnId="{BCECECA0-0FA9-4889-BDE4-966B68E02471}">
      <dgm:prSet/>
      <dgm:spPr/>
      <dgm:t>
        <a:bodyPr/>
        <a:lstStyle/>
        <a:p>
          <a:endParaRPr lang="en-150"/>
        </a:p>
      </dgm:t>
    </dgm:pt>
    <dgm:pt modelId="{E82F6E1F-3D29-4147-9421-324056708C62}">
      <dgm:prSet custT="1"/>
      <dgm:spPr/>
      <dgm:t>
        <a:bodyPr/>
        <a:lstStyle/>
        <a:p>
          <a:r>
            <a:rPr lang="en-US" sz="1800"/>
            <a:t>Relaxed Managed Environment rules.</a:t>
          </a:r>
          <a:endParaRPr lang="en-150" sz="1800"/>
        </a:p>
      </dgm:t>
    </dgm:pt>
    <dgm:pt modelId="{A52F845C-AE74-4E4B-AF64-B7A3B7A2F6C8}" type="parTrans" cxnId="{634071A5-A798-4631-A410-5E8FB1B68532}">
      <dgm:prSet/>
      <dgm:spPr/>
      <dgm:t>
        <a:bodyPr/>
        <a:lstStyle/>
        <a:p>
          <a:endParaRPr lang="en-150"/>
        </a:p>
      </dgm:t>
    </dgm:pt>
    <dgm:pt modelId="{6604E26F-A38D-4DEE-9FE5-EC6758707E77}" type="sibTrans" cxnId="{634071A5-A798-4631-A410-5E8FB1B68532}">
      <dgm:prSet/>
      <dgm:spPr/>
      <dgm:t>
        <a:bodyPr/>
        <a:lstStyle/>
        <a:p>
          <a:endParaRPr lang="en-150"/>
        </a:p>
      </dgm:t>
    </dgm:pt>
    <dgm:pt modelId="{264C9B36-D182-4700-A3B1-8728C2173640}">
      <dgm:prSet custT="1"/>
      <dgm:spPr/>
      <dgm:t>
        <a:bodyPr/>
        <a:lstStyle/>
        <a:p>
          <a:r>
            <a:rPr lang="en-US" sz="1800">
              <a:solidFill>
                <a:srgbClr val="107C10"/>
              </a:solidFill>
            </a:rPr>
            <a:t>E.g., can use the agent unauthenticated, across all channels, with an unlimited number of users</a:t>
          </a:r>
          <a:endParaRPr lang="en-150" sz="1800">
            <a:solidFill>
              <a:srgbClr val="107C10"/>
            </a:solidFill>
          </a:endParaRPr>
        </a:p>
      </dgm:t>
    </dgm:pt>
    <dgm:pt modelId="{461A9C6A-638C-4C14-96B3-6DEF22B00DEF}" type="parTrans" cxnId="{9049E17A-5223-427F-BAD0-1D35175EEB78}">
      <dgm:prSet/>
      <dgm:spPr/>
      <dgm:t>
        <a:bodyPr/>
        <a:lstStyle/>
        <a:p>
          <a:endParaRPr lang="en-150"/>
        </a:p>
      </dgm:t>
    </dgm:pt>
    <dgm:pt modelId="{1988ED66-0A4B-4C66-BEB8-8F4B3455A69D}" type="sibTrans" cxnId="{9049E17A-5223-427F-BAD0-1D35175EEB78}">
      <dgm:prSet/>
      <dgm:spPr/>
      <dgm:t>
        <a:bodyPr/>
        <a:lstStyle/>
        <a:p>
          <a:endParaRPr lang="en-150"/>
        </a:p>
      </dgm:t>
    </dgm:pt>
    <dgm:pt modelId="{B9A7B537-620C-431D-ACE7-DA7C77464ECD}" type="pres">
      <dgm:prSet presAssocID="{C1E54C92-DB91-479E-A071-92E9877AD156}" presName="linearFlow" presStyleCnt="0">
        <dgm:presLayoutVars>
          <dgm:dir/>
          <dgm:animLvl val="lvl"/>
          <dgm:resizeHandles val="exact"/>
        </dgm:presLayoutVars>
      </dgm:prSet>
      <dgm:spPr/>
    </dgm:pt>
    <dgm:pt modelId="{1B371492-62AB-4CA9-B26F-0DDA7530303F}" type="pres">
      <dgm:prSet presAssocID="{3773FB4F-1147-4AE4-9973-D0D6FD8D177A}" presName="composite" presStyleCnt="0"/>
      <dgm:spPr/>
    </dgm:pt>
    <dgm:pt modelId="{A31B2E17-3944-4492-9483-3CF58FA05EE8}" type="pres">
      <dgm:prSet presAssocID="{3773FB4F-1147-4AE4-9973-D0D6FD8D177A}" presName="parTx" presStyleLbl="node1" presStyleIdx="0" presStyleCnt="3">
        <dgm:presLayoutVars>
          <dgm:chMax val="0"/>
          <dgm:chPref val="0"/>
          <dgm:bulletEnabled val="1"/>
        </dgm:presLayoutVars>
      </dgm:prSet>
      <dgm:spPr/>
    </dgm:pt>
    <dgm:pt modelId="{9F52E89D-08A2-41E3-A0AB-A2E6845104E6}" type="pres">
      <dgm:prSet presAssocID="{3773FB4F-1147-4AE4-9973-D0D6FD8D177A}" presName="parSh" presStyleLbl="node1" presStyleIdx="0" presStyleCnt="3"/>
      <dgm:spPr/>
    </dgm:pt>
    <dgm:pt modelId="{7F07B71E-CA3C-4E62-96BF-58F7503F2024}" type="pres">
      <dgm:prSet presAssocID="{3773FB4F-1147-4AE4-9973-D0D6FD8D177A}" presName="desTx" presStyleLbl="fgAcc1" presStyleIdx="0" presStyleCnt="3">
        <dgm:presLayoutVars>
          <dgm:bulletEnabled val="1"/>
        </dgm:presLayoutVars>
      </dgm:prSet>
      <dgm:spPr/>
    </dgm:pt>
    <dgm:pt modelId="{C5C75E49-0ABE-49DB-A200-ECE413998D26}" type="pres">
      <dgm:prSet presAssocID="{974D095B-55C9-4270-85EA-199F49ECDC40}" presName="sibTrans" presStyleLbl="sibTrans2D1" presStyleIdx="0" presStyleCnt="2"/>
      <dgm:spPr/>
    </dgm:pt>
    <dgm:pt modelId="{ABD9E4BE-0406-44D7-9C68-138325070121}" type="pres">
      <dgm:prSet presAssocID="{974D095B-55C9-4270-85EA-199F49ECDC40}" presName="connTx" presStyleLbl="sibTrans2D1" presStyleIdx="0" presStyleCnt="2"/>
      <dgm:spPr/>
    </dgm:pt>
    <dgm:pt modelId="{3036C6F9-6ECB-4980-BE34-7541B03C0493}" type="pres">
      <dgm:prSet presAssocID="{B2CC5321-25F9-4762-95C7-AC881C5653A5}" presName="composite" presStyleCnt="0"/>
      <dgm:spPr/>
    </dgm:pt>
    <dgm:pt modelId="{5C8C0FFD-622C-4E1E-88D8-209CB63FD40A}" type="pres">
      <dgm:prSet presAssocID="{B2CC5321-25F9-4762-95C7-AC881C5653A5}" presName="parTx" presStyleLbl="node1" presStyleIdx="0" presStyleCnt="3">
        <dgm:presLayoutVars>
          <dgm:chMax val="0"/>
          <dgm:chPref val="0"/>
          <dgm:bulletEnabled val="1"/>
        </dgm:presLayoutVars>
      </dgm:prSet>
      <dgm:spPr/>
    </dgm:pt>
    <dgm:pt modelId="{6FDFDA6E-6BCF-4E3B-A94D-5128DAEB7D0A}" type="pres">
      <dgm:prSet presAssocID="{B2CC5321-25F9-4762-95C7-AC881C5653A5}" presName="parSh" presStyleLbl="node1" presStyleIdx="1" presStyleCnt="3"/>
      <dgm:spPr/>
    </dgm:pt>
    <dgm:pt modelId="{21FEFC6D-5903-4477-9E8E-BD5095D57B09}" type="pres">
      <dgm:prSet presAssocID="{B2CC5321-25F9-4762-95C7-AC881C5653A5}" presName="desTx" presStyleLbl="fgAcc1" presStyleIdx="1" presStyleCnt="3">
        <dgm:presLayoutVars>
          <dgm:bulletEnabled val="1"/>
        </dgm:presLayoutVars>
      </dgm:prSet>
      <dgm:spPr/>
    </dgm:pt>
    <dgm:pt modelId="{55FBC2B1-48E3-41AA-A5A6-3A2AAFDD2FCD}" type="pres">
      <dgm:prSet presAssocID="{1920EEFE-F97C-4E04-B628-21169EBCD6DE}" presName="sibTrans" presStyleLbl="sibTrans2D1" presStyleIdx="1" presStyleCnt="2"/>
      <dgm:spPr/>
    </dgm:pt>
    <dgm:pt modelId="{AE7FEB36-13BB-48DC-9896-3F1610488C4C}" type="pres">
      <dgm:prSet presAssocID="{1920EEFE-F97C-4E04-B628-21169EBCD6DE}" presName="connTx" presStyleLbl="sibTrans2D1" presStyleIdx="1" presStyleCnt="2"/>
      <dgm:spPr/>
    </dgm:pt>
    <dgm:pt modelId="{B69EF730-10A2-4463-A4E8-6614EE771727}" type="pres">
      <dgm:prSet presAssocID="{615231E5-766B-42A2-9043-5EDF32E4CFA7}" presName="composite" presStyleCnt="0"/>
      <dgm:spPr/>
    </dgm:pt>
    <dgm:pt modelId="{C261907D-43A2-4806-9AB9-1237F7A3D623}" type="pres">
      <dgm:prSet presAssocID="{615231E5-766B-42A2-9043-5EDF32E4CFA7}" presName="parTx" presStyleLbl="node1" presStyleIdx="1" presStyleCnt="3">
        <dgm:presLayoutVars>
          <dgm:chMax val="0"/>
          <dgm:chPref val="0"/>
          <dgm:bulletEnabled val="1"/>
        </dgm:presLayoutVars>
      </dgm:prSet>
      <dgm:spPr/>
    </dgm:pt>
    <dgm:pt modelId="{FB0DABDB-5DB1-4136-BF0E-C3E3EA6E3078}" type="pres">
      <dgm:prSet presAssocID="{615231E5-766B-42A2-9043-5EDF32E4CFA7}" presName="parSh" presStyleLbl="node1" presStyleIdx="2" presStyleCnt="3"/>
      <dgm:spPr/>
    </dgm:pt>
    <dgm:pt modelId="{F6C4E36A-02FE-4025-8A6A-96AAF28F7206}" type="pres">
      <dgm:prSet presAssocID="{615231E5-766B-42A2-9043-5EDF32E4CFA7}" presName="desTx" presStyleLbl="fgAcc1" presStyleIdx="2" presStyleCnt="3">
        <dgm:presLayoutVars>
          <dgm:bulletEnabled val="1"/>
        </dgm:presLayoutVars>
      </dgm:prSet>
      <dgm:spPr/>
    </dgm:pt>
  </dgm:ptLst>
  <dgm:cxnLst>
    <dgm:cxn modelId="{32BF610A-4103-4BB0-A917-E69DE714DDB6}" type="presOf" srcId="{1920EEFE-F97C-4E04-B628-21169EBCD6DE}" destId="{AE7FEB36-13BB-48DC-9896-3F1610488C4C}" srcOrd="1" destOrd="0" presId="urn:microsoft.com/office/officeart/2005/8/layout/process3"/>
    <dgm:cxn modelId="{F9AC2B31-C346-49AD-BF59-5030AF8320B4}" type="presOf" srcId="{A7AD712F-BC14-4A2F-AAB1-E022AC368B87}" destId="{7F07B71E-CA3C-4E62-96BF-58F7503F2024}" srcOrd="0" destOrd="2" presId="urn:microsoft.com/office/officeart/2005/8/layout/process3"/>
    <dgm:cxn modelId="{73B9AF37-33E2-4D33-B07F-979DB33E7D41}" type="presOf" srcId="{F7C73DCA-9B3F-4D39-96DC-1E9934AB999E}" destId="{7F07B71E-CA3C-4E62-96BF-58F7503F2024}" srcOrd="0" destOrd="1" presId="urn:microsoft.com/office/officeart/2005/8/layout/process3"/>
    <dgm:cxn modelId="{5BC1473B-3551-4B0D-B613-96A447B291AC}" type="presOf" srcId="{BB56D5BF-ECF7-4562-B961-AD3EF3EB8085}" destId="{21FEFC6D-5903-4477-9E8E-BD5095D57B09}" srcOrd="0" destOrd="1" presId="urn:microsoft.com/office/officeart/2005/8/layout/process3"/>
    <dgm:cxn modelId="{B7DE1A5C-8642-4E45-9DC9-97F8D70689FB}" type="presOf" srcId="{29845FD3-D791-4635-B400-046FEF765456}" destId="{7F07B71E-CA3C-4E62-96BF-58F7503F2024}" srcOrd="0" destOrd="0" presId="urn:microsoft.com/office/officeart/2005/8/layout/process3"/>
    <dgm:cxn modelId="{43EA4A60-8FFB-4D89-BFD9-AE1812A7F120}" srcId="{C1E54C92-DB91-479E-A071-92E9877AD156}" destId="{3773FB4F-1147-4AE4-9973-D0D6FD8D177A}" srcOrd="0" destOrd="0" parTransId="{A07B681B-DECA-4510-AA14-7E411BB74C29}" sibTransId="{974D095B-55C9-4270-85EA-199F49ECDC40}"/>
    <dgm:cxn modelId="{3186B866-16CE-4B7F-B15B-0C966597209B}" srcId="{3773FB4F-1147-4AE4-9973-D0D6FD8D177A}" destId="{29845FD3-D791-4635-B400-046FEF765456}" srcOrd="0" destOrd="0" parTransId="{83BFCE19-01C7-44D0-BE9F-6BA94D524D40}" sibTransId="{A3C52C08-64A0-4264-A663-CE36B2B34D9F}"/>
    <dgm:cxn modelId="{79C3D068-8FCC-40F2-A1C6-871D0D1ED985}" type="presOf" srcId="{615231E5-766B-42A2-9043-5EDF32E4CFA7}" destId="{FB0DABDB-5DB1-4136-BF0E-C3E3EA6E3078}" srcOrd="1" destOrd="0" presId="urn:microsoft.com/office/officeart/2005/8/layout/process3"/>
    <dgm:cxn modelId="{CEAD1575-B00C-408A-BB88-E7A755E3810A}" srcId="{3773FB4F-1147-4AE4-9973-D0D6FD8D177A}" destId="{F7C73DCA-9B3F-4D39-96DC-1E9934AB999E}" srcOrd="1" destOrd="0" parTransId="{4D389157-87E1-49E4-B99E-CF9FA6324DAC}" sibTransId="{7020F0E1-F1D1-4F75-9294-AEA82E10D190}"/>
    <dgm:cxn modelId="{F3D79255-42D4-49B3-A048-BEFC9BBC7496}" type="presOf" srcId="{3773FB4F-1147-4AE4-9973-D0D6FD8D177A}" destId="{A31B2E17-3944-4492-9483-3CF58FA05EE8}" srcOrd="0" destOrd="0" presId="urn:microsoft.com/office/officeart/2005/8/layout/process3"/>
    <dgm:cxn modelId="{4E707E76-9F06-4102-8E7F-4EA3257F1196}" type="presOf" srcId="{974D095B-55C9-4270-85EA-199F49ECDC40}" destId="{ABD9E4BE-0406-44D7-9C68-138325070121}" srcOrd="1" destOrd="0" presId="urn:microsoft.com/office/officeart/2005/8/layout/process3"/>
    <dgm:cxn modelId="{9049E17A-5223-427F-BAD0-1D35175EEB78}" srcId="{615231E5-766B-42A2-9043-5EDF32E4CFA7}" destId="{264C9B36-D182-4700-A3B1-8728C2173640}" srcOrd="2" destOrd="0" parTransId="{461A9C6A-638C-4C14-96B3-6DEF22B00DEF}" sibTransId="{1988ED66-0A4B-4C66-BEB8-8F4B3455A69D}"/>
    <dgm:cxn modelId="{4B7C357C-E950-4A41-9353-B1B4E8B94BF0}" type="presOf" srcId="{EF948082-F17A-42CA-9F8A-EACB77EFA793}" destId="{21FEFC6D-5903-4477-9E8E-BD5095D57B09}" srcOrd="0" destOrd="2" presId="urn:microsoft.com/office/officeart/2005/8/layout/process3"/>
    <dgm:cxn modelId="{9D4AB78A-7F31-4DFA-96AD-38C14D3A8356}" srcId="{3773FB4F-1147-4AE4-9973-D0D6FD8D177A}" destId="{A7AD712F-BC14-4A2F-AAB1-E022AC368B87}" srcOrd="2" destOrd="0" parTransId="{B2F891A9-F0D6-4E21-A8E5-B6A707AC0983}" sibTransId="{9BCB00DE-C4DF-4642-8A08-239510ADDAA0}"/>
    <dgm:cxn modelId="{92E1ED97-AE87-4C52-931B-C73CE4E13811}" type="presOf" srcId="{E82F6E1F-3D29-4147-9421-324056708C62}" destId="{F6C4E36A-02FE-4025-8A6A-96AAF28F7206}" srcOrd="0" destOrd="1" presId="urn:microsoft.com/office/officeart/2005/8/layout/process3"/>
    <dgm:cxn modelId="{BCECECA0-0FA9-4889-BDE4-966B68E02471}" srcId="{B2CC5321-25F9-4762-95C7-AC881C5653A5}" destId="{EF948082-F17A-42CA-9F8A-EACB77EFA793}" srcOrd="2" destOrd="0" parTransId="{6D766E54-2FEA-4FC1-AB27-D19B606C6E0C}" sibTransId="{27FFC738-F68C-434B-88F5-3496EDE32539}"/>
    <dgm:cxn modelId="{49E10BA3-3B48-461E-B80F-733326F7353E}" type="presOf" srcId="{1920EEFE-F97C-4E04-B628-21169EBCD6DE}" destId="{55FBC2B1-48E3-41AA-A5A6-3A2AAFDD2FCD}" srcOrd="0" destOrd="0" presId="urn:microsoft.com/office/officeart/2005/8/layout/process3"/>
    <dgm:cxn modelId="{634071A5-A798-4631-A410-5E8FB1B68532}" srcId="{615231E5-766B-42A2-9043-5EDF32E4CFA7}" destId="{E82F6E1F-3D29-4147-9421-324056708C62}" srcOrd="1" destOrd="0" parTransId="{A52F845C-AE74-4E4B-AF64-B7A3B7A2F6C8}" sibTransId="{6604E26F-A38D-4DEE-9FE5-EC6758707E77}"/>
    <dgm:cxn modelId="{948CC6A5-6FCD-4779-87EC-2124AD01C3D5}" srcId="{C1E54C92-DB91-479E-A071-92E9877AD156}" destId="{B2CC5321-25F9-4762-95C7-AC881C5653A5}" srcOrd="1" destOrd="0" parTransId="{7EA14FC9-7E32-49B0-A6CF-AA8ADAA4C2CE}" sibTransId="{1920EEFE-F97C-4E04-B628-21169EBCD6DE}"/>
    <dgm:cxn modelId="{D54151B0-F03D-4BE1-A26A-99E009B58C97}" type="presOf" srcId="{58E0CBCF-DA13-4604-8E51-C5A97486D599}" destId="{21FEFC6D-5903-4477-9E8E-BD5095D57B09}" srcOrd="0" destOrd="0" presId="urn:microsoft.com/office/officeart/2005/8/layout/process3"/>
    <dgm:cxn modelId="{AB06B3B3-F590-4A4D-8930-12809866B54B}" srcId="{B2CC5321-25F9-4762-95C7-AC881C5653A5}" destId="{58E0CBCF-DA13-4604-8E51-C5A97486D599}" srcOrd="0" destOrd="0" parTransId="{D5B899EE-876D-4A92-9BF4-8FF70356ACF1}" sibTransId="{A2AFFDAF-E17A-4363-85B8-D043E88C1D7D}"/>
    <dgm:cxn modelId="{1BE8EFBB-09C8-400F-86E4-4D91447548B1}" type="presOf" srcId="{15C9EC9C-C4B3-485E-9B84-B15334D9341A}" destId="{F6C4E36A-02FE-4025-8A6A-96AAF28F7206}" srcOrd="0" destOrd="0" presId="urn:microsoft.com/office/officeart/2005/8/layout/process3"/>
    <dgm:cxn modelId="{AD416CBC-7079-4D2E-8509-66E6FA41D578}" type="presOf" srcId="{C1E54C92-DB91-479E-A071-92E9877AD156}" destId="{B9A7B537-620C-431D-ACE7-DA7C77464ECD}" srcOrd="0" destOrd="0" presId="urn:microsoft.com/office/officeart/2005/8/layout/process3"/>
    <dgm:cxn modelId="{F99FC5BD-3442-40F3-86FF-E330EF330500}" type="presOf" srcId="{B2CC5321-25F9-4762-95C7-AC881C5653A5}" destId="{5C8C0FFD-622C-4E1E-88D8-209CB63FD40A}" srcOrd="0" destOrd="0" presId="urn:microsoft.com/office/officeart/2005/8/layout/process3"/>
    <dgm:cxn modelId="{E88B77D2-E15E-432D-98E5-3A0B5453009A}" srcId="{C1E54C92-DB91-479E-A071-92E9877AD156}" destId="{615231E5-766B-42A2-9043-5EDF32E4CFA7}" srcOrd="2" destOrd="0" parTransId="{62E9576D-0A75-4A28-A5D4-0040E50A5B62}" sibTransId="{795E2BCC-D59E-438D-9299-B0E8B11342FA}"/>
    <dgm:cxn modelId="{E7C34BD3-2AD9-4E81-B0A6-42C5277E6F68}" srcId="{B2CC5321-25F9-4762-95C7-AC881C5653A5}" destId="{BB56D5BF-ECF7-4562-B961-AD3EF3EB8085}" srcOrd="1" destOrd="0" parTransId="{B61C1A5C-4221-4CEE-93B6-F8F5C6472938}" sibTransId="{66BDB76B-081A-46F8-AEE8-DDCE0821D980}"/>
    <dgm:cxn modelId="{0F2BB7D3-CBD8-4BA2-A298-3876D0D42F4A}" type="presOf" srcId="{974D095B-55C9-4270-85EA-199F49ECDC40}" destId="{C5C75E49-0ABE-49DB-A200-ECE413998D26}" srcOrd="0" destOrd="0" presId="urn:microsoft.com/office/officeart/2005/8/layout/process3"/>
    <dgm:cxn modelId="{1524A6DA-6EA9-449B-947F-1EA71DC82B4C}" type="presOf" srcId="{264C9B36-D182-4700-A3B1-8728C2173640}" destId="{F6C4E36A-02FE-4025-8A6A-96AAF28F7206}" srcOrd="0" destOrd="2" presId="urn:microsoft.com/office/officeart/2005/8/layout/process3"/>
    <dgm:cxn modelId="{69E727E1-C50D-4EBC-B975-3D046EAC2BFE}" type="presOf" srcId="{3773FB4F-1147-4AE4-9973-D0D6FD8D177A}" destId="{9F52E89D-08A2-41E3-A0AB-A2E6845104E6}" srcOrd="1" destOrd="0" presId="urn:microsoft.com/office/officeart/2005/8/layout/process3"/>
    <dgm:cxn modelId="{F43A48EA-E82E-469D-B6D4-CCC52CCCA059}" type="presOf" srcId="{B2CC5321-25F9-4762-95C7-AC881C5653A5}" destId="{6FDFDA6E-6BCF-4E3B-A94D-5128DAEB7D0A}" srcOrd="1" destOrd="0" presId="urn:microsoft.com/office/officeart/2005/8/layout/process3"/>
    <dgm:cxn modelId="{6C67AAEC-1AA5-4DB7-B55F-ACF6227B3B06}" srcId="{615231E5-766B-42A2-9043-5EDF32E4CFA7}" destId="{15C9EC9C-C4B3-485E-9B84-B15334D9341A}" srcOrd="0" destOrd="0" parTransId="{C5BD5271-4D54-4F27-8C38-EB15AEF413DD}" sibTransId="{B00E9562-BD56-47C1-9907-BA5F46CA53FB}"/>
    <dgm:cxn modelId="{4CA2C8EC-1B53-4688-8905-1305E15967A3}" type="presOf" srcId="{615231E5-766B-42A2-9043-5EDF32E4CFA7}" destId="{C261907D-43A2-4806-9AB9-1237F7A3D623}" srcOrd="0" destOrd="0" presId="urn:microsoft.com/office/officeart/2005/8/layout/process3"/>
    <dgm:cxn modelId="{475F563E-C31E-4323-A313-9002EF05A89E}" type="presParOf" srcId="{B9A7B537-620C-431D-ACE7-DA7C77464ECD}" destId="{1B371492-62AB-4CA9-B26F-0DDA7530303F}" srcOrd="0" destOrd="0" presId="urn:microsoft.com/office/officeart/2005/8/layout/process3"/>
    <dgm:cxn modelId="{EE9F3DFE-B01F-4B5B-A99B-2373A855558E}" type="presParOf" srcId="{1B371492-62AB-4CA9-B26F-0DDA7530303F}" destId="{A31B2E17-3944-4492-9483-3CF58FA05EE8}" srcOrd="0" destOrd="0" presId="urn:microsoft.com/office/officeart/2005/8/layout/process3"/>
    <dgm:cxn modelId="{3536B4F3-202D-46D6-8B6C-FB5F5219E643}" type="presParOf" srcId="{1B371492-62AB-4CA9-B26F-0DDA7530303F}" destId="{9F52E89D-08A2-41E3-A0AB-A2E6845104E6}" srcOrd="1" destOrd="0" presId="urn:microsoft.com/office/officeart/2005/8/layout/process3"/>
    <dgm:cxn modelId="{46EE0FB4-7F25-42D9-BB86-7AA9F4E7B261}" type="presParOf" srcId="{1B371492-62AB-4CA9-B26F-0DDA7530303F}" destId="{7F07B71E-CA3C-4E62-96BF-58F7503F2024}" srcOrd="2" destOrd="0" presId="urn:microsoft.com/office/officeart/2005/8/layout/process3"/>
    <dgm:cxn modelId="{C985E4B8-3300-4D59-81ED-856DD75FBF65}" type="presParOf" srcId="{B9A7B537-620C-431D-ACE7-DA7C77464ECD}" destId="{C5C75E49-0ABE-49DB-A200-ECE413998D26}" srcOrd="1" destOrd="0" presId="urn:microsoft.com/office/officeart/2005/8/layout/process3"/>
    <dgm:cxn modelId="{DB341C6F-97E8-44E0-A232-8CA54A5E6FC0}" type="presParOf" srcId="{C5C75E49-0ABE-49DB-A200-ECE413998D26}" destId="{ABD9E4BE-0406-44D7-9C68-138325070121}" srcOrd="0" destOrd="0" presId="urn:microsoft.com/office/officeart/2005/8/layout/process3"/>
    <dgm:cxn modelId="{B1F6B339-7457-4EE0-B7A2-7F999F6630D6}" type="presParOf" srcId="{B9A7B537-620C-431D-ACE7-DA7C77464ECD}" destId="{3036C6F9-6ECB-4980-BE34-7541B03C0493}" srcOrd="2" destOrd="0" presId="urn:microsoft.com/office/officeart/2005/8/layout/process3"/>
    <dgm:cxn modelId="{FFCB044D-9733-46B2-923C-49CA10BB210F}" type="presParOf" srcId="{3036C6F9-6ECB-4980-BE34-7541B03C0493}" destId="{5C8C0FFD-622C-4E1E-88D8-209CB63FD40A}" srcOrd="0" destOrd="0" presId="urn:microsoft.com/office/officeart/2005/8/layout/process3"/>
    <dgm:cxn modelId="{8DBDD85F-6B03-4660-ADFA-8238B306ABEA}" type="presParOf" srcId="{3036C6F9-6ECB-4980-BE34-7541B03C0493}" destId="{6FDFDA6E-6BCF-4E3B-A94D-5128DAEB7D0A}" srcOrd="1" destOrd="0" presId="urn:microsoft.com/office/officeart/2005/8/layout/process3"/>
    <dgm:cxn modelId="{632A690B-8CE6-4B2B-94E1-11CE5E60A351}" type="presParOf" srcId="{3036C6F9-6ECB-4980-BE34-7541B03C0493}" destId="{21FEFC6D-5903-4477-9E8E-BD5095D57B09}" srcOrd="2" destOrd="0" presId="urn:microsoft.com/office/officeart/2005/8/layout/process3"/>
    <dgm:cxn modelId="{7D472C63-E5ED-4997-9147-D38354A71EBF}" type="presParOf" srcId="{B9A7B537-620C-431D-ACE7-DA7C77464ECD}" destId="{55FBC2B1-48E3-41AA-A5A6-3A2AAFDD2FCD}" srcOrd="3" destOrd="0" presId="urn:microsoft.com/office/officeart/2005/8/layout/process3"/>
    <dgm:cxn modelId="{E0EC8907-7909-4FA8-8136-C43C8E8EF1D5}" type="presParOf" srcId="{55FBC2B1-48E3-41AA-A5A6-3A2AAFDD2FCD}" destId="{AE7FEB36-13BB-48DC-9896-3F1610488C4C}" srcOrd="0" destOrd="0" presId="urn:microsoft.com/office/officeart/2005/8/layout/process3"/>
    <dgm:cxn modelId="{BAB33267-66E8-4D21-9F43-C70B27915184}" type="presParOf" srcId="{B9A7B537-620C-431D-ACE7-DA7C77464ECD}" destId="{B69EF730-10A2-4463-A4E8-6614EE771727}" srcOrd="4" destOrd="0" presId="urn:microsoft.com/office/officeart/2005/8/layout/process3"/>
    <dgm:cxn modelId="{CE39CB6A-59EB-4399-B802-F61339FE46F2}" type="presParOf" srcId="{B69EF730-10A2-4463-A4E8-6614EE771727}" destId="{C261907D-43A2-4806-9AB9-1237F7A3D623}" srcOrd="0" destOrd="0" presId="urn:microsoft.com/office/officeart/2005/8/layout/process3"/>
    <dgm:cxn modelId="{CE689D37-CEFF-46B8-BA9E-C72DAF9C444B}" type="presParOf" srcId="{B69EF730-10A2-4463-A4E8-6614EE771727}" destId="{FB0DABDB-5DB1-4136-BF0E-C3E3EA6E3078}" srcOrd="1" destOrd="0" presId="urn:microsoft.com/office/officeart/2005/8/layout/process3"/>
    <dgm:cxn modelId="{5ADE5BB2-E9BA-4170-9A5C-0B071993ABF9}" type="presParOf" srcId="{B69EF730-10A2-4463-A4E8-6614EE771727}" destId="{F6C4E36A-02FE-4025-8A6A-96AAF28F7206}" srcOrd="2" destOrd="0" presId="urn:microsoft.com/office/officeart/2005/8/layout/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CDD37F-6DF2-483F-88D9-FB2F7A9B8023}">
      <dsp:nvSpPr>
        <dsp:cNvPr id="0" name=""/>
        <dsp:cNvSpPr/>
      </dsp:nvSpPr>
      <dsp:spPr>
        <a:xfrm>
          <a:off x="2381" y="994870"/>
          <a:ext cx="2901156" cy="1160462"/>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marL="0" lvl="0" indent="0" algn="ctr" defTabSz="1066800">
            <a:lnSpc>
              <a:spcPct val="90000"/>
            </a:lnSpc>
            <a:spcBef>
              <a:spcPct val="0"/>
            </a:spcBef>
            <a:spcAft>
              <a:spcPct val="35000"/>
            </a:spcAft>
            <a:buNone/>
          </a:pPr>
          <a:r>
            <a:rPr lang="en-US" sz="2400" kern="1200"/>
            <a:t>Knowledge Requested</a:t>
          </a:r>
        </a:p>
      </dsp:txBody>
      <dsp:txXfrm>
        <a:off x="582612" y="994870"/>
        <a:ext cx="1740694" cy="1160462"/>
      </dsp:txXfrm>
    </dsp:sp>
    <dsp:sp modelId="{C7709017-8541-4E0B-8156-6125929FEFCA}">
      <dsp:nvSpPr>
        <dsp:cNvPr id="0" name=""/>
        <dsp:cNvSpPr/>
      </dsp:nvSpPr>
      <dsp:spPr>
        <a:xfrm>
          <a:off x="2613421" y="994870"/>
          <a:ext cx="2901156" cy="1160462"/>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marL="0" lvl="0" indent="0" algn="ctr" defTabSz="1066800">
            <a:lnSpc>
              <a:spcPct val="90000"/>
            </a:lnSpc>
            <a:spcBef>
              <a:spcPct val="0"/>
            </a:spcBef>
            <a:spcAft>
              <a:spcPct val="35000"/>
            </a:spcAft>
            <a:buNone/>
          </a:pPr>
          <a:r>
            <a:rPr lang="en-US" sz="2400" kern="1200"/>
            <a:t>AI Response Generated</a:t>
          </a:r>
        </a:p>
      </dsp:txBody>
      <dsp:txXfrm>
        <a:off x="3193652" y="994870"/>
        <a:ext cx="1740694" cy="1160462"/>
      </dsp:txXfrm>
    </dsp:sp>
    <dsp:sp modelId="{8CB4BBC0-FDFC-4467-924D-EEADD727115F}">
      <dsp:nvSpPr>
        <dsp:cNvPr id="0" name=""/>
        <dsp:cNvSpPr/>
      </dsp:nvSpPr>
      <dsp:spPr>
        <a:xfrm>
          <a:off x="5224462" y="994870"/>
          <a:ext cx="2901156" cy="1160462"/>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marL="0" lvl="0" indent="0" algn="ctr" defTabSz="1066800">
            <a:lnSpc>
              <a:spcPct val="90000"/>
            </a:lnSpc>
            <a:spcBef>
              <a:spcPct val="0"/>
            </a:spcBef>
            <a:spcAft>
              <a:spcPct val="35000"/>
            </a:spcAft>
            <a:buNone/>
          </a:pPr>
          <a:r>
            <a:rPr lang="en-US" sz="2400" kern="1200"/>
            <a:t>Plan Complete</a:t>
          </a:r>
        </a:p>
      </dsp:txBody>
      <dsp:txXfrm>
        <a:off x="5804693" y="994870"/>
        <a:ext cx="1740694" cy="116046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5ACF71-30FC-4B9B-A1D8-F1C26B737B88}">
      <dsp:nvSpPr>
        <dsp:cNvPr id="0" name=""/>
        <dsp:cNvSpPr/>
      </dsp:nvSpPr>
      <dsp:spPr>
        <a:xfrm>
          <a:off x="0" y="0"/>
          <a:ext cx="9366012" cy="1450181"/>
        </a:xfrm>
        <a:prstGeom prst="roundRect">
          <a:avLst>
            <a:gd name="adj" fmla="val 10000"/>
          </a:avLst>
        </a:prstGeom>
        <a:solidFill>
          <a:schemeClr val="accent3">
            <a:hueOff val="0"/>
            <a:satOff val="0"/>
            <a:lumOff val="0"/>
            <a:alphaOff val="0"/>
          </a:schemeClr>
        </a:solidFill>
        <a:ln w="1714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b="1" kern="1200" baseline="0"/>
            <a:t>LLM:</a:t>
          </a:r>
          <a:r>
            <a:rPr lang="en-US" sz="1900" kern="1200" baseline="0"/>
            <a:t> Limited to static knowledge, no external data access </a:t>
          </a:r>
          <a:br>
            <a:rPr lang="en-US" sz="1900" kern="1200" baseline="0"/>
          </a:br>
          <a:r>
            <a:rPr lang="en-US" sz="1900" kern="1200" baseline="0"/>
            <a:t>(e.g., an isolated librarian only having access to their books).</a:t>
          </a:r>
          <a:endParaRPr lang="en-US" sz="1900" kern="1200"/>
        </a:p>
      </dsp:txBody>
      <dsp:txXfrm>
        <a:off x="42474" y="42474"/>
        <a:ext cx="7801154" cy="1365233"/>
      </dsp:txXfrm>
    </dsp:sp>
    <dsp:sp modelId="{EBDB54EE-F228-40CE-A0F9-6F33F6744360}">
      <dsp:nvSpPr>
        <dsp:cNvPr id="0" name=""/>
        <dsp:cNvSpPr/>
      </dsp:nvSpPr>
      <dsp:spPr>
        <a:xfrm>
          <a:off x="826412" y="1691878"/>
          <a:ext cx="9366012" cy="1450181"/>
        </a:xfrm>
        <a:prstGeom prst="roundRect">
          <a:avLst>
            <a:gd name="adj" fmla="val 10000"/>
          </a:avLst>
        </a:prstGeom>
        <a:solidFill>
          <a:schemeClr val="accent3">
            <a:hueOff val="0"/>
            <a:satOff val="0"/>
            <a:lumOff val="0"/>
            <a:alphaOff val="0"/>
          </a:schemeClr>
        </a:solidFill>
        <a:ln w="1714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b="1" kern="1200" baseline="0"/>
            <a:t>LLM + Connectors: </a:t>
          </a:r>
          <a:r>
            <a:rPr lang="en-US" sz="1900" kern="1200" baseline="0"/>
            <a:t>Custom-coded integration for each tool (complex, unscalable). i.e., each action and their inputs need to be described and potentially updated as new actions/definitions become available.</a:t>
          </a:r>
          <a:endParaRPr lang="en-US" sz="1900" kern="1200"/>
        </a:p>
      </dsp:txBody>
      <dsp:txXfrm>
        <a:off x="868886" y="1734352"/>
        <a:ext cx="7512033" cy="1365233"/>
      </dsp:txXfrm>
    </dsp:sp>
    <dsp:sp modelId="{775EE198-D324-43D0-AC51-697750DCCC64}">
      <dsp:nvSpPr>
        <dsp:cNvPr id="0" name=""/>
        <dsp:cNvSpPr/>
      </dsp:nvSpPr>
      <dsp:spPr>
        <a:xfrm>
          <a:off x="1652825" y="3383756"/>
          <a:ext cx="9366012" cy="1450181"/>
        </a:xfrm>
        <a:prstGeom prst="roundRect">
          <a:avLst>
            <a:gd name="adj" fmla="val 10000"/>
          </a:avLst>
        </a:prstGeom>
        <a:solidFill>
          <a:schemeClr val="accent3">
            <a:hueOff val="0"/>
            <a:satOff val="0"/>
            <a:lumOff val="0"/>
            <a:alphaOff val="0"/>
          </a:schemeClr>
        </a:solidFill>
        <a:ln w="1714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b="1" kern="1200" baseline="0"/>
            <a:t>LLM + MCP: </a:t>
          </a:r>
          <a:r>
            <a:rPr lang="en-US" sz="1900" kern="1200" baseline="0"/>
            <a:t>Standardized integration, instantly compatible with any MCP-enabled tool, solving complexity.</a:t>
          </a:r>
          <a:endParaRPr lang="en-US" sz="1900" kern="1200"/>
        </a:p>
      </dsp:txBody>
      <dsp:txXfrm>
        <a:off x="1695299" y="3426230"/>
        <a:ext cx="7512033" cy="1365233"/>
      </dsp:txXfrm>
    </dsp:sp>
    <dsp:sp modelId="{B153BDB1-A0E8-4246-A382-8CD3F3EA919B}">
      <dsp:nvSpPr>
        <dsp:cNvPr id="0" name=""/>
        <dsp:cNvSpPr/>
      </dsp:nvSpPr>
      <dsp:spPr>
        <a:xfrm>
          <a:off x="8423394" y="1099720"/>
          <a:ext cx="942617" cy="942617"/>
        </a:xfrm>
        <a:prstGeom prst="downArrow">
          <a:avLst>
            <a:gd name="adj1" fmla="val 55000"/>
            <a:gd name="adj2" fmla="val 45000"/>
          </a:avLst>
        </a:prstGeom>
        <a:solidFill>
          <a:schemeClr val="accent3">
            <a:alpha val="90000"/>
            <a:tint val="40000"/>
            <a:hueOff val="0"/>
            <a:satOff val="0"/>
            <a:lumOff val="0"/>
            <a:alphaOff val="0"/>
          </a:schemeClr>
        </a:solidFill>
        <a:ln w="10795" cap="flat" cmpd="sng" algn="ctr">
          <a:solidFill>
            <a:schemeClr val="accent3">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8635483" y="1099720"/>
        <a:ext cx="518439" cy="709319"/>
      </dsp:txXfrm>
    </dsp:sp>
    <dsp:sp modelId="{2C615168-CC81-4E22-BA11-46F80C55DC03}">
      <dsp:nvSpPr>
        <dsp:cNvPr id="0" name=""/>
        <dsp:cNvSpPr/>
      </dsp:nvSpPr>
      <dsp:spPr>
        <a:xfrm>
          <a:off x="9249807" y="2781931"/>
          <a:ext cx="942617" cy="942617"/>
        </a:xfrm>
        <a:prstGeom prst="downArrow">
          <a:avLst>
            <a:gd name="adj1" fmla="val 55000"/>
            <a:gd name="adj2" fmla="val 45000"/>
          </a:avLst>
        </a:prstGeom>
        <a:solidFill>
          <a:schemeClr val="accent3">
            <a:alpha val="90000"/>
            <a:tint val="40000"/>
            <a:hueOff val="0"/>
            <a:satOff val="0"/>
            <a:lumOff val="0"/>
            <a:alphaOff val="0"/>
          </a:schemeClr>
        </a:solidFill>
        <a:ln w="10795" cap="flat" cmpd="sng" algn="ctr">
          <a:solidFill>
            <a:schemeClr val="accent3">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9461896" y="2781931"/>
        <a:ext cx="518439" cy="70931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52E89D-08A2-41E3-A0AB-A2E6845104E6}">
      <dsp:nvSpPr>
        <dsp:cNvPr id="0" name=""/>
        <dsp:cNvSpPr/>
      </dsp:nvSpPr>
      <dsp:spPr>
        <a:xfrm>
          <a:off x="5461" y="87754"/>
          <a:ext cx="2483381" cy="1197241"/>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135128" rIns="135128" bIns="72390" numCol="1" spcCol="1270" anchor="t" anchorCtr="0">
          <a:noAutofit/>
        </a:bodyPr>
        <a:lstStyle/>
        <a:p>
          <a:pPr marL="0" lvl="0" indent="0" algn="l" defTabSz="844550">
            <a:lnSpc>
              <a:spcPct val="90000"/>
            </a:lnSpc>
            <a:spcBef>
              <a:spcPct val="0"/>
            </a:spcBef>
            <a:spcAft>
              <a:spcPct val="35000"/>
            </a:spcAft>
            <a:buNone/>
          </a:pPr>
          <a:r>
            <a:rPr lang="en-US" sz="1900" kern="1200">
              <a:latin typeface="+mj-lt"/>
            </a:rPr>
            <a:t>Personal DEV environment</a:t>
          </a:r>
          <a:endParaRPr lang="en-150" sz="1900" kern="1200">
            <a:latin typeface="+mj-lt"/>
          </a:endParaRPr>
        </a:p>
      </dsp:txBody>
      <dsp:txXfrm>
        <a:off x="5461" y="87754"/>
        <a:ext cx="2483381" cy="798160"/>
      </dsp:txXfrm>
    </dsp:sp>
    <dsp:sp modelId="{7F07B71E-CA3C-4E62-96BF-58F7503F2024}">
      <dsp:nvSpPr>
        <dsp:cNvPr id="0" name=""/>
        <dsp:cNvSpPr/>
      </dsp:nvSpPr>
      <dsp:spPr>
        <a:xfrm>
          <a:off x="514106" y="885914"/>
          <a:ext cx="2483381" cy="3291750"/>
        </a:xfrm>
        <a:prstGeom prst="roundRect">
          <a:avLst>
            <a:gd name="adj" fmla="val 10000"/>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28016" rIns="128016" bIns="128016" numCol="1" spcCol="1270" anchor="t" anchorCtr="0">
          <a:noAutofit/>
        </a:bodyPr>
        <a:lstStyle/>
        <a:p>
          <a:pPr marL="171450" lvl="1" indent="-171450" algn="l" defTabSz="844550">
            <a:lnSpc>
              <a:spcPct val="90000"/>
            </a:lnSpc>
            <a:spcBef>
              <a:spcPct val="0"/>
            </a:spcBef>
            <a:spcAft>
              <a:spcPct val="15000"/>
            </a:spcAft>
            <a:buChar char="•"/>
          </a:pPr>
          <a:r>
            <a:rPr lang="en-US" sz="1800" kern="1200">
              <a:solidFill>
                <a:srgbClr val="3B3734">
                  <a:hueOff val="0"/>
                  <a:satOff val="0"/>
                  <a:lumOff val="0"/>
                  <a:alphaOff val="0"/>
                </a:srgbClr>
              </a:solidFill>
              <a:latin typeface="Segoe UI"/>
              <a:ea typeface="+mn-ea"/>
              <a:cs typeface="+mn-cs"/>
            </a:rPr>
            <a:t>Strict DLP policies</a:t>
          </a:r>
          <a:endParaRPr lang="en-150" sz="1800" kern="1200">
            <a:solidFill>
              <a:srgbClr val="3B3734">
                <a:hueOff val="0"/>
                <a:satOff val="0"/>
                <a:lumOff val="0"/>
                <a:alphaOff val="0"/>
              </a:srgbClr>
            </a:solidFill>
            <a:latin typeface="Segoe UI"/>
            <a:ea typeface="+mn-ea"/>
            <a:cs typeface="+mn-cs"/>
          </a:endParaRPr>
        </a:p>
        <a:p>
          <a:pPr marL="171450" lvl="1" indent="-171450" algn="l" defTabSz="844550">
            <a:lnSpc>
              <a:spcPct val="90000"/>
            </a:lnSpc>
            <a:spcBef>
              <a:spcPct val="0"/>
            </a:spcBef>
            <a:spcAft>
              <a:spcPct val="15000"/>
            </a:spcAft>
            <a:buChar char="•"/>
          </a:pPr>
          <a:r>
            <a:rPr lang="en-US" sz="1800" kern="1200">
              <a:solidFill>
                <a:srgbClr val="3B3734">
                  <a:hueOff val="0"/>
                  <a:satOff val="0"/>
                  <a:lumOff val="0"/>
                  <a:alphaOff val="0"/>
                </a:srgbClr>
              </a:solidFill>
              <a:latin typeface="Segoe UI"/>
              <a:ea typeface="+mn-ea"/>
              <a:cs typeface="+mn-cs"/>
            </a:rPr>
            <a:t>Strict Managed Environment rules.</a:t>
          </a:r>
          <a:endParaRPr lang="en-150" sz="1800" kern="1200">
            <a:solidFill>
              <a:srgbClr val="3B3734">
                <a:hueOff val="0"/>
                <a:satOff val="0"/>
                <a:lumOff val="0"/>
                <a:alphaOff val="0"/>
              </a:srgbClr>
            </a:solidFill>
            <a:latin typeface="Segoe UI"/>
            <a:ea typeface="+mn-ea"/>
            <a:cs typeface="+mn-cs"/>
          </a:endParaRPr>
        </a:p>
        <a:p>
          <a:pPr marL="171450" lvl="1" indent="-171450" algn="l" defTabSz="844550">
            <a:lnSpc>
              <a:spcPct val="90000"/>
            </a:lnSpc>
            <a:spcBef>
              <a:spcPct val="0"/>
            </a:spcBef>
            <a:spcAft>
              <a:spcPct val="15000"/>
            </a:spcAft>
            <a:buChar char="•"/>
          </a:pPr>
          <a:r>
            <a:rPr lang="en-US" sz="1800" kern="1200">
              <a:solidFill>
                <a:srgbClr val="D83B01"/>
              </a:solidFill>
              <a:latin typeface="Segoe UI"/>
              <a:ea typeface="+mn-ea"/>
              <a:cs typeface="+mn-cs"/>
            </a:rPr>
            <a:t>E.g., can’t use the agent unauthenticated, most channels and connectors are blocked.</a:t>
          </a:r>
          <a:endParaRPr lang="en-150" sz="1800" kern="1200">
            <a:solidFill>
              <a:srgbClr val="D83B01"/>
            </a:solidFill>
            <a:latin typeface="Segoe UI"/>
            <a:ea typeface="+mn-ea"/>
            <a:cs typeface="+mn-cs"/>
          </a:endParaRPr>
        </a:p>
      </dsp:txBody>
      <dsp:txXfrm>
        <a:off x="586842" y="958650"/>
        <a:ext cx="2337909" cy="3146278"/>
      </dsp:txXfrm>
    </dsp:sp>
    <dsp:sp modelId="{C5C75E49-0ABE-49DB-A200-ECE413998D26}">
      <dsp:nvSpPr>
        <dsp:cNvPr id="0" name=""/>
        <dsp:cNvSpPr/>
      </dsp:nvSpPr>
      <dsp:spPr>
        <a:xfrm>
          <a:off x="2865315" y="177689"/>
          <a:ext cx="798119" cy="61829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150" sz="1500" kern="1200"/>
        </a:p>
      </dsp:txBody>
      <dsp:txXfrm>
        <a:off x="2865315" y="301347"/>
        <a:ext cx="612632" cy="370974"/>
      </dsp:txXfrm>
    </dsp:sp>
    <dsp:sp modelId="{6FDFDA6E-6BCF-4E3B-A94D-5128DAEB7D0A}">
      <dsp:nvSpPr>
        <dsp:cNvPr id="0" name=""/>
        <dsp:cNvSpPr/>
      </dsp:nvSpPr>
      <dsp:spPr>
        <a:xfrm>
          <a:off x="3994730" y="87754"/>
          <a:ext cx="2483381" cy="1197241"/>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135128" rIns="135128" bIns="72390" numCol="1" spcCol="1270" anchor="t" anchorCtr="0">
          <a:noAutofit/>
        </a:bodyPr>
        <a:lstStyle/>
        <a:p>
          <a:pPr marL="0" lvl="0" indent="0" algn="l" defTabSz="844550">
            <a:lnSpc>
              <a:spcPct val="90000"/>
            </a:lnSpc>
            <a:spcBef>
              <a:spcPct val="0"/>
            </a:spcBef>
            <a:spcAft>
              <a:spcPct val="35000"/>
            </a:spcAft>
            <a:buNone/>
          </a:pPr>
          <a:r>
            <a:rPr lang="en-US" sz="1900" kern="1200">
              <a:latin typeface="+mj-lt"/>
            </a:rPr>
            <a:t>Dedicated DEV environment</a:t>
          </a:r>
          <a:endParaRPr lang="en-150" sz="1900" kern="1200">
            <a:latin typeface="+mj-lt"/>
          </a:endParaRPr>
        </a:p>
      </dsp:txBody>
      <dsp:txXfrm>
        <a:off x="3994730" y="87754"/>
        <a:ext cx="2483381" cy="798160"/>
      </dsp:txXfrm>
    </dsp:sp>
    <dsp:sp modelId="{21FEFC6D-5903-4477-9E8E-BD5095D57B09}">
      <dsp:nvSpPr>
        <dsp:cNvPr id="0" name=""/>
        <dsp:cNvSpPr/>
      </dsp:nvSpPr>
      <dsp:spPr>
        <a:xfrm>
          <a:off x="4503374" y="885914"/>
          <a:ext cx="2483381" cy="3291750"/>
        </a:xfrm>
        <a:prstGeom prst="roundRect">
          <a:avLst>
            <a:gd name="adj" fmla="val 10000"/>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28016" rIns="128016"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a:t>Relaxed DLP policies</a:t>
          </a:r>
          <a:endParaRPr lang="en-150" sz="1800" kern="1200"/>
        </a:p>
        <a:p>
          <a:pPr marL="171450" lvl="1" indent="-171450" algn="l" defTabSz="800100">
            <a:lnSpc>
              <a:spcPct val="90000"/>
            </a:lnSpc>
            <a:spcBef>
              <a:spcPct val="0"/>
            </a:spcBef>
            <a:spcAft>
              <a:spcPct val="15000"/>
            </a:spcAft>
            <a:buChar char="•"/>
          </a:pPr>
          <a:r>
            <a:rPr lang="en-US" sz="1800" kern="1200"/>
            <a:t>Strict Managed Environment rules.</a:t>
          </a:r>
          <a:endParaRPr lang="en-150" sz="1800" kern="1200"/>
        </a:p>
        <a:p>
          <a:pPr marL="171450" lvl="1" indent="-171450" algn="l" defTabSz="800100">
            <a:lnSpc>
              <a:spcPct val="90000"/>
            </a:lnSpc>
            <a:spcBef>
              <a:spcPct val="0"/>
            </a:spcBef>
            <a:spcAft>
              <a:spcPct val="15000"/>
            </a:spcAft>
            <a:buChar char="•"/>
          </a:pPr>
          <a:r>
            <a:rPr lang="en-US" sz="1800" kern="1200">
              <a:solidFill>
                <a:srgbClr val="0078D4"/>
              </a:solidFill>
            </a:rPr>
            <a:t>E.g., can’t use the agent unauthenticated, but can use the desired channels and connectors</a:t>
          </a:r>
          <a:endParaRPr lang="en-150" sz="1800" kern="1200">
            <a:solidFill>
              <a:srgbClr val="0078D4"/>
            </a:solidFill>
          </a:endParaRPr>
        </a:p>
      </dsp:txBody>
      <dsp:txXfrm>
        <a:off x="4576110" y="958650"/>
        <a:ext cx="2337909" cy="3146278"/>
      </dsp:txXfrm>
    </dsp:sp>
    <dsp:sp modelId="{55FBC2B1-48E3-41AA-A5A6-3A2AAFDD2FCD}">
      <dsp:nvSpPr>
        <dsp:cNvPr id="0" name=""/>
        <dsp:cNvSpPr/>
      </dsp:nvSpPr>
      <dsp:spPr>
        <a:xfrm>
          <a:off x="6854583" y="177689"/>
          <a:ext cx="798119" cy="61829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150" sz="1500" kern="1200"/>
        </a:p>
      </dsp:txBody>
      <dsp:txXfrm>
        <a:off x="6854583" y="301347"/>
        <a:ext cx="612632" cy="370974"/>
      </dsp:txXfrm>
    </dsp:sp>
    <dsp:sp modelId="{FB0DABDB-5DB1-4136-BF0E-C3E3EA6E3078}">
      <dsp:nvSpPr>
        <dsp:cNvPr id="0" name=""/>
        <dsp:cNvSpPr/>
      </dsp:nvSpPr>
      <dsp:spPr>
        <a:xfrm>
          <a:off x="7983998" y="87754"/>
          <a:ext cx="2483381" cy="1197241"/>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135128" rIns="135128" bIns="72390" numCol="1" spcCol="1270" anchor="t" anchorCtr="0">
          <a:noAutofit/>
        </a:bodyPr>
        <a:lstStyle/>
        <a:p>
          <a:pPr marL="0" lvl="0" indent="0" algn="l" defTabSz="844550">
            <a:lnSpc>
              <a:spcPct val="90000"/>
            </a:lnSpc>
            <a:spcBef>
              <a:spcPct val="0"/>
            </a:spcBef>
            <a:spcAft>
              <a:spcPct val="35000"/>
            </a:spcAft>
            <a:buNone/>
          </a:pPr>
          <a:r>
            <a:rPr lang="en-US" sz="1900" kern="1200">
              <a:latin typeface="+mj-lt"/>
            </a:rPr>
            <a:t>Dedicated TEST and PROD environments</a:t>
          </a:r>
          <a:endParaRPr lang="en-150" sz="1900" kern="1200">
            <a:latin typeface="+mj-lt"/>
          </a:endParaRPr>
        </a:p>
      </dsp:txBody>
      <dsp:txXfrm>
        <a:off x="7983998" y="87754"/>
        <a:ext cx="2483381" cy="798160"/>
      </dsp:txXfrm>
    </dsp:sp>
    <dsp:sp modelId="{F6C4E36A-02FE-4025-8A6A-96AAF28F7206}">
      <dsp:nvSpPr>
        <dsp:cNvPr id="0" name=""/>
        <dsp:cNvSpPr/>
      </dsp:nvSpPr>
      <dsp:spPr>
        <a:xfrm>
          <a:off x="8492642" y="885914"/>
          <a:ext cx="2483381" cy="3291750"/>
        </a:xfrm>
        <a:prstGeom prst="roundRect">
          <a:avLst>
            <a:gd name="adj" fmla="val 10000"/>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28016" rIns="128016"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a:t>Relaxed DLP policies</a:t>
          </a:r>
          <a:endParaRPr lang="en-150" sz="1800" kern="1200"/>
        </a:p>
        <a:p>
          <a:pPr marL="171450" lvl="1" indent="-171450" algn="l" defTabSz="800100">
            <a:lnSpc>
              <a:spcPct val="90000"/>
            </a:lnSpc>
            <a:spcBef>
              <a:spcPct val="0"/>
            </a:spcBef>
            <a:spcAft>
              <a:spcPct val="15000"/>
            </a:spcAft>
            <a:buChar char="•"/>
          </a:pPr>
          <a:r>
            <a:rPr lang="en-US" sz="1800" kern="1200"/>
            <a:t>Relaxed Managed Environment rules.</a:t>
          </a:r>
          <a:endParaRPr lang="en-150" sz="1800" kern="1200"/>
        </a:p>
        <a:p>
          <a:pPr marL="171450" lvl="1" indent="-171450" algn="l" defTabSz="800100">
            <a:lnSpc>
              <a:spcPct val="90000"/>
            </a:lnSpc>
            <a:spcBef>
              <a:spcPct val="0"/>
            </a:spcBef>
            <a:spcAft>
              <a:spcPct val="15000"/>
            </a:spcAft>
            <a:buChar char="•"/>
          </a:pPr>
          <a:r>
            <a:rPr lang="en-US" sz="1800" kern="1200">
              <a:solidFill>
                <a:srgbClr val="107C10"/>
              </a:solidFill>
            </a:rPr>
            <a:t>E.g., can use the agent unauthenticated, across all channels, with an unlimited number of users</a:t>
          </a:r>
          <a:endParaRPr lang="en-150" sz="1800" kern="1200">
            <a:solidFill>
              <a:srgbClr val="107C10"/>
            </a:solidFill>
          </a:endParaRPr>
        </a:p>
      </dsp:txBody>
      <dsp:txXfrm>
        <a:off x="8565378" y="958650"/>
        <a:ext cx="2337909" cy="3146278"/>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3.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1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10/29/2025 10:54 AM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10/29/2025 10:53 AM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learn.microsoft.com/en-us/microsoft-copilot-studio/advanced-generative-actions" TargetMode="External"/><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3" Type="http://schemas.openxmlformats.org/officeDocument/2006/relationships/hyperlink" Target="https://learn.microsoft.com/en-us/ai-builder/create-a-custom-prompt" TargetMode="External"/><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3" Type="http://schemas.openxmlformats.org/officeDocument/2006/relationships/hyperlink" Target="https://aka.ms/pva/export-import" TargetMode="External"/><Relationship Id="rId2" Type="http://schemas.openxmlformats.org/officeDocument/2006/relationships/slide" Target="../slides/slide119.xml"/><Relationship Id="rId1" Type="http://schemas.openxmlformats.org/officeDocument/2006/relationships/notesMaster" Target="../notesMasters/notesMaster1.xml"/><Relationship Id="rId4" Type="http://schemas.openxmlformats.org/officeDocument/2006/relationships/hyperlink" Target="https://aka.ms/powerplatform/alm" TargetMode="Externa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10/29/2025 10:53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394768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1AE43F-BD87-55AF-7B22-CD4DD4C85FD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F1E459B-5C45-C643-DF52-FB1AFC38013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09AE168-C82D-993A-5E13-36414B1E89D2}"/>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B19C55B5-09FB-FAFE-5E21-EB271C8E41F8}"/>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6EA1AF-0C2A-41B3-B3C0-9CBC242AD0D5}"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660467943"/>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E97B35-97E9-A4CB-465D-380045EEC6C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2BB9174-D990-7004-EF14-BAF82797325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00160C5-5EE8-2C4B-AD4C-5078556B3809}"/>
              </a:ext>
            </a:extLst>
          </p:cNvPr>
          <p:cNvSpPr>
            <a:spLocks noGrp="1"/>
          </p:cNvSpPr>
          <p:nvPr>
            <p:ph type="body" idx="1"/>
          </p:nvPr>
        </p:nvSpPr>
        <p:spPr/>
        <p:txBody>
          <a:bodyPr/>
          <a:lstStyle/>
          <a:p>
            <a:pPr marL="171450" indent="-171450">
              <a:buFont typeface="Arial" panose="020B0604020202020204" pitchFamily="34" charset="0"/>
              <a:buChar char="•"/>
            </a:pPr>
            <a:endParaRPr lang="en-US"/>
          </a:p>
        </p:txBody>
      </p:sp>
      <p:sp>
        <p:nvSpPr>
          <p:cNvPr id="4" name="Header Placeholder 3">
            <a:extLst>
              <a:ext uri="{FF2B5EF4-FFF2-40B4-BE49-F238E27FC236}">
                <a16:creationId xmlns:a16="http://schemas.microsoft.com/office/drawing/2014/main" id="{8CDCA214-570E-B4F0-26F7-9601DF6F5368}"/>
              </a:ext>
            </a:extLst>
          </p:cNvPr>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5053E11B-A6D4-715F-C25F-733F75E2FEEF}"/>
              </a:ext>
            </a:extLst>
          </p:cNvPr>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00C08780-2936-A056-BD30-37D81116F7D4}"/>
              </a:ext>
            </a:extLst>
          </p:cNvPr>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10/29/2025 10:53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BEDD119E-0897-DD1A-29D0-C83098FDF493}"/>
              </a:ext>
            </a:extLst>
          </p:cNvPr>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43719406"/>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3D1027-1D6E-E3B0-8134-7D34C0940B8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B98BF22-2A27-5B72-2EE9-D5A9BDE31B8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3362868-F128-079D-6B35-A1D18E440253}"/>
              </a:ext>
            </a:extLst>
          </p:cNvPr>
          <p:cNvSpPr>
            <a:spLocks noGrp="1"/>
          </p:cNvSpPr>
          <p:nvPr>
            <p:ph type="body" idx="1"/>
          </p:nvPr>
        </p:nvSpPr>
        <p:spPr/>
        <p:txBody>
          <a:bodyPr/>
          <a:lstStyle/>
          <a:p>
            <a:pPr algn="l"/>
            <a:endParaRPr lang="en-US"/>
          </a:p>
        </p:txBody>
      </p:sp>
      <p:sp>
        <p:nvSpPr>
          <p:cNvPr id="4" name="Header Placeholder 3">
            <a:extLst>
              <a:ext uri="{FF2B5EF4-FFF2-40B4-BE49-F238E27FC236}">
                <a16:creationId xmlns:a16="http://schemas.microsoft.com/office/drawing/2014/main" id="{AE76C74D-219B-2517-1DB7-BCCFCB73FF5D}"/>
              </a:ext>
            </a:extLst>
          </p:cNvPr>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2B05B07D-41F9-7A78-E12F-AED95AF513C8}"/>
              </a:ext>
            </a:extLst>
          </p:cNvPr>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6C93439A-4DD8-6427-660C-78911ACCCAE3}"/>
              </a:ext>
            </a:extLst>
          </p:cNvPr>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10/29/2025 10:53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EA618A0A-9B5F-4E31-92B5-5BDE0FD34788}"/>
              </a:ext>
            </a:extLst>
          </p:cNvPr>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06538594"/>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5C66E0-5279-B228-99B8-6D78DF20138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5244677-F3FF-84A1-E01F-EDDCFE20D90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BD3C2D5-3052-17E9-B0C9-83B0F3E153AC}"/>
              </a:ext>
            </a:extLst>
          </p:cNvPr>
          <p:cNvSpPr>
            <a:spLocks noGrp="1"/>
          </p:cNvSpPr>
          <p:nvPr>
            <p:ph type="body" idx="1"/>
          </p:nvPr>
        </p:nvSpPr>
        <p:spPr/>
        <p:txBody>
          <a:bodyPr/>
          <a:lstStyle/>
          <a:p>
            <a:pPr marL="171450" indent="-171450" algn="l">
              <a:buFont typeface="Arial" panose="020B0604020202020204" pitchFamily="34" charset="0"/>
              <a:buChar char="•"/>
            </a:pPr>
            <a:endParaRPr lang="en-US"/>
          </a:p>
        </p:txBody>
      </p:sp>
      <p:sp>
        <p:nvSpPr>
          <p:cNvPr id="4" name="Slide Number Placeholder 3">
            <a:extLst>
              <a:ext uri="{FF2B5EF4-FFF2-40B4-BE49-F238E27FC236}">
                <a16:creationId xmlns:a16="http://schemas.microsoft.com/office/drawing/2014/main" id="{59C507AE-89B3-9657-0391-E07D0275F70C}"/>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E366152-3D1B-47CB-ABC1-B27274977EC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77673892"/>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E70523-6F9F-F6ED-F37A-985A827FB99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BF63939-994A-5F1C-E7C0-1CF9A429FE7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296A51D-3FD3-9060-9831-4946490A1845}"/>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4BA735A7-3E0C-6554-247E-71F1BD20CE8B}"/>
              </a:ext>
            </a:extLst>
          </p:cNvPr>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8EE74579-9674-61E8-8D74-3DC4934BE481}"/>
              </a:ext>
            </a:extLst>
          </p:cNvPr>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7BD3F957-87A2-E82C-9CED-D6931FDACB3E}"/>
              </a:ext>
            </a:extLst>
          </p:cNvPr>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10/29/2025 10:53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E311B38A-B3DA-21D9-D949-CCFC5F6117A2}"/>
              </a:ext>
            </a:extLst>
          </p:cNvPr>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33327434"/>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8E72AC-67CE-06AB-D817-F37BB58F4F4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BA927D2-6A46-5C44-E939-71F1A3ACACE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1CABBA8-4E01-68A7-26EA-4B4E3FC17879}"/>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7A271F4E-26A2-DA58-7471-2362313AD2B6}"/>
              </a:ext>
            </a:extLst>
          </p:cNvPr>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B7F062B5-6222-ED46-246D-5CC40591ACD4}"/>
              </a:ext>
            </a:extLst>
          </p:cNvPr>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B6110DE0-5944-9F7B-E0BA-17B597C23F30}"/>
              </a:ext>
            </a:extLst>
          </p:cNvPr>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10/29/2025 10:53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1B9DFFA4-E753-7DAE-F3C9-085D5FC4C6A6}"/>
              </a:ext>
            </a:extLst>
          </p:cNvPr>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03483155"/>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DB9DCD-3A03-ACBE-0A7D-E0717AFDB5E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632D04A-3A2E-A161-0AA6-41365E92BE9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3EE543A-11F1-F03F-A952-459139EB258A}"/>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5B14D18A-AECD-E840-3219-53286E37536A}"/>
              </a:ext>
            </a:extLst>
          </p:cNvPr>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02C1827C-075A-06A8-26F0-FBE0D317AA14}"/>
              </a:ext>
            </a:extLst>
          </p:cNvPr>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FFD2DE89-F218-3C78-21B3-87269221E7A3}"/>
              </a:ext>
            </a:extLst>
          </p:cNvPr>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10/29/2025 10:53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7711FC6F-792E-D7D1-121E-567B8A498451}"/>
              </a:ext>
            </a:extLst>
          </p:cNvPr>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29062273"/>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141527-1C43-0C5C-D5E4-16B36106E30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6E428B6-FD6A-BB0A-57DD-CBD79F727A4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3F5905A-B36B-3DC9-A92F-3404049A1693}"/>
              </a:ext>
            </a:extLst>
          </p:cNvPr>
          <p:cNvSpPr>
            <a:spLocks noGrp="1"/>
          </p:cNvSpPr>
          <p:nvPr>
            <p:ph type="body" idx="1"/>
          </p:nvPr>
        </p:nvSpPr>
        <p:spPr/>
        <p:txBody>
          <a:bodyPr/>
          <a:lstStyle/>
          <a:p>
            <a:pPr algn="l">
              <a:buFont typeface="+mj-lt"/>
              <a:buAutoNum type="arabicPeriod"/>
            </a:pPr>
            <a:endParaRPr lang="en-US"/>
          </a:p>
        </p:txBody>
      </p:sp>
      <p:sp>
        <p:nvSpPr>
          <p:cNvPr id="4" name="Header Placeholder 3">
            <a:extLst>
              <a:ext uri="{FF2B5EF4-FFF2-40B4-BE49-F238E27FC236}">
                <a16:creationId xmlns:a16="http://schemas.microsoft.com/office/drawing/2014/main" id="{88D6C7AC-0853-9FEE-3974-870622399A88}"/>
              </a:ext>
            </a:extLst>
          </p:cNvPr>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74AFD86B-6E20-204D-5DCA-CFAA15C7B0DA}"/>
              </a:ext>
            </a:extLst>
          </p:cNvPr>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7CAE4953-B170-BF04-A8C4-2D38836B4BBF}"/>
              </a:ext>
            </a:extLst>
          </p:cNvPr>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10/29/2025 10:53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AB6C10BB-C50D-11FD-32BC-77D7D91001AB}"/>
              </a:ext>
            </a:extLst>
          </p:cNvPr>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06518388"/>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73FAF9-482C-33E3-7038-5CDE11B4B9D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69B5F9C-A8F3-FF55-7B6D-AD3BA015001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DA5531B-692B-52C5-CE6A-BE7EB725160C}"/>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9A7730F8-B191-A424-B8AA-BE14B0DE823F}"/>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D2018FE1-0977-5E9E-4991-16EC784EBE00}"/>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1E6BBD6B-D502-3756-37CB-DA23B25E785A}"/>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10/29/2025 10:53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019B78FC-91B5-84F0-D76C-DBF915652AD3}"/>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20642659"/>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18C2E8-B090-873E-3D68-89AAB3878C4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04188D3-0EB8-AB2F-83AF-8A5A2569849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F135D6E-4DD6-3338-DAC1-164B4D4B3CC6}"/>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7C6962C5-3357-A166-D8B4-F64A5816FF1C}"/>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97E05D84-721D-49F5-3813-73044099860B}"/>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A999185F-7046-C639-4CC1-E414E37EBFB3}"/>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10/29/2025 10:53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07DE16DA-5EF5-A52D-D33C-E23BCA3B47F3}"/>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94090294"/>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10/29/2025 10:53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140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96001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10/29/2025 10:53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6162271"/>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10/29/2025 10:53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141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67918501"/>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10/29/2025 10:53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142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32024955"/>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10/29/2025 10:53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144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0811124"/>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8CE4F18-3F7B-4256-900A-D8B3FEBAF2AF}"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145</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176464428"/>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5E5795-DE79-0914-8F3E-1A6A348525D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C6406ED-0D8A-A2FA-7A70-A8097D01FF8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57BC80F-4369-2DCD-6CBE-7D99FB9CF0E6}"/>
              </a:ext>
            </a:extLst>
          </p:cNvPr>
          <p:cNvSpPr>
            <a:spLocks noGrp="1"/>
          </p:cNvSpPr>
          <p:nvPr>
            <p:ph type="body" idx="1"/>
          </p:nvPr>
        </p:nvSpPr>
        <p:spPr/>
        <p:txBody>
          <a:bodyPr/>
          <a:lstStyle/>
          <a:p>
            <a:endParaRPr lang="en-150"/>
          </a:p>
        </p:txBody>
      </p:sp>
      <p:sp>
        <p:nvSpPr>
          <p:cNvPr id="4" name="Header Placeholder 3">
            <a:extLst>
              <a:ext uri="{FF2B5EF4-FFF2-40B4-BE49-F238E27FC236}">
                <a16:creationId xmlns:a16="http://schemas.microsoft.com/office/drawing/2014/main" id="{5C846C92-1DEF-52C5-BB5D-0538BB8DA7B1}"/>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E5F070E7-2BB2-CFE9-E03A-76726C946998}"/>
              </a:ext>
            </a:extLst>
          </p:cNvPr>
          <p:cNvSpPr>
            <a:spLocks noGrp="1"/>
          </p:cNvSpPr>
          <p:nvPr>
            <p:ph type="ftr" sz="quarter" idx="4"/>
          </p:nvPr>
        </p:nvSpPr>
        <p:spPr/>
        <p:txBody>
          <a:bodyPr/>
          <a:lstStyle/>
          <a:p>
            <a:pPr marL="588931" marR="0" lvl="0" indent="0" algn="l" defTabSz="94197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F589ACD2-1C07-58B6-AB06-E9239AEE0AAA}"/>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10/29/2025 10:53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C8C63E32-D1B4-A9A8-5DDD-56CDFF22AF06}"/>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149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78857168"/>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Shock slide. Purpose to emphasize the fact that Copilot Studio Kit is not a one trick pony.</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250EDD-C583-40D9-8484-DD55AF8D59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72727072"/>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089A31-AA37-4889-987B-C7B8219EC36B}"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154</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4264643786"/>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0A0D15D-C9CF-45EB-BAA8-1DB05660BBA5}"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155</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747480566"/>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10/29/2025 10:53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07186071"/>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10/29/2025 10:53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481889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10/29/2025 10:53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19664556"/>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10/29/2025 10:53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72103803"/>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10/29/2025 10:53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883058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10/29/2025 10:53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855245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10/29/2025 10:53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962647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So there you have it – a complete E2E life cycle for designing, enhancing and managing agents from one, single unified SaaS based experience. </a:t>
            </a:r>
            <a:br>
              <a:rPr lang="en-US"/>
            </a:b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br>
              <a:rPr lang="en-US"/>
            </a:br>
            <a:endParaRPr lang="en-US"/>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10B1B71-AA82-464B-A393-9479827C6D1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768728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a:t>And underneath this emerging ecosystem is Copilot Studio – which is a new product that will allow users to extend and configure 1</a:t>
            </a:r>
            <a:r>
              <a:rPr lang="en-US" sz="1000" baseline="30000"/>
              <a:t>st</a:t>
            </a:r>
            <a:r>
              <a:rPr lang="en-US" sz="1000"/>
              <a:t> party copilots - or build their own custom copilots. (Azure AI services ) update</a:t>
            </a:r>
          </a:p>
        </p:txBody>
      </p:sp>
      <p:sp>
        <p:nvSpPr>
          <p:cNvPr id="4" name="Slide Number Placeholder 3"/>
          <p:cNvSpPr>
            <a:spLocks noGrp="1"/>
          </p:cNvSpPr>
          <p:nvPr>
            <p:ph type="sldNum" sz="quarter" idx="5"/>
          </p:nvPr>
        </p:nvSpPr>
        <p:spPr/>
        <p:txBody>
          <a:bodyPr/>
          <a:lstStyle/>
          <a:p>
            <a:pPr marL="0" marR="0" lvl="0" indent="0" algn="r" defTabSz="949147" rtl="0" eaLnBrk="1" fontAlgn="auto" latinLnBrk="0" hangingPunct="1">
              <a:lnSpc>
                <a:spcPct val="100000"/>
              </a:lnSpc>
              <a:spcBef>
                <a:spcPts val="0"/>
              </a:spcBef>
              <a:spcAft>
                <a:spcPts val="0"/>
              </a:spcAft>
              <a:buClrTx/>
              <a:buSzTx/>
              <a:buFontTx/>
              <a:buNone/>
              <a:tabLst/>
              <a:defRPr/>
            </a:pPr>
            <a:fld id="{F43ED841-078D-4814-8BEE-1F1F3F6D6404}"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147"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47544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49147" rtl="0" eaLnBrk="1" fontAlgn="auto" latinLnBrk="0" hangingPunct="1">
              <a:lnSpc>
                <a:spcPct val="100000"/>
              </a:lnSpc>
              <a:spcBef>
                <a:spcPts val="0"/>
              </a:spcBef>
              <a:spcAft>
                <a:spcPts val="0"/>
              </a:spcAft>
              <a:buClrTx/>
              <a:buSzTx/>
              <a:buFontTx/>
              <a:buNone/>
              <a:tabLst/>
              <a:defRPr/>
            </a:pPr>
            <a:fld id="{B2F842E8-4DC6-414C-A613-B9BC465DEA81}"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147"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632383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7468F7-397C-C425-51EA-D5C58D12164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48DCD4C-8264-CADE-DB82-6EA57314BAB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E87C426-B550-8FDD-E941-4C0B79E29D91}"/>
              </a:ext>
            </a:extLst>
          </p:cNvPr>
          <p:cNvSpPr>
            <a:spLocks noGrp="1"/>
          </p:cNvSpPr>
          <p:nvPr>
            <p:ph type="body" idx="1"/>
          </p:nvPr>
        </p:nvSpPr>
        <p:spPr/>
        <p:txBody>
          <a:bodyPr/>
          <a:lstStyle/>
          <a:p>
            <a:endParaRPr lang="en-150"/>
          </a:p>
        </p:txBody>
      </p:sp>
      <p:sp>
        <p:nvSpPr>
          <p:cNvPr id="4" name="Slide Number Placeholder 3">
            <a:extLst>
              <a:ext uri="{FF2B5EF4-FFF2-40B4-BE49-F238E27FC236}">
                <a16:creationId xmlns:a16="http://schemas.microsoft.com/office/drawing/2014/main" id="{CA8F21D3-7AAA-EF4D-56F6-60A9D606FF5A}"/>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F2D0302-A12D-4EA1-865E-D14C144D17A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030357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B13220-4E94-8EFF-6A00-8B23A2F52C6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1AF4A2C-DA0F-F228-E602-4B4871ED65E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5E46214-476F-EFA1-9E32-E6D1BA7277EE}"/>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633D4106-68DC-63F8-C10B-E05171B78499}"/>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429D5F6-0A01-4CB4-8EFF-808AC8FA1878}"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933172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a:t>
            </a:r>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F2D0302-A12D-4EA1-865E-D14C144D17A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8265485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704707-51DE-201A-A411-D6020AE45D1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D8CB7D1-F92F-B8CF-1D10-C21C18EA111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3CE35C1-B0A3-3F15-61B4-5D2A9DF8C071}"/>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91D6EB51-C9D6-5EB7-94B5-7088FCF9753D}"/>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02E76490-3A4B-69E7-4AA3-C47C8604825D}"/>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B7390091-1D63-33A7-467D-47F0A405426E}"/>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10/29/2025 10:53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4D1377C9-4CA5-E68B-6D29-466430B88533}"/>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424161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Load testing sample</a:t>
            </a:r>
          </a:p>
          <a:p>
            <a:r>
              <a:rPr lang="en-US"/>
              <a:t>AOAI rate limit</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10/29/2025 10:53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876324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08025A-6A12-2767-A200-53B7FA0B03F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7DE54CA-F7A4-BBEB-745E-72EA6510B50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6B4B601-DA3D-182E-37AE-8F17EC9BFA20}"/>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8550E007-FBC7-C5DF-744A-D54858793515}"/>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C259EC0F-EC76-9BE3-E295-6C7F91166472}"/>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FB43A045-90AA-3408-AB6D-8E42E9782429}"/>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10/29/2025 10:53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080DBFC3-E37D-6B1B-8A0B-0234C6AE386E}"/>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1726447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TODO: manage expectations with LLM, use classic </a:t>
            </a:r>
            <a:r>
              <a:rPr lang="en-US" err="1"/>
              <a:t>orch</a:t>
            </a:r>
            <a:r>
              <a:rPr lang="en-US"/>
              <a:t> for speed</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10/29/2025 10:53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098540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10/29/2025 10:53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8718531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10/29/2025 10:53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0346364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10/29/2025 10:53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965934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show JARVIS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10/29/2025 10:53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30</a:t>
            </a:fld>
            <a:endParaRPr lang="en-US"/>
          </a:p>
        </p:txBody>
      </p:sp>
    </p:spTree>
    <p:extLst>
      <p:ext uri="{BB962C8B-B14F-4D97-AF65-F5344CB8AC3E}">
        <p14:creationId xmlns:p14="http://schemas.microsoft.com/office/powerpoint/2010/main" val="203346695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10/29/2025 10:53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9215562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10/29/2025 10:53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444948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10/29/2025 10:53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331525538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10/29/2025 10:53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33</a:t>
            </a:fld>
            <a:endParaRPr lang="en-US"/>
          </a:p>
        </p:txBody>
      </p:sp>
    </p:spTree>
    <p:extLst>
      <p:ext uri="{BB962C8B-B14F-4D97-AF65-F5344CB8AC3E}">
        <p14:creationId xmlns:p14="http://schemas.microsoft.com/office/powerpoint/2010/main" val="286552474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D0D60D-220B-21C6-CB66-2643B829B4E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16BA46F-F774-2632-C8BD-9E33CBF467B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8BA1D61-EBD8-0D49-7206-520B1B855491}"/>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5F6642DB-AA36-2B66-F66B-6060FC7A0CF9}"/>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6EA1AF-0C2A-41B3-B3C0-9CBC242AD0D5}"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60068139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7926B3-7A0A-BBF9-7115-7733426ECA5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73EB702-3734-3DC5-B06E-D2F0A1A44F8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B3C2219-95B4-88E2-48BC-E31E7A8A5F7F}"/>
              </a:ext>
            </a:extLst>
          </p:cNvPr>
          <p:cNvSpPr>
            <a:spLocks noGrp="1"/>
          </p:cNvSpPr>
          <p:nvPr>
            <p:ph type="body" idx="1"/>
          </p:nvPr>
        </p:nvSpPr>
        <p:spPr/>
        <p:txBody>
          <a:bodyPr/>
          <a:lstStyle/>
          <a:p>
            <a:endParaRPr lang="en-US">
              <a:effectLst/>
            </a:endParaRPr>
          </a:p>
        </p:txBody>
      </p:sp>
      <p:sp>
        <p:nvSpPr>
          <p:cNvPr id="4" name="Slide Number Placeholder 3">
            <a:extLst>
              <a:ext uri="{FF2B5EF4-FFF2-40B4-BE49-F238E27FC236}">
                <a16:creationId xmlns:a16="http://schemas.microsoft.com/office/drawing/2014/main" id="{4DC9EC3A-0566-4FCF-0AAE-74688938FF36}"/>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EB8C794-77EE-4724-B493-2E0907BFA558}"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7084322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46D098-9BD8-296B-E01A-9FEC44EE41F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C86F2C4-0082-A345-BA50-49685733DFA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ADD2C0F-85D2-0D5F-3B36-D51C8B3F08FA}"/>
              </a:ext>
            </a:extLst>
          </p:cNvPr>
          <p:cNvSpPr>
            <a:spLocks noGrp="1"/>
          </p:cNvSpPr>
          <p:nvPr>
            <p:ph type="body" idx="1"/>
          </p:nvPr>
        </p:nvSpPr>
        <p:spPr/>
        <p:txBody>
          <a:bodyPr/>
          <a:lstStyle/>
          <a:p>
            <a:r>
              <a:rPr lang="en-US" b="1">
                <a:effectLst/>
              </a:rPr>
              <a:t>Topic Inputs &amp; Auto-Prompting:</a:t>
            </a:r>
            <a:r>
              <a:rPr lang="en-US">
                <a:effectLst/>
              </a:rPr>
              <a:t> In generative mode, the agent will automatically prompt the user for any </a:t>
            </a:r>
            <a:r>
              <a:rPr lang="en-US" b="1">
                <a:effectLst/>
              </a:rPr>
              <a:t>missing topic or action inputs</a:t>
            </a:r>
            <a:r>
              <a:rPr lang="en-US">
                <a:effectLst/>
              </a:rPr>
              <a:t>. This is a game changer for designing conversations. You define in your topic that, say, “Reset Password” needs a Username. If the user doesn’t provide one initially, the bot will auto-generate a question to get it</a:t>
            </a:r>
            <a:r>
              <a:rPr lang="en-US">
                <a:effectLst/>
                <a:hlinkClick r:id="rId3" tooltip="Orchestrate agent behavior with generative AI - Microsoft Copilot ..."/>
              </a:rPr>
              <a:t>2</a:t>
            </a:r>
            <a:r>
              <a:rPr lang="en-US">
                <a:effectLst/>
              </a:rPr>
              <a:t>. You don’t have to manually write “What is your username?” – it figures that out from the input’s name/description. Make sure to give your inputs clear names (like “Username”) and maybe a description (“the account username to reset”) – the AI uses that to ask nicely. This feature makes interactions smoother. It also works for actions (if an action needs parameters, the bot will ask the user if it doesn’t have them yet). </a:t>
            </a:r>
            <a:r>
              <a:rPr lang="en-US" b="1">
                <a:effectLst/>
              </a:rPr>
              <a:t>Best practice:</a:t>
            </a:r>
            <a:r>
              <a:rPr lang="en-US">
                <a:effectLst/>
              </a:rPr>
              <a:t> Do define input and output parameters for your topics where appropriate. It helps the AI chain things together. For example, if Topic A outputs an “</a:t>
            </a:r>
            <a:r>
              <a:rPr lang="en-US" err="1">
                <a:effectLst/>
              </a:rPr>
              <a:t>OrderID</a:t>
            </a:r>
            <a:r>
              <a:rPr lang="en-US">
                <a:effectLst/>
              </a:rPr>
              <a:t>” and Topic B can take an “</a:t>
            </a:r>
            <a:r>
              <a:rPr lang="en-US" err="1">
                <a:effectLst/>
              </a:rPr>
              <a:t>OrderID</a:t>
            </a:r>
            <a:r>
              <a:rPr lang="en-US">
                <a:effectLst/>
              </a:rPr>
              <a:t>” as input, the AI can seamlessly pass data from A to B without bothering the user in between.</a:t>
            </a:r>
          </a:p>
          <a:p>
            <a:endParaRPr lang="en-US">
              <a:effectLst/>
            </a:endParaRPr>
          </a:p>
          <a:p>
            <a:r>
              <a:rPr lang="en-US" b="1">
                <a:effectLst/>
              </a:rPr>
              <a:t>Chaining Actions/Topics (Tool Orchestration):</a:t>
            </a:r>
            <a:r>
              <a:rPr lang="en-US">
                <a:effectLst/>
              </a:rPr>
              <a:t> We’ve discussed this, but to stress: the agent can use multiple “tools” in one query. It treats topics, actions, and knowledge lookups all as potential tools to get the answer</a:t>
            </a:r>
            <a:r>
              <a:rPr lang="en-US">
                <a:effectLst/>
                <a:hlinkClick r:id="rId3" tooltip="Orchestrate agent behavior with generative AI - Microsoft Copilot ..."/>
              </a:rPr>
              <a:t>22</a:t>
            </a:r>
            <a:r>
              <a:rPr lang="en-US">
                <a:effectLst/>
              </a:rPr>
              <a:t>. You’ll sometimes hear this called an </a:t>
            </a:r>
            <a:r>
              <a:rPr lang="en-US" b="1">
                <a:effectLst/>
              </a:rPr>
              <a:t>agent with a tool planner</a:t>
            </a:r>
            <a:r>
              <a:rPr lang="en-US">
                <a:effectLst/>
              </a:rPr>
              <a:t>. As a maker, you want to </a:t>
            </a:r>
            <a:r>
              <a:rPr lang="en-US" b="1">
                <a:effectLst/>
              </a:rPr>
              <a:t>supply the agent with a good toolkit</a:t>
            </a:r>
            <a:r>
              <a:rPr lang="en-US">
                <a:effectLst/>
              </a:rPr>
              <a:t>. That means connecting useful actions (like “Create Support Ticket”, “Get Weather Forecast”, whatever your scenario demands) and writing topics for key flows. Then, trust the AI to mix and match. It’s magical to see it say, “I’ve done X and Y for you” when that required two different operations. To help it, name your actions clearly (“</a:t>
            </a:r>
            <a:r>
              <a:rPr lang="en-US" err="1">
                <a:effectLst/>
              </a:rPr>
              <a:t>GetSupportHours</a:t>
            </a:r>
            <a:r>
              <a:rPr lang="en-US">
                <a:effectLst/>
              </a:rPr>
              <a:t>” vs “Flow1”) and describe them. The AI considers action names and descriptions when deciding to use them</a:t>
            </a:r>
            <a:r>
              <a:rPr lang="en-US">
                <a:effectLst/>
                <a:hlinkClick r:id="rId3" tooltip="Orchestrate agent behavior with generative AI - Microsoft Copilot ..."/>
              </a:rPr>
              <a:t>2</a:t>
            </a:r>
            <a:r>
              <a:rPr lang="en-US">
                <a:effectLst/>
              </a:rPr>
              <a:t>. If the user asks something that an action can do, and you’ve labeled it well, the agent will use it. This is how you leverage existing APIs in a conversational way. Also, ensure your knowledge base is populated with up-to-date info – the agent will include knowledge answers proactively even if you didn’t think of adding a topic for that question.</a:t>
            </a:r>
          </a:p>
          <a:p>
            <a:endParaRPr lang="en-US">
              <a:effectLst/>
            </a:endParaRPr>
          </a:p>
          <a:p>
            <a:r>
              <a:rPr lang="en-US" b="1">
                <a:effectLst/>
              </a:rPr>
              <a:t>Follow-up Question Suggestions:</a:t>
            </a:r>
            <a:r>
              <a:rPr lang="en-US">
                <a:effectLst/>
              </a:rPr>
              <a:t> Generative agents can be </a:t>
            </a:r>
            <a:r>
              <a:rPr lang="en-US" b="1">
                <a:effectLst/>
              </a:rPr>
              <a:t>proactive</a:t>
            </a:r>
            <a:r>
              <a:rPr lang="en-US">
                <a:effectLst/>
              </a:rPr>
              <a:t>. They not only ask questions to clarify user input, but sometimes they might suggest a logical next step. For example, after the bot helps a user book a flight, it might volunteer, “Do you also want me to look for hotels at your destination?” This isn't a built-in guarantee, but the flexibility of the AI allows such behavior if guided. You can encourage it by writing your topics in a way that outputs a suggestion or adding a line in the system instructions like “After completing a task, offer further assistance if relevant.” Many users appreciate a bot that can anticipate needs. Just be careful to only suggest truly relevant things (don’t annoy the user with off-base suggestions). In our password reset example, the bot could have asked, “Do you need help with anything else?” – a simple polite prompt. But it could even get clever: if the account got locked, maybe also offer “Would you like to update your recovery email on file to avoid lockouts?” – something related. This kind of </a:t>
            </a:r>
            <a:r>
              <a:rPr lang="en-US" b="1">
                <a:effectLst/>
              </a:rPr>
              <a:t>next-best-action prompting</a:t>
            </a:r>
            <a:r>
              <a:rPr lang="en-US">
                <a:effectLst/>
              </a:rPr>
              <a:t> can make the bot seem intelligent and caring, almost like a helpdesk agent who doesn’t just solve the issue but ensures everything else is okay. It’s a subtle way to </a:t>
            </a:r>
            <a:r>
              <a:rPr lang="en-US" b="1">
                <a:effectLst/>
              </a:rPr>
              <a:t>delight users</a:t>
            </a:r>
            <a:r>
              <a:rPr lang="en-US">
                <a:effectLst/>
              </a:rPr>
              <a:t>. Keep an eye on your bot’s transcripts to see if it ever goes too far or makes odd suggestions, and fine-tune accordingly. When done right, it’s very powerful.</a:t>
            </a:r>
          </a:p>
          <a:p>
            <a:endParaRPr lang="en-US">
              <a:effectLst/>
            </a:endParaRPr>
          </a:p>
          <a:p>
            <a:r>
              <a:rPr lang="en-US" b="1">
                <a:effectLst/>
              </a:rPr>
              <a:t>Use Hybrid as Needed:</a:t>
            </a:r>
            <a:r>
              <a:rPr lang="en-US">
                <a:effectLst/>
              </a:rPr>
              <a:t> You don’t have to choose ALL generative or nothing. In fact, many real deployments use a mix. For certain critical flows, you might still use classic-style topics (with fixed messaging) and simply rely on generative mode to route to them. You can also configure knowledge sources carefully so the AI only uses trusted info. If there’s a question it shouldn’t answer with AI (maybe due to compliance), you can handle that via a classic topic or disable that content in knowledge. Generative mode in Copilot Studio has some admin controls — an admin can turn it off environment-wide if needed</a:t>
            </a:r>
            <a:r>
              <a:rPr lang="en-US">
                <a:effectLst/>
                <a:hlinkClick r:id="rId3" tooltip="Orchestrate agent behavior with generative AI - Microsoft Copilot ..."/>
              </a:rPr>
              <a:t>2</a:t>
            </a:r>
            <a:r>
              <a:rPr lang="en-US">
                <a:effectLst/>
              </a:rPr>
              <a:t> (for highly regulated cases). But assuming it’s on, you can still design a bit of a </a:t>
            </a:r>
            <a:r>
              <a:rPr lang="en-US" b="1">
                <a:effectLst/>
              </a:rPr>
              <a:t>safety harness</a:t>
            </a:r>
            <a:r>
              <a:rPr lang="en-US">
                <a:effectLst/>
              </a:rPr>
              <a:t>: e.g., turn off the “Multiple Topics Matched” system topic (since it doesn’t work now in gen mode, as mentioned), or keep certain sensitive actions out of the agent’s toolset. The key is: you have flexibility. Generative orchestration doesn’t mean you abandon all structure; rather, you add an AI brain on top of your structure.</a:t>
            </a:r>
          </a:p>
          <a:p>
            <a:endParaRPr lang="en-US">
              <a:effectLst/>
            </a:endParaRPr>
          </a:p>
          <a:p>
            <a:r>
              <a:rPr lang="en-US" b="1">
                <a:effectLst/>
              </a:rPr>
              <a:t>Testing and Tuning:</a:t>
            </a:r>
            <a:r>
              <a:rPr lang="en-US">
                <a:effectLst/>
              </a:rPr>
              <a:t> When building with generative mode, spend time in the Test chat and use the </a:t>
            </a:r>
            <a:r>
              <a:rPr lang="en-US" b="1">
                <a:effectLst/>
              </a:rPr>
              <a:t>“Conversation plan” viewer</a:t>
            </a:r>
            <a:r>
              <a:rPr lang="en-US">
                <a:effectLst/>
              </a:rPr>
              <a:t> (if available in the UI preview) to see what the AI is doing. It often lists which topics/actions it picked. This is super helpful – if it picks the wrong one, you know you need to change something (maybe adjust that topic’s description or even disable it if it’s causing noise). Also monitor the chat transcripts when users start using the bot. Look for any hallucinated answers or user feedback like “that’s not correct.” If you see issues, address them: perhaps add a missing piece of info to the knowledge base, or clarify a topic. Over time, your bot will get better and better. Another tip: provide some </a:t>
            </a:r>
            <a:r>
              <a:rPr lang="en-US" b="1">
                <a:effectLst/>
              </a:rPr>
              <a:t>example utterances</a:t>
            </a:r>
            <a:r>
              <a:rPr lang="en-US">
                <a:effectLst/>
              </a:rPr>
              <a:t> to your topics as part of description or separate “alternate phrasing” field (if available). Some makers found that listing a couple of example user queries in the topic description helps the AI understand usage (since the LLM might have been trained on similar structures). But don’t overload it – keep descriptions concise.</a:t>
            </a:r>
          </a:p>
          <a:p>
            <a:endParaRPr lang="en-US">
              <a:effectLst/>
            </a:endParaRPr>
          </a:p>
        </p:txBody>
      </p:sp>
      <p:sp>
        <p:nvSpPr>
          <p:cNvPr id="4" name="Slide Number Placeholder 3">
            <a:extLst>
              <a:ext uri="{FF2B5EF4-FFF2-40B4-BE49-F238E27FC236}">
                <a16:creationId xmlns:a16="http://schemas.microsoft.com/office/drawing/2014/main" id="{3F4B711F-E398-6A12-9EAA-D3B316B7D2E8}"/>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EB8C794-77EE-4724-B493-2E0907BFA558}"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5323757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6E0120-42B4-08AA-3DA0-378CFF32D7C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BE97B1E-82E2-3447-B084-76EA8796F03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FD2544B-F173-B71A-62D1-01003E9E0D50}"/>
              </a:ext>
            </a:extLst>
          </p:cNvPr>
          <p:cNvSpPr>
            <a:spLocks noGrp="1"/>
          </p:cNvSpPr>
          <p:nvPr>
            <p:ph type="body" idx="1"/>
          </p:nvPr>
        </p:nvSpPr>
        <p:spPr/>
        <p:txBody>
          <a:bodyPr/>
          <a:lstStyle/>
          <a:p>
            <a:endParaRPr lang="en-US">
              <a:effectLst/>
            </a:endParaRPr>
          </a:p>
        </p:txBody>
      </p:sp>
      <p:sp>
        <p:nvSpPr>
          <p:cNvPr id="4" name="Slide Number Placeholder 3">
            <a:extLst>
              <a:ext uri="{FF2B5EF4-FFF2-40B4-BE49-F238E27FC236}">
                <a16:creationId xmlns:a16="http://schemas.microsoft.com/office/drawing/2014/main" id="{827415D3-D86A-70D8-D6F3-4049385A1EF9}"/>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EB8C794-77EE-4724-B493-2E0907BFA558}"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3458677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77370E-7D6E-8141-F47A-5D921A5B0A4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E186A90-ECD4-3DA3-236A-AD00E781435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DA6E239-23B6-587B-CFB4-74E5CA81185B}"/>
              </a:ext>
            </a:extLst>
          </p:cNvPr>
          <p:cNvSpPr>
            <a:spLocks noGrp="1"/>
          </p:cNvSpPr>
          <p:nvPr>
            <p:ph type="body" idx="1"/>
          </p:nvPr>
        </p:nvSpPr>
        <p:spPr/>
        <p:txBody>
          <a:bodyPr/>
          <a:lstStyle/>
          <a:p>
            <a:r>
              <a:rPr lang="en-US">
                <a:effectLst/>
              </a:rPr>
              <a:t>1. Gen Orch Demo</a:t>
            </a:r>
          </a:p>
          <a:p>
            <a:r>
              <a:rPr lang="en-US">
                <a:effectLst/>
              </a:rPr>
              <a:t>2. Gen Orch Demo</a:t>
            </a:r>
          </a:p>
          <a:p>
            <a:r>
              <a:rPr lang="en-US">
                <a:effectLst/>
              </a:rPr>
              <a:t>3. LCYC with citations</a:t>
            </a:r>
          </a:p>
        </p:txBody>
      </p:sp>
      <p:sp>
        <p:nvSpPr>
          <p:cNvPr id="4" name="Slide Number Placeholder 3">
            <a:extLst>
              <a:ext uri="{FF2B5EF4-FFF2-40B4-BE49-F238E27FC236}">
                <a16:creationId xmlns:a16="http://schemas.microsoft.com/office/drawing/2014/main" id="{BC43B090-B3F5-8563-5BE9-1504179E7053}"/>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EB8C794-77EE-4724-B493-2E0907BFA558}"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988671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effectLst/>
              </a:rPr>
              <a:t>Gen Orch Demo</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EB8C794-77EE-4724-B493-2E0907BFA558}"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2495786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effectLst/>
              </a:rPr>
              <a:t>Gen Orch Demo</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EB8C794-77EE-4724-B493-2E0907BFA558}"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8066474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Demo LCYC citation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EB8C794-77EE-4724-B493-2E0907BFA558}"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4842536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D6D095-3EB0-CD9C-16CC-18BC5EB2BD7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78842A2-0AC0-F20B-6DC8-645F3F10003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38FDEDD-BD96-9143-A881-599539D4247F}"/>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34550C3A-27D1-6EFF-3D9A-0DA4007BD7EA}"/>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485303E8-BA79-C0FB-2A2F-E43DFD539553}"/>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8FE1D20C-5EE9-B790-4DF6-A7A88ED12F2A}"/>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10/29/2025 10:53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4A669C28-659C-5BCC-2CC2-91014C131C17}"/>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712360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66577" rtl="0" eaLnBrk="1" fontAlgn="auto" latinLnBrk="0" hangingPunct="1">
              <a:lnSpc>
                <a:spcPct val="100000"/>
              </a:lnSpc>
              <a:spcBef>
                <a:spcPts val="0"/>
              </a:spcBef>
              <a:spcAft>
                <a:spcPts val="0"/>
              </a:spcAft>
              <a:buClrTx/>
              <a:buSzTx/>
              <a:buFontTx/>
              <a:buNone/>
              <a:tabLst/>
              <a:defRPr/>
            </a:pPr>
            <a:fld id="{BFC2C6D9-B0B0-44A0-86FD-59D841B508D0}"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66577"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9665894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C06706-678E-52B8-2C0E-0B31DA6BEA3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084323B-50F7-B9DD-E483-F72B758A5EF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FC999B9-8CB4-9E7A-22FE-2855F20D3AFE}"/>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9423F944-2434-903D-03AD-88E34FD88AEC}"/>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7894B920-8CFE-6E37-C9B1-8870383DE015}"/>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05FE3D64-DE63-3225-2434-201A80F0B772}"/>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10/29/2025 10:53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C560E391-4B13-959F-5C70-07835CD2160C}"/>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1190473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10/29/2025 10:53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1529295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6B03A8-3F3F-C821-DDE3-C07DA5239EA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1EAFB9E-C284-E05E-9541-2DC3CDD0FB2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B6FD1B2-0F93-DEA4-46F4-57853C5924DF}"/>
              </a:ext>
            </a:extLst>
          </p:cNvPr>
          <p:cNvSpPr>
            <a:spLocks noGrp="1"/>
          </p:cNvSpPr>
          <p:nvPr>
            <p:ph type="body" idx="1"/>
          </p:nvPr>
        </p:nvSpPr>
        <p:spPr/>
        <p:txBody>
          <a:bodyPr/>
          <a:lstStyle/>
          <a:p>
            <a:pPr marL="171450" indent="-171450">
              <a:buFont typeface="Arial" panose="020B0604020202020204" pitchFamily="34" charset="0"/>
              <a:buChar char="•"/>
            </a:pPr>
            <a:endParaRPr lang="en-US" b="0"/>
          </a:p>
        </p:txBody>
      </p:sp>
      <p:sp>
        <p:nvSpPr>
          <p:cNvPr id="4" name="Header Placeholder 3">
            <a:extLst>
              <a:ext uri="{FF2B5EF4-FFF2-40B4-BE49-F238E27FC236}">
                <a16:creationId xmlns:a16="http://schemas.microsoft.com/office/drawing/2014/main" id="{C8848342-E901-234F-6DE6-2485D345B532}"/>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5CE0F8B7-7B43-07A3-8A07-1C09F50888B0}"/>
              </a:ext>
            </a:extLst>
          </p:cNvPr>
          <p:cNvSpPr>
            <a:spLocks noGrp="1"/>
          </p:cNvSpPr>
          <p:nvPr>
            <p:ph type="ftr" sz="quarter" idx="4"/>
          </p:nvPr>
        </p:nvSpPr>
        <p:spPr/>
        <p:txBody>
          <a:bodyPr/>
          <a:lstStyle/>
          <a:p>
            <a:pPr marL="588931" marR="0" lvl="0" indent="0" algn="l" defTabSz="94197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C38E2237-E23B-56B5-E2BE-ED4043BFF58E}"/>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10/29/2025 10:53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3607F692-4887-1859-8C72-1C8640324E5E}"/>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1379168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228600" algn="l" defTabSz="914400" rtl="0" eaLnBrk="1" fontAlgn="auto" latinLnBrk="0" hangingPunct="1">
              <a:lnSpc>
                <a:spcPct val="100000"/>
              </a:lnSpc>
              <a:spcBef>
                <a:spcPts val="12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chemeClr val="tx1"/>
                </a:solidFill>
                <a:effectLst/>
                <a:uLnTx/>
                <a:uFillTx/>
                <a:ea typeface="+mn-ea"/>
                <a:cs typeface="+mn-cs"/>
              </a:rPr>
              <a:t>Built on Azure Open AI and Azure Cognitive Services</a:t>
            </a:r>
          </a:p>
          <a:p>
            <a:pPr marL="342900" marR="0" lvl="0" indent="-228600" algn="l" defTabSz="914400" rtl="0" eaLnBrk="1" fontAlgn="auto" latinLnBrk="0" hangingPunct="1">
              <a:lnSpc>
                <a:spcPct val="100000"/>
              </a:lnSpc>
              <a:spcBef>
                <a:spcPts val="12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chemeClr val="tx1"/>
                </a:solidFill>
                <a:effectLst/>
                <a:uLnTx/>
                <a:uFillTx/>
                <a:ea typeface="+mn-ea"/>
                <a:cs typeface="+mn-cs"/>
              </a:rPr>
              <a:t>SaaS-based Solution providing Enterprise Scale/ Control/Governance</a:t>
            </a:r>
          </a:p>
          <a:p>
            <a:pPr marL="342900" marR="0" lvl="0" indent="-228600" algn="l" defTabSz="914400" rtl="0" eaLnBrk="1" fontAlgn="auto" latinLnBrk="0" hangingPunct="1">
              <a:lnSpc>
                <a:spcPct val="100000"/>
              </a:lnSpc>
              <a:spcBef>
                <a:spcPts val="12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chemeClr val="tx1"/>
                </a:solidFill>
                <a:effectLst/>
                <a:uLnTx/>
                <a:uFillTx/>
                <a:ea typeface="+mn-ea"/>
                <a:cs typeface="+mn-cs"/>
              </a:rPr>
              <a:t>Generate responses from numerous indexed content and across multiple systems</a:t>
            </a:r>
          </a:p>
          <a:p>
            <a:pPr marL="342900" marR="0" lvl="0" indent="-228600" algn="l" defTabSz="914400" rtl="0" eaLnBrk="1" fontAlgn="auto" latinLnBrk="0" hangingPunct="1">
              <a:lnSpc>
                <a:spcPct val="100000"/>
              </a:lnSpc>
              <a:spcBef>
                <a:spcPts val="12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chemeClr val="tx1"/>
                </a:solidFill>
                <a:effectLst/>
                <a:uLnTx/>
                <a:uFillTx/>
                <a:ea typeface="+mn-ea"/>
                <a:cs typeface="+mn-cs"/>
              </a:rPr>
              <a:t>Response Validation for Response Governance and Hallucination management</a:t>
            </a:r>
          </a:p>
          <a:p>
            <a:pPr marL="342900" marR="0" lvl="0" indent="-228600" algn="l" defTabSz="914400" rtl="0" eaLnBrk="1" fontAlgn="auto" latinLnBrk="0" hangingPunct="1">
              <a:lnSpc>
                <a:spcPct val="100000"/>
              </a:lnSpc>
              <a:spcBef>
                <a:spcPts val="12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chemeClr val="tx1"/>
                </a:solidFill>
                <a:effectLst/>
                <a:uLnTx/>
                <a:uFillTx/>
                <a:ea typeface="+mn-ea"/>
                <a:cs typeface="+mn-cs"/>
              </a:rPr>
              <a:t>Easily pluggable into dialog management stack of Copilot Studio</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7E4BD26-D300-475A-BACE-49F06C2C3DB8}"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29686599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10/29/2025 10:53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4624732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100000"/>
              </a:lnSpc>
              <a:spcAft>
                <a:spcPts val="0"/>
              </a:spcAft>
              <a:buFont typeface="Arial" panose="020B0604020202020204" pitchFamily="34" charset="0"/>
              <a:buNone/>
            </a:pPr>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10/29/2025 10:53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91758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10/29/2025 10:53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7753565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10/29/2025 10:53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8946010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10/29/2025 10:53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6918787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E6E62A-2D44-0ADB-A8E3-B20EF46CA7D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2BFFD8A-F83D-DAF2-026F-71936F4355E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F65C3B9-187C-8FA1-788E-068BCE4E712E}"/>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01AC2727-A2E3-DB35-FC48-FAA2E51138F0}"/>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8AAEE4F0-579A-DC01-AAF6-9B9BA6D2D0C2}"/>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B6F254A1-EE37-E114-3D57-0E59D69DF802}"/>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10/29/2025 10:53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4C06C211-8454-AE8A-0A49-1AC1279C5090}"/>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676747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20133BD-6629-D245-9461-799999F1C98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5691513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10/29/2025 10:53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3995924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10/29/2025 10:53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0014343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50">
                <a:latin typeface="Segoe UI"/>
                <a:cs typeface="Segoe UI"/>
              </a:rPr>
              <a:t>Explain how prompts in AI builder can be invoked by topics and actions in agents that can execute specific tasks. It integrates the </a:t>
            </a:r>
            <a:r>
              <a:rPr lang="en-US" sz="850">
                <a:latin typeface="Segoe UI"/>
                <a:cs typeface="Segoe UI"/>
                <a:hlinkClick r:id="rId3"/>
              </a:rPr>
              <a:t>custom prompt authoring</a:t>
            </a:r>
            <a:r>
              <a:rPr lang="en-US" sz="850">
                <a:latin typeface="Segoe UI"/>
                <a:cs typeface="Segoe UI"/>
              </a:rPr>
              <a:t> feature of AI Builder to give instructions to the GPT model for your custom agent.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EBDB2E-094D-45B1-9792-5CEDC80EC219}"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86355566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10/29/2025 10:53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875646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10/29/2025 10:53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3501822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10/29/2025 10:53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1096624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10/29/2025 10:53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4669801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10/29/2025 10:53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6443090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24ACB6-250A-69D0-AFD7-F684322525D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E6390AC-C8D9-1646-CD28-BAC752FD55A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D72B386-7B84-9BA2-AD25-C344B5974BB5}"/>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0DA69FFC-3718-3F73-42FB-7219ECB4DADD}"/>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1DC9712-05E4-4D02-B545-0DE9625B2F38}"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20408821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Aft>
                <a:spcPts val="0"/>
              </a:spcAft>
            </a:pPr>
            <a:r>
              <a:rPr lang="en-US"/>
              <a:t>Let’s compare MCP to traditional approaches. With a basic LLM, you’re limited to static knowledge—like a librarian with only their own books. Add connectors, and you get custom-coded integrations for each tool, which can be complex and hard to scale. But with MCP, you get standardized integration that’s instantly compatible with any MCP-enabled tool, solving complexity and making your agents much more flexible."</a:t>
            </a:r>
          </a:p>
          <a:p>
            <a:pPr>
              <a:lnSpc>
                <a:spcPct val="100000"/>
              </a:lnSpc>
              <a:spcAft>
                <a:spcPts val="0"/>
              </a:spcAft>
            </a:pPr>
            <a:r>
              <a:rPr lang="en-US" b="1"/>
              <a:t>Purpose of the Slide:</a:t>
            </a:r>
            <a:endParaRPr lang="en-US"/>
          </a:p>
          <a:p>
            <a:pPr>
              <a:lnSpc>
                <a:spcPct val="100000"/>
              </a:lnSpc>
              <a:spcAft>
                <a:spcPts val="0"/>
              </a:spcAft>
            </a:pPr>
            <a:r>
              <a:rPr lang="en-US"/>
              <a:t> Highlight the advantages of MCP over traditional integration methods, focusing on scalability and simplicity.</a:t>
            </a:r>
          </a:p>
          <a:p>
            <a:pPr>
              <a:lnSpc>
                <a:spcPct val="100000"/>
              </a:lnSpc>
              <a:spcAft>
                <a:spcPts val="0"/>
              </a:spcAft>
            </a:pPr>
            <a:r>
              <a:rPr lang="en-US" b="1"/>
              <a:t>Optional Engagement Tip:</a:t>
            </a:r>
            <a:endParaRPr lang="en-US"/>
          </a:p>
          <a:p>
            <a:pPr>
              <a:lnSpc>
                <a:spcPct val="100000"/>
              </a:lnSpc>
              <a:spcAft>
                <a:spcPts val="0"/>
              </a:spcAft>
            </a:pPr>
            <a:r>
              <a:rPr lang="en-US"/>
              <a:t> Prompt: “What integration method are you currently using, and what challenges have you faced?”</a:t>
            </a:r>
          </a:p>
          <a:p>
            <a:pPr>
              <a:lnSpc>
                <a:spcPct val="100000"/>
              </a:lnSpc>
              <a:spcAft>
                <a:spcPts val="0"/>
              </a:spcAft>
            </a:pPr>
            <a:r>
              <a:rPr lang="en-US" b="1"/>
              <a:t>Facilitator Guidance:</a:t>
            </a:r>
            <a:endParaRPr lang="en-US"/>
          </a:p>
          <a:p>
            <a:pPr marL="285750" indent="-285750">
              <a:lnSpc>
                <a:spcPct val="100000"/>
              </a:lnSpc>
              <a:spcAft>
                <a:spcPts val="0"/>
              </a:spcAft>
              <a:buFont typeface="Arial"/>
              <a:buChar char="•"/>
            </a:pPr>
            <a:r>
              <a:rPr lang="en-US"/>
              <a:t>Compare LLM-only, LLM + connectors, and LLM + MCP approaches.</a:t>
            </a:r>
          </a:p>
          <a:p>
            <a:pPr marL="285750" indent="-285750">
              <a:lnSpc>
                <a:spcPct val="100000"/>
              </a:lnSpc>
              <a:spcAft>
                <a:spcPts val="0"/>
              </a:spcAft>
              <a:buFont typeface="Arial"/>
              <a:buChar char="•"/>
            </a:pPr>
            <a:r>
              <a:rPr lang="en-US"/>
              <a:t>Emphasize the limitations of static knowledge and custom connectors.</a:t>
            </a:r>
          </a:p>
          <a:p>
            <a:pPr marL="285750" indent="-285750">
              <a:lnSpc>
                <a:spcPct val="100000"/>
              </a:lnSpc>
              <a:spcAft>
                <a:spcPts val="0"/>
              </a:spcAft>
              <a:buFont typeface="Arial"/>
              <a:buChar char="•"/>
            </a:pPr>
            <a:r>
              <a:rPr lang="en-US"/>
              <a:t>Explain how MCP solves complexity with standardized integration.</a:t>
            </a:r>
          </a:p>
          <a:p>
            <a:pPr marL="285750" indent="-285750">
              <a:lnSpc>
                <a:spcPct val="100000"/>
              </a:lnSpc>
              <a:spcAft>
                <a:spcPts val="0"/>
              </a:spcAft>
              <a:buFont typeface="Arial"/>
              <a:buChar char="•"/>
            </a:pPr>
            <a:r>
              <a:rPr lang="en-US"/>
              <a:t>Use the </a:t>
            </a:r>
            <a:r>
              <a:rPr lang="en-US" err="1"/>
              <a:t>smartArt</a:t>
            </a:r>
            <a:r>
              <a:rPr lang="en-US"/>
              <a:t> visual to reinforce the comparison.</a:t>
            </a:r>
          </a:p>
          <a:p>
            <a:endParaRPr lang="en-US">
              <a:latin typeface="Calibri"/>
              <a:ea typeface="Calibri"/>
              <a:cs typeface="Calibri"/>
            </a:endParaRPr>
          </a:p>
        </p:txBody>
      </p:sp>
      <p:sp>
        <p:nvSpPr>
          <p:cNvPr id="4" name="Header Placeholder 3"/>
          <p:cNvSpPr>
            <a:spLocks noGrp="1"/>
          </p:cNvSpPr>
          <p:nvPr>
            <p:ph type="hdr" sz="quarter"/>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10/29/2025 10:53 AM</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2585334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1ED762-878D-5530-AEE7-1E883804DB5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7B3320C-BCA4-1DCA-1691-A50A7AC99CD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0F375D5-5F1E-D675-8958-C42B36558E13}"/>
              </a:ext>
            </a:extLst>
          </p:cNvPr>
          <p:cNvSpPr>
            <a:spLocks noGrp="1"/>
          </p:cNvSpPr>
          <p:nvPr>
            <p:ph type="body" idx="1"/>
          </p:nvPr>
        </p:nvSpPr>
        <p:spPr/>
        <p:txBody>
          <a:bodyPr/>
          <a:lstStyle/>
          <a:p>
            <a:pPr marL="0" indent="0">
              <a:buFont typeface="Arial" panose="020B0604020202020204" pitchFamily="34" charset="0"/>
              <a:buNone/>
            </a:pPr>
            <a:r>
              <a:rPr lang="en-US" b="0" i="0">
                <a:solidFill>
                  <a:srgbClr val="000000"/>
                </a:solidFill>
                <a:effectLst/>
                <a:latin typeface="Times New Roman" panose="02020603050405020304" pitchFamily="18" charset="0"/>
              </a:rPr>
              <a:t>Copilot is going to be all about helping with personal productivity. We believe at Microsoft that every employee will have a Copilot. It is your personal assistant. It is a one-to-one relationship with every employee and every Copilot. We also believe the other half of this magic solution is Agents. And we believe agents are all about addressing business processes. Every single organization has business processes from the simplest to the most advanced. It might be as simple as helping you process some paperwork. It might be as advanced as dealing with customer support. But the important thing is that AI will transform those business processes over time.</a:t>
            </a:r>
          </a:p>
          <a:p>
            <a:pPr marL="0" indent="0">
              <a:buFont typeface="Arial" panose="020B0604020202020204" pitchFamily="34" charset="0"/>
              <a:buNone/>
            </a:pPr>
            <a:endParaRPr lang="en-US" b="0" i="0">
              <a:solidFill>
                <a:srgbClr val="000000"/>
              </a:solidFill>
              <a:effectLst/>
              <a:latin typeface="Times New Roman" panose="02020603050405020304" pitchFamily="18" charset="0"/>
            </a:endParaRPr>
          </a:p>
          <a:p>
            <a:pPr marL="0" indent="0">
              <a:buFont typeface="Arial" panose="020B0604020202020204" pitchFamily="34" charset="0"/>
              <a:buNone/>
            </a:pPr>
            <a:r>
              <a:rPr lang="en-US" b="0" i="0">
                <a:solidFill>
                  <a:srgbClr val="000000"/>
                </a:solidFill>
                <a:effectLst/>
                <a:latin typeface="Times New Roman" panose="02020603050405020304" pitchFamily="18" charset="0"/>
              </a:rPr>
              <a:t>And they'll be not like Copilot on a one-to-one basis, but it'll be one too many. You will have a Copilot, and you will have many agents. These are expert systems. They work on behalf of teams and organizations. </a:t>
            </a:r>
          </a:p>
          <a:p>
            <a:pPr marL="0" indent="0">
              <a:buFont typeface="Arial" panose="020B0604020202020204" pitchFamily="34" charset="0"/>
              <a:buNone/>
            </a:pPr>
            <a:endParaRPr lang="en-US" b="0" i="0">
              <a:solidFill>
                <a:srgbClr val="000000"/>
              </a:solidFill>
              <a:effectLst/>
              <a:latin typeface="Times New Roman" panose="02020603050405020304" pitchFamily="18" charset="0"/>
            </a:endParaRPr>
          </a:p>
        </p:txBody>
      </p:sp>
      <p:sp>
        <p:nvSpPr>
          <p:cNvPr id="4" name="Slide Number Placeholder 3">
            <a:extLst>
              <a:ext uri="{FF2B5EF4-FFF2-40B4-BE49-F238E27FC236}">
                <a16:creationId xmlns:a16="http://schemas.microsoft.com/office/drawing/2014/main" id="{F0D0E89E-82B9-07CE-C6CF-E162BF285A30}"/>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849776-0983-3E41-A08E-523181259C33}"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99359667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0C2189-E0FA-8A69-0096-5486D55F704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9E8F7A0-37DA-A683-E08E-FF5971859AE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FDD0968-686B-C8C9-9403-6820484E1F43}"/>
              </a:ext>
            </a:extLst>
          </p:cNvPr>
          <p:cNvSpPr>
            <a:spLocks noGrp="1"/>
          </p:cNvSpPr>
          <p:nvPr>
            <p:ph type="body" idx="1"/>
          </p:nvPr>
        </p:nvSpPr>
        <p:spPr/>
        <p:txBody>
          <a:bodyPr/>
          <a:lstStyle/>
          <a:p>
            <a:pPr algn="l">
              <a:defRPr/>
            </a:pPr>
            <a:endParaRPr lang="en-US" sz="1200" b="0">
              <a:solidFill>
                <a:srgbClr val="000000"/>
              </a:solidFill>
              <a:latin typeface="Aptos" panose="02110004020202020204"/>
              <a:cs typeface="Segoe UI Semibold" panose="020B0502040204020203" pitchFamily="34" charset="0"/>
            </a:endParaRPr>
          </a:p>
        </p:txBody>
      </p:sp>
      <p:sp>
        <p:nvSpPr>
          <p:cNvPr id="4" name="Slide Number Placeholder 3">
            <a:extLst>
              <a:ext uri="{FF2B5EF4-FFF2-40B4-BE49-F238E27FC236}">
                <a16:creationId xmlns:a16="http://schemas.microsoft.com/office/drawing/2014/main" id="{DC1036FB-B7F1-C1A0-1D52-A8F18B4A8FA7}"/>
              </a:ext>
            </a:extLst>
          </p:cNvPr>
          <p:cNvSpPr>
            <a:spLocks noGrp="1"/>
          </p:cNvSpPr>
          <p:nvPr>
            <p:ph type="sldNum" sz="quarter" idx="5"/>
          </p:nvPr>
        </p:nvSpPr>
        <p:spPr/>
        <p:txBody>
          <a:bodyPr/>
          <a:lstStyle/>
          <a:p>
            <a:pPr marL="0" marR="0" lvl="0" indent="0" algn="r" defTabSz="931042" rtl="0" eaLnBrk="1" fontAlgn="auto" latinLnBrk="0" hangingPunct="1">
              <a:lnSpc>
                <a:spcPct val="100000"/>
              </a:lnSpc>
              <a:spcBef>
                <a:spcPts val="0"/>
              </a:spcBef>
              <a:spcAft>
                <a:spcPts val="0"/>
              </a:spcAft>
              <a:buClrTx/>
              <a:buSzTx/>
              <a:buFontTx/>
              <a:buNone/>
              <a:tabLst/>
              <a:defRPr/>
            </a:pPr>
            <a:fld id="{6E6BBDAD-E589-5B4C-8EDC-2191381F241B}"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042"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4991847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10/29/2025 10:53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7999917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10/29/2025 10:53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447991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10/29/2025 10:53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4989022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787574-EBA0-C7A7-95E9-C7C8A5DD0AC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CB2C40E-FC44-2E1F-1C57-E0D1C1D9BE7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8C06E8A-96AF-6B02-0B78-013F7D18ADA3}"/>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CEB45549-AC0D-3CB2-4E56-A4A0D64D2AF8}"/>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9078E6ED-F965-5DFE-5D2E-EF42E02DB665}"/>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CC0F5215-EA05-0357-18A4-5919ECF546AB}"/>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10/29/2025 10:53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BBEC47F0-45C4-7BD7-A93E-B2B8246DAE08}"/>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4876783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F43F9C-8964-1E71-F69B-D30BD9F37C6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A129D23-9A6E-BC8F-8024-E25FC99829B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7EC629-200E-890A-B7DA-D14C9C2EAB0C}"/>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4F768FAD-05B3-1AC1-F75E-ECAF3218D935}"/>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3CC5747D-D93F-2FDF-4E1C-3169592B97AA}"/>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39880C5A-B0DD-CC8C-3CBA-32F1A28EFD29}"/>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10/29/2025 10:53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FFB1A22C-99B3-827A-8C7C-9F1DA8ADC556}"/>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145854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CF48E4-CC52-F935-0895-280FDD411D8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4AE17F9-BCD4-635D-7C6E-66599DA5F0D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AF6403D-EF20-48DA-2C29-820C1DE126C2}"/>
              </a:ext>
            </a:extLst>
          </p:cNvPr>
          <p:cNvSpPr>
            <a:spLocks noGrp="1"/>
          </p:cNvSpPr>
          <p:nvPr>
            <p:ph type="body" idx="1"/>
          </p:nvPr>
        </p:nvSpPr>
        <p:spPr/>
        <p:txBody>
          <a:bodyPr/>
          <a:lstStyle/>
          <a:p>
            <a:r>
              <a:rPr lang="en-US"/>
              <a:t>With Copilot Studio and the Copilot Control System we are looking to balance innovation and governance.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Different roles have unique priorities:</a:t>
            </a:r>
          </a:p>
          <a:p>
            <a:r>
              <a:rPr lang="en-US"/>
              <a:t>An </a:t>
            </a:r>
            <a:r>
              <a:rPr lang="en-US" b="1"/>
              <a:t>Agent Creator </a:t>
            </a:r>
            <a:r>
              <a:rPr lang="en-US"/>
              <a:t>(or Maker) is focused on innovating by building solutions and driving efficiency. They ask questions like: “How can I build agents that save effort and cost for our enterprise? How can I create a conversational agent that answers on my behalf?” Their role is about designing and deploying agents that improve productivity while working within governance and security guidelines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A </a:t>
            </a:r>
            <a:r>
              <a:rPr lang="en-US" b="1"/>
              <a:t>Chief Information Security Officer</a:t>
            </a:r>
            <a:r>
              <a:rPr lang="en-US"/>
              <a:t> (CISO) is focused on security and risk. They ask questions like: “How do I keep data safe, prevent exfiltration, stay compliant, and understand security risks?”. Their job is about protecting the organization’s information, ensuring compliance with laws/regulations, and defending against threats</a:t>
            </a:r>
          </a:p>
          <a:p>
            <a:r>
              <a:rPr lang="en-US"/>
              <a:t>A </a:t>
            </a:r>
            <a:r>
              <a:rPr lang="en-US" b="1"/>
              <a:t>Chief Information Officer</a:t>
            </a:r>
            <a:r>
              <a:rPr lang="en-US"/>
              <a:t> (CIO) is focused on technology strategy, usage, and value. They ask questions like: “What’s being used? Are solutions following guidelines? How do we review before sharing? How do we drive cost efficiency and ROI?” Their job is about ensuring technology supports the business efficiently, cost-effectively, and in alignment with enterprise IT strategy</a:t>
            </a:r>
          </a:p>
          <a:p>
            <a:endParaRPr lang="en-US"/>
          </a:p>
        </p:txBody>
      </p:sp>
      <p:sp>
        <p:nvSpPr>
          <p:cNvPr id="4" name="Slide Number Placeholder 3">
            <a:extLst>
              <a:ext uri="{FF2B5EF4-FFF2-40B4-BE49-F238E27FC236}">
                <a16:creationId xmlns:a16="http://schemas.microsoft.com/office/drawing/2014/main" id="{22FED801-F2E6-55C8-6EBC-535C75B464A8}"/>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03D966-0B73-714A-AABC-5EE428DD180F}"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87</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43717376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87697B-B06F-0A53-0123-EAAD9C80DCD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F14A932-5F93-EB39-6180-6DFC512E7EF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87BAA77-EDFE-11A8-4501-16C6A8F2BD0B}"/>
              </a:ext>
            </a:extLst>
          </p:cNvPr>
          <p:cNvSpPr>
            <a:spLocks noGrp="1"/>
          </p:cNvSpPr>
          <p:nvPr>
            <p:ph type="body" idx="1"/>
          </p:nvPr>
        </p:nvSpPr>
        <p:spPr/>
        <p:txBody>
          <a:bodyPr/>
          <a:lstStyle/>
          <a:p>
            <a:r>
              <a:rPr lang="en-US"/>
              <a:t>This model shows how we govern agent creation by separating it into three zones.</a:t>
            </a:r>
          </a:p>
          <a:p>
            <a:r>
              <a:rPr lang="en-US" b="1"/>
              <a:t>Zone 1 – Citizen Development</a:t>
            </a:r>
            <a:r>
              <a:rPr lang="en-US"/>
              <a:t>: anyone can build personal agents, but they stay private and can only surface information the user already has access to.</a:t>
            </a:r>
          </a:p>
          <a:p>
            <a:r>
              <a:rPr lang="en-US" b="1"/>
              <a:t>Zone 2 – Partnered Development</a:t>
            </a:r>
            <a:r>
              <a:rPr lang="en-US"/>
              <a:t>: makers who have IT training can build more capable agents, share them with teams or departments, and follow IT-managed review and approval processes.</a:t>
            </a:r>
          </a:p>
          <a:p>
            <a:r>
              <a:rPr lang="en-US" b="1"/>
              <a:t>Zone 3 – Professional Development</a:t>
            </a:r>
            <a:r>
              <a:rPr lang="en-US"/>
              <a:t>: enterprise-wide, mission-critical agents built by pro developers and IT, using full ALM and the strongest security controls.</a:t>
            </a:r>
          </a:p>
          <a:p>
            <a:r>
              <a:rPr lang="en-US"/>
              <a:t>Across all three zones, IT can use admin centers and tools like Power Platform Admin Center, Microsoft 365 Admin Center, Purview, and Sentinel to enforce data protection, apply sharing limits, deliver cost management, and facilitate reporting.</a:t>
            </a:r>
          </a:p>
          <a:p>
            <a:endParaRPr lang="en-US"/>
          </a:p>
          <a:p>
            <a:r>
              <a:rPr lang="en-US" b="1"/>
              <a:t>[Created by Copilot]</a:t>
            </a:r>
            <a:br>
              <a:rPr lang="en-US"/>
            </a:br>
            <a:r>
              <a:rPr lang="en-US"/>
              <a:t>Agent creation is governed across three zones:</a:t>
            </a:r>
          </a:p>
          <a:p>
            <a:r>
              <a:rPr lang="en-US"/>
              <a:t>Zone 1: Citizen Development – personal agents, private and limited to user’s access.</a:t>
            </a:r>
          </a:p>
          <a:p>
            <a:r>
              <a:rPr lang="en-US"/>
              <a:t>Zone 2: Partnered Development – IT-trained makers build and share agents with teams, following review processes.</a:t>
            </a:r>
          </a:p>
          <a:p>
            <a:r>
              <a:rPr lang="en-US"/>
              <a:t>Zone 3: Professional Development – pro developers and IT build enterprise-grade agents with full ALM and security.</a:t>
            </a:r>
            <a:br>
              <a:rPr lang="en-US"/>
            </a:br>
            <a:r>
              <a:rPr lang="en-US"/>
              <a:t>Admin centers and tools enforce data protection, sharing limits, and cost management.</a:t>
            </a:r>
          </a:p>
          <a:p>
            <a:endParaRPr lang="en-US"/>
          </a:p>
        </p:txBody>
      </p:sp>
      <p:sp>
        <p:nvSpPr>
          <p:cNvPr id="4" name="Slide Number Placeholder 3">
            <a:extLst>
              <a:ext uri="{FF2B5EF4-FFF2-40B4-BE49-F238E27FC236}">
                <a16:creationId xmlns:a16="http://schemas.microsoft.com/office/drawing/2014/main" id="{251156AC-B0F6-A2B3-5721-210FB75EC509}"/>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6DBA25-EEB1-46C0-8126-D5B74A701FA7}"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88</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88686136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91B91A-B27B-E494-7E2C-2E8FC1D9DB6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5423E99-9ADA-4409-8742-C067F1B74C1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CAF72E9-9860-A82C-EBF4-8311495C61DC}"/>
              </a:ext>
            </a:extLst>
          </p:cNvPr>
          <p:cNvSpPr>
            <a:spLocks noGrp="1"/>
          </p:cNvSpPr>
          <p:nvPr>
            <p:ph type="body" idx="1"/>
          </p:nvPr>
        </p:nvSpPr>
        <p:spPr/>
        <p:txBody>
          <a:bodyPr/>
          <a:lstStyle/>
          <a:p>
            <a:r>
              <a:rPr lang="en-US"/>
              <a:t>Managed Platform provides the runways and the </a:t>
            </a:r>
            <a:r>
              <a:rPr lang="en-US" b="1"/>
              <a:t>Zoned Governance</a:t>
            </a:r>
            <a:r>
              <a:rPr lang="en-US"/>
              <a:t> model tells us </a:t>
            </a:r>
            <a:r>
              <a:rPr lang="en-US" i="1"/>
              <a:t>which</a:t>
            </a:r>
            <a:r>
              <a:rPr lang="en-US"/>
              <a:t> runway a maker lands on: Personal, Guided, Enterprise.</a:t>
            </a:r>
          </a:p>
          <a:p>
            <a:r>
              <a:rPr lang="en-US"/>
              <a:t>Agent management varies by zone:</a:t>
            </a:r>
          </a:p>
          <a:p>
            <a:r>
              <a:rPr lang="en-US"/>
              <a:t>Zone 1: Citizen developers manage personal agents with safe defaults.</a:t>
            </a:r>
          </a:p>
          <a:p>
            <a:r>
              <a:rPr lang="en-US"/>
              <a:t>Zone 2: Partnered DIY requires oversight and formal assistance.</a:t>
            </a:r>
          </a:p>
          <a:p>
            <a:r>
              <a:rPr lang="en-US"/>
              <a:t>Zone 3: Professional development is reserved for IT and pro </a:t>
            </a:r>
            <a:r>
              <a:rPr lang="en-US" err="1"/>
              <a:t>devs</a:t>
            </a:r>
            <a:r>
              <a:rPr lang="en-US"/>
              <a:t>.</a:t>
            </a:r>
          </a:p>
          <a:p>
            <a:r>
              <a:rPr lang="en-US"/>
              <a:t>Within each zone we </a:t>
            </a:r>
            <a:r>
              <a:rPr lang="en-US" b="1"/>
              <a:t>Secure, Govern, and Monitor</a:t>
            </a:r>
            <a:r>
              <a:rPr lang="en-US" b="0"/>
              <a:t> a</a:t>
            </a:r>
            <a:r>
              <a:rPr lang="en-US"/>
              <a:t>gents with a suite of capabilities including access management, DLP policies, sharing restrictions, and usage tracking.</a:t>
            </a:r>
          </a:p>
          <a:p>
            <a:endParaRPr lang="en-US"/>
          </a:p>
        </p:txBody>
      </p:sp>
      <p:sp>
        <p:nvSpPr>
          <p:cNvPr id="4" name="Slide Number Placeholder 3">
            <a:extLst>
              <a:ext uri="{FF2B5EF4-FFF2-40B4-BE49-F238E27FC236}">
                <a16:creationId xmlns:a16="http://schemas.microsoft.com/office/drawing/2014/main" id="{F37DD642-5202-80E0-4C01-6798CF19B27E}"/>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6DBA25-EEB1-46C0-8126-D5B74A701FA7}"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89</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39522790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This chart illustrates how risk and business criticality increase with technical complexity. Personal and team productivity modes are safest, while enterprise application modes require robust governance.</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E8E707F-E8BE-4F9E-9BC5-0F22011FFE37}"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90</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4229598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821DFE-0707-22F1-D22F-44961424423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5597331-A536-1171-52E9-76AC65BA62A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9B55B75-2F50-8E21-C2D6-93A33BA1EF64}"/>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B56AAB55-6234-CEFA-008F-266C4C590D9E}"/>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6DBA25-EEB1-46C0-8126-D5B74A701FA7}"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97245413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Personal and team productivity mode is designated as “Safe.” It’s low risk and low complexity, ideal for experimentation and personal agents.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E8E707F-E8BE-4F9E-9BC5-0F22011FFE37}"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91</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75858285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Collaboration mode is “Supported,” balancing medium risk and complexity. It enables teamwork with additional governance and oversight.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E8E707F-E8BE-4F9E-9BC5-0F22011FFE37}"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55750505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Enterprise application mode is “IT Managed,” with high risk and complexity. IT oversees agent deployment, ensuring compliance and security for mission-critical solutions.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E8E707F-E8BE-4F9E-9BC5-0F22011FFE37}"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93</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04840764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8EB8FC-18CF-8733-FD8E-E6AD2F1ED9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5BE8D38-09DE-EE20-D2CE-C05EA8A7E1F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8E4C229-B2D4-4E52-5ECD-CD178085564A}"/>
              </a:ext>
            </a:extLst>
          </p:cNvPr>
          <p:cNvSpPr>
            <a:spLocks noGrp="1"/>
          </p:cNvSpPr>
          <p:nvPr>
            <p:ph type="body" idx="1"/>
          </p:nvPr>
        </p:nvSpPr>
        <p:spPr/>
        <p:txBody>
          <a:bodyPr/>
          <a:lstStyle/>
          <a:p>
            <a:r>
              <a:rPr lang="en-US"/>
              <a:t>In Zone 1, we have simple Agent Builder agents created for personal use.</a:t>
            </a:r>
            <a:br>
              <a:rPr lang="en-US"/>
            </a:br>
            <a:r>
              <a:rPr lang="en-US"/>
              <a:t>Zone 2: Personal Copilot Studio agents in dedicated environments, managed in Power Platform Admin Center.</a:t>
            </a:r>
            <a:br>
              <a:rPr lang="en-US"/>
            </a:br>
            <a:r>
              <a:rPr lang="en-US"/>
              <a:t>Zone 3: Production agents built by pro </a:t>
            </a:r>
            <a:r>
              <a:rPr lang="en-US" err="1"/>
              <a:t>devs</a:t>
            </a:r>
            <a:r>
              <a:rPr lang="en-US"/>
              <a:t> and IT, managed across multiple admin centers.</a:t>
            </a:r>
          </a:p>
        </p:txBody>
      </p:sp>
      <p:sp>
        <p:nvSpPr>
          <p:cNvPr id="4" name="Header Placeholder 3">
            <a:extLst>
              <a:ext uri="{FF2B5EF4-FFF2-40B4-BE49-F238E27FC236}">
                <a16:creationId xmlns:a16="http://schemas.microsoft.com/office/drawing/2014/main" id="{E35A6E3C-A9D9-A5F4-D3F7-9F17BE4A18F5}"/>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324C09FE-DB08-075F-613E-BDBFC0A7D3BA}"/>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9359195D-458B-EB04-39DC-B5FA63D2EBEE}"/>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10/29/2025 10:53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F4F0293F-1451-68B4-E773-ED77EEA566D6}"/>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8180151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A17E08-BE72-3BA5-4079-B4AD798A110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0A95F6C-27E5-7785-20FE-96BA6AF523B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FB60AE7-CE1D-2173-26A5-7EBD3ED7FDB8}"/>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77C80F0A-E905-7FC2-0E52-633501B84E58}"/>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FAD77144-27CE-E5F4-9459-BDC8DDE68113}"/>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91085D2B-6F0A-EA64-85B1-3B3783001B8C}"/>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10/29/2025 10:53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8D58A514-DAB2-5607-1F20-A13A42B56E17}"/>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2949729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10/29/2025 10:53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5668831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15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8931" marR="0" lvl="0" indent="0" algn="l" defTabSz="94197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10/29/2025 10:53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4547934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BDA09A-7CFF-FF46-C230-3D2FFA265C2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74FDC8E-D2D3-D8F3-740B-CAD95FAEEAF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F07F48E-9C09-B5DB-3A52-261FC2E2A844}"/>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6498D195-35B8-EDD3-9468-C0E19E5274C6}"/>
              </a:ext>
            </a:extLst>
          </p:cNvPr>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6EFDB693-C4B6-5569-83D0-B20349F7E67B}"/>
              </a:ext>
            </a:extLst>
          </p:cNvPr>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8FF355CC-A167-B6FE-880D-F01ADACD98B1}"/>
              </a:ext>
            </a:extLst>
          </p:cNvPr>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10/29/2025 10:53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1C175508-1466-E02A-3AE9-0444F879F3BA}"/>
              </a:ext>
            </a:extLst>
          </p:cNvPr>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3717305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5DFBF4-47AC-D379-D752-2FB86C62F24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D5106FD-BEE0-43A7-BA7A-75D670D6E6B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D3D103C-23BE-DC72-13F7-7FD9C6DF693A}"/>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3023E3F1-8B6B-8614-E265-89904B4EBB1E}"/>
              </a:ext>
            </a:extLst>
          </p:cNvPr>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2024D1EF-DFFC-E507-D72E-9B7F5F2A53E1}"/>
              </a:ext>
            </a:extLst>
          </p:cNvPr>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72FF92BD-6D03-4FED-EEC4-4116872F4BE0}"/>
              </a:ext>
            </a:extLst>
          </p:cNvPr>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10/29/2025 10:53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8D010C0F-DCD2-C1FC-F382-716C4138CABD}"/>
              </a:ext>
            </a:extLst>
          </p:cNvPr>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0417303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DLP policies and managed environment rules vary by environment type, from strict policies in personal DEV to relaxed policies in TEST and PROD, supporting broader adoption after review.</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E8E707F-E8BE-4F9E-9BC5-0F22011FFE37}"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1453909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2FE7B0-111D-47E7-9199-BAB3160D8172}"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69037052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3F68BB-9059-CD18-AAFC-55BBE877143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2528193-8A6F-3DAB-3DE0-8D6C243691B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6FF8465-4988-84A6-8AD6-93FA1EB00570}"/>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Data Loss Prevention policies can be configured for all or subsets of environments, controlling unauthenticated usage, channels, connectors, and the integration with Application Insights.</a:t>
            </a:r>
          </a:p>
          <a:p>
            <a:endParaRPr lang="en-150"/>
          </a:p>
        </p:txBody>
      </p:sp>
      <p:sp>
        <p:nvSpPr>
          <p:cNvPr id="4" name="Header Placeholder 3">
            <a:extLst>
              <a:ext uri="{FF2B5EF4-FFF2-40B4-BE49-F238E27FC236}">
                <a16:creationId xmlns:a16="http://schemas.microsoft.com/office/drawing/2014/main" id="{4BE71E75-9974-214A-CA64-84FD936CC5EE}"/>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68D8594C-04D6-E39F-DC4A-FB4A49C8C11B}"/>
              </a:ext>
            </a:extLst>
          </p:cNvPr>
          <p:cNvSpPr>
            <a:spLocks noGrp="1"/>
          </p:cNvSpPr>
          <p:nvPr>
            <p:ph type="ftr" sz="quarter" idx="4"/>
          </p:nvPr>
        </p:nvSpPr>
        <p:spPr/>
        <p:txBody>
          <a:bodyPr/>
          <a:lstStyle/>
          <a:p>
            <a:pPr marL="588931" marR="0" lvl="0" indent="0" algn="l" defTabSz="94197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CAD1E1EF-2F6D-0C67-F86A-236EEB8A9BF0}"/>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10/29/2025 10:53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795AD949-0BDC-63AB-7B49-7B92FBA256CC}"/>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8999327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FE1504-9373-AE52-8477-378951E61A7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FD91B06-862E-EF85-ADFE-064C1152209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03532E2-BBCF-4C4B-293B-A080E5872A6D}"/>
              </a:ext>
            </a:extLst>
          </p:cNvPr>
          <p:cNvSpPr>
            <a:spLocks noGrp="1"/>
          </p:cNvSpPr>
          <p:nvPr>
            <p:ph type="body" idx="1"/>
          </p:nvPr>
        </p:nvSpPr>
        <p:spPr/>
        <p:txBody>
          <a:bodyPr/>
          <a:lstStyle/>
          <a:p>
            <a:endParaRPr lang="en-150"/>
          </a:p>
        </p:txBody>
      </p:sp>
      <p:sp>
        <p:nvSpPr>
          <p:cNvPr id="4" name="Header Placeholder 3">
            <a:extLst>
              <a:ext uri="{FF2B5EF4-FFF2-40B4-BE49-F238E27FC236}">
                <a16:creationId xmlns:a16="http://schemas.microsoft.com/office/drawing/2014/main" id="{5ABAF5A3-A183-045C-AC74-6EBA1E56E0EE}"/>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2BDBD7B5-869C-8A2A-71A0-3EB76B1596D6}"/>
              </a:ext>
            </a:extLst>
          </p:cNvPr>
          <p:cNvSpPr>
            <a:spLocks noGrp="1"/>
          </p:cNvSpPr>
          <p:nvPr>
            <p:ph type="ftr" sz="quarter" idx="4"/>
          </p:nvPr>
        </p:nvSpPr>
        <p:spPr/>
        <p:txBody>
          <a:bodyPr/>
          <a:lstStyle/>
          <a:p>
            <a:pPr marL="588931" marR="0" lvl="0" indent="0" algn="l" defTabSz="94197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2B61B579-3D20-082E-E289-679D9CC02B22}"/>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10/29/2025 10:53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A5848021-98C1-4EC2-304D-3D77A01CC92E}"/>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5849301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2D35D7-E309-2069-4A82-505553178C0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488CA5A-0B92-E55C-7D64-D5F9BD73D05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AA1C05C-3579-6D50-BAB7-5BBBF574E840}"/>
              </a:ext>
            </a:extLst>
          </p:cNvPr>
          <p:cNvSpPr>
            <a:spLocks noGrp="1"/>
          </p:cNvSpPr>
          <p:nvPr>
            <p:ph type="body" idx="1"/>
          </p:nvPr>
        </p:nvSpPr>
        <p:spPr/>
        <p:txBody>
          <a:bodyPr/>
          <a:lstStyle/>
          <a:p>
            <a:endParaRPr lang="en-150"/>
          </a:p>
        </p:txBody>
      </p:sp>
      <p:sp>
        <p:nvSpPr>
          <p:cNvPr id="4" name="Header Placeholder 3">
            <a:extLst>
              <a:ext uri="{FF2B5EF4-FFF2-40B4-BE49-F238E27FC236}">
                <a16:creationId xmlns:a16="http://schemas.microsoft.com/office/drawing/2014/main" id="{17E8783D-459A-0962-A009-F84E80C297A1}"/>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281649A1-47F1-D4AF-DC2C-B948ACAAE010}"/>
              </a:ext>
            </a:extLst>
          </p:cNvPr>
          <p:cNvSpPr>
            <a:spLocks noGrp="1"/>
          </p:cNvSpPr>
          <p:nvPr>
            <p:ph type="ftr" sz="quarter" idx="4"/>
          </p:nvPr>
        </p:nvSpPr>
        <p:spPr/>
        <p:txBody>
          <a:bodyPr/>
          <a:lstStyle/>
          <a:p>
            <a:pPr marL="588931" marR="0" lvl="0" indent="0" algn="l" defTabSz="94197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FAA5E57F-FCEA-F370-FF5D-02A124D1DDB0}"/>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10/29/2025 10:53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153DAD9D-46FC-3BD0-C93D-36310433767D}"/>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955108"/>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10/29/2025 10:53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24107912"/>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10/29/2025 10:53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4021308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466D46-7DB6-15F3-DBDD-D414E15C0A9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2BA9BF6-5EDE-FCA1-705A-F86F11F123A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13F7603-857A-90A6-A59E-C0D377E004E2}"/>
              </a:ext>
            </a:extLst>
          </p:cNvPr>
          <p:cNvSpPr>
            <a:spLocks noGrp="1"/>
          </p:cNvSpPr>
          <p:nvPr>
            <p:ph type="body" idx="1"/>
          </p:nvPr>
        </p:nvSpPr>
        <p:spPr/>
        <p:txBody>
          <a:bodyPr/>
          <a:lstStyle/>
          <a:p>
            <a:r>
              <a:rPr lang="en-US"/>
              <a:t>Another monitoring could be for prompt injection – no need to do that, Azure OpenAI has prompt shield built in!</a:t>
            </a:r>
          </a:p>
        </p:txBody>
      </p:sp>
      <p:sp>
        <p:nvSpPr>
          <p:cNvPr id="4" name="Header Placeholder 3">
            <a:extLst>
              <a:ext uri="{FF2B5EF4-FFF2-40B4-BE49-F238E27FC236}">
                <a16:creationId xmlns:a16="http://schemas.microsoft.com/office/drawing/2014/main" id="{983937BC-A25B-DA12-A7A5-2B1D8F4D52AC}"/>
              </a:ext>
            </a:extLst>
          </p:cNvPr>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36FC2D77-E260-E3C3-7FE3-CB4024320D4E}"/>
              </a:ext>
            </a:extLst>
          </p:cNvPr>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E4C06E06-2326-531A-0EA3-7EC60FCB11CE}"/>
              </a:ext>
            </a:extLst>
          </p:cNvPr>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10/29/2025 10:53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912DFDEB-B639-96F6-E5C7-F62D2C76B1A7}"/>
              </a:ext>
            </a:extLst>
          </p:cNvPr>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31980078"/>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6D6507-FA40-660F-8F25-970843663DB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3FE3860-89A3-0F05-B901-458549518B3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9740CD4-C910-6310-7047-4FF19E34EF63}"/>
              </a:ext>
            </a:extLst>
          </p:cNvPr>
          <p:cNvSpPr>
            <a:spLocks noGrp="1"/>
          </p:cNvSpPr>
          <p:nvPr>
            <p:ph type="body" idx="1"/>
          </p:nvPr>
        </p:nvSpPr>
        <p:spPr/>
        <p:txBody>
          <a:bodyPr/>
          <a:lstStyle/>
          <a:p>
            <a:r>
              <a:rPr lang="en-US"/>
              <a:t>Technical monitoring can include DDoS – no need we have it covered for you!</a:t>
            </a:r>
          </a:p>
        </p:txBody>
      </p:sp>
      <p:sp>
        <p:nvSpPr>
          <p:cNvPr id="4" name="Header Placeholder 3">
            <a:extLst>
              <a:ext uri="{FF2B5EF4-FFF2-40B4-BE49-F238E27FC236}">
                <a16:creationId xmlns:a16="http://schemas.microsoft.com/office/drawing/2014/main" id="{9457752D-F2E0-AA53-6EDC-66E7F67DD1BA}"/>
              </a:ext>
            </a:extLst>
          </p:cNvPr>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A23FDE51-43FF-183E-8A28-117508E7780B}"/>
              </a:ext>
            </a:extLst>
          </p:cNvPr>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64218BE8-4D0A-1137-FD67-76749E815D91}"/>
              </a:ext>
            </a:extLst>
          </p:cNvPr>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10/29/2025 10:53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00537335-3595-59E5-8A0D-0931CCCA9346}"/>
              </a:ext>
            </a:extLst>
          </p:cNvPr>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2312943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ADE8FB-55F7-B109-6382-D92BD1D729D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E58982D-28C8-7048-5AE1-94C0EF67462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0AF32FE-D312-7383-B8B2-E359FF1978F2}"/>
              </a:ext>
            </a:extLst>
          </p:cNvPr>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a:p>
        </p:txBody>
      </p:sp>
      <p:sp>
        <p:nvSpPr>
          <p:cNvPr id="4" name="Header Placeholder 3">
            <a:extLst>
              <a:ext uri="{FF2B5EF4-FFF2-40B4-BE49-F238E27FC236}">
                <a16:creationId xmlns:a16="http://schemas.microsoft.com/office/drawing/2014/main" id="{AC913AD4-BCDD-6B8F-8A71-79DFED35A227}"/>
              </a:ext>
            </a:extLst>
          </p:cNvPr>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05E3BF21-216D-AB4E-C032-8BF7CFAFA4CB}"/>
              </a:ext>
            </a:extLst>
          </p:cNvPr>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F7C39FDE-C7FB-85E9-0805-9D5DCB86F8DE}"/>
              </a:ext>
            </a:extLst>
          </p:cNvPr>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10/29/2025 10:53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02D8B6C8-664D-249F-1902-99F0653E80B8}"/>
              </a:ext>
            </a:extLst>
          </p:cNvPr>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76689852"/>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2C7849-D835-DDE1-C90D-D87531FFAAD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A4C396A-EAB8-A960-A50A-EA2BAE86098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13EB76F-8BEB-699D-EC7E-6BB19FC62728}"/>
              </a:ext>
            </a:extLst>
          </p:cNvPr>
          <p:cNvSpPr>
            <a:spLocks noGrp="1"/>
          </p:cNvSpPr>
          <p:nvPr>
            <p:ph type="body" idx="1"/>
          </p:nvPr>
        </p:nvSpPr>
        <p:spPr/>
        <p:txBody>
          <a:bodyPr/>
          <a:lstStyle/>
          <a:p>
            <a:pPr marL="171450" indent="-171450">
              <a:buFont typeface="Arial" panose="020B0604020202020204" pitchFamily="34" charset="0"/>
              <a:buChar char="•"/>
            </a:pPr>
            <a:endParaRPr lang="en-US"/>
          </a:p>
        </p:txBody>
      </p:sp>
      <p:sp>
        <p:nvSpPr>
          <p:cNvPr id="4" name="Header Placeholder 3">
            <a:extLst>
              <a:ext uri="{FF2B5EF4-FFF2-40B4-BE49-F238E27FC236}">
                <a16:creationId xmlns:a16="http://schemas.microsoft.com/office/drawing/2014/main" id="{76A4A62E-0D4D-D4BA-06BE-B24A64F820DC}"/>
              </a:ext>
            </a:extLst>
          </p:cNvPr>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039D2CAD-F0DD-3E4D-D6F8-AFD1BE604522}"/>
              </a:ext>
            </a:extLst>
          </p:cNvPr>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2B61CE82-72FB-A558-807E-CDDAC474C219}"/>
              </a:ext>
            </a:extLst>
          </p:cNvPr>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10/29/2025 10:53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06B43085-1E73-1832-8FC6-69AD3C521C58}"/>
              </a:ext>
            </a:extLst>
          </p:cNvPr>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05731833"/>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rtl="0">
              <a:lnSpc>
                <a:spcPct val="115000"/>
              </a:lnSpc>
              <a:buSzPts val="1000"/>
              <a:buFont typeface="Symbol" panose="05050102010706020507" pitchFamily="18" charset="2"/>
              <a:buChar char=""/>
              <a:tabLst>
                <a:tab pos="457200" algn="l"/>
              </a:tabLst>
            </a:pPr>
            <a:r>
              <a:rPr lang="en-US" sz="1200" kern="100">
                <a:effectLst/>
                <a:latin typeface="Aptos" panose="020B0004020202020204" pitchFamily="34" charset="0"/>
                <a:ea typeface="Aptos" panose="020B0004020202020204" pitchFamily="34" charset="0"/>
                <a:cs typeface="Arial" panose="020B0604020202020204" pitchFamily="34" charset="0"/>
              </a:rPr>
              <a:t>Given our diverse audience today, we will briefly cover some fundamental concepts regarding ALM to ensure that no one is left behind. If you are already familiar with some of the ALM constructs within the Power Platform, this information will serve as a refresher.</a:t>
            </a:r>
          </a:p>
          <a:p>
            <a:pPr marL="342900" marR="0" lvl="0" indent="-342900">
              <a:lnSpc>
                <a:spcPct val="115000"/>
              </a:lnSpc>
              <a:buSzPts val="1000"/>
              <a:buFont typeface="Symbol" panose="05050102010706020507" pitchFamily="18" charset="2"/>
              <a:buChar char=""/>
              <a:tabLst>
                <a:tab pos="457200" algn="l"/>
              </a:tabLst>
            </a:pPr>
            <a:r>
              <a:rPr lang="en-US" sz="1200" kern="100">
                <a:effectLst/>
                <a:latin typeface="Aptos" panose="020B0004020202020204" pitchFamily="34" charset="0"/>
                <a:ea typeface="Aptos" panose="020B0004020202020204" pitchFamily="34" charset="0"/>
                <a:cs typeface="Arial" panose="020B0604020202020204" pitchFamily="34" charset="0"/>
              </a:rPr>
              <a:t>Typically, during the initial stages of developing Proof of Concepts (</a:t>
            </a:r>
            <a:r>
              <a:rPr lang="en-US" sz="1200" kern="100" err="1">
                <a:effectLst/>
                <a:latin typeface="Aptos" panose="020B0004020202020204" pitchFamily="34" charset="0"/>
                <a:ea typeface="Aptos" panose="020B0004020202020204" pitchFamily="34" charset="0"/>
                <a:cs typeface="Arial" panose="020B0604020202020204" pitchFamily="34" charset="0"/>
              </a:rPr>
              <a:t>PoCs</a:t>
            </a:r>
            <a:r>
              <a:rPr lang="en-US" sz="1200" kern="100">
                <a:effectLst/>
                <a:latin typeface="Aptos" panose="020B0004020202020204" pitchFamily="34" charset="0"/>
                <a:ea typeface="Aptos" panose="020B0004020202020204" pitchFamily="34" charset="0"/>
                <a:cs typeface="Arial" panose="020B0604020202020204" pitchFamily="34" charset="0"/>
              </a:rPr>
              <a:t>), production versions, or pilot agents, it is not necessary to focus heavily on many aspects related to Application Lifecycle Management (ALM). However, as you progress towards building your production version and scaling your agent, additional considerations become critical.</a:t>
            </a:r>
          </a:p>
          <a:p>
            <a:pPr marL="342900" marR="0" lvl="0" indent="-342900" algn="l" defTabSz="914400" rtl="0" eaLnBrk="1" fontAlgn="auto" latinLnBrk="0" hangingPunct="1">
              <a:lnSpc>
                <a:spcPct val="115000"/>
              </a:lnSpc>
              <a:spcBef>
                <a:spcPts val="0"/>
              </a:spcBef>
              <a:spcAft>
                <a:spcPts val="0"/>
              </a:spcAft>
              <a:buClrTx/>
              <a:buSzPts val="1000"/>
              <a:buFont typeface="Symbol" panose="05050102010706020507" pitchFamily="18" charset="2"/>
              <a:buChar char=""/>
              <a:tabLst>
                <a:tab pos="457200" algn="l"/>
              </a:tabLst>
              <a:defRPr/>
            </a:pPr>
            <a:r>
              <a:rPr lang="en-US" sz="1200" kern="100">
                <a:effectLst/>
                <a:latin typeface="Aptos" panose="020B0004020202020204" pitchFamily="34" charset="0"/>
                <a:ea typeface="Aptos" panose="020B0004020202020204" pitchFamily="34" charset="0"/>
                <a:cs typeface="Arial" panose="020B0604020202020204" pitchFamily="34" charset="0"/>
              </a:rPr>
              <a:t>ALM can provide numerous advantages to your organization, enhancing the quality, scalability, and reliability of releases. It can help your organization to improve the release frequency without compromising the code quality and assists in scaling operations efficiently.</a:t>
            </a:r>
          </a:p>
          <a:p>
            <a:pPr marL="342900" marR="0" lvl="0" indent="-342900">
              <a:lnSpc>
                <a:spcPct val="115000"/>
              </a:lnSpc>
              <a:buSzPts val="1000"/>
              <a:buFont typeface="Symbol" panose="05050102010706020507" pitchFamily="18" charset="2"/>
              <a:buChar char=""/>
              <a:tabLst>
                <a:tab pos="457200" algn="l"/>
              </a:tabLst>
            </a:pPr>
            <a:r>
              <a:rPr lang="en-US" sz="1200" kern="100">
                <a:effectLst/>
                <a:latin typeface="Aptos" panose="020B0004020202020204" pitchFamily="34" charset="0"/>
                <a:ea typeface="Aptos" panose="020B0004020202020204" pitchFamily="34" charset="0"/>
                <a:cs typeface="Arial" panose="020B0604020202020204" pitchFamily="34" charset="0"/>
              </a:rPr>
              <a:t>It is essential to understand that (ALM) more than just tools and processes. It includes a comprehensive range of aspects such as goals, personnel, methodologies, and tools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2FE7B0-111D-47E7-9199-BAB3160D8172}"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114</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671009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36B733-CF8A-5680-7558-33D96A95D22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620AA43-F33E-5114-223F-0741DEB6995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3E398B2-0AFB-4928-15A8-68FF3721D440}"/>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251AF9B8-8412-D105-7438-C4C20AB9731E}"/>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6EA1AF-0C2A-41B3-B3C0-9CBC242AD0D5}"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189236300"/>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72986C-AE61-80DF-A10E-8C25C99D5D3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8FC59A8-B76F-187A-E95A-82F4F0B732C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99D5F2E-8438-F78F-7D19-E34ECD72DB60}"/>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a:effectLst/>
                <a:latin typeface="Aptos" panose="020B0004020202020204" pitchFamily="34" charset="0"/>
                <a:ea typeface="Aptos" panose="020B0004020202020204" pitchFamily="34" charset="0"/>
                <a:cs typeface="Arial" panose="020B0604020202020204" pitchFamily="34" charset="0"/>
              </a:rPr>
              <a:t>Understanding the broader concepts around ALM helps in adhering to best practices when considering design and implementing ALM within an organization. For instance, when planning an environment strategy, features such as managed environments, environments, and environment groups will be relevant to strategy implementation.</a:t>
            </a:r>
          </a:p>
          <a:p>
            <a:endParaRPr lang="en-US"/>
          </a:p>
        </p:txBody>
      </p:sp>
      <p:sp>
        <p:nvSpPr>
          <p:cNvPr id="4" name="Slide Number Placeholder 3">
            <a:extLst>
              <a:ext uri="{FF2B5EF4-FFF2-40B4-BE49-F238E27FC236}">
                <a16:creationId xmlns:a16="http://schemas.microsoft.com/office/drawing/2014/main" id="{1616B85B-298C-A87B-97A0-8169D6E66F03}"/>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2FE7B0-111D-47E7-9199-BAB3160D8172}"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115</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261791451"/>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48A4E6-5308-2907-18A0-C18E71E58FC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A49FA86-6002-E441-0E49-AD16D2FF741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8A6FEC0-AAEA-0D5E-13EB-7CDE68DEB17F}"/>
              </a:ext>
            </a:extLst>
          </p:cNvPr>
          <p:cNvSpPr>
            <a:spLocks noGrp="1"/>
          </p:cNvSpPr>
          <p:nvPr>
            <p:ph type="body" idx="1"/>
          </p:nvPr>
        </p:nvSpPr>
        <p:spPr/>
        <p:txBody>
          <a:bodyPr/>
          <a:lstStyle/>
          <a:p>
            <a:pPr marL="0" marR="0" lvl="0" indent="0" algn="l" defTabSz="914400" rtl="0" eaLnBrk="1" fontAlgn="auto" latinLnBrk="0" hangingPunct="1">
              <a:lnSpc>
                <a:spcPct val="115000"/>
              </a:lnSpc>
              <a:spcBef>
                <a:spcPts val="0"/>
              </a:spcBef>
              <a:spcAft>
                <a:spcPts val="800"/>
              </a:spcAft>
              <a:buClrTx/>
              <a:buSzTx/>
              <a:buFontTx/>
              <a:buNone/>
              <a:tabLst/>
              <a:defRPr/>
            </a:pPr>
            <a:endParaRPr lang="en-US" sz="1800" kern="100">
              <a:effectLst/>
              <a:latin typeface="Aptos" panose="020B0004020202020204" pitchFamily="34" charset="0"/>
              <a:ea typeface="Aptos" panose="020B00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7FBA54E3-9258-0EED-6F0F-AC482BEF2026}"/>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250EDD-C583-40D9-8484-DD55AF8D59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83552356"/>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u="none"/>
              <a:t>Supports Application lifecycle management (ALM) with Microsoft Power Platform</a:t>
            </a:r>
            <a:r>
              <a:rPr lang="en-US" b="0" i="0" u="none">
                <a:solidFill>
                  <a:srgbClr val="171717"/>
                </a:solidFill>
                <a:effectLst/>
                <a:latin typeface="Segoe UI" panose="020B0502040204020203" pitchFamily="34" charset="0"/>
              </a:rPr>
              <a:t>. </a:t>
            </a:r>
            <a:br>
              <a:rPr lang="en-US" b="0" i="0" u="none">
                <a:solidFill>
                  <a:srgbClr val="171717"/>
                </a:solidFill>
                <a:effectLst/>
                <a:latin typeface="Segoe UI" panose="020B0502040204020203" pitchFamily="34" charset="0"/>
              </a:rPr>
            </a:br>
            <a:endParaRPr lang="en-US" b="0" i="0" u="none">
              <a:solidFill>
                <a:srgbClr val="171717"/>
              </a:solidFill>
              <a:effectLst/>
              <a:latin typeface="Segoe UI" panose="020B0502040204020203"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u="none"/>
              <a:t>Most Copilot Studio customers </a:t>
            </a:r>
            <a:r>
              <a:rPr lang="en-US" b="0" u="none"/>
              <a:t>set up ALM </a:t>
            </a:r>
            <a:r>
              <a:rPr lang="en-US" u="none"/>
              <a:t>to meet their </a:t>
            </a:r>
            <a:r>
              <a:rPr lang="en-US" b="0" i="0" u="none">
                <a:solidFill>
                  <a:srgbClr val="171717"/>
                </a:solidFill>
                <a:effectLst/>
                <a:latin typeface="Segoe UI" panose="020B0502040204020203" pitchFamily="34" charset="0"/>
              </a:rPr>
              <a:t>governance, development, and maintenance</a:t>
            </a:r>
            <a:r>
              <a:rPr lang="en-US" u="none"/>
              <a:t> requirements.</a:t>
            </a:r>
            <a:br>
              <a:rPr lang="en-US" b="0" i="0" u="none">
                <a:solidFill>
                  <a:srgbClr val="171717"/>
                </a:solidFill>
                <a:effectLst/>
                <a:latin typeface="Segoe UI" panose="020B0502040204020203" pitchFamily="34" charset="0"/>
              </a:rPr>
            </a:br>
            <a:endParaRPr lang="en-US" u="none"/>
          </a:p>
          <a:p>
            <a:pPr marL="171450" indent="-171450">
              <a:buFont typeface="Arial" panose="020B0604020202020204" pitchFamily="34" charset="0"/>
              <a:buChar char="•"/>
            </a:pPr>
            <a:r>
              <a:rPr lang="en-US" u="none"/>
              <a:t>Here is a basic screenshot on Power Platform ALM. You can see how a maker or admin can move agents, apps, &amp; flows across environments – dev, test, &amp; prod.</a:t>
            </a:r>
          </a:p>
          <a:p>
            <a:pPr marL="0" indent="0">
              <a:buFont typeface="Arial" panose="020B0604020202020204" pitchFamily="34" charset="0"/>
              <a:buNone/>
            </a:pPr>
            <a:endParaRPr lang="en-US">
              <a:solidFill>
                <a:schemeClr val="bg1"/>
              </a:solidFill>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1"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Learn more: </a:t>
            </a:r>
            <a:br>
              <a:rPr kumimoji="0" lang="en-US" sz="12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br>
            <a:r>
              <a:rPr kumimoji="0" lang="en-US" sz="1200" b="0" i="0" u="none" strike="noStrike" kern="1200" cap="none" spc="0" normalizeH="0" baseline="0" noProof="0">
                <a:ln>
                  <a:noFill/>
                </a:ln>
                <a:solidFill>
                  <a:srgbClr val="0078D4"/>
                </a:solidFill>
                <a:effectLst/>
                <a:uLnTx/>
                <a:uFillTx/>
                <a:latin typeface="Segoe UI"/>
                <a:ea typeface="+mn-ea"/>
                <a:cs typeface="Segoe UI" panose="020B0502040204020203" pitchFamily="34" charset="0"/>
                <a:hlinkClick r:id="rId3">
                  <a:extLst>
                    <a:ext uri="{A12FA001-AC4F-418D-AE19-62706E023703}">
                      <ahyp:hlinkClr xmlns:ahyp="http://schemas.microsoft.com/office/drawing/2018/hyperlinkcolor" val="tx"/>
                    </a:ext>
                  </a:extLst>
                </a:hlinkClick>
              </a:rPr>
              <a:t>aka.ms/PVA/export-import</a:t>
            </a:r>
            <a:br>
              <a:rPr kumimoji="0" lang="en-US" sz="1200" b="0" i="0" u="none" strike="noStrike" kern="1200" cap="none" spc="0" normalizeH="0" baseline="0" noProof="0">
                <a:ln>
                  <a:noFill/>
                </a:ln>
                <a:solidFill>
                  <a:srgbClr val="0078D4"/>
                </a:solidFill>
                <a:effectLst/>
                <a:uLnTx/>
                <a:uFillTx/>
                <a:latin typeface="Segoe UI"/>
                <a:ea typeface="+mn-ea"/>
                <a:cs typeface="Segoe UI" panose="020B0502040204020203" pitchFamily="34" charset="0"/>
              </a:rPr>
            </a:br>
            <a:r>
              <a:rPr kumimoji="0" lang="en-US" sz="1200" b="0" i="0" u="none" strike="noStrike" kern="1200" cap="none" spc="0" normalizeH="0" baseline="0" noProof="0">
                <a:ln>
                  <a:noFill/>
                </a:ln>
                <a:solidFill>
                  <a:srgbClr val="0078D4"/>
                </a:solidFill>
                <a:effectLst/>
                <a:uLnTx/>
                <a:uFillTx/>
                <a:latin typeface="Segoe UI"/>
                <a:ea typeface="+mn-ea"/>
                <a:cs typeface="Segoe UI" panose="020B0502040204020203" pitchFamily="34" charset="0"/>
                <a:hlinkClick r:id="rId4">
                  <a:extLst>
                    <a:ext uri="{A12FA001-AC4F-418D-AE19-62706E023703}">
                      <ahyp:hlinkClr xmlns:ahyp="http://schemas.microsoft.com/office/drawing/2018/hyperlinkcolor" val="tx"/>
                    </a:ext>
                  </a:extLst>
                </a:hlinkClick>
              </a:rPr>
              <a:t>aka.ms/</a:t>
            </a:r>
            <a:r>
              <a:rPr kumimoji="0" lang="en-US" sz="1200" b="0" i="0" u="none" strike="noStrike" kern="1200" cap="none" spc="0" normalizeH="0" baseline="0" noProof="0" err="1">
                <a:ln>
                  <a:noFill/>
                </a:ln>
                <a:solidFill>
                  <a:srgbClr val="0078D4"/>
                </a:solidFill>
                <a:effectLst/>
                <a:uLnTx/>
                <a:uFillTx/>
                <a:latin typeface="Segoe UI"/>
                <a:ea typeface="+mn-ea"/>
                <a:cs typeface="Segoe UI" panose="020B0502040204020203" pitchFamily="34" charset="0"/>
                <a:hlinkClick r:id="rId4">
                  <a:extLst>
                    <a:ext uri="{A12FA001-AC4F-418D-AE19-62706E023703}">
                      <ahyp:hlinkClr xmlns:ahyp="http://schemas.microsoft.com/office/drawing/2018/hyperlinkcolor" val="tx"/>
                    </a:ext>
                  </a:extLst>
                </a:hlinkClick>
              </a:rPr>
              <a:t>powerplatform</a:t>
            </a:r>
            <a:r>
              <a:rPr kumimoji="0" lang="en-US" sz="1200" b="0" i="0" u="none" strike="noStrike" kern="1200" cap="none" spc="0" normalizeH="0" baseline="0" noProof="0">
                <a:ln>
                  <a:noFill/>
                </a:ln>
                <a:solidFill>
                  <a:srgbClr val="0078D4"/>
                </a:solidFill>
                <a:effectLst/>
                <a:uLnTx/>
                <a:uFillTx/>
                <a:latin typeface="Segoe UI"/>
                <a:ea typeface="+mn-ea"/>
                <a:cs typeface="Segoe UI" panose="020B0502040204020203" pitchFamily="34" charset="0"/>
                <a:hlinkClick r:id="rId4">
                  <a:extLst>
                    <a:ext uri="{A12FA001-AC4F-418D-AE19-62706E023703}">
                      <ahyp:hlinkClr xmlns:ahyp="http://schemas.microsoft.com/office/drawing/2018/hyperlinkcolor" val="tx"/>
                    </a:ext>
                  </a:extLst>
                </a:hlinkClick>
              </a:rPr>
              <a:t>/ALM</a:t>
            </a:r>
            <a:endParaRPr kumimoji="0" lang="en-US" sz="1200" b="0" i="0" u="none" strike="noStrike" kern="1200" cap="none" spc="0" normalizeH="0" baseline="0" noProof="0">
              <a:ln>
                <a:noFill/>
              </a:ln>
              <a:solidFill>
                <a:srgbClr val="0078D4"/>
              </a:solidFill>
              <a:effectLst/>
              <a:uLnTx/>
              <a:uFillTx/>
              <a:latin typeface="Segoe UI"/>
              <a:ea typeface="+mn-ea"/>
              <a:cs typeface="Segoe UI" panose="020B0502040204020203" pitchFamily="34" charset="0"/>
            </a:endParaRPr>
          </a:p>
          <a:p>
            <a:pPr marL="0" indent="0">
              <a:buFont typeface="Arial" panose="020B0604020202020204" pitchFamily="34" charset="0"/>
              <a:buNone/>
            </a:pPr>
            <a:endParaRPr lang="en-US">
              <a:solidFill>
                <a:schemeClr val="bg1"/>
              </a:solidFill>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10B1B71-AA82-464B-A393-9479827C6D1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06376941"/>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E2914A-4583-2787-7174-C8590BBCF6C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EF70870-740E-F9C5-12F2-222374A1F54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A7D8A59-CD37-0888-ABF8-49F34A5C0B12}"/>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F3E03E09-301F-B28C-9CE0-7CC538DAE342}"/>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D9EC9624-413D-3050-FCB3-B083FBD45A53}"/>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A412828F-8950-E200-6C72-39C055A73201}"/>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10/29/2025 10:53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9032F343-200C-FA85-314F-CDE2FB430998}"/>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27873083"/>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10/29/2025 10:53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32009455"/>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17957A-1A9E-C08B-598E-06DCA1C8731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33F3E6A-4981-F607-5319-D3EDD65BE0D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3FF5131-8228-6060-9986-9FD109AA939C}"/>
              </a:ext>
            </a:extLst>
          </p:cNvPr>
          <p:cNvSpPr>
            <a:spLocks noGrp="1"/>
          </p:cNvSpPr>
          <p:nvPr>
            <p:ph type="body" idx="1"/>
          </p:nvPr>
        </p:nvSpPr>
        <p:spPr/>
        <p:txBody>
          <a:bodyPr/>
          <a:lstStyle/>
          <a:p>
            <a:pPr marL="0" marR="0" lvl="0" indent="0" algn="l" defTabSz="914400" rtl="0" eaLnBrk="1" fontAlgn="auto" latinLnBrk="0" hangingPunct="1">
              <a:lnSpc>
                <a:spcPct val="115000"/>
              </a:lnSpc>
              <a:spcBef>
                <a:spcPts val="0"/>
              </a:spcBef>
              <a:spcAft>
                <a:spcPts val="800"/>
              </a:spcAft>
              <a:buClrTx/>
              <a:buSzTx/>
              <a:buFontTx/>
              <a:buNone/>
              <a:tabLst/>
              <a:defRPr/>
            </a:pPr>
            <a:endParaRPr lang="en-US" sz="1800" kern="100">
              <a:effectLst/>
              <a:latin typeface="Aptos" panose="020B0004020202020204" pitchFamily="34" charset="0"/>
              <a:ea typeface="Aptos" panose="020B00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C41EB637-D66F-27F9-7933-0A74B2FAC468}"/>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250EDD-C583-40D9-8484-DD55AF8D59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88550248"/>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8E3DA4-0B6F-25D2-96A7-00F6BE6F030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5743EDE-ABEF-07CA-E4BC-9A0EF94686D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3DCE0EF-5A87-CE7B-CFC1-A0EC45E875E5}"/>
              </a:ext>
            </a:extLst>
          </p:cNvPr>
          <p:cNvSpPr>
            <a:spLocks noGrp="1"/>
          </p:cNvSpPr>
          <p:nvPr>
            <p:ph type="body" idx="1"/>
          </p:nvPr>
        </p:nvSpPr>
        <p:spPr/>
        <p:txBody>
          <a:bodyPr/>
          <a:lstStyle/>
          <a:p>
            <a:pPr marL="0" marR="0" lvl="0" indent="0" algn="l" defTabSz="914400" rtl="0" eaLnBrk="1" fontAlgn="auto" latinLnBrk="0" hangingPunct="1">
              <a:lnSpc>
                <a:spcPct val="115000"/>
              </a:lnSpc>
              <a:spcBef>
                <a:spcPts val="0"/>
              </a:spcBef>
              <a:spcAft>
                <a:spcPts val="800"/>
              </a:spcAft>
              <a:buClrTx/>
              <a:buSzTx/>
              <a:buFontTx/>
              <a:buNone/>
              <a:tabLst/>
              <a:defRPr/>
            </a:pPr>
            <a:endParaRPr lang="en-US" sz="1800" kern="100">
              <a:effectLst/>
              <a:latin typeface="Aptos" panose="020B0004020202020204" pitchFamily="34" charset="0"/>
              <a:ea typeface="Aptos" panose="020B00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DD2ECD14-9091-F6FF-DA6E-B4454CF436AD}"/>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250EDD-C583-40D9-8484-DD55AF8D59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18561083"/>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08AD0E-04BD-FC14-8A7F-75D1F172CF7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4181032-F2AD-2B7E-CE5D-E2E2C81F8F1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690F67F-C41F-4BA7-EB22-B132CAA7C85B}"/>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99C8EF5A-BC28-BC55-1096-F5836E278CD6}"/>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D6D2BF98-8E9F-07E8-6614-1AADA6EC13D7}"/>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EB72DD2E-AD2B-D607-06D1-A30E0E8774F2}"/>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10/29/2025 10:53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92D19524-43A4-ECE9-769A-C8D1C3D411F5}"/>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93944821"/>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10/29/2025 10:53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85336524"/>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5C7DB1-0DA5-0331-C599-38715BADFAC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6106F6F-6D9E-819E-5A58-0AF7C996656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136313B-08C3-3063-1CC1-0E34003E5092}"/>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27B9012A-6030-3ED3-7CCC-57E5B5042D6D}"/>
              </a:ext>
            </a:extLst>
          </p:cNvPr>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C5065520-6AF0-8957-7158-63E2EE112855}"/>
              </a:ext>
            </a:extLst>
          </p:cNvPr>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1F544B99-1FDB-F7F1-9F66-C89EA36D028B}"/>
              </a:ext>
            </a:extLst>
          </p:cNvPr>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10/29/2025 10:53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110DC6F5-3277-D08D-A73B-AECEC524A56E}"/>
              </a:ext>
            </a:extLst>
          </p:cNvPr>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77106983"/>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6.xml"/><Relationship Id="rId4" Type="http://schemas.microsoft.com/office/2007/relationships/hdphoto" Target="../media/hdphoto1.wdp"/></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9.xml"/><Relationship Id="rId5" Type="http://schemas.openxmlformats.org/officeDocument/2006/relationships/image" Target="../media/image11.png"/><Relationship Id="rId4" Type="http://schemas.openxmlformats.org/officeDocument/2006/relationships/image" Target="../media/image10.emf"/></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hex pattern 2">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1" y="1435100"/>
            <a:ext cx="11018839" cy="1612749"/>
          </a:xfrm>
        </p:spPr>
        <p:txBody>
          <a:bodyPr/>
          <a:lstStyle>
            <a:lvl1pPr>
              <a:defRPr>
                <a:solidFill>
                  <a:schemeClr val="tx1"/>
                </a:solidFill>
                <a:latin typeface="Aptos" panose="020B0004020202020204" pitchFamily="34" charset="0"/>
              </a:defRPr>
            </a:lvl1pPr>
            <a:lvl2pPr>
              <a:defRPr>
                <a:solidFill>
                  <a:schemeClr val="tx1"/>
                </a:solidFill>
                <a:latin typeface="Aptos" panose="020B0004020202020204" pitchFamily="34" charset="0"/>
              </a:defRPr>
            </a:lvl2pPr>
            <a:lvl3pPr>
              <a:defRPr>
                <a:solidFill>
                  <a:schemeClr val="tx1"/>
                </a:solidFill>
                <a:latin typeface="Aptos" panose="020B0004020202020204" pitchFamily="34" charset="0"/>
              </a:defRPr>
            </a:lvl3pPr>
            <a:lvl4pPr>
              <a:defRPr>
                <a:solidFill>
                  <a:schemeClr val="tx1"/>
                </a:solidFill>
                <a:latin typeface="Aptos" panose="020B0004020202020204" pitchFamily="34" charset="0"/>
              </a:defRPr>
            </a:lvl4pPr>
            <a:lvl5pPr>
              <a:defRPr>
                <a:solidFill>
                  <a:schemeClr val="tx1"/>
                </a:solidFill>
                <a:latin typeface="Aptos" panose="020B00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21">
            <a:extLst>
              <a:ext uri="{FF2B5EF4-FFF2-40B4-BE49-F238E27FC236}">
                <a16:creationId xmlns:a16="http://schemas.microsoft.com/office/drawing/2014/main" id="{198BAE06-4375-54CD-3E97-A333AE7F1580}"/>
              </a:ext>
            </a:extLst>
          </p:cNvPr>
          <p:cNvSpPr>
            <a:spLocks noGrp="1"/>
          </p:cNvSpPr>
          <p:nvPr>
            <p:ph type="body" sz="quarter" idx="11" hasCustomPrompt="1"/>
          </p:nvPr>
        </p:nvSpPr>
        <p:spPr>
          <a:xfrm>
            <a:off x="276200" y="237133"/>
            <a:ext cx="11326840" cy="492443"/>
          </a:xfrm>
        </p:spPr>
        <p:txBody>
          <a:bodyPr/>
          <a:lstStyle>
            <a:lvl1pPr marL="0" indent="0">
              <a:buNone/>
              <a:defRPr lang="en-US" sz="3200" b="0" kern="1200" cap="none" spc="-51" baseline="0" dirty="0" smtClean="0">
                <a:ln w="3175">
                  <a:noFill/>
                </a:ln>
                <a:solidFill>
                  <a:schemeClr val="tx1"/>
                </a:solidFill>
                <a:effectLst/>
                <a:latin typeface="Aptos SemiBold" panose="020B0004020202020204" pitchFamily="34" charset="0"/>
                <a:ea typeface="+mn-ea"/>
                <a:cs typeface="Segoe UI" pitchFamily="34" charset="0"/>
              </a:defRPr>
            </a:lvl1pPr>
            <a:lvl2pPr>
              <a:defRPr lang="en-US" sz="3600" b="0" kern="1200" cap="none" spc="-51" baseline="0" dirty="0" smtClean="0">
                <a:ln w="3175">
                  <a:noFill/>
                </a:ln>
                <a:solidFill>
                  <a:schemeClr val="tx1"/>
                </a:solidFill>
                <a:effectLst/>
                <a:latin typeface="+mj-lt"/>
                <a:ea typeface="+mn-ea"/>
                <a:cs typeface="Segoe UI" pitchFamily="34" charset="0"/>
              </a:defRPr>
            </a:lvl2pPr>
          </a:lstStyle>
          <a:p>
            <a:pPr lvl="0"/>
            <a:r>
              <a:rPr lang="en-US" dirty="0"/>
              <a:t>Click to add title</a:t>
            </a:r>
          </a:p>
        </p:txBody>
      </p:sp>
      <p:sp>
        <p:nvSpPr>
          <p:cNvPr id="8" name="Text Placeholder 24">
            <a:extLst>
              <a:ext uri="{FF2B5EF4-FFF2-40B4-BE49-F238E27FC236}">
                <a16:creationId xmlns:a16="http://schemas.microsoft.com/office/drawing/2014/main" id="{F23ED6E3-DD75-2D06-803C-7FC05290432A}"/>
              </a:ext>
            </a:extLst>
          </p:cNvPr>
          <p:cNvSpPr>
            <a:spLocks noGrp="1"/>
          </p:cNvSpPr>
          <p:nvPr>
            <p:ph type="body" sz="quarter" idx="12" hasCustomPrompt="1"/>
          </p:nvPr>
        </p:nvSpPr>
        <p:spPr>
          <a:xfrm>
            <a:off x="276201" y="914420"/>
            <a:ext cx="11326840" cy="307777"/>
          </a:xfrm>
        </p:spPr>
        <p:txBody>
          <a:bodyPr anchor="ctr" anchorCtr="0"/>
          <a:lstStyle>
            <a:lvl1pPr marL="0" indent="0" algn="l" defTabSz="914367" rtl="0" eaLnBrk="1" latinLnBrk="0" hangingPunct="1">
              <a:buNone/>
              <a:defRPr lang="en-US" sz="2000" kern="1200" dirty="0">
                <a:solidFill>
                  <a:schemeClr val="accent1"/>
                </a:solidFill>
                <a:latin typeface="Aptos" panose="020B0004020202020204" pitchFamily="34" charset="0"/>
                <a:ea typeface="+mn-ea"/>
                <a:cs typeface="+mn-cs"/>
              </a:defRPr>
            </a:lvl1pPr>
          </a:lstStyle>
          <a:p>
            <a:pPr lvl="0"/>
            <a:r>
              <a:rPr lang="en-US" dirty="0"/>
              <a:t>Click to add subtitle or question</a:t>
            </a:r>
          </a:p>
        </p:txBody>
      </p:sp>
      <p:pic>
        <p:nvPicPr>
          <p:cNvPr id="2" name="Image 22" descr="Une image contenant capture d’écran, Graphique, noir, conception&#10;&#10;Description générée automatiquement">
            <a:extLst>
              <a:ext uri="{FF2B5EF4-FFF2-40B4-BE49-F238E27FC236}">
                <a16:creationId xmlns:a16="http://schemas.microsoft.com/office/drawing/2014/main" id="{3B86F6FB-13ED-710B-8F05-B6161ABD9AB0}"/>
              </a:ext>
            </a:extLst>
          </p:cNvPr>
          <p:cNvPicPr>
            <a:picLocks noChangeAspect="1"/>
          </p:cNvPicPr>
          <p:nvPr userDrawn="1"/>
        </p:nvPicPr>
        <p:blipFill>
          <a:blip r:embed="rId2">
            <a:alphaModFix amt="20000"/>
            <a:duotone>
              <a:prstClr val="black"/>
              <a:schemeClr val="tx2">
                <a:tint val="45000"/>
                <a:satMod val="400000"/>
              </a:schemeClr>
            </a:duotone>
            <a:extLst>
              <a:ext uri="{BEBA8EAE-BF5A-486C-A8C5-ECC9F3942E4B}">
                <a14:imgProps xmlns:a14="http://schemas.microsoft.com/office/drawing/2010/main">
                  <a14:imgLayer r:embed="rId3">
                    <a14:imgEffect>
                      <a14:brightnessContrast bright="100000"/>
                    </a14:imgEffect>
                  </a14:imgLayer>
                </a14:imgProps>
              </a:ext>
            </a:extLst>
          </a:blip>
          <a:stretch>
            <a:fillRect/>
          </a:stretch>
        </p:blipFill>
        <p:spPr>
          <a:xfrm>
            <a:off x="6050768" y="0"/>
            <a:ext cx="6197600" cy="6858000"/>
          </a:xfrm>
          <a:prstGeom prst="rect">
            <a:avLst/>
          </a:prstGeom>
        </p:spPr>
      </p:pic>
    </p:spTree>
    <p:extLst>
      <p:ext uri="{BB962C8B-B14F-4D97-AF65-F5344CB8AC3E}">
        <p14:creationId xmlns:p14="http://schemas.microsoft.com/office/powerpoint/2010/main" val="310484547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PowerCat Titl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14BBEBC6-4DE9-AC13-1317-3104E45119A0}"/>
              </a:ext>
            </a:extLst>
          </p:cNvPr>
          <p:cNvSpPr>
            <a:spLocks noGrp="1"/>
          </p:cNvSpPr>
          <p:nvPr>
            <p:ph type="title"/>
          </p:nvPr>
        </p:nvSpPr>
        <p:spPr>
          <a:xfrm>
            <a:off x="588263" y="457200"/>
            <a:ext cx="11018520" cy="492443"/>
          </a:xfrm>
          <a:prstGeom prst="rect">
            <a:avLst/>
          </a:prstGeom>
        </p:spPr>
        <p:txBody>
          <a:bodyPr vert="horz" wrap="square" lIns="0" tIns="0" rIns="0" bIns="0" rtlCol="0" anchor="t" anchorCtr="0">
            <a:spAutoFit/>
          </a:bodyPr>
          <a:lstStyle>
            <a:lvl1pPr algn="l" defTabSz="932742" rtl="0" eaLnBrk="1" latinLnBrk="0" hangingPunct="1">
              <a:lnSpc>
                <a:spcPct val="100000"/>
              </a:lnSpc>
              <a:spcBef>
                <a:spcPct val="0"/>
              </a:spcBef>
              <a:buNone/>
              <a:defRPr lang="en-US" sz="3200" b="0" kern="1200" cap="none" spc="-50" baseline="0" dirty="0" smtClean="0">
                <a:ln w="3175">
                  <a:noFill/>
                </a:ln>
                <a:solidFill>
                  <a:schemeClr val="tx1"/>
                </a:solidFill>
                <a:effectLst/>
                <a:latin typeface="+mj-lt"/>
                <a:ea typeface="+mn-ea"/>
                <a:cs typeface="Segoe UI" pitchFamily="34" charset="0"/>
              </a:defRPr>
            </a:lvl1pPr>
          </a:lstStyle>
          <a:p>
            <a:r>
              <a:rPr lang="en-US" dirty="0"/>
              <a:t>Click to edit Master title style</a:t>
            </a:r>
          </a:p>
        </p:txBody>
      </p:sp>
      <p:cxnSp>
        <p:nvCxnSpPr>
          <p:cNvPr id="4" name="Connecteur droit 21">
            <a:extLst>
              <a:ext uri="{FF2B5EF4-FFF2-40B4-BE49-F238E27FC236}">
                <a16:creationId xmlns:a16="http://schemas.microsoft.com/office/drawing/2014/main" id="{B0F94384-7336-88E7-F996-52E0FBC71398}"/>
              </a:ext>
            </a:extLst>
          </p:cNvPr>
          <p:cNvCxnSpPr>
            <a:cxnSpLocks/>
          </p:cNvCxnSpPr>
          <p:nvPr userDrawn="1"/>
        </p:nvCxnSpPr>
        <p:spPr>
          <a:xfrm>
            <a:off x="11609388" y="6381328"/>
            <a:ext cx="0" cy="476672"/>
          </a:xfrm>
          <a:prstGeom prst="line">
            <a:avLst/>
          </a:prstGeom>
          <a:ln w="12700">
            <a:solidFill>
              <a:srgbClr val="FDFDFD"/>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6" name="Image 20">
            <a:extLst>
              <a:ext uri="{FF2B5EF4-FFF2-40B4-BE49-F238E27FC236}">
                <a16:creationId xmlns:a16="http://schemas.microsoft.com/office/drawing/2014/main" id="{9A8968A9-5DA1-AA05-9499-9271B6BC85B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7950" t="-20759" b="-5827"/>
          <a:stretch/>
        </p:blipFill>
        <p:spPr>
          <a:xfrm>
            <a:off x="11736000" y="6443999"/>
            <a:ext cx="360000" cy="288000"/>
          </a:xfrm>
          <a:prstGeom prst="rect">
            <a:avLst/>
          </a:prstGeom>
        </p:spPr>
      </p:pic>
    </p:spTree>
    <p:extLst>
      <p:ext uri="{BB962C8B-B14F-4D97-AF65-F5344CB8AC3E}">
        <p14:creationId xmlns:p14="http://schemas.microsoft.com/office/powerpoint/2010/main" val="263253677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1" pos="2150">
          <p15:clr>
            <a:srgbClr val="A4A3A4"/>
          </p15:clr>
        </p15:guide>
        <p15:guide id="12" pos="2544">
          <p15:clr>
            <a:srgbClr val="A4A3A4"/>
          </p15:clr>
        </p15:guide>
        <p15:guide id="13" pos="2744">
          <p15:clr>
            <a:srgbClr val="A4A3A4"/>
          </p15:clr>
        </p15:guide>
        <p15:guide id="14" pos="3161">
          <p15:clr>
            <a:srgbClr val="A4A3A4"/>
          </p15:clr>
        </p15:guide>
        <p15:guide id="15" pos="3360">
          <p15:clr>
            <a:srgbClr val="A4A3A4"/>
          </p15:clr>
        </p15:guide>
        <p15:guide id="18" pos="4342">
          <p15:clr>
            <a:srgbClr val="A4A3A4"/>
          </p15:clr>
        </p15:guide>
        <p15:guide id="19" pos="4512">
          <p15:clr>
            <a:srgbClr val="A4A3A4"/>
          </p15:clr>
        </p15:guide>
        <p15:guide id="28" orient="horz" pos="905">
          <p15:clr>
            <a:srgbClr val="5ACBF0"/>
          </p15:clr>
        </p15:guide>
        <p15:guide id="30" orient="horz" pos="264">
          <p15:clr>
            <a:srgbClr val="5ACBF0"/>
          </p15:clr>
        </p15:guide>
        <p15:guide id="31" orient="horz" pos="2704">
          <p15:clr>
            <a:srgbClr val="5ACBF0"/>
          </p15:clr>
        </p15:guide>
        <p15:guide id="32" pos="6936">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1"/>
            <a:ext cx="11018520" cy="492443"/>
          </a:xfrm>
        </p:spPr>
        <p:txBody>
          <a:bodyPr/>
          <a:lstStyle>
            <a:lvl1pPr>
              <a:defRPr sz="3200">
                <a:solidFill>
                  <a:schemeClr val="tx1"/>
                </a:solidFill>
              </a:defRPr>
            </a:lvl1pPr>
          </a:lstStyle>
          <a:p>
            <a:r>
              <a:rPr lang="en-US" dirty="0"/>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44847720"/>
      </p:ext>
    </p:extLst>
  </p:cSld>
  <p:clrMapOvr>
    <a:masterClrMapping/>
  </p:clrMapOvr>
  <p:transition>
    <p:fade/>
  </p:transition>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7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9A56A0-10D2-5B5E-C155-BE3F0C9F25DF}"/>
              </a:ext>
            </a:extLst>
          </p:cNvPr>
          <p:cNvSpPr>
            <a:spLocks noGrp="1"/>
          </p:cNvSpPr>
          <p:nvPr>
            <p:ph type="title"/>
          </p:nvPr>
        </p:nvSpPr>
        <p:spPr>
          <a:xfrm>
            <a:off x="574993" y="292100"/>
            <a:ext cx="11018520" cy="492443"/>
          </a:xfrm>
        </p:spPr>
        <p:txBody>
          <a:bodyPr/>
          <a:lstStyle>
            <a:lvl1pPr>
              <a:defRPr sz="3200" b="1" i="0" spc="0">
                <a:solidFill>
                  <a:schemeClr val="tx1"/>
                </a:solidFill>
                <a:latin typeface="Segoe UI Semibold" panose="020B0502040204020203" pitchFamily="34" charset="0"/>
                <a:cs typeface="Segoe UI Semibold" panose="020B0502040204020203" pitchFamily="34" charset="0"/>
              </a:defRPr>
            </a:lvl1pPr>
          </a:lstStyle>
          <a:p>
            <a:r>
              <a:rPr lang="en-GB" dirty="0"/>
              <a:t>Click to edit Master title style</a:t>
            </a:r>
            <a:endParaRPr lang="en-FR" dirty="0"/>
          </a:p>
        </p:txBody>
      </p:sp>
      <p:pic>
        <p:nvPicPr>
          <p:cNvPr id="4" name="Image 3" descr="Une image contenant capture d’écran, Graphique, symbole, conception&#10;&#10;Description générée automatiquement">
            <a:extLst>
              <a:ext uri="{FF2B5EF4-FFF2-40B4-BE49-F238E27FC236}">
                <a16:creationId xmlns:a16="http://schemas.microsoft.com/office/drawing/2014/main" id="{F706A1E5-6A07-D51F-3002-2005C98BB651}"/>
              </a:ext>
            </a:extLst>
          </p:cNvPr>
          <p:cNvPicPr>
            <a:picLocks noChangeAspect="1"/>
          </p:cNvPicPr>
          <p:nvPr userDrawn="1"/>
        </p:nvPicPr>
        <p:blipFill rotWithShape="1">
          <a:blip r:embed="rId2" cstate="screen">
            <a:alphaModFix amt="40000"/>
            <a:extLst>
              <a:ext uri="{28A0092B-C50C-407E-A947-70E740481C1C}">
                <a14:useLocalDpi xmlns:a14="http://schemas.microsoft.com/office/drawing/2010/main"/>
              </a:ext>
            </a:extLst>
          </a:blip>
          <a:srcRect l="-4718" t="-9139" r="-5503" b="-13625"/>
          <a:stretch/>
        </p:blipFill>
        <p:spPr>
          <a:xfrm>
            <a:off x="11779067" y="6503119"/>
            <a:ext cx="251191" cy="213023"/>
          </a:xfrm>
          <a:prstGeom prst="rect">
            <a:avLst/>
          </a:prstGeom>
          <a:noFill/>
        </p:spPr>
      </p:pic>
      <p:cxnSp>
        <p:nvCxnSpPr>
          <p:cNvPr id="5" name="Connecteur droit 21">
            <a:extLst>
              <a:ext uri="{FF2B5EF4-FFF2-40B4-BE49-F238E27FC236}">
                <a16:creationId xmlns:a16="http://schemas.microsoft.com/office/drawing/2014/main" id="{2838164C-AA02-78F6-CE2B-D3ED934DE72B}"/>
              </a:ext>
            </a:extLst>
          </p:cNvPr>
          <p:cNvCxnSpPr>
            <a:cxnSpLocks/>
          </p:cNvCxnSpPr>
          <p:nvPr userDrawn="1"/>
        </p:nvCxnSpPr>
        <p:spPr>
          <a:xfrm>
            <a:off x="11609388" y="6381328"/>
            <a:ext cx="0" cy="476672"/>
          </a:xfrm>
          <a:prstGeom prst="line">
            <a:avLst/>
          </a:prstGeom>
          <a:ln w="12700">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Text Placeholder 14">
            <a:extLst>
              <a:ext uri="{FF2B5EF4-FFF2-40B4-BE49-F238E27FC236}">
                <a16:creationId xmlns:a16="http://schemas.microsoft.com/office/drawing/2014/main" id="{901806F8-0416-B806-B56B-F2B934C56355}"/>
              </a:ext>
            </a:extLst>
          </p:cNvPr>
          <p:cNvSpPr>
            <a:spLocks noGrp="1"/>
          </p:cNvSpPr>
          <p:nvPr>
            <p:ph type="body" sz="quarter" idx="10"/>
          </p:nvPr>
        </p:nvSpPr>
        <p:spPr>
          <a:xfrm>
            <a:off x="587375" y="790874"/>
            <a:ext cx="10854383" cy="236105"/>
          </a:xfrm>
        </p:spPr>
        <p:txBody>
          <a:bodyPr>
            <a:noAutofit/>
          </a:bodyPr>
          <a:lstStyle>
            <a:lvl1pPr>
              <a:defRPr sz="1600">
                <a:solidFill>
                  <a:schemeClr val="tx2"/>
                </a:solidFill>
              </a:defRPr>
            </a:lvl1pPr>
            <a:lvl2pPr>
              <a:defRPr sz="12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FR"/>
          </a:p>
        </p:txBody>
      </p:sp>
      <p:sp>
        <p:nvSpPr>
          <p:cNvPr id="6" name="Text Placeholder 5">
            <a:extLst>
              <a:ext uri="{FF2B5EF4-FFF2-40B4-BE49-F238E27FC236}">
                <a16:creationId xmlns:a16="http://schemas.microsoft.com/office/drawing/2014/main" id="{33A9D9DA-54EF-C55F-9923-96B5863E1F2A}"/>
              </a:ext>
            </a:extLst>
          </p:cNvPr>
          <p:cNvSpPr>
            <a:spLocks noGrp="1"/>
          </p:cNvSpPr>
          <p:nvPr>
            <p:ph type="body" sz="quarter" idx="11"/>
          </p:nvPr>
        </p:nvSpPr>
        <p:spPr>
          <a:xfrm>
            <a:off x="584200" y="1871663"/>
            <a:ext cx="11025188" cy="4397375"/>
          </a:xfrm>
        </p:spPr>
        <p:txBody>
          <a:bodyPr>
            <a:noAutofit/>
          </a:bodyPr>
          <a:lstStyle>
            <a:lvl1pPr>
              <a:defRPr sz="2000"/>
            </a:lvl1pPr>
            <a:lvl2pPr>
              <a:defRPr sz="1600"/>
            </a:lvl2pPr>
            <a:lvl3pPr>
              <a:defRPr sz="1200"/>
            </a:lvl3pPr>
            <a:lvl4pPr>
              <a:defRPr sz="1100"/>
            </a:lvl4pPr>
            <a:lvl5pPr>
              <a:defRPr sz="11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FR"/>
          </a:p>
        </p:txBody>
      </p:sp>
    </p:spTree>
    <p:extLst>
      <p:ext uri="{BB962C8B-B14F-4D97-AF65-F5344CB8AC3E}">
        <p14:creationId xmlns:p14="http://schemas.microsoft.com/office/powerpoint/2010/main" val="3485309410"/>
      </p:ext>
    </p:extLst>
  </p:cSld>
  <p:clrMapOvr>
    <a:masterClrMapping/>
  </p:clrMapOvr>
  <p:transition>
    <p:fade/>
  </p:transition>
  <p:extLst>
    <p:ext uri="{DCECCB84-F9BA-43D5-87BE-67443E8EF086}">
      <p15:sldGuideLst xmlns:p15="http://schemas.microsoft.com/office/powerpoint/2012/main">
        <p15:guide id="1" pos="3659">
          <p15:clr>
            <a:srgbClr val="FBAE40"/>
          </p15:clr>
        </p15:guide>
        <p15:guide id="2" pos="4021">
          <p15:clr>
            <a:srgbClr val="FBAE40"/>
          </p15:clr>
        </p15:guide>
        <p15:guide id="3" orient="horz" pos="890">
          <p15:clr>
            <a:srgbClr val="FBAE40"/>
          </p15:clr>
        </p15:guide>
        <p15:guide id="4" orient="horz" pos="1298">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Disposition personnalisé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C36A573-2651-706D-A734-07270F06F256}"/>
              </a:ext>
            </a:extLst>
          </p:cNvPr>
          <p:cNvSpPr>
            <a:spLocks noGrp="1"/>
          </p:cNvSpPr>
          <p:nvPr>
            <p:ph type="title" hasCustomPrompt="1"/>
          </p:nvPr>
        </p:nvSpPr>
        <p:spPr>
          <a:xfrm>
            <a:off x="574675" y="292100"/>
            <a:ext cx="10981486" cy="460638"/>
          </a:xfrm>
        </p:spPr>
        <p:txBody>
          <a:bodyPr>
            <a:noAutofit/>
          </a:bodyPr>
          <a:lstStyle>
            <a:lvl1pPr>
              <a:defRPr sz="3000" b="1" i="0" spc="0">
                <a:solidFill>
                  <a:schemeClr val="tx1"/>
                </a:solidFill>
                <a:latin typeface="Segoe UI Semibold" panose="020B0502040204020203" pitchFamily="34" charset="0"/>
                <a:cs typeface="Segoe UI Semibold" panose="020B0502040204020203" pitchFamily="34" charset="0"/>
              </a:defRPr>
            </a:lvl1pPr>
          </a:lstStyle>
          <a:p>
            <a:r>
              <a:rPr lang="fr-FR"/>
              <a:t>Click to edit master title style</a:t>
            </a:r>
          </a:p>
        </p:txBody>
      </p:sp>
      <p:sp>
        <p:nvSpPr>
          <p:cNvPr id="17" name="Espace réservé du texte 16">
            <a:extLst>
              <a:ext uri="{FF2B5EF4-FFF2-40B4-BE49-F238E27FC236}">
                <a16:creationId xmlns:a16="http://schemas.microsoft.com/office/drawing/2014/main" id="{4D3C047C-33A0-0C2B-08B4-6C062890F01F}"/>
              </a:ext>
            </a:extLst>
          </p:cNvPr>
          <p:cNvSpPr>
            <a:spLocks noGrp="1"/>
          </p:cNvSpPr>
          <p:nvPr>
            <p:ph type="body" sz="quarter" idx="10"/>
          </p:nvPr>
        </p:nvSpPr>
        <p:spPr>
          <a:xfrm>
            <a:off x="588963" y="1412875"/>
            <a:ext cx="11020425" cy="666750"/>
          </a:xfrm>
        </p:spPr>
        <p:txBody>
          <a:bodyPr anchor="b" anchorCtr="0">
            <a:noAutofit/>
          </a:bodyPr>
          <a:lstStyle>
            <a:lvl1pPr marL="0" indent="0">
              <a:buFontTx/>
              <a:buNone/>
              <a:defRPr sz="2400" b="1" i="0">
                <a:solidFill>
                  <a:srgbClr val="0078D4"/>
                </a:solidFill>
                <a:latin typeface="Segoe UI Semibold" panose="020B0502040204020203" pitchFamily="34" charset="0"/>
                <a:cs typeface="Segoe UI Semibold" panose="020B0502040204020203" pitchFamily="34" charset="0"/>
              </a:defRPr>
            </a:lvl1pPr>
            <a:lvl2pPr marL="228600" indent="0">
              <a:buFontTx/>
              <a:buNone/>
              <a:defRPr/>
            </a:lvl2pPr>
            <a:lvl3pPr marL="457200" indent="0">
              <a:buFontTx/>
              <a:buNone/>
              <a:defRPr/>
            </a:lvl3pPr>
            <a:lvl4pPr marL="661988" indent="0">
              <a:buFontTx/>
              <a:buNone/>
              <a:defRPr/>
            </a:lvl4pPr>
            <a:lvl5pPr marL="855663" indent="0">
              <a:buFontTx/>
              <a:buNone/>
              <a:defRPr/>
            </a:lvl5pPr>
          </a:lstStyle>
          <a:p>
            <a:pPr lvl="0"/>
            <a:r>
              <a:rPr lang="en-GB"/>
              <a:t>Click to edit Master text styles</a:t>
            </a:r>
          </a:p>
        </p:txBody>
      </p:sp>
      <p:sp>
        <p:nvSpPr>
          <p:cNvPr id="19" name="Espace réservé du texte 18">
            <a:extLst>
              <a:ext uri="{FF2B5EF4-FFF2-40B4-BE49-F238E27FC236}">
                <a16:creationId xmlns:a16="http://schemas.microsoft.com/office/drawing/2014/main" id="{AAE6ECE1-452B-8C92-F0E3-928DCFD07839}"/>
              </a:ext>
            </a:extLst>
          </p:cNvPr>
          <p:cNvSpPr>
            <a:spLocks noGrp="1"/>
          </p:cNvSpPr>
          <p:nvPr>
            <p:ph type="body" sz="quarter" idx="11" hasCustomPrompt="1"/>
          </p:nvPr>
        </p:nvSpPr>
        <p:spPr>
          <a:xfrm>
            <a:off x="585788" y="2308485"/>
            <a:ext cx="11020425" cy="3960554"/>
          </a:xfrm>
        </p:spPr>
        <p:txBody>
          <a:bodyPr>
            <a:noAutofit/>
          </a:bodyPr>
          <a:lstStyle>
            <a:lvl1pPr>
              <a:defRPr sz="1600"/>
            </a:lvl1pPr>
            <a:lvl2pPr>
              <a:defRPr sz="1600"/>
            </a:lvl2pPr>
            <a:lvl3pPr>
              <a:defRPr sz="1600"/>
            </a:lvl3pPr>
            <a:lvl4pPr>
              <a:defRPr sz="1600"/>
            </a:lvl4pPr>
            <a:lvl5pPr>
              <a:defRPr sz="1600"/>
            </a:lvl5pPr>
          </a:lstStyle>
          <a:p>
            <a:pPr lvl="0"/>
            <a:r>
              <a:rPr lang="fr-FR"/>
              <a:t>Cliquez </a:t>
            </a:r>
            <a:r>
              <a:rPr lang="en-US" noProof="0"/>
              <a:t>pour</a:t>
            </a:r>
            <a:r>
              <a:rPr lang="fr-FR"/>
              <a:t>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pic>
        <p:nvPicPr>
          <p:cNvPr id="5" name="Image 3" descr="Une image contenant capture d’écran, Graphique, symbole, conception&#10;&#10;Description générée automatiquement">
            <a:extLst>
              <a:ext uri="{FF2B5EF4-FFF2-40B4-BE49-F238E27FC236}">
                <a16:creationId xmlns:a16="http://schemas.microsoft.com/office/drawing/2014/main" id="{B8326B2E-D2E3-9556-CA91-AD26D9E38D0D}"/>
              </a:ext>
            </a:extLst>
          </p:cNvPr>
          <p:cNvPicPr>
            <a:picLocks noChangeAspect="1"/>
          </p:cNvPicPr>
          <p:nvPr userDrawn="1"/>
        </p:nvPicPr>
        <p:blipFill rotWithShape="1">
          <a:blip r:embed="rId2" cstate="screen">
            <a:alphaModFix amt="40000"/>
            <a:extLst>
              <a:ext uri="{28A0092B-C50C-407E-A947-70E740481C1C}">
                <a14:useLocalDpi xmlns:a14="http://schemas.microsoft.com/office/drawing/2010/main"/>
              </a:ext>
            </a:extLst>
          </a:blip>
          <a:srcRect l="-4718" t="-9139" r="-5503" b="-13625"/>
          <a:stretch/>
        </p:blipFill>
        <p:spPr>
          <a:xfrm>
            <a:off x="11779067" y="6503119"/>
            <a:ext cx="251191" cy="213023"/>
          </a:xfrm>
          <a:prstGeom prst="rect">
            <a:avLst/>
          </a:prstGeom>
          <a:noFill/>
        </p:spPr>
      </p:pic>
      <p:cxnSp>
        <p:nvCxnSpPr>
          <p:cNvPr id="6" name="Connecteur droit 21">
            <a:extLst>
              <a:ext uri="{FF2B5EF4-FFF2-40B4-BE49-F238E27FC236}">
                <a16:creationId xmlns:a16="http://schemas.microsoft.com/office/drawing/2014/main" id="{E742441E-842B-1581-B154-E02AE859EDC7}"/>
              </a:ext>
            </a:extLst>
          </p:cNvPr>
          <p:cNvCxnSpPr>
            <a:cxnSpLocks/>
          </p:cNvCxnSpPr>
          <p:nvPr userDrawn="1"/>
        </p:nvCxnSpPr>
        <p:spPr>
          <a:xfrm>
            <a:off x="11609388" y="6381328"/>
            <a:ext cx="0" cy="476672"/>
          </a:xfrm>
          <a:prstGeom prst="line">
            <a:avLst/>
          </a:prstGeom>
          <a:ln w="12700">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 name="Text Placeholder 7">
            <a:extLst>
              <a:ext uri="{FF2B5EF4-FFF2-40B4-BE49-F238E27FC236}">
                <a16:creationId xmlns:a16="http://schemas.microsoft.com/office/drawing/2014/main" id="{A65A24A0-DBFD-B68E-2C54-C7EC592C1EB1}"/>
              </a:ext>
            </a:extLst>
          </p:cNvPr>
          <p:cNvSpPr>
            <a:spLocks noGrp="1"/>
          </p:cNvSpPr>
          <p:nvPr>
            <p:ph type="body" sz="quarter" idx="12"/>
          </p:nvPr>
        </p:nvSpPr>
        <p:spPr>
          <a:xfrm>
            <a:off x="587378" y="790574"/>
            <a:ext cx="11025186" cy="269875"/>
          </a:xfrm>
        </p:spPr>
        <p:txBody>
          <a:bodyPr>
            <a:noAutofit/>
          </a:bodyPr>
          <a:lstStyle>
            <a:lvl1pPr>
              <a:defRPr sz="1600">
                <a:solidFill>
                  <a:schemeClr val="tx2"/>
                </a:solidFill>
              </a:defRPr>
            </a:lvl1pPr>
            <a:lvl2pPr>
              <a:defRPr sz="12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FR"/>
          </a:p>
        </p:txBody>
      </p:sp>
    </p:spTree>
    <p:extLst>
      <p:ext uri="{BB962C8B-B14F-4D97-AF65-F5344CB8AC3E}">
        <p14:creationId xmlns:p14="http://schemas.microsoft.com/office/powerpoint/2010/main" val="4229549774"/>
      </p:ext>
    </p:extLst>
  </p:cSld>
  <p:clrMapOvr>
    <a:masterClrMapping/>
  </p:clrMapOvr>
  <p:transition>
    <p:fade/>
  </p:transition>
  <p:extLst>
    <p:ext uri="{DCECCB84-F9BA-43D5-87BE-67443E8EF086}">
      <p15:sldGuideLst xmlns:p15="http://schemas.microsoft.com/office/powerpoint/2012/main">
        <p15:guide id="1" pos="3840">
          <p15:clr>
            <a:srgbClr val="FBAE40"/>
          </p15:clr>
        </p15:guide>
        <p15:guide id="2" pos="1960">
          <p15:clr>
            <a:srgbClr val="FBAE40"/>
          </p15:clr>
        </p15:guide>
        <p15:guide id="3" pos="3936">
          <p15:clr>
            <a:srgbClr val="FBAE40"/>
          </p15:clr>
        </p15:guide>
        <p15:guide id="4" pos="5528">
          <p15:clr>
            <a:srgbClr val="FBAE40"/>
          </p15:clr>
        </p15:guide>
        <p15:guide id="5" pos="5720">
          <p15:clr>
            <a:srgbClr val="FBAE40"/>
          </p15:clr>
        </p15:guide>
        <p15:guide id="6" pos="3744">
          <p15:clr>
            <a:srgbClr val="FBAE40"/>
          </p15:clr>
        </p15:guide>
        <p15:guide id="7" pos="2162">
          <p15:clr>
            <a:srgbClr val="FBAE40"/>
          </p15:clr>
        </p15:guide>
        <p15:guide id="8" orient="horz" pos="890">
          <p15:clr>
            <a:srgbClr val="FBAE40"/>
          </p15:clr>
        </p15:guide>
        <p15:guide id="9" orient="horz" pos="1310">
          <p15:clr>
            <a:srgbClr val="FBAE40"/>
          </p15:clr>
        </p15:guide>
        <p15:guide id="10" orient="horz" pos="1454">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C3411A-D5DC-059F-6306-BA7067DDE8B9}"/>
              </a:ext>
            </a:extLst>
          </p:cNvPr>
          <p:cNvSpPr>
            <a:spLocks noGrp="1"/>
          </p:cNvSpPr>
          <p:nvPr>
            <p:ph type="title"/>
          </p:nvPr>
        </p:nvSpPr>
        <p:spPr>
          <a:xfrm>
            <a:off x="574675" y="292100"/>
            <a:ext cx="11018520" cy="461665"/>
          </a:xfrm>
        </p:spPr>
        <p:txBody>
          <a:bodyPr/>
          <a:lstStyle>
            <a:lvl1pPr>
              <a:defRPr sz="3000" b="1" i="0" spc="0">
                <a:solidFill>
                  <a:schemeClr val="tx1"/>
                </a:solidFill>
                <a:latin typeface="Segoe UI Semibold" panose="020B0502040204020203" pitchFamily="34" charset="0"/>
                <a:cs typeface="Segoe UI Semibold" panose="020B0502040204020203" pitchFamily="34" charset="0"/>
              </a:defRPr>
            </a:lvl1pPr>
          </a:lstStyle>
          <a:p>
            <a:r>
              <a:rPr lang="en-GB"/>
              <a:t>Click to edit Master title style</a:t>
            </a:r>
            <a:endParaRPr lang="en-FR"/>
          </a:p>
        </p:txBody>
      </p:sp>
      <p:sp>
        <p:nvSpPr>
          <p:cNvPr id="4" name="Text Placeholder 3">
            <a:extLst>
              <a:ext uri="{FF2B5EF4-FFF2-40B4-BE49-F238E27FC236}">
                <a16:creationId xmlns:a16="http://schemas.microsoft.com/office/drawing/2014/main" id="{F4BE32D8-945D-F04D-386C-F9063486BDE5}"/>
              </a:ext>
            </a:extLst>
          </p:cNvPr>
          <p:cNvSpPr>
            <a:spLocks noGrp="1"/>
          </p:cNvSpPr>
          <p:nvPr>
            <p:ph type="body" sz="quarter" idx="10"/>
          </p:nvPr>
        </p:nvSpPr>
        <p:spPr>
          <a:xfrm>
            <a:off x="587375" y="792164"/>
            <a:ext cx="11025188" cy="265112"/>
          </a:xfrm>
        </p:spPr>
        <p:txBody>
          <a:bodyPr>
            <a:noAutofit/>
          </a:bodyPr>
          <a:lstStyle>
            <a:lvl1pPr>
              <a:defRPr sz="1600" b="0" i="0">
                <a:solidFill>
                  <a:schemeClr val="tx2"/>
                </a:solidFill>
                <a:latin typeface="Segoe UI" panose="020B0502040204020203" pitchFamily="34" charset="0"/>
                <a:cs typeface="Segoe UI" panose="020B0502040204020203" pitchFamily="34" charset="0"/>
              </a:defRPr>
            </a:lvl1pPr>
            <a:lvl2pPr>
              <a:defRPr sz="1200" b="0" i="0">
                <a:solidFill>
                  <a:schemeClr val="tx2"/>
                </a:solidFill>
                <a:latin typeface="Segoe UI" panose="020B0502040204020203" pitchFamily="34" charset="0"/>
                <a:cs typeface="Segoe UI" panose="020B0502040204020203" pitchFamily="34" charset="0"/>
              </a:defRPr>
            </a:lvl2pPr>
            <a:lvl3pPr>
              <a:defRPr sz="1050" b="0" i="0">
                <a:solidFill>
                  <a:schemeClr val="tx2"/>
                </a:solidFill>
                <a:latin typeface="Segoe UI" panose="020B0502040204020203" pitchFamily="34" charset="0"/>
                <a:cs typeface="Segoe UI" panose="020B0502040204020203" pitchFamily="34" charset="0"/>
              </a:defRPr>
            </a:lvl3pPr>
            <a:lvl4pPr>
              <a:defRPr sz="1000" b="0" i="0">
                <a:solidFill>
                  <a:schemeClr val="tx2"/>
                </a:solidFill>
                <a:latin typeface="Segoe UI" panose="020B0502040204020203" pitchFamily="34" charset="0"/>
                <a:cs typeface="Segoe UI" panose="020B0502040204020203" pitchFamily="34" charset="0"/>
              </a:defRPr>
            </a:lvl4pPr>
            <a:lvl5pPr>
              <a:defRPr sz="1000" b="0" i="0">
                <a:solidFill>
                  <a:schemeClr val="tx2"/>
                </a:solidFill>
                <a:latin typeface="Segoe UI" panose="020B0502040204020203" pitchFamily="34" charset="0"/>
                <a:cs typeface="Segoe UI" panose="020B0502040204020203"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FR"/>
          </a:p>
        </p:txBody>
      </p:sp>
      <p:pic>
        <p:nvPicPr>
          <p:cNvPr id="10" name="Image 3" descr="Une image contenant capture d’écran, Graphique, symbole, conception&#10;&#10;Description générée automatiquement">
            <a:extLst>
              <a:ext uri="{FF2B5EF4-FFF2-40B4-BE49-F238E27FC236}">
                <a16:creationId xmlns:a16="http://schemas.microsoft.com/office/drawing/2014/main" id="{B49F8A13-32CE-CC29-46A9-E813A90FF428}"/>
              </a:ext>
            </a:extLst>
          </p:cNvPr>
          <p:cNvPicPr>
            <a:picLocks noChangeAspect="1"/>
          </p:cNvPicPr>
          <p:nvPr userDrawn="1"/>
        </p:nvPicPr>
        <p:blipFill rotWithShape="1">
          <a:blip r:embed="rId2" cstate="screen">
            <a:alphaModFix amt="40000"/>
            <a:extLst>
              <a:ext uri="{28A0092B-C50C-407E-A947-70E740481C1C}">
                <a14:useLocalDpi xmlns:a14="http://schemas.microsoft.com/office/drawing/2010/main"/>
              </a:ext>
            </a:extLst>
          </a:blip>
          <a:srcRect l="-4718" t="-9139" r="-5503" b="-13625"/>
          <a:stretch/>
        </p:blipFill>
        <p:spPr>
          <a:xfrm>
            <a:off x="11779067" y="6503119"/>
            <a:ext cx="251191" cy="213023"/>
          </a:xfrm>
          <a:prstGeom prst="rect">
            <a:avLst/>
          </a:prstGeom>
          <a:noFill/>
        </p:spPr>
      </p:pic>
      <p:cxnSp>
        <p:nvCxnSpPr>
          <p:cNvPr id="11" name="Connecteur droit 21">
            <a:extLst>
              <a:ext uri="{FF2B5EF4-FFF2-40B4-BE49-F238E27FC236}">
                <a16:creationId xmlns:a16="http://schemas.microsoft.com/office/drawing/2014/main" id="{AC93EBB4-BEAB-EEDE-8D3A-B12025151DF8}"/>
              </a:ext>
            </a:extLst>
          </p:cNvPr>
          <p:cNvCxnSpPr>
            <a:cxnSpLocks/>
          </p:cNvCxnSpPr>
          <p:nvPr userDrawn="1"/>
        </p:nvCxnSpPr>
        <p:spPr>
          <a:xfrm>
            <a:off x="11609388" y="6381328"/>
            <a:ext cx="0" cy="476672"/>
          </a:xfrm>
          <a:prstGeom prst="line">
            <a:avLst/>
          </a:prstGeom>
          <a:ln w="12700">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57616048"/>
      </p:ext>
    </p:extLst>
  </p:cSld>
  <p:clrMapOvr>
    <a:masterClrMapping/>
  </p:clrMapOvr>
  <p:transition>
    <p:fade/>
  </p:transition>
  <p:extLst>
    <p:ext uri="{DCECCB84-F9BA-43D5-87BE-67443E8EF086}">
      <p15:sldGuideLst xmlns:p15="http://schemas.microsoft.com/office/powerpoint/2012/main">
        <p15:guide id="1" pos="3659">
          <p15:clr>
            <a:srgbClr val="FBAE40"/>
          </p15:clr>
        </p15:guide>
        <p15:guide id="2" pos="4021">
          <p15:clr>
            <a:srgbClr val="FBAE40"/>
          </p15:clr>
        </p15:guide>
        <p15:guide id="3" orient="horz" pos="890">
          <p15:clr>
            <a:srgbClr val="FBAE40"/>
          </p15:clr>
        </p15:guide>
        <p15:guide id="4" orient="horz" pos="1298">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Header Line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nchor="ct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7" name="Straight Connector 6">
            <a:extLst>
              <a:ext uri="{FF2B5EF4-FFF2-40B4-BE49-F238E27FC236}">
                <a16:creationId xmlns:a16="http://schemas.microsoft.com/office/drawing/2014/main" id="{8EDAE969-6DFB-AD4B-A4BB-4C9D04F1489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825314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37193181"/>
      </p:ext>
    </p:extLst>
  </p:cSld>
  <p:clrMapOvr>
    <a:masterClrMapping/>
  </p:clrMapOvr>
  <p:transition>
    <p:fade/>
  </p:transition>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7_Disposition personnalisé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9493E2-ADC6-BC22-CBCA-6AD787722378}"/>
              </a:ext>
            </a:extLst>
          </p:cNvPr>
          <p:cNvSpPr>
            <a:spLocks noGrp="1"/>
          </p:cNvSpPr>
          <p:nvPr>
            <p:ph type="title"/>
          </p:nvPr>
        </p:nvSpPr>
        <p:spPr>
          <a:xfrm>
            <a:off x="574993" y="292100"/>
            <a:ext cx="11018520" cy="461665"/>
          </a:xfrm>
        </p:spPr>
        <p:txBody>
          <a:bodyPr/>
          <a:lstStyle>
            <a:lvl1pPr>
              <a:defRPr sz="3000" b="1" i="0" spc="0">
                <a:solidFill>
                  <a:schemeClr val="tx1"/>
                </a:solidFill>
                <a:latin typeface="Segoe UI Semibold" panose="020B0502040204020203" pitchFamily="34" charset="0"/>
                <a:cs typeface="Segoe UI Semibold" panose="020B0502040204020203" pitchFamily="34" charset="0"/>
              </a:defRPr>
            </a:lvl1pPr>
          </a:lstStyle>
          <a:p>
            <a:r>
              <a:rPr lang="en-GB"/>
              <a:t>Click to edit Master title style</a:t>
            </a:r>
            <a:endParaRPr lang="en-FR"/>
          </a:p>
        </p:txBody>
      </p:sp>
      <p:sp>
        <p:nvSpPr>
          <p:cNvPr id="3" name="Text Placeholder 5">
            <a:extLst>
              <a:ext uri="{FF2B5EF4-FFF2-40B4-BE49-F238E27FC236}">
                <a16:creationId xmlns:a16="http://schemas.microsoft.com/office/drawing/2014/main" id="{3D4BD6DF-CD1F-F6C6-B8EC-EBE881FDCF58}"/>
              </a:ext>
            </a:extLst>
          </p:cNvPr>
          <p:cNvSpPr>
            <a:spLocks noGrp="1"/>
          </p:cNvSpPr>
          <p:nvPr>
            <p:ph type="body" sz="quarter" idx="11"/>
          </p:nvPr>
        </p:nvSpPr>
        <p:spPr>
          <a:xfrm>
            <a:off x="584200" y="1152939"/>
            <a:ext cx="11025188" cy="5116099"/>
          </a:xfrm>
        </p:spPr>
        <p:txBody>
          <a:bodyPr>
            <a:normAutofit/>
          </a:bodyPr>
          <a:lstStyle>
            <a:lvl1pPr>
              <a:buSzPct val="100000"/>
              <a:defRPr sz="2000"/>
            </a:lvl1pPr>
            <a:lvl2pPr marL="571500" indent="-342900">
              <a:buFont typeface="Courier New" panose="02070309020205020404" pitchFamily="49" charset="0"/>
              <a:buChar char="o"/>
              <a:defRPr sz="1600"/>
            </a:lvl2pPr>
            <a:lvl3pPr marL="742950" indent="-285750">
              <a:lnSpc>
                <a:spcPct val="150000"/>
              </a:lnSpc>
              <a:buFont typeface="Wingdings" panose="05000000000000000000" pitchFamily="2" charset="2"/>
              <a:buChar char="§"/>
              <a:defRPr sz="1200"/>
            </a:lvl3pPr>
            <a:lvl4pPr>
              <a:defRPr sz="1100"/>
            </a:lvl4pPr>
            <a:lvl5pPr>
              <a:defRPr sz="1100"/>
            </a:lvl5pPr>
          </a:lstStyle>
          <a:p>
            <a:pPr lvl="0"/>
            <a:r>
              <a:rPr lang="en-GB"/>
              <a:t>Click to edit Master text styles</a:t>
            </a:r>
          </a:p>
          <a:p>
            <a:pPr lvl="1"/>
            <a:r>
              <a:rPr lang="en-GB"/>
              <a:t>Second level</a:t>
            </a:r>
          </a:p>
          <a:p>
            <a:pPr lvl="2"/>
            <a:r>
              <a:rPr lang="en-GB"/>
              <a:t>Third level</a:t>
            </a:r>
          </a:p>
        </p:txBody>
      </p:sp>
    </p:spTree>
    <p:extLst>
      <p:ext uri="{BB962C8B-B14F-4D97-AF65-F5344CB8AC3E}">
        <p14:creationId xmlns:p14="http://schemas.microsoft.com/office/powerpoint/2010/main" val="580777397"/>
      </p:ext>
    </p:extLst>
  </p:cSld>
  <p:clrMapOvr>
    <a:masterClrMapping/>
  </p:clrMapOvr>
  <p:transition>
    <p:fade/>
  </p:transition>
  <p:extLst>
    <p:ext uri="{DCECCB84-F9BA-43D5-87BE-67443E8EF086}">
      <p15:sldGuideLst xmlns:p15="http://schemas.microsoft.com/office/powerpoint/2012/main">
        <p15:guide id="1" pos="3840">
          <p15:clr>
            <a:srgbClr val="FBAE40"/>
          </p15:clr>
        </p15:guide>
        <p15:guide id="2" pos="196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40472573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Title and Content: hex pattern 2">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7BF5CCA-AA37-8F26-DF5F-92E0BBFCF5A5}"/>
              </a:ext>
            </a:extLst>
          </p:cNvPr>
          <p:cNvSpPr/>
          <p:nvPr userDrawn="1"/>
        </p:nvSpPr>
        <p:spPr>
          <a:xfrm>
            <a:off x="8968257" y="0"/>
            <a:ext cx="3223744" cy="6876000"/>
          </a:xfrm>
          <a:prstGeom prst="rect">
            <a:avLst/>
          </a:prstGeom>
          <a:solidFill>
            <a:schemeClr val="bg2">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91440" rtlCol="0" anchor="t"/>
          <a:lstStyle/>
          <a:p>
            <a:endParaRPr lang="en-US" sz="1400">
              <a:solidFill>
                <a:schemeClr val="tx1">
                  <a:lumMod val="95000"/>
                </a:schemeClr>
              </a:solidFill>
            </a:endParaRPr>
          </a:p>
        </p:txBody>
      </p:sp>
      <p:grpSp>
        <p:nvGrpSpPr>
          <p:cNvPr id="8" name="Group 7">
            <a:extLst>
              <a:ext uri="{FF2B5EF4-FFF2-40B4-BE49-F238E27FC236}">
                <a16:creationId xmlns:a16="http://schemas.microsoft.com/office/drawing/2014/main" id="{AD373D8E-4615-1975-3CB8-41BA1CA39960}"/>
              </a:ext>
            </a:extLst>
          </p:cNvPr>
          <p:cNvGrpSpPr/>
          <p:nvPr/>
        </p:nvGrpSpPr>
        <p:grpSpPr>
          <a:xfrm>
            <a:off x="304800" y="905252"/>
            <a:ext cx="326112" cy="326112"/>
            <a:chOff x="115497" y="1864737"/>
            <a:chExt cx="461744" cy="461744"/>
          </a:xfrm>
          <a:solidFill>
            <a:schemeClr val="accent1"/>
          </a:solidFill>
        </p:grpSpPr>
        <p:sp>
          <p:nvSpPr>
            <p:cNvPr id="9" name="Freeform: Shape 8">
              <a:extLst>
                <a:ext uri="{FF2B5EF4-FFF2-40B4-BE49-F238E27FC236}">
                  <a16:creationId xmlns:a16="http://schemas.microsoft.com/office/drawing/2014/main" id="{234F530B-CB31-3D13-1894-F132FD12CD65}"/>
                </a:ext>
              </a:extLst>
            </p:cNvPr>
            <p:cNvSpPr/>
            <p:nvPr/>
          </p:nvSpPr>
          <p:spPr bwMode="auto">
            <a:xfrm>
              <a:off x="115497" y="1864737"/>
              <a:ext cx="461744" cy="461744"/>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b="0" cap="none" spc="0" err="1">
                <a:ln w="0"/>
                <a:solidFill>
                  <a:schemeClr val="accent1"/>
                </a:solidFill>
                <a:effectLst>
                  <a:outerShdw blurRad="38100" dist="25400" dir="5400000" algn="ctr" rotWithShape="0">
                    <a:srgbClr val="6E747A">
                      <a:alpha val="43000"/>
                    </a:srgbClr>
                  </a:outerShdw>
                </a:effectLst>
                <a:ea typeface="Segoe UI" pitchFamily="34" charset="0"/>
                <a:cs typeface="Segoe UI" pitchFamily="34" charset="0"/>
              </a:endParaRPr>
            </a:p>
          </p:txBody>
        </p:sp>
        <p:sp>
          <p:nvSpPr>
            <p:cNvPr id="10" name="Graphic 77">
              <a:extLst>
                <a:ext uri="{FF2B5EF4-FFF2-40B4-BE49-F238E27FC236}">
                  <a16:creationId xmlns:a16="http://schemas.microsoft.com/office/drawing/2014/main" id="{E73CD27C-94B2-CCA8-6161-C7A2AA9ECAEB}"/>
                </a:ext>
              </a:extLst>
            </p:cNvPr>
            <p:cNvSpPr/>
            <p:nvPr/>
          </p:nvSpPr>
          <p:spPr>
            <a:xfrm>
              <a:off x="230796" y="2004258"/>
              <a:ext cx="243074" cy="175239"/>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grpFill/>
            <a:ln w="6572" cap="flat">
              <a:noFill/>
              <a:prstDash val="solid"/>
              <a:miter/>
            </a:ln>
          </p:spPr>
          <p:txBody>
            <a:bodyPr rtlCol="0" anchor="ctr"/>
            <a:lstStyle/>
            <a:p>
              <a:endParaRPr lang="en-US" b="0" cap="none" spc="0">
                <a:ln w="0"/>
                <a:solidFill>
                  <a:schemeClr val="accent1"/>
                </a:solidFill>
                <a:effectLst>
                  <a:outerShdw blurRad="38100" dist="25400" dir="5400000" algn="ctr" rotWithShape="0">
                    <a:srgbClr val="6E747A">
                      <a:alpha val="43000"/>
                    </a:srgbClr>
                  </a:outerShdw>
                </a:effectLst>
              </a:endParaRPr>
            </a:p>
          </p:txBody>
        </p:sp>
      </p:grpSp>
      <p:sp>
        <p:nvSpPr>
          <p:cNvPr id="22" name="Text Placeholder 21">
            <a:extLst>
              <a:ext uri="{FF2B5EF4-FFF2-40B4-BE49-F238E27FC236}">
                <a16:creationId xmlns:a16="http://schemas.microsoft.com/office/drawing/2014/main" id="{09F8BB6E-DC72-6DA8-EB5D-BA789783697B}"/>
              </a:ext>
            </a:extLst>
          </p:cNvPr>
          <p:cNvSpPr>
            <a:spLocks noGrp="1"/>
          </p:cNvSpPr>
          <p:nvPr>
            <p:ph type="body" sz="quarter" idx="11" hasCustomPrompt="1"/>
          </p:nvPr>
        </p:nvSpPr>
        <p:spPr>
          <a:xfrm>
            <a:off x="276200" y="237133"/>
            <a:ext cx="8420100" cy="553998"/>
          </a:xfrm>
        </p:spPr>
        <p:txBody>
          <a:bodyPr/>
          <a:lstStyle>
            <a:lvl1pPr marL="0" indent="0">
              <a:buNone/>
              <a:defRPr lang="en-US" sz="3600" b="0" kern="1200" cap="none" spc="-51" baseline="0" dirty="0" smtClean="0">
                <a:ln w="3175">
                  <a:noFill/>
                </a:ln>
                <a:solidFill>
                  <a:schemeClr val="tx1"/>
                </a:solidFill>
                <a:effectLst/>
                <a:latin typeface="Aptos SemiBold" panose="020B0004020202020204" pitchFamily="34" charset="0"/>
                <a:ea typeface="+mn-ea"/>
                <a:cs typeface="Segoe UI" pitchFamily="34" charset="0"/>
              </a:defRPr>
            </a:lvl1pPr>
            <a:lvl2pPr>
              <a:defRPr lang="en-US" sz="3600" b="0" kern="1200" cap="none" spc="-51" baseline="0" dirty="0" smtClean="0">
                <a:ln w="3175">
                  <a:noFill/>
                </a:ln>
                <a:solidFill>
                  <a:schemeClr val="tx1"/>
                </a:solidFill>
                <a:effectLst/>
                <a:latin typeface="+mj-lt"/>
                <a:ea typeface="+mn-ea"/>
                <a:cs typeface="Segoe UI" pitchFamily="34" charset="0"/>
              </a:defRPr>
            </a:lvl2pPr>
          </a:lstStyle>
          <a:p>
            <a:pPr lvl="0"/>
            <a:r>
              <a:rPr lang="en-US"/>
              <a:t>Click to add title</a:t>
            </a:r>
          </a:p>
        </p:txBody>
      </p:sp>
      <p:sp>
        <p:nvSpPr>
          <p:cNvPr id="25" name="Text Placeholder 24">
            <a:extLst>
              <a:ext uri="{FF2B5EF4-FFF2-40B4-BE49-F238E27FC236}">
                <a16:creationId xmlns:a16="http://schemas.microsoft.com/office/drawing/2014/main" id="{F8B2F5D7-0C75-16BD-76A6-72360A7C33D1}"/>
              </a:ext>
            </a:extLst>
          </p:cNvPr>
          <p:cNvSpPr>
            <a:spLocks noGrp="1"/>
          </p:cNvSpPr>
          <p:nvPr>
            <p:ph type="body" sz="quarter" idx="12" hasCustomPrompt="1"/>
          </p:nvPr>
        </p:nvSpPr>
        <p:spPr>
          <a:xfrm>
            <a:off x="712343" y="945198"/>
            <a:ext cx="7983957" cy="246221"/>
          </a:xfrm>
        </p:spPr>
        <p:txBody>
          <a:bodyPr anchor="ctr" anchorCtr="0"/>
          <a:lstStyle>
            <a:lvl1pPr marL="0" indent="0" algn="l" defTabSz="914367" rtl="0" eaLnBrk="1" latinLnBrk="0" hangingPunct="1">
              <a:buNone/>
              <a:defRPr lang="en-US" sz="1600" b="0" kern="1200" cap="none" spc="0" dirty="0">
                <a:ln w="0"/>
                <a:solidFill>
                  <a:schemeClr val="accent1"/>
                </a:solidFill>
                <a:effectLst>
                  <a:outerShdw blurRad="38100" dist="25400" dir="5400000" algn="ctr" rotWithShape="0">
                    <a:srgbClr val="6E747A">
                      <a:alpha val="43000"/>
                    </a:srgbClr>
                  </a:outerShdw>
                </a:effectLst>
                <a:latin typeface="Aptos" panose="020B0004020202020204" pitchFamily="34" charset="0"/>
                <a:ea typeface="+mn-ea"/>
                <a:cs typeface="+mn-cs"/>
              </a:defRPr>
            </a:lvl1pPr>
          </a:lstStyle>
          <a:p>
            <a:pPr lvl="0"/>
            <a:r>
              <a:rPr lang="en-US"/>
              <a:t>Click to add subtitle or question</a:t>
            </a:r>
          </a:p>
        </p:txBody>
      </p:sp>
      <p:sp>
        <p:nvSpPr>
          <p:cNvPr id="27" name="Text Placeholder 26">
            <a:extLst>
              <a:ext uri="{FF2B5EF4-FFF2-40B4-BE49-F238E27FC236}">
                <a16:creationId xmlns:a16="http://schemas.microsoft.com/office/drawing/2014/main" id="{F6E96339-781D-1A4A-921B-770E1724FEAA}"/>
              </a:ext>
            </a:extLst>
          </p:cNvPr>
          <p:cNvSpPr>
            <a:spLocks noGrp="1"/>
          </p:cNvSpPr>
          <p:nvPr>
            <p:ph type="body" sz="quarter" idx="13" hasCustomPrompt="1"/>
          </p:nvPr>
        </p:nvSpPr>
        <p:spPr>
          <a:xfrm>
            <a:off x="276200" y="1427639"/>
            <a:ext cx="8420125" cy="5180551"/>
          </a:xfrm>
          <a:solidFill>
            <a:schemeClr val="bg1">
              <a:lumMod val="95000"/>
            </a:schemeClr>
          </a:solidFill>
        </p:spPr>
        <p:txBody>
          <a:bodyPr lIns="90000" tIns="90000" rIns="90000" bIns="90000">
            <a:noAutofit/>
          </a:bodyPr>
          <a:lstStyle>
            <a:lvl1pPr marL="285750" indent="-196850">
              <a:buFont typeface="Arial" panose="020B0604020202020204" pitchFamily="34" charset="0"/>
              <a:buChar char="•"/>
              <a:defRPr sz="1800">
                <a:solidFill>
                  <a:schemeClr val="tx1"/>
                </a:solidFill>
                <a:latin typeface="Aptos" panose="020B0004020202020204" pitchFamily="34" charset="0"/>
              </a:defRPr>
            </a:lvl1pPr>
            <a:lvl2pPr marL="539750" indent="-182563">
              <a:buFont typeface="Courier New" panose="02070309020205020404" pitchFamily="49" charset="0"/>
              <a:buChar char="o"/>
              <a:defRPr sz="1600">
                <a:solidFill>
                  <a:schemeClr val="bg2">
                    <a:lumMod val="95000"/>
                    <a:lumOff val="5000"/>
                  </a:schemeClr>
                </a:solidFill>
                <a:latin typeface="Aptos" panose="020B0004020202020204" pitchFamily="34" charset="0"/>
              </a:defRPr>
            </a:lvl2pPr>
            <a:lvl3pPr marL="655638" indent="-115888">
              <a:defRPr sz="1600">
                <a:solidFill>
                  <a:schemeClr val="bg2">
                    <a:lumMod val="95000"/>
                    <a:lumOff val="5000"/>
                  </a:schemeClr>
                </a:solidFill>
              </a:defRPr>
            </a:lvl3pPr>
            <a:lvl4pPr marL="841375" indent="-128588">
              <a:defRPr sz="1600">
                <a:solidFill>
                  <a:schemeClr val="bg2">
                    <a:lumMod val="95000"/>
                    <a:lumOff val="5000"/>
                  </a:schemeClr>
                </a:solidFill>
              </a:defRPr>
            </a:lvl4pPr>
            <a:lvl5pPr marL="1022350" indent="-127000">
              <a:defRPr sz="1600">
                <a:solidFill>
                  <a:schemeClr val="bg2">
                    <a:lumMod val="95000"/>
                    <a:lumOff val="5000"/>
                  </a:schemeClr>
                </a:solidFill>
              </a:defRPr>
            </a:lvl5pPr>
          </a:lstStyle>
          <a:p>
            <a:pPr lvl="0"/>
            <a:r>
              <a:rPr lang="en-US"/>
              <a:t>Add details here</a:t>
            </a:r>
          </a:p>
        </p:txBody>
      </p:sp>
      <p:sp>
        <p:nvSpPr>
          <p:cNvPr id="33" name="Text Placeholder 32">
            <a:extLst>
              <a:ext uri="{FF2B5EF4-FFF2-40B4-BE49-F238E27FC236}">
                <a16:creationId xmlns:a16="http://schemas.microsoft.com/office/drawing/2014/main" id="{A890115D-0E90-0D83-5DE6-0A5D5B33E9DC}"/>
              </a:ext>
            </a:extLst>
          </p:cNvPr>
          <p:cNvSpPr>
            <a:spLocks noGrp="1"/>
          </p:cNvSpPr>
          <p:nvPr>
            <p:ph type="body" sz="quarter" idx="15" hasCustomPrompt="1"/>
          </p:nvPr>
        </p:nvSpPr>
        <p:spPr>
          <a:xfrm>
            <a:off x="8968232" y="0"/>
            <a:ext cx="3223744" cy="1322070"/>
          </a:xfrm>
        </p:spPr>
        <p:txBody>
          <a:bodyPr lIns="90000" tIns="90000" rIns="90000" bIns="90000"/>
          <a:lstStyle>
            <a:lvl1pPr marL="0" indent="0">
              <a:spcBef>
                <a:spcPts val="0"/>
              </a:spcBef>
              <a:spcAft>
                <a:spcPts val="600"/>
              </a:spcAft>
              <a:buNone/>
              <a:defRPr sz="1600">
                <a:latin typeface="Aptos SemiBold" panose="020B0004020202020204" pitchFamily="34" charset="0"/>
              </a:defRPr>
            </a:lvl1pPr>
            <a:lvl2pPr marL="361950" indent="-180975">
              <a:spcBef>
                <a:spcPts val="300"/>
              </a:spcBef>
              <a:buSzPct val="100000"/>
              <a:buFont typeface="Arial" panose="020B0604020202020204" pitchFamily="34" charset="0"/>
              <a:buChar char="•"/>
              <a:defRPr sz="1100">
                <a:latin typeface="Aptos" panose="020B0004020202020204" pitchFamily="34" charset="0"/>
              </a:defRPr>
            </a:lvl2pPr>
            <a:lvl3pPr marL="655638" indent="-207963">
              <a:buFont typeface="Courier New" panose="02070309020205020404" pitchFamily="49" charset="0"/>
              <a:buChar char="o"/>
              <a:defRPr sz="1100">
                <a:latin typeface="Aptos" panose="020B0004020202020204" pitchFamily="34" charset="0"/>
              </a:defRPr>
            </a:lvl3pPr>
            <a:lvl4pPr marL="842942" indent="-180970">
              <a:buFont typeface="Wingdings" panose="05000000000000000000" pitchFamily="2" charset="2"/>
              <a:buChar char="§"/>
              <a:defRPr sz="1100">
                <a:latin typeface="Aptos" panose="020B0004020202020204" pitchFamily="34" charset="0"/>
              </a:defRPr>
            </a:lvl4pPr>
            <a:lvl5pPr>
              <a:defRPr sz="1100">
                <a:latin typeface="Aptos" panose="020B0004020202020204" pitchFamily="34" charset="0"/>
              </a:defRPr>
            </a:lvl5pPr>
          </a:lstStyle>
          <a:p>
            <a:pPr lvl="0"/>
            <a:r>
              <a:rPr lang="en-US" dirty="0"/>
              <a:t>Add context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7693412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Title and Content: hex pattern 2">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7BF5CCA-AA37-8F26-DF5F-92E0BBFCF5A5}"/>
              </a:ext>
            </a:extLst>
          </p:cNvPr>
          <p:cNvSpPr/>
          <p:nvPr userDrawn="1"/>
        </p:nvSpPr>
        <p:spPr>
          <a:xfrm>
            <a:off x="8968257" y="0"/>
            <a:ext cx="3223744" cy="6876000"/>
          </a:xfrm>
          <a:prstGeom prst="rect">
            <a:avLst/>
          </a:prstGeom>
          <a:solidFill>
            <a:schemeClr val="bg2">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91440" rtlCol="0" anchor="t"/>
          <a:lstStyle/>
          <a:p>
            <a:endParaRPr lang="en-US" sz="1400">
              <a:solidFill>
                <a:schemeClr val="tx1">
                  <a:lumMod val="95000"/>
                </a:schemeClr>
              </a:solidFill>
            </a:endParaRPr>
          </a:p>
        </p:txBody>
      </p:sp>
      <p:grpSp>
        <p:nvGrpSpPr>
          <p:cNvPr id="8" name="Group 7">
            <a:extLst>
              <a:ext uri="{FF2B5EF4-FFF2-40B4-BE49-F238E27FC236}">
                <a16:creationId xmlns:a16="http://schemas.microsoft.com/office/drawing/2014/main" id="{AD373D8E-4615-1975-3CB8-41BA1CA39960}"/>
              </a:ext>
            </a:extLst>
          </p:cNvPr>
          <p:cNvGrpSpPr/>
          <p:nvPr/>
        </p:nvGrpSpPr>
        <p:grpSpPr>
          <a:xfrm>
            <a:off x="304800" y="905252"/>
            <a:ext cx="326112" cy="326112"/>
            <a:chOff x="115497" y="1864737"/>
            <a:chExt cx="461744" cy="461744"/>
          </a:xfrm>
          <a:solidFill>
            <a:schemeClr val="accent1"/>
          </a:solidFill>
        </p:grpSpPr>
        <p:sp>
          <p:nvSpPr>
            <p:cNvPr id="9" name="Freeform: Shape 8">
              <a:extLst>
                <a:ext uri="{FF2B5EF4-FFF2-40B4-BE49-F238E27FC236}">
                  <a16:creationId xmlns:a16="http://schemas.microsoft.com/office/drawing/2014/main" id="{234F530B-CB31-3D13-1894-F132FD12CD65}"/>
                </a:ext>
              </a:extLst>
            </p:cNvPr>
            <p:cNvSpPr/>
            <p:nvPr/>
          </p:nvSpPr>
          <p:spPr bwMode="auto">
            <a:xfrm>
              <a:off x="115497" y="1864737"/>
              <a:ext cx="461744" cy="461744"/>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 name="Graphic 77">
              <a:extLst>
                <a:ext uri="{FF2B5EF4-FFF2-40B4-BE49-F238E27FC236}">
                  <a16:creationId xmlns:a16="http://schemas.microsoft.com/office/drawing/2014/main" id="{E73CD27C-94B2-CCA8-6161-C7A2AA9ECAEB}"/>
                </a:ext>
              </a:extLst>
            </p:cNvPr>
            <p:cNvSpPr/>
            <p:nvPr/>
          </p:nvSpPr>
          <p:spPr>
            <a:xfrm>
              <a:off x="230796" y="2004258"/>
              <a:ext cx="243074" cy="175239"/>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grpFill/>
            <a:ln w="6572" cap="flat">
              <a:noFill/>
              <a:prstDash val="solid"/>
              <a:miter/>
            </a:ln>
          </p:spPr>
          <p:txBody>
            <a:bodyPr rtlCol="0" anchor="ctr"/>
            <a:lstStyle/>
            <a:p>
              <a:endParaRPr lang="en-US"/>
            </a:p>
          </p:txBody>
        </p:sp>
      </p:grpSp>
      <p:sp>
        <p:nvSpPr>
          <p:cNvPr id="22" name="Text Placeholder 21">
            <a:extLst>
              <a:ext uri="{FF2B5EF4-FFF2-40B4-BE49-F238E27FC236}">
                <a16:creationId xmlns:a16="http://schemas.microsoft.com/office/drawing/2014/main" id="{09F8BB6E-DC72-6DA8-EB5D-BA789783697B}"/>
              </a:ext>
            </a:extLst>
          </p:cNvPr>
          <p:cNvSpPr>
            <a:spLocks noGrp="1"/>
          </p:cNvSpPr>
          <p:nvPr>
            <p:ph type="body" sz="quarter" idx="11" hasCustomPrompt="1"/>
          </p:nvPr>
        </p:nvSpPr>
        <p:spPr>
          <a:xfrm>
            <a:off x="276200" y="237133"/>
            <a:ext cx="8420100" cy="492443"/>
          </a:xfrm>
        </p:spPr>
        <p:txBody>
          <a:bodyPr/>
          <a:lstStyle>
            <a:lvl1pPr marL="0" indent="0">
              <a:buNone/>
              <a:defRPr lang="en-US" sz="3200" b="0" kern="1200" cap="none" spc="-51" baseline="0" dirty="0" smtClean="0">
                <a:ln w="3175">
                  <a:noFill/>
                </a:ln>
                <a:solidFill>
                  <a:schemeClr val="tx1"/>
                </a:solidFill>
                <a:effectLst/>
                <a:latin typeface="Aptos SemiBold" panose="020B0004020202020204" pitchFamily="34" charset="0"/>
                <a:ea typeface="+mn-ea"/>
                <a:cs typeface="Segoe UI" pitchFamily="34" charset="0"/>
              </a:defRPr>
            </a:lvl1pPr>
            <a:lvl2pPr>
              <a:defRPr lang="en-US" sz="3600" b="0" kern="1200" cap="none" spc="-51" baseline="0" dirty="0" smtClean="0">
                <a:ln w="3175">
                  <a:noFill/>
                </a:ln>
                <a:solidFill>
                  <a:schemeClr val="tx1"/>
                </a:solidFill>
                <a:effectLst/>
                <a:latin typeface="+mj-lt"/>
                <a:ea typeface="+mn-ea"/>
                <a:cs typeface="Segoe UI" pitchFamily="34" charset="0"/>
              </a:defRPr>
            </a:lvl2pPr>
          </a:lstStyle>
          <a:p>
            <a:pPr lvl="0"/>
            <a:r>
              <a:rPr lang="en-US" dirty="0"/>
              <a:t>Click to add title</a:t>
            </a:r>
          </a:p>
        </p:txBody>
      </p:sp>
      <p:sp>
        <p:nvSpPr>
          <p:cNvPr id="25" name="Text Placeholder 24">
            <a:extLst>
              <a:ext uri="{FF2B5EF4-FFF2-40B4-BE49-F238E27FC236}">
                <a16:creationId xmlns:a16="http://schemas.microsoft.com/office/drawing/2014/main" id="{F8B2F5D7-0C75-16BD-76A6-72360A7C33D1}"/>
              </a:ext>
            </a:extLst>
          </p:cNvPr>
          <p:cNvSpPr>
            <a:spLocks noGrp="1"/>
          </p:cNvSpPr>
          <p:nvPr>
            <p:ph type="body" sz="quarter" idx="12" hasCustomPrompt="1"/>
          </p:nvPr>
        </p:nvSpPr>
        <p:spPr>
          <a:xfrm>
            <a:off x="712343" y="945198"/>
            <a:ext cx="7983957" cy="246221"/>
          </a:xfrm>
        </p:spPr>
        <p:txBody>
          <a:bodyPr anchor="ctr" anchorCtr="0"/>
          <a:lstStyle>
            <a:lvl1pPr marL="0" indent="0" algn="l" defTabSz="914367" rtl="0" eaLnBrk="1" latinLnBrk="0" hangingPunct="1">
              <a:buNone/>
              <a:defRPr lang="en-US" sz="1600" kern="1200" dirty="0">
                <a:solidFill>
                  <a:schemeClr val="accent1"/>
                </a:solidFill>
                <a:latin typeface="Aptos" panose="020B0004020202020204" pitchFamily="34" charset="0"/>
                <a:ea typeface="+mn-ea"/>
                <a:cs typeface="+mn-cs"/>
              </a:defRPr>
            </a:lvl1pPr>
          </a:lstStyle>
          <a:p>
            <a:pPr lvl="0"/>
            <a:r>
              <a:rPr lang="en-US" dirty="0"/>
              <a:t>Click to add subtitle or question</a:t>
            </a:r>
          </a:p>
        </p:txBody>
      </p:sp>
      <p:sp>
        <p:nvSpPr>
          <p:cNvPr id="27" name="Text Placeholder 26">
            <a:extLst>
              <a:ext uri="{FF2B5EF4-FFF2-40B4-BE49-F238E27FC236}">
                <a16:creationId xmlns:a16="http://schemas.microsoft.com/office/drawing/2014/main" id="{F6E96339-781D-1A4A-921B-770E1724FEAA}"/>
              </a:ext>
            </a:extLst>
          </p:cNvPr>
          <p:cNvSpPr>
            <a:spLocks noGrp="1"/>
          </p:cNvSpPr>
          <p:nvPr>
            <p:ph type="body" sz="quarter" idx="13" hasCustomPrompt="1"/>
          </p:nvPr>
        </p:nvSpPr>
        <p:spPr>
          <a:xfrm>
            <a:off x="276200" y="1427639"/>
            <a:ext cx="8420125" cy="5180551"/>
          </a:xfrm>
          <a:noFill/>
        </p:spPr>
        <p:txBody>
          <a:bodyPr lIns="90000" tIns="90000" rIns="90000" bIns="90000">
            <a:noAutofit/>
          </a:bodyPr>
          <a:lstStyle>
            <a:lvl1pPr marL="285750" indent="-196850">
              <a:buFont typeface="Arial" panose="020B0604020202020204" pitchFamily="34" charset="0"/>
              <a:buChar char="•"/>
              <a:defRPr sz="1800">
                <a:solidFill>
                  <a:schemeClr val="bg2">
                    <a:lumMod val="95000"/>
                    <a:lumOff val="5000"/>
                  </a:schemeClr>
                </a:solidFill>
                <a:latin typeface="Aptos" panose="020B0004020202020204" pitchFamily="34" charset="0"/>
              </a:defRPr>
            </a:lvl1pPr>
            <a:lvl2pPr marL="539750" indent="-182563">
              <a:buFont typeface="Courier New" panose="02070309020205020404" pitchFamily="49" charset="0"/>
              <a:buChar char="o"/>
              <a:defRPr sz="1600">
                <a:solidFill>
                  <a:schemeClr val="bg2">
                    <a:lumMod val="95000"/>
                    <a:lumOff val="5000"/>
                  </a:schemeClr>
                </a:solidFill>
                <a:latin typeface="Aptos" panose="020B0004020202020204" pitchFamily="34" charset="0"/>
              </a:defRPr>
            </a:lvl2pPr>
            <a:lvl3pPr marL="655638" indent="-115888">
              <a:defRPr sz="1600">
                <a:solidFill>
                  <a:schemeClr val="bg2">
                    <a:lumMod val="95000"/>
                    <a:lumOff val="5000"/>
                  </a:schemeClr>
                </a:solidFill>
              </a:defRPr>
            </a:lvl3pPr>
            <a:lvl4pPr marL="841375" indent="-128588">
              <a:defRPr sz="1600">
                <a:solidFill>
                  <a:schemeClr val="bg2">
                    <a:lumMod val="95000"/>
                    <a:lumOff val="5000"/>
                  </a:schemeClr>
                </a:solidFill>
              </a:defRPr>
            </a:lvl4pPr>
            <a:lvl5pPr marL="1022350" indent="-127000">
              <a:defRPr sz="1600">
                <a:solidFill>
                  <a:schemeClr val="bg2">
                    <a:lumMod val="95000"/>
                    <a:lumOff val="5000"/>
                  </a:schemeClr>
                </a:solidFill>
              </a:defRPr>
            </a:lvl5pPr>
          </a:lstStyle>
          <a:p>
            <a:pPr lvl="0"/>
            <a:r>
              <a:rPr lang="en-US" dirty="0"/>
              <a:t>Add details here</a:t>
            </a:r>
          </a:p>
        </p:txBody>
      </p:sp>
      <p:sp>
        <p:nvSpPr>
          <p:cNvPr id="33" name="Text Placeholder 32">
            <a:extLst>
              <a:ext uri="{FF2B5EF4-FFF2-40B4-BE49-F238E27FC236}">
                <a16:creationId xmlns:a16="http://schemas.microsoft.com/office/drawing/2014/main" id="{A890115D-0E90-0D83-5DE6-0A5D5B33E9DC}"/>
              </a:ext>
            </a:extLst>
          </p:cNvPr>
          <p:cNvSpPr>
            <a:spLocks noGrp="1"/>
          </p:cNvSpPr>
          <p:nvPr>
            <p:ph type="body" sz="quarter" idx="15" hasCustomPrompt="1"/>
          </p:nvPr>
        </p:nvSpPr>
        <p:spPr>
          <a:xfrm>
            <a:off x="8968232" y="0"/>
            <a:ext cx="3223744" cy="1322070"/>
          </a:xfrm>
        </p:spPr>
        <p:txBody>
          <a:bodyPr lIns="90000" tIns="90000" rIns="90000" bIns="90000"/>
          <a:lstStyle>
            <a:lvl1pPr marL="0" indent="0">
              <a:spcBef>
                <a:spcPts val="0"/>
              </a:spcBef>
              <a:spcAft>
                <a:spcPts val="600"/>
              </a:spcAft>
              <a:buNone/>
              <a:defRPr sz="1600">
                <a:latin typeface="Aptos SemiBold" panose="020B0004020202020204" pitchFamily="34" charset="0"/>
              </a:defRPr>
            </a:lvl1pPr>
            <a:lvl2pPr marL="361950" indent="-180975">
              <a:spcBef>
                <a:spcPts val="300"/>
              </a:spcBef>
              <a:buSzPct val="100000"/>
              <a:buFont typeface="Arial" panose="020B0604020202020204" pitchFamily="34" charset="0"/>
              <a:buChar char="•"/>
              <a:defRPr sz="1100">
                <a:latin typeface="Aptos" panose="020B0004020202020204" pitchFamily="34" charset="0"/>
              </a:defRPr>
            </a:lvl2pPr>
            <a:lvl3pPr marL="655638" indent="-207963">
              <a:buFont typeface="Courier New" panose="02070309020205020404" pitchFamily="49" charset="0"/>
              <a:buChar char="o"/>
              <a:defRPr sz="1100">
                <a:latin typeface="Aptos" panose="020B0004020202020204" pitchFamily="34" charset="0"/>
              </a:defRPr>
            </a:lvl3pPr>
            <a:lvl4pPr marL="842942" indent="-180970">
              <a:buFont typeface="Wingdings" panose="05000000000000000000" pitchFamily="2" charset="2"/>
              <a:buChar char="§"/>
              <a:defRPr sz="1100">
                <a:latin typeface="Aptos" panose="020B0004020202020204" pitchFamily="34" charset="0"/>
              </a:defRPr>
            </a:lvl4pPr>
            <a:lvl5pPr>
              <a:defRPr sz="1100">
                <a:latin typeface="Aptos" panose="020B0004020202020204" pitchFamily="34" charset="0"/>
              </a:defRPr>
            </a:lvl5pPr>
          </a:lstStyle>
          <a:p>
            <a:pPr lvl="0"/>
            <a:r>
              <a:rPr lang="en-US"/>
              <a:t>Add context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4441726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latin typeface="Aptos SemiBold" panose="020B0004020202020204" pitchFamily="34" charset="0"/>
              </a:defRPr>
            </a:lvl1pPr>
          </a:lstStyle>
          <a:p>
            <a:r>
              <a:rPr lang="en-US"/>
              <a:t>Click to edit Master title style</a:t>
            </a:r>
          </a:p>
        </p:txBody>
      </p:sp>
      <p:sp>
        <p:nvSpPr>
          <p:cNvPr id="4" name="Text Placeholder 3"/>
          <p:cNvSpPr>
            <a:spLocks noGrp="1"/>
          </p:cNvSpPr>
          <p:nvPr>
            <p:ph type="body" sz="quarter" idx="10"/>
          </p:nvPr>
        </p:nvSpPr>
        <p:spPr>
          <a:xfrm>
            <a:off x="586391" y="1434371"/>
            <a:ext cx="11018520" cy="1612749"/>
          </a:xfrm>
        </p:spPr>
        <p:txBody>
          <a:bodyPr wrap="square">
            <a:spAutoFit/>
          </a:bodyPr>
          <a:lstStyle>
            <a:lvl1pPr marL="0" indent="0">
              <a:buNone/>
              <a:defRPr>
                <a:latin typeface="Aptos" panose="020B0004020202020204" pitchFamily="34" charset="0"/>
              </a:defRPr>
            </a:lvl1pPr>
            <a:lvl2pPr marL="228594" indent="0">
              <a:buNone/>
              <a:defRPr>
                <a:latin typeface="Aptos" panose="020B0004020202020204" pitchFamily="34" charset="0"/>
              </a:defRPr>
            </a:lvl2pPr>
            <a:lvl3pPr marL="457189" indent="0">
              <a:buNone/>
              <a:defRPr>
                <a:latin typeface="Aptos" panose="020B0004020202020204" pitchFamily="34" charset="0"/>
              </a:defRPr>
            </a:lvl3pPr>
            <a:lvl4pPr marL="685783" indent="0">
              <a:buNone/>
              <a:defRPr>
                <a:latin typeface="Aptos" panose="020B0004020202020204" pitchFamily="34" charset="0"/>
              </a:defRPr>
            </a:lvl4pPr>
            <a:lvl5pPr marL="914377" indent="0">
              <a:buNone/>
              <a:defRPr>
                <a:latin typeface="Aptos" panose="020B00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31044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72623280"/>
      </p:ext>
    </p:extLst>
  </p:cSld>
  <p:clrMapOvr>
    <a:masterClrMapping/>
  </p:clrMapOvr>
  <p:transition>
    <p:fade/>
  </p:transition>
  <p:extLst>
    <p:ext uri="{DCECCB84-F9BA-43D5-87BE-67443E8EF086}">
      <p15:sldGuideLst xmlns:p15="http://schemas.microsoft.com/office/powerpoint/2012/main">
        <p15:guide id="28" orient="horz" pos="864">
          <p15:clr>
            <a:srgbClr val="5ACBF0"/>
          </p15:clr>
        </p15:guide>
        <p15:guide id="29" orient="horz" pos="1272">
          <p15:clr>
            <a:srgbClr val="5ACBF0"/>
          </p15:clr>
        </p15:guide>
        <p15:guide id="30"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0844844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1446525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227156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itle and Conten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707130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5325879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497657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3480130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PowerCat Titl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14BBEBC6-4DE9-AC13-1317-3104E45119A0}"/>
              </a:ext>
            </a:extLst>
          </p:cNvPr>
          <p:cNvSpPr>
            <a:spLocks noGrp="1"/>
          </p:cNvSpPr>
          <p:nvPr>
            <p:ph type="title" hasCustomPrompt="1"/>
          </p:nvPr>
        </p:nvSpPr>
        <p:spPr>
          <a:xfrm>
            <a:off x="588263" y="457200"/>
            <a:ext cx="11018520" cy="553998"/>
          </a:xfrm>
          <a:prstGeom prst="rect">
            <a:avLst/>
          </a:prstGeom>
        </p:spPr>
        <p:txBody>
          <a:bodyPr vert="horz" wrap="square" lIns="0" tIns="0" rIns="0" bIns="0" rtlCol="0" anchor="t" anchorCtr="0">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US"/>
              <a:t>Click to edit Master title style</a:t>
            </a:r>
          </a:p>
        </p:txBody>
      </p:sp>
      <p:cxnSp>
        <p:nvCxnSpPr>
          <p:cNvPr id="4" name="Connecteur droit 21">
            <a:extLst>
              <a:ext uri="{FF2B5EF4-FFF2-40B4-BE49-F238E27FC236}">
                <a16:creationId xmlns:a16="http://schemas.microsoft.com/office/drawing/2014/main" id="{B0F94384-7336-88E7-F996-52E0FBC71398}"/>
              </a:ext>
            </a:extLst>
          </p:cNvPr>
          <p:cNvCxnSpPr>
            <a:cxnSpLocks/>
          </p:cNvCxnSpPr>
          <p:nvPr userDrawn="1"/>
        </p:nvCxnSpPr>
        <p:spPr>
          <a:xfrm>
            <a:off x="11609388" y="6381328"/>
            <a:ext cx="0" cy="476672"/>
          </a:xfrm>
          <a:prstGeom prst="line">
            <a:avLst/>
          </a:prstGeom>
          <a:ln w="12700">
            <a:solidFill>
              <a:srgbClr val="FDFDFD"/>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6" name="Image 20">
            <a:extLst>
              <a:ext uri="{FF2B5EF4-FFF2-40B4-BE49-F238E27FC236}">
                <a16:creationId xmlns:a16="http://schemas.microsoft.com/office/drawing/2014/main" id="{9A8968A9-5DA1-AA05-9499-9271B6BC85B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7950" t="-20759" b="-5827"/>
          <a:stretch/>
        </p:blipFill>
        <p:spPr>
          <a:xfrm>
            <a:off x="11736000" y="6443999"/>
            <a:ext cx="360000" cy="288000"/>
          </a:xfrm>
          <a:prstGeom prst="rect">
            <a:avLst/>
          </a:prstGeom>
        </p:spPr>
      </p:pic>
      <p:pic>
        <p:nvPicPr>
          <p:cNvPr id="9" name="Image 22" descr="Une image contenant capture d’écran, Graphique, noir, conception&#10;&#10;Description générée automatiquement">
            <a:extLst>
              <a:ext uri="{FF2B5EF4-FFF2-40B4-BE49-F238E27FC236}">
                <a16:creationId xmlns:a16="http://schemas.microsoft.com/office/drawing/2014/main" id="{1BA6483F-9FBB-8313-5CA9-C25005EC0CA7}"/>
              </a:ext>
            </a:extLst>
          </p:cNvPr>
          <p:cNvPicPr>
            <a:picLocks noChangeAspect="1"/>
          </p:cNvPicPr>
          <p:nvPr userDrawn="1"/>
        </p:nvPicPr>
        <p:blipFill>
          <a:blip r:embed="rId3">
            <a:alphaModFix amt="20000"/>
            <a:duotone>
              <a:prstClr val="black"/>
              <a:schemeClr val="tx2">
                <a:tint val="45000"/>
                <a:satMod val="400000"/>
              </a:schemeClr>
            </a:duotone>
            <a:extLst>
              <a:ext uri="{BEBA8EAE-BF5A-486C-A8C5-ECC9F3942E4B}">
                <a14:imgProps xmlns:a14="http://schemas.microsoft.com/office/drawing/2010/main">
                  <a14:imgLayer r:embed="rId4">
                    <a14:imgEffect>
                      <a14:brightnessContrast bright="100000"/>
                    </a14:imgEffect>
                  </a14:imgLayer>
                </a14:imgProps>
              </a:ext>
            </a:extLst>
          </a:blip>
          <a:stretch>
            <a:fillRect/>
          </a:stretch>
        </p:blipFill>
        <p:spPr>
          <a:xfrm>
            <a:off x="6050768" y="0"/>
            <a:ext cx="6197600" cy="6858000"/>
          </a:xfrm>
          <a:prstGeom prst="rect">
            <a:avLst/>
          </a:prstGeom>
        </p:spPr>
      </p:pic>
    </p:spTree>
    <p:extLst>
      <p:ext uri="{BB962C8B-B14F-4D97-AF65-F5344CB8AC3E}">
        <p14:creationId xmlns:p14="http://schemas.microsoft.com/office/powerpoint/2010/main" val="354109865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1" pos="2150">
          <p15:clr>
            <a:srgbClr val="A4A3A4"/>
          </p15:clr>
        </p15:guide>
        <p15:guide id="12" pos="2544">
          <p15:clr>
            <a:srgbClr val="A4A3A4"/>
          </p15:clr>
        </p15:guide>
        <p15:guide id="13" pos="2744">
          <p15:clr>
            <a:srgbClr val="A4A3A4"/>
          </p15:clr>
        </p15:guide>
        <p15:guide id="14" pos="3161">
          <p15:clr>
            <a:srgbClr val="A4A3A4"/>
          </p15:clr>
        </p15:guide>
        <p15:guide id="15" pos="3360">
          <p15:clr>
            <a:srgbClr val="A4A3A4"/>
          </p15:clr>
        </p15:guide>
        <p15:guide id="18" pos="4342">
          <p15:clr>
            <a:srgbClr val="A4A3A4"/>
          </p15:clr>
        </p15:guide>
        <p15:guide id="19" pos="4512">
          <p15:clr>
            <a:srgbClr val="A4A3A4"/>
          </p15:clr>
        </p15:guide>
        <p15:guide id="28" orient="horz" pos="905">
          <p15:clr>
            <a:srgbClr val="5ACBF0"/>
          </p15:clr>
        </p15:guide>
        <p15:guide id="30" orient="horz" pos="264">
          <p15:clr>
            <a:srgbClr val="5ACBF0"/>
          </p15:clr>
        </p15:guide>
        <p15:guide id="31" orient="horz" pos="2704">
          <p15:clr>
            <a:srgbClr val="5ACBF0"/>
          </p15:clr>
        </p15:guide>
        <p15:guide id="32" pos="6936">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588263" y="457201"/>
            <a:ext cx="11018520" cy="492443"/>
          </a:xfrm>
        </p:spPr>
        <p:txBody>
          <a:bodyPr/>
          <a:lstStyle>
            <a:lvl1pPr>
              <a:defRPr sz="3200">
                <a:latin typeface="Aptos SemiBold" panose="020B0004020202020204" pitchFamily="34" charset="0"/>
              </a:defRPr>
            </a:lvl1pPr>
          </a:lstStyle>
          <a:p>
            <a:r>
              <a:rPr lang="en-US" dirty="0"/>
              <a:t>Click to edit Master title style</a:t>
            </a:r>
          </a:p>
        </p:txBody>
      </p:sp>
      <p:sp>
        <p:nvSpPr>
          <p:cNvPr id="4" name="Text Placeholder 3"/>
          <p:cNvSpPr>
            <a:spLocks noGrp="1"/>
          </p:cNvSpPr>
          <p:nvPr>
            <p:ph type="body" sz="quarter" idx="10"/>
          </p:nvPr>
        </p:nvSpPr>
        <p:spPr>
          <a:xfrm>
            <a:off x="586391" y="1434371"/>
            <a:ext cx="11018520" cy="1612749"/>
          </a:xfrm>
        </p:spPr>
        <p:txBody>
          <a:bodyPr wrap="square">
            <a:spAutoFit/>
          </a:bodyPr>
          <a:lstStyle>
            <a:lvl1pPr marL="0" indent="0">
              <a:buNone/>
              <a:defRPr>
                <a:latin typeface="Aptos" panose="020B0004020202020204" pitchFamily="34" charset="0"/>
              </a:defRPr>
            </a:lvl1pPr>
            <a:lvl2pPr marL="228594" indent="0">
              <a:buNone/>
              <a:defRPr>
                <a:latin typeface="Aptos" panose="020B0004020202020204" pitchFamily="34" charset="0"/>
              </a:defRPr>
            </a:lvl2pPr>
            <a:lvl3pPr marL="457189" indent="0">
              <a:buNone/>
              <a:defRPr>
                <a:latin typeface="Aptos" panose="020B0004020202020204" pitchFamily="34" charset="0"/>
              </a:defRPr>
            </a:lvl3pPr>
            <a:lvl4pPr marL="685783" indent="0">
              <a:buNone/>
              <a:defRPr>
                <a:latin typeface="Aptos" panose="020B0004020202020204" pitchFamily="34" charset="0"/>
              </a:defRPr>
            </a:lvl4pPr>
            <a:lvl5pPr marL="914377" indent="0">
              <a:buNone/>
              <a:defRPr>
                <a:latin typeface="Aptos" panose="020B00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8131225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Title and Content - 2">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4C44EF48-B61D-A704-EA3C-00045FFB991D}"/>
              </a:ext>
            </a:extLst>
          </p:cNvPr>
          <p:cNvSpPr/>
          <p:nvPr userDrawn="1"/>
        </p:nvSpPr>
        <p:spPr>
          <a:xfrm>
            <a:off x="322521" y="283028"/>
            <a:ext cx="11546958" cy="6291943"/>
          </a:xfrm>
          <a:prstGeom prst="roundRect">
            <a:avLst>
              <a:gd name="adj" fmla="val 3511"/>
            </a:avLst>
          </a:prstGeom>
          <a:solidFill>
            <a:schemeClr val="bg1">
              <a:alpha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96416CC-F10D-8591-BB64-0F308D5F855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D1B207D-4F51-0831-AE0C-E30A11AE00C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8528281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66C12BF-3ABE-4BD2-82E6-839A7B59197A}" type="datetimeFigureOut">
              <a:rPr lang="en-IN" smtClean="0"/>
              <a:t>29-10-2025</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E214BCE4-79F5-4BAB-BC66-5463E07E5BFE}" type="slidenum">
              <a:rPr lang="en-IN" smtClean="0"/>
              <a:t>‹#›</a:t>
            </a:fld>
            <a:endParaRPr lang="en-IN"/>
          </a:p>
        </p:txBody>
      </p:sp>
    </p:spTree>
    <p:extLst>
      <p:ext uri="{BB962C8B-B14F-4D97-AF65-F5344CB8AC3E}">
        <p14:creationId xmlns:p14="http://schemas.microsoft.com/office/powerpoint/2010/main" val="403420294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4756210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3744887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rgbClr val="091F2C"/>
        </a:solidFill>
        <a:effectLst/>
      </p:bgPr>
    </p:bg>
    <p:spTree>
      <p:nvGrpSpPr>
        <p:cNvPr id="1" name=""/>
        <p:cNvGrpSpPr/>
        <p:nvPr/>
      </p:nvGrpSpPr>
      <p:grpSpPr>
        <a:xfrm>
          <a:off x="0" y="0"/>
          <a:ext cx="0" cy="0"/>
          <a:chOff x="0" y="0"/>
          <a:chExt cx="0" cy="0"/>
        </a:xfrm>
      </p:grpSpPr>
      <p:pic>
        <p:nvPicPr>
          <p:cNvPr id="9" name="Image 22" descr="Une image contenant capture d’écran, Graphique, noir, conception&#10;&#10;Description générée automatiquement">
            <a:extLst>
              <a:ext uri="{FF2B5EF4-FFF2-40B4-BE49-F238E27FC236}">
                <a16:creationId xmlns:a16="http://schemas.microsoft.com/office/drawing/2014/main" id="{99E7F4F9-EF38-9BF9-95D1-126195DC469C}"/>
              </a:ext>
            </a:extLst>
          </p:cNvPr>
          <p:cNvPicPr>
            <a:picLocks noChangeAspect="1"/>
          </p:cNvPicPr>
          <p:nvPr userDrawn="1"/>
        </p:nvPicPr>
        <p:blipFill>
          <a:blip r:embed="rId2">
            <a:alphaModFix amt="3000"/>
            <a:extLst>
              <a:ext uri="{BEBA8EAE-BF5A-486C-A8C5-ECC9F3942E4B}">
                <a14:imgProps xmlns:a14="http://schemas.microsoft.com/office/drawing/2010/main">
                  <a14:imgLayer r:embed="rId3">
                    <a14:imgEffect>
                      <a14:brightnessContrast bright="100000"/>
                    </a14:imgEffect>
                  </a14:imgLayer>
                </a14:imgProps>
              </a:ext>
            </a:extLst>
          </a:blip>
          <a:stretch>
            <a:fillRect/>
          </a:stretch>
        </p:blipFill>
        <p:spPr>
          <a:xfrm>
            <a:off x="5994400" y="0"/>
            <a:ext cx="6197600" cy="6858000"/>
          </a:xfrm>
          <a:prstGeom prst="rect">
            <a:avLst/>
          </a:prstGeom>
        </p:spPr>
      </p:pic>
      <p:sp>
        <p:nvSpPr>
          <p:cNvPr id="4" name="Espace réservé du texte 16">
            <a:extLst>
              <a:ext uri="{FF2B5EF4-FFF2-40B4-BE49-F238E27FC236}">
                <a16:creationId xmlns:a16="http://schemas.microsoft.com/office/drawing/2014/main" id="{8B9F4690-C01E-4903-3DFA-CA0113CB81F7}"/>
              </a:ext>
            </a:extLst>
          </p:cNvPr>
          <p:cNvSpPr>
            <a:spLocks noGrp="1"/>
          </p:cNvSpPr>
          <p:nvPr>
            <p:ph type="body" sz="quarter" idx="10" hasCustomPrompt="1"/>
          </p:nvPr>
        </p:nvSpPr>
        <p:spPr>
          <a:xfrm>
            <a:off x="3119828" y="2348850"/>
            <a:ext cx="7745698" cy="2160300"/>
          </a:xfrm>
          <a:prstGeom prst="rect">
            <a:avLst/>
          </a:prstGeom>
        </p:spPr>
        <p:txBody>
          <a:bodyPr anchor="ctr" anchorCtr="0">
            <a:noAutofit/>
          </a:bodyPr>
          <a:lstStyle>
            <a:lvl1pPr marL="0" marR="0" indent="0" algn="l" defTabSz="932742" rtl="0" eaLnBrk="1" fontAlgn="auto" latinLnBrk="0" hangingPunct="1">
              <a:lnSpc>
                <a:spcPct val="100000"/>
              </a:lnSpc>
              <a:spcBef>
                <a:spcPct val="20000"/>
              </a:spcBef>
              <a:spcAft>
                <a:spcPts val="0"/>
              </a:spcAft>
              <a:buClrTx/>
              <a:buSzPct val="90000"/>
              <a:buFontTx/>
              <a:buNone/>
              <a:tabLst/>
              <a:defRPr sz="4000" b="1">
                <a:solidFill>
                  <a:schemeClr val="bg1"/>
                </a:solidFill>
              </a:defRPr>
            </a:lvl1pPr>
            <a:lvl2pPr marL="228600" indent="0">
              <a:buFontTx/>
              <a:buNone/>
              <a:defRPr/>
            </a:lvl2pPr>
            <a:lvl3pPr marL="457200" indent="0">
              <a:buFontTx/>
              <a:buNone/>
              <a:defRPr/>
            </a:lvl3pPr>
            <a:lvl4pPr marL="661988" indent="0">
              <a:buFontTx/>
              <a:buNone/>
              <a:defRPr/>
            </a:lvl4pPr>
            <a:lvl5pPr marL="855663" indent="0">
              <a:buFontTx/>
              <a:buNone/>
              <a:defRPr/>
            </a:lvl5pPr>
          </a:lstStyle>
          <a:p>
            <a:pPr marL="0" marR="0" lvl="0" indent="0" algn="l" defTabSz="932742" rtl="0" eaLnBrk="1" fontAlgn="auto" latinLnBrk="0" hangingPunct="1">
              <a:lnSpc>
                <a:spcPct val="100000"/>
              </a:lnSpc>
              <a:spcBef>
                <a:spcPct val="20000"/>
              </a:spcBef>
              <a:spcAft>
                <a:spcPts val="0"/>
              </a:spcAft>
              <a:buClrTx/>
              <a:buSzPct val="90000"/>
              <a:buFontTx/>
              <a:buNone/>
              <a:tabLst/>
              <a:defRPr/>
            </a:pPr>
            <a:r>
              <a:rPr lang="fr-FR"/>
              <a:t>EVENT NAME OR PRESENTATION TITLE</a:t>
            </a:r>
          </a:p>
        </p:txBody>
      </p:sp>
      <p:sp>
        <p:nvSpPr>
          <p:cNvPr id="5" name="Espace réservé du texte 18">
            <a:extLst>
              <a:ext uri="{FF2B5EF4-FFF2-40B4-BE49-F238E27FC236}">
                <a16:creationId xmlns:a16="http://schemas.microsoft.com/office/drawing/2014/main" id="{4A9BAFB4-5F60-57BC-7E37-A0C980994AD0}"/>
              </a:ext>
            </a:extLst>
          </p:cNvPr>
          <p:cNvSpPr>
            <a:spLocks noGrp="1"/>
          </p:cNvSpPr>
          <p:nvPr>
            <p:ph type="body" sz="quarter" idx="11" hasCustomPrompt="1"/>
          </p:nvPr>
        </p:nvSpPr>
        <p:spPr>
          <a:xfrm>
            <a:off x="3119827" y="4509150"/>
            <a:ext cx="7745695" cy="265550"/>
          </a:xfrm>
          <a:prstGeom prst="rect">
            <a:avLst/>
          </a:prstGeom>
        </p:spPr>
        <p:txBody>
          <a:bodyPr>
            <a:noAutofit/>
          </a:bodyPr>
          <a:lstStyle>
            <a:lvl1pPr marL="0" indent="0">
              <a:buNone/>
              <a:defRPr sz="1800">
                <a:solidFill>
                  <a:schemeClr val="bg2">
                    <a:lumMod val="90000"/>
                  </a:schemeClr>
                </a:solidFill>
              </a:defRPr>
            </a:lvl1pPr>
            <a:lvl2pPr>
              <a:defRPr sz="1600">
                <a:solidFill>
                  <a:schemeClr val="bg2">
                    <a:lumMod val="90000"/>
                  </a:schemeClr>
                </a:solidFill>
              </a:defRPr>
            </a:lvl2pPr>
            <a:lvl3pPr>
              <a:defRPr sz="1600">
                <a:solidFill>
                  <a:schemeClr val="bg2">
                    <a:lumMod val="90000"/>
                  </a:schemeClr>
                </a:solidFill>
              </a:defRPr>
            </a:lvl3pPr>
            <a:lvl4pPr>
              <a:defRPr sz="1600">
                <a:solidFill>
                  <a:schemeClr val="bg2">
                    <a:lumMod val="90000"/>
                  </a:schemeClr>
                </a:solidFill>
              </a:defRPr>
            </a:lvl4pPr>
            <a:lvl5pPr>
              <a:defRPr sz="1600">
                <a:solidFill>
                  <a:schemeClr val="bg2">
                    <a:lumMod val="90000"/>
                  </a:schemeClr>
                </a:solidFill>
              </a:defRPr>
            </a:lvl5pPr>
          </a:lstStyle>
          <a:p>
            <a:pPr lvl="0"/>
            <a:r>
              <a:rPr lang="fr-FR"/>
              <a:t>Speaker </a:t>
            </a:r>
            <a:r>
              <a:rPr lang="fr-FR" err="1"/>
              <a:t>name</a:t>
            </a:r>
            <a:r>
              <a:rPr lang="fr-FR"/>
              <a:t> or </a:t>
            </a:r>
            <a:r>
              <a:rPr lang="fr-FR" err="1"/>
              <a:t>subtitle</a:t>
            </a:r>
            <a:endParaRPr lang="fr-FR"/>
          </a:p>
        </p:txBody>
      </p:sp>
      <p:cxnSp>
        <p:nvCxnSpPr>
          <p:cNvPr id="7" name="Connecteur droit 21">
            <a:extLst>
              <a:ext uri="{FF2B5EF4-FFF2-40B4-BE49-F238E27FC236}">
                <a16:creationId xmlns:a16="http://schemas.microsoft.com/office/drawing/2014/main" id="{09CCF768-F127-991A-0524-8D5B02DB48D8}"/>
              </a:ext>
            </a:extLst>
          </p:cNvPr>
          <p:cNvCxnSpPr>
            <a:cxnSpLocks/>
          </p:cNvCxnSpPr>
          <p:nvPr userDrawn="1"/>
        </p:nvCxnSpPr>
        <p:spPr>
          <a:xfrm>
            <a:off x="2754463" y="2112579"/>
            <a:ext cx="0" cy="2662121"/>
          </a:xfrm>
          <a:prstGeom prst="line">
            <a:avLst/>
          </a:prstGeom>
          <a:ln w="15875">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8" name="MS logo white - EMF" descr="Microsoft logo white text version">
            <a:extLst>
              <a:ext uri="{FF2B5EF4-FFF2-40B4-BE49-F238E27FC236}">
                <a16:creationId xmlns:a16="http://schemas.microsoft.com/office/drawing/2014/main" id="{2CD0783F-08EB-85C2-4F0A-94BFF61A080F}"/>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pic>
        <p:nvPicPr>
          <p:cNvPr id="3" name="Picture 2" descr="A white letter on a black background&#10;&#10;AI-generated content may be incorrect.">
            <a:extLst>
              <a:ext uri="{FF2B5EF4-FFF2-40B4-BE49-F238E27FC236}">
                <a16:creationId xmlns:a16="http://schemas.microsoft.com/office/drawing/2014/main" id="{36684C2B-A94D-28E1-D2F0-1B9249E7AEA0}"/>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583309" y="3205793"/>
            <a:ext cx="1689360" cy="446413"/>
          </a:xfrm>
          <a:prstGeom prst="rect">
            <a:avLst/>
          </a:prstGeom>
        </p:spPr>
      </p:pic>
    </p:spTree>
    <p:extLst>
      <p:ext uri="{BB962C8B-B14F-4D97-AF65-F5344CB8AC3E}">
        <p14:creationId xmlns:p14="http://schemas.microsoft.com/office/powerpoint/2010/main" val="1101548074"/>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203847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1907570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Only: no hex">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1"/>
            <a:ext cx="11018520" cy="492443"/>
          </a:xfrm>
        </p:spPr>
        <p:txBody>
          <a:bodyPr/>
          <a:lstStyle>
            <a:lvl1pPr>
              <a:defRPr sz="3200">
                <a:latin typeface="Aptos SemiBold" panose="020B0004020202020204" pitchFamily="34" charset="0"/>
              </a:defRPr>
            </a:lvl1pPr>
          </a:lstStyle>
          <a:p>
            <a:r>
              <a:rPr lang="en-US" dirty="0"/>
              <a:t>Click to edit Master title style</a:t>
            </a:r>
          </a:p>
        </p:txBody>
      </p:sp>
    </p:spTree>
    <p:extLst>
      <p:ext uri="{BB962C8B-B14F-4D97-AF65-F5344CB8AC3E}">
        <p14:creationId xmlns:p14="http://schemas.microsoft.com/office/powerpoint/2010/main" val="38081906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1_Title Only: no hex">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1"/>
            <a:ext cx="11018520" cy="492443"/>
          </a:xfrm>
        </p:spPr>
        <p:txBody>
          <a:bodyPr/>
          <a:lstStyle>
            <a:lvl1pPr>
              <a:defRPr sz="3200">
                <a:latin typeface="Aptos SemiBold" panose="020B0004020202020204" pitchFamily="34" charset="0"/>
              </a:defRPr>
            </a:lvl1pPr>
          </a:lstStyle>
          <a:p>
            <a:r>
              <a:rPr lang="en-US" dirty="0"/>
              <a:t>Click to edit Master title style</a:t>
            </a:r>
          </a:p>
        </p:txBody>
      </p:sp>
    </p:spTree>
    <p:extLst>
      <p:ext uri="{BB962C8B-B14F-4D97-AF65-F5344CB8AC3E}">
        <p14:creationId xmlns:p14="http://schemas.microsoft.com/office/powerpoint/2010/main" val="143395710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2_Title Only: no hex">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1"/>
            <a:ext cx="11018520" cy="492443"/>
          </a:xfrm>
        </p:spPr>
        <p:txBody>
          <a:bodyPr/>
          <a:lstStyle>
            <a:lvl1pPr>
              <a:defRPr sz="3200">
                <a:latin typeface="Aptos SemiBold" panose="020B0004020202020204" pitchFamily="34" charset="0"/>
              </a:defRPr>
            </a:lvl1pPr>
          </a:lstStyle>
          <a:p>
            <a:r>
              <a:rPr lang="en-US" dirty="0"/>
              <a:t>Click to edit Master title style</a:t>
            </a:r>
          </a:p>
        </p:txBody>
      </p:sp>
      <p:pic>
        <p:nvPicPr>
          <p:cNvPr id="3" name="Image 22" descr="Une image contenant capture d’écran, Graphique, noir, conception&#10;&#10;Description générée automatiquement">
            <a:extLst>
              <a:ext uri="{FF2B5EF4-FFF2-40B4-BE49-F238E27FC236}">
                <a16:creationId xmlns:a16="http://schemas.microsoft.com/office/drawing/2014/main" id="{D0B2BFFF-27CE-3B0C-4AD5-C90542D4F776}"/>
              </a:ext>
            </a:extLst>
          </p:cNvPr>
          <p:cNvPicPr>
            <a:picLocks noChangeAspect="1"/>
          </p:cNvPicPr>
          <p:nvPr userDrawn="1"/>
        </p:nvPicPr>
        <p:blipFill>
          <a:blip r:embed="rId2">
            <a:alphaModFix amt="20000"/>
            <a:duotone>
              <a:prstClr val="black"/>
              <a:schemeClr val="tx2">
                <a:tint val="45000"/>
                <a:satMod val="400000"/>
              </a:schemeClr>
            </a:duotone>
            <a:extLst>
              <a:ext uri="{BEBA8EAE-BF5A-486C-A8C5-ECC9F3942E4B}">
                <a14:imgProps xmlns:a14="http://schemas.microsoft.com/office/drawing/2010/main">
                  <a14:imgLayer r:embed="rId3">
                    <a14:imgEffect>
                      <a14:brightnessContrast bright="100000"/>
                    </a14:imgEffect>
                  </a14:imgLayer>
                </a14:imgProps>
              </a:ext>
            </a:extLst>
          </a:blip>
          <a:stretch>
            <a:fillRect/>
          </a:stretch>
        </p:blipFill>
        <p:spPr>
          <a:xfrm>
            <a:off x="6050768" y="0"/>
            <a:ext cx="6197600" cy="6858000"/>
          </a:xfrm>
          <a:prstGeom prst="rect">
            <a:avLst/>
          </a:prstGeom>
        </p:spPr>
      </p:pic>
    </p:spTree>
    <p:extLst>
      <p:ext uri="{BB962C8B-B14F-4D97-AF65-F5344CB8AC3E}">
        <p14:creationId xmlns:p14="http://schemas.microsoft.com/office/powerpoint/2010/main" val="305238493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7" y="2309812"/>
            <a:ext cx="3182027" cy="553997"/>
          </a:xfrm>
        </p:spPr>
        <p:txBody>
          <a:bodyPr anchor="t"/>
          <a:lstStyle>
            <a:lvl1pPr>
              <a:defRPr>
                <a:solidFill>
                  <a:schemeClr val="accent1"/>
                </a:solidFill>
                <a:latin typeface="Aptos SemiBold" panose="020B0004020202020204" pitchFamily="34" charset="0"/>
              </a:defRPr>
            </a:lvl1pPr>
          </a:lstStyle>
          <a:p>
            <a:r>
              <a:rPr lang="en-US" dirty="0"/>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4"/>
            <a:ext cx="7253288" cy="430887"/>
          </a:xfrm>
        </p:spPr>
        <p:txBody>
          <a:bodyPr anchor="t"/>
          <a:lstStyle>
            <a:lvl1pPr marL="231769" indent="-231769">
              <a:spcAft>
                <a:spcPts val="600"/>
              </a:spcAft>
              <a:buFont typeface="Wingdings" panose="05000000000000000000" pitchFamily="2" charset="2"/>
              <a:buChar char="§"/>
              <a:defRPr>
                <a:latin typeface="Aptos" panose="020B0004020202020204" pitchFamily="34" charset="0"/>
              </a:defRPr>
            </a:lvl1pPr>
          </a:lstStyle>
          <a:p>
            <a:pPr lvl="0"/>
            <a:r>
              <a:rPr lang="en-US" dirty="0"/>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5"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598748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cxnSp>
        <p:nvCxnSpPr>
          <p:cNvPr id="6" name="Connecteur droit 21">
            <a:extLst>
              <a:ext uri="{FF2B5EF4-FFF2-40B4-BE49-F238E27FC236}">
                <a16:creationId xmlns:a16="http://schemas.microsoft.com/office/drawing/2014/main" id="{342F0E85-61B5-FD9B-8E44-68827684C8FE}"/>
              </a:ext>
            </a:extLst>
          </p:cNvPr>
          <p:cNvCxnSpPr>
            <a:cxnSpLocks/>
          </p:cNvCxnSpPr>
          <p:nvPr userDrawn="1"/>
        </p:nvCxnSpPr>
        <p:spPr>
          <a:xfrm>
            <a:off x="11609388" y="6381328"/>
            <a:ext cx="0" cy="476672"/>
          </a:xfrm>
          <a:prstGeom prst="line">
            <a:avLst/>
          </a:prstGeom>
          <a:ln w="12700">
            <a:solidFill>
              <a:srgbClr val="FDFDFD"/>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7" name="Image 20">
            <a:extLst>
              <a:ext uri="{FF2B5EF4-FFF2-40B4-BE49-F238E27FC236}">
                <a16:creationId xmlns:a16="http://schemas.microsoft.com/office/drawing/2014/main" id="{52049B5E-136A-E061-7BE3-BEDDB29FD9F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7950" t="-20759" b="-5827"/>
          <a:stretch/>
        </p:blipFill>
        <p:spPr>
          <a:xfrm>
            <a:off x="11736000" y="6443999"/>
            <a:ext cx="360000" cy="288000"/>
          </a:xfrm>
          <a:prstGeom prst="rect">
            <a:avLst/>
          </a:prstGeom>
        </p:spPr>
      </p:pic>
    </p:spTree>
    <p:extLst>
      <p:ext uri="{BB962C8B-B14F-4D97-AF65-F5344CB8AC3E}">
        <p14:creationId xmlns:p14="http://schemas.microsoft.com/office/powerpoint/2010/main" val="33010506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1"/>
            <a:ext cx="11018520" cy="492443"/>
          </a:xfrm>
        </p:spPr>
        <p:txBody>
          <a:bodyPr/>
          <a:lstStyle>
            <a:lvl1pPr>
              <a:defRPr sz="3200"/>
            </a:lvl1pPr>
          </a:lstStyle>
          <a:p>
            <a:r>
              <a:rPr lang="en-US" dirty="0"/>
              <a:t>Click to edit Master title style</a:t>
            </a:r>
          </a:p>
        </p:txBody>
      </p:sp>
    </p:spTree>
    <p:extLst>
      <p:ext uri="{BB962C8B-B14F-4D97-AF65-F5344CB8AC3E}">
        <p14:creationId xmlns:p14="http://schemas.microsoft.com/office/powerpoint/2010/main" val="44846947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microsoft.com/office/2007/relationships/hdphoto" Target="../media/hdphoto1.wdp"/><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3.svg"/><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2.png"/></Relationships>
</file>

<file path=ppt/slideMasters/_rels/slideMaster10.xml.rels><?xml version="1.0" encoding="UTF-8" standalone="yes"?>
<Relationships xmlns="http://schemas.openxmlformats.org/package/2006/relationships"><Relationship Id="rId3" Type="http://schemas.openxmlformats.org/officeDocument/2006/relationships/theme" Target="../theme/theme10.xml"/><Relationship Id="rId2" Type="http://schemas.openxmlformats.org/officeDocument/2006/relationships/slideLayout" Target="../slideLayouts/slideLayout36.xml"/><Relationship Id="rId1" Type="http://schemas.openxmlformats.org/officeDocument/2006/relationships/slideLayout" Target="../slideLayouts/slideLayout35.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21.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microsoft.com/office/2007/relationships/hdphoto" Target="../media/hdphoto1.wdp"/><Relationship Id="rId5" Type="http://schemas.openxmlformats.org/officeDocument/2006/relationships/image" Target="../media/image1.png"/><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theme" Target="../theme/theme3.xml"/><Relationship Id="rId1" Type="http://schemas.openxmlformats.org/officeDocument/2006/relationships/slideLayout" Target="../slideLayouts/slideLayout22.xml"/><Relationship Id="rId4" Type="http://schemas.openxmlformats.org/officeDocument/2006/relationships/image" Target="../media/image8.svg"/></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theme" Target="../theme/theme4.xml"/><Relationship Id="rId1" Type="http://schemas.openxmlformats.org/officeDocument/2006/relationships/slideLayout" Target="../slideLayouts/slideLayout23.xml"/><Relationship Id="rId4" Type="http://schemas.openxmlformats.org/officeDocument/2006/relationships/image" Target="../media/image8.svg"/></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theme" Target="../theme/theme5.xml"/><Relationship Id="rId1" Type="http://schemas.openxmlformats.org/officeDocument/2006/relationships/slideLayout" Target="../slideLayouts/slideLayout24.xml"/><Relationship Id="rId4" Type="http://schemas.openxmlformats.org/officeDocument/2006/relationships/image" Target="../media/image8.svg"/></Relationships>
</file>

<file path=ppt/slideMasters/_rels/slideMaster6.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slideLayout" Target="../slideLayouts/slideLayout27.xml"/><Relationship Id="rId7" Type="http://schemas.openxmlformats.org/officeDocument/2006/relationships/image" Target="../media/image7.png"/><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theme" Target="../theme/theme6.xml"/><Relationship Id="rId5" Type="http://schemas.openxmlformats.org/officeDocument/2006/relationships/slideLayout" Target="../slideLayouts/slideLayout29.xml"/><Relationship Id="rId4" Type="http://schemas.openxmlformats.org/officeDocument/2006/relationships/slideLayout" Target="../slideLayouts/slideLayout28.xml"/></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theme" Target="../theme/theme7.xml"/><Relationship Id="rId1" Type="http://schemas.openxmlformats.org/officeDocument/2006/relationships/slideLayout" Target="../slideLayouts/slideLayout30.xml"/><Relationship Id="rId4" Type="http://schemas.openxmlformats.org/officeDocument/2006/relationships/image" Target="../media/image8.svg"/></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33.xml"/><Relationship Id="rId2" Type="http://schemas.openxmlformats.org/officeDocument/2006/relationships/slideLayout" Target="../slideLayouts/slideLayout32.xml"/><Relationship Id="rId1" Type="http://schemas.openxmlformats.org/officeDocument/2006/relationships/slideLayout" Target="../slideLayouts/slideLayout31.xml"/><Relationship Id="rId4"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theme" Target="../theme/theme9.xml"/><Relationship Id="rId1" Type="http://schemas.openxmlformats.org/officeDocument/2006/relationships/slideLayout" Target="../slideLayouts/slideLayout3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1"/>
            <a:ext cx="11018520" cy="553999"/>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5" name="Image 22" descr="Une image contenant capture d’écran, Graphique, noir, conception&#10;&#10;Description générée automatiquement">
            <a:extLst>
              <a:ext uri="{FF2B5EF4-FFF2-40B4-BE49-F238E27FC236}">
                <a16:creationId xmlns:a16="http://schemas.microsoft.com/office/drawing/2014/main" id="{10FF57AC-4B9A-5554-1D8D-38C3C5B973D4}"/>
              </a:ext>
            </a:extLst>
          </p:cNvPr>
          <p:cNvPicPr>
            <a:picLocks noChangeAspect="1"/>
          </p:cNvPicPr>
          <p:nvPr userDrawn="1"/>
        </p:nvPicPr>
        <p:blipFill>
          <a:blip r:embed="rId20">
            <a:alphaModFix amt="6000"/>
            <a:extLst>
              <a:ext uri="{BEBA8EAE-BF5A-486C-A8C5-ECC9F3942E4B}">
                <a14:imgProps xmlns:a14="http://schemas.microsoft.com/office/drawing/2010/main">
                  <a14:imgLayer r:embed="rId21">
                    <a14:imgEffect>
                      <a14:brightnessContrast bright="100000"/>
                    </a14:imgEffect>
                  </a14:imgLayer>
                </a14:imgProps>
              </a:ext>
            </a:extLst>
          </a:blip>
          <a:stretch>
            <a:fillRect/>
          </a:stretch>
        </p:blipFill>
        <p:spPr>
          <a:xfrm flipH="1">
            <a:off x="0" y="0"/>
            <a:ext cx="6197600" cy="6858000"/>
          </a:xfrm>
          <a:prstGeom prst="rect">
            <a:avLst/>
          </a:prstGeom>
        </p:spPr>
      </p:pic>
      <p:pic>
        <p:nvPicPr>
          <p:cNvPr id="6" name="Graphic 5">
            <a:extLst>
              <a:ext uri="{FF2B5EF4-FFF2-40B4-BE49-F238E27FC236}">
                <a16:creationId xmlns:a16="http://schemas.microsoft.com/office/drawing/2014/main" id="{93D460B0-5A6D-1259-2FAC-AA4F55CE898A}"/>
              </a:ext>
            </a:extLst>
          </p:cNvPr>
          <p:cNvPicPr>
            <a:picLocks noChangeAspect="1"/>
          </p:cNvPicPr>
          <p:nvPr userDrawn="1"/>
        </p:nvPicPr>
        <p:blipFill>
          <a:blip r:embed="rId22">
            <a:extLst>
              <a:ext uri="{96DAC541-7B7A-43D3-8B79-37D633B846F1}">
                <asvg:svgBlip xmlns:asvg="http://schemas.microsoft.com/office/drawing/2016/SVG/main" r:embed="rId23"/>
              </a:ext>
            </a:extLst>
          </a:blip>
          <a:stretch>
            <a:fillRect/>
          </a:stretch>
        </p:blipFill>
        <p:spPr>
          <a:xfrm>
            <a:off x="10227983" y="294159"/>
            <a:ext cx="1381405" cy="363932"/>
          </a:xfrm>
          <a:prstGeom prst="rect">
            <a:avLst/>
          </a:prstGeom>
        </p:spPr>
      </p:pic>
      <p:pic>
        <p:nvPicPr>
          <p:cNvPr id="8" name="Image 22" descr="Une image contenant capture d’écran, Graphique, noir, conception&#10;&#10;Description générée automatiquement">
            <a:extLst>
              <a:ext uri="{FF2B5EF4-FFF2-40B4-BE49-F238E27FC236}">
                <a16:creationId xmlns:a16="http://schemas.microsoft.com/office/drawing/2014/main" id="{2EFF4901-E889-456D-47B0-E52F4C78A798}"/>
              </a:ext>
            </a:extLst>
          </p:cNvPr>
          <p:cNvPicPr>
            <a:picLocks noChangeAspect="1"/>
          </p:cNvPicPr>
          <p:nvPr userDrawn="1"/>
        </p:nvPicPr>
        <p:blipFill>
          <a:blip r:embed="rId20">
            <a:alphaModFix amt="20000"/>
            <a:duotone>
              <a:prstClr val="black"/>
              <a:schemeClr val="tx2">
                <a:tint val="45000"/>
                <a:satMod val="400000"/>
              </a:schemeClr>
            </a:duotone>
            <a:extLst>
              <a:ext uri="{BEBA8EAE-BF5A-486C-A8C5-ECC9F3942E4B}">
                <a14:imgProps xmlns:a14="http://schemas.microsoft.com/office/drawing/2010/main">
                  <a14:imgLayer r:embed="rId21">
                    <a14:imgEffect>
                      <a14:brightnessContrast bright="100000"/>
                    </a14:imgEffect>
                  </a14:imgLayer>
                </a14:imgProps>
              </a:ext>
            </a:extLst>
          </a:blip>
          <a:stretch>
            <a:fillRect/>
          </a:stretch>
        </p:blipFill>
        <p:spPr>
          <a:xfrm>
            <a:off x="6050768" y="0"/>
            <a:ext cx="6197600" cy="6858000"/>
          </a:xfrm>
          <a:prstGeom prst="rect">
            <a:avLst/>
          </a:prstGeom>
        </p:spPr>
      </p:pic>
    </p:spTree>
    <p:extLst>
      <p:ext uri="{BB962C8B-B14F-4D97-AF65-F5344CB8AC3E}">
        <p14:creationId xmlns:p14="http://schemas.microsoft.com/office/powerpoint/2010/main" val="1693757297"/>
      </p:ext>
    </p:extLst>
  </p:cSld>
  <p:clrMap bg1="lt1" tx1="dk1" bg2="lt2" tx2="dk2" accent1="accent1" accent2="accent2" accent3="accent3" accent4="accent4" accent5="accent5" accent6="accent6" hlink="hlink" folHlink="folHlink"/>
  <p:sldLayoutIdLst>
    <p:sldLayoutId id="2147485497" r:id="rId1"/>
    <p:sldLayoutId id="2147485498" r:id="rId2"/>
    <p:sldLayoutId id="2147485499" r:id="rId3"/>
    <p:sldLayoutId id="2147485500" r:id="rId4"/>
    <p:sldLayoutId id="2147486610" r:id="rId5"/>
    <p:sldLayoutId id="2147486698" r:id="rId6"/>
    <p:sldLayoutId id="2147485501" r:id="rId7"/>
    <p:sldLayoutId id="2147485621" r:id="rId8"/>
    <p:sldLayoutId id="2147485789" r:id="rId9"/>
    <p:sldLayoutId id="2147486540" r:id="rId10"/>
    <p:sldLayoutId id="2147486542" r:id="rId11"/>
    <p:sldLayoutId id="2147486545" r:id="rId12"/>
    <p:sldLayoutId id="2147486670" r:id="rId13"/>
    <p:sldLayoutId id="2147486692" r:id="rId14"/>
    <p:sldLayoutId id="2147486694" r:id="rId15"/>
    <p:sldLayoutId id="2147486695" r:id="rId16"/>
    <p:sldLayoutId id="2147486696" r:id="rId17"/>
    <p:sldLayoutId id="2147486697" r:id="rId18"/>
  </p:sldLayoutIdLst>
  <p:transition>
    <p:fade/>
  </p:transition>
  <p:hf sldNum="0" hdr="0" dt="0"/>
  <p:txStyles>
    <p:titleStyle>
      <a:lvl1pPr algn="l" defTabSz="932719" rtl="0" eaLnBrk="1" latinLnBrk="0" hangingPunct="1">
        <a:lnSpc>
          <a:spcPct val="100000"/>
        </a:lnSpc>
        <a:spcBef>
          <a:spcPct val="0"/>
        </a:spcBef>
        <a:buNone/>
        <a:defRPr lang="en-US" sz="3600" b="0" kern="1200" cap="none" spc="-51" baseline="0" dirty="0" smtClean="0">
          <a:ln w="3175">
            <a:noFill/>
          </a:ln>
          <a:solidFill>
            <a:schemeClr val="tx1"/>
          </a:solidFill>
          <a:effectLst/>
          <a:latin typeface="+mj-lt"/>
          <a:ea typeface="+mn-ea"/>
          <a:cs typeface="Segoe UI" pitchFamily="34" charset="0"/>
        </a:defRPr>
      </a:lvl1pPr>
    </p:titleStyle>
    <p:body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19" rtl="0" eaLnBrk="1" latinLnBrk="0" hangingPunct="1">
        <a:defRPr sz="1800" kern="1200">
          <a:solidFill>
            <a:schemeClr val="tx1"/>
          </a:solidFill>
          <a:latin typeface="+mn-lt"/>
          <a:ea typeface="+mn-ea"/>
          <a:cs typeface="+mn-cs"/>
        </a:defRPr>
      </a:lvl1pPr>
      <a:lvl2pPr marL="466359" algn="l" defTabSz="932719" rtl="0" eaLnBrk="1" latinLnBrk="0" hangingPunct="1">
        <a:defRPr sz="1800" kern="1200">
          <a:solidFill>
            <a:schemeClr val="tx1"/>
          </a:solidFill>
          <a:latin typeface="+mn-lt"/>
          <a:ea typeface="+mn-ea"/>
          <a:cs typeface="+mn-cs"/>
        </a:defRPr>
      </a:lvl2pPr>
      <a:lvl3pPr marL="932719" algn="l" defTabSz="932719" rtl="0" eaLnBrk="1" latinLnBrk="0" hangingPunct="1">
        <a:defRPr sz="1800" kern="1200">
          <a:solidFill>
            <a:schemeClr val="tx1"/>
          </a:solidFill>
          <a:latin typeface="+mn-lt"/>
          <a:ea typeface="+mn-ea"/>
          <a:cs typeface="+mn-cs"/>
        </a:defRPr>
      </a:lvl3pPr>
      <a:lvl4pPr marL="1399078" algn="l" defTabSz="932719" rtl="0" eaLnBrk="1" latinLnBrk="0" hangingPunct="1">
        <a:defRPr sz="1800" kern="1200">
          <a:solidFill>
            <a:schemeClr val="tx1"/>
          </a:solidFill>
          <a:latin typeface="+mn-lt"/>
          <a:ea typeface="+mn-ea"/>
          <a:cs typeface="+mn-cs"/>
        </a:defRPr>
      </a:lvl4pPr>
      <a:lvl5pPr marL="1865437" algn="l" defTabSz="932719" rtl="0" eaLnBrk="1" latinLnBrk="0" hangingPunct="1">
        <a:defRPr sz="1800" kern="1200">
          <a:solidFill>
            <a:schemeClr val="tx1"/>
          </a:solidFill>
          <a:latin typeface="+mn-lt"/>
          <a:ea typeface="+mn-ea"/>
          <a:cs typeface="+mn-cs"/>
        </a:defRPr>
      </a:lvl5pPr>
      <a:lvl6pPr marL="2331798" algn="l" defTabSz="932719" rtl="0" eaLnBrk="1" latinLnBrk="0" hangingPunct="1">
        <a:defRPr sz="1800" kern="1200">
          <a:solidFill>
            <a:schemeClr val="tx1"/>
          </a:solidFill>
          <a:latin typeface="+mn-lt"/>
          <a:ea typeface="+mn-ea"/>
          <a:cs typeface="+mn-cs"/>
        </a:defRPr>
      </a:lvl6pPr>
      <a:lvl7pPr marL="2798157" algn="l" defTabSz="932719" rtl="0" eaLnBrk="1" latinLnBrk="0" hangingPunct="1">
        <a:defRPr sz="1800" kern="1200">
          <a:solidFill>
            <a:schemeClr val="tx1"/>
          </a:solidFill>
          <a:latin typeface="+mn-lt"/>
          <a:ea typeface="+mn-ea"/>
          <a:cs typeface="+mn-cs"/>
        </a:defRPr>
      </a:lvl7pPr>
      <a:lvl8pPr marL="3264516" algn="l" defTabSz="932719" rtl="0" eaLnBrk="1" latinLnBrk="0" hangingPunct="1">
        <a:defRPr sz="1800" kern="1200">
          <a:solidFill>
            <a:schemeClr val="tx1"/>
          </a:solidFill>
          <a:latin typeface="+mn-lt"/>
          <a:ea typeface="+mn-ea"/>
          <a:cs typeface="+mn-cs"/>
        </a:defRPr>
      </a:lvl8pPr>
      <a:lvl9pPr marL="3730876" algn="l" defTabSz="932719"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030915101"/>
      </p:ext>
    </p:extLst>
  </p:cSld>
  <p:clrMap bg1="dk1" tx1="lt1" bg2="dk2" tx2="lt2" accent1="accent1" accent2="accent2" accent3="accent3" accent4="accent4" accent5="accent5" accent6="accent6" hlink="hlink" folHlink="folHlink"/>
  <p:sldLayoutIdLst>
    <p:sldLayoutId id="2147486605" r:id="rId1"/>
    <p:sldLayoutId id="2147486607" r:id="rId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1"/>
            <a:ext cx="11018520" cy="553999"/>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5" name="Image 22" descr="Une image contenant capture d’écran, Graphique, noir, conception&#10;&#10;Description générée automatiquement">
            <a:extLst>
              <a:ext uri="{FF2B5EF4-FFF2-40B4-BE49-F238E27FC236}">
                <a16:creationId xmlns:a16="http://schemas.microsoft.com/office/drawing/2014/main" id="{10FF57AC-4B9A-5554-1D8D-38C3C5B973D4}"/>
              </a:ext>
            </a:extLst>
          </p:cNvPr>
          <p:cNvPicPr>
            <a:picLocks noChangeAspect="1"/>
          </p:cNvPicPr>
          <p:nvPr userDrawn="1"/>
        </p:nvPicPr>
        <p:blipFill>
          <a:blip r:embed="rId5">
            <a:duotone>
              <a:prstClr val="black"/>
              <a:schemeClr val="tx2">
                <a:tint val="45000"/>
                <a:satMod val="400000"/>
              </a:schemeClr>
            </a:duotone>
            <a:alphaModFix amt="20000"/>
            <a:extLst>
              <a:ext uri="{BEBA8EAE-BF5A-486C-A8C5-ECC9F3942E4B}">
                <a14:imgProps xmlns:a14="http://schemas.microsoft.com/office/drawing/2010/main">
                  <a14:imgLayer r:embed="rId6">
                    <a14:imgEffect>
                      <a14:brightnessContrast bright="100000"/>
                    </a14:imgEffect>
                  </a14:imgLayer>
                </a14:imgProps>
              </a:ext>
            </a:extLst>
          </a:blip>
          <a:stretch>
            <a:fillRect/>
          </a:stretch>
        </p:blipFill>
        <p:spPr>
          <a:xfrm flipH="1">
            <a:off x="0" y="0"/>
            <a:ext cx="6197600" cy="6858000"/>
          </a:xfrm>
          <a:prstGeom prst="rect">
            <a:avLst/>
          </a:prstGeom>
        </p:spPr>
      </p:pic>
    </p:spTree>
    <p:extLst>
      <p:ext uri="{BB962C8B-B14F-4D97-AF65-F5344CB8AC3E}">
        <p14:creationId xmlns:p14="http://schemas.microsoft.com/office/powerpoint/2010/main" val="3970497157"/>
      </p:ext>
    </p:extLst>
  </p:cSld>
  <p:clrMap bg1="lt1" tx1="dk1" bg2="lt2" tx2="dk2" accent1="accent1" accent2="accent2" accent3="accent3" accent4="accent4" accent5="accent5" accent6="accent6" hlink="hlink" folHlink="folHlink"/>
  <p:sldLayoutIdLst>
    <p:sldLayoutId id="2147485910" r:id="rId1"/>
    <p:sldLayoutId id="2147485911" r:id="rId2"/>
    <p:sldLayoutId id="2147485915" r:id="rId3"/>
  </p:sldLayoutIdLst>
  <p:transition>
    <p:fade/>
  </p:transition>
  <p:hf sldNum="0" hdr="0" dt="0"/>
  <p:txStyles>
    <p:titleStyle>
      <a:lvl1pPr algn="l" defTabSz="932719" rtl="0" eaLnBrk="1" latinLnBrk="0" hangingPunct="1">
        <a:lnSpc>
          <a:spcPct val="100000"/>
        </a:lnSpc>
        <a:spcBef>
          <a:spcPct val="0"/>
        </a:spcBef>
        <a:buNone/>
        <a:defRPr lang="en-US" sz="3600" b="0" kern="1200" cap="none" spc="-51" baseline="0" dirty="0" smtClean="0">
          <a:ln w="3175">
            <a:noFill/>
          </a:ln>
          <a:solidFill>
            <a:schemeClr val="tx1"/>
          </a:solidFill>
          <a:effectLst/>
          <a:latin typeface="+mj-lt"/>
          <a:ea typeface="+mn-ea"/>
          <a:cs typeface="Segoe UI" pitchFamily="34" charset="0"/>
        </a:defRPr>
      </a:lvl1pPr>
    </p:titleStyle>
    <p:body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19" rtl="0" eaLnBrk="1" latinLnBrk="0" hangingPunct="1">
        <a:defRPr sz="1800" kern="1200">
          <a:solidFill>
            <a:schemeClr val="tx1"/>
          </a:solidFill>
          <a:latin typeface="+mn-lt"/>
          <a:ea typeface="+mn-ea"/>
          <a:cs typeface="+mn-cs"/>
        </a:defRPr>
      </a:lvl1pPr>
      <a:lvl2pPr marL="466359" algn="l" defTabSz="932719" rtl="0" eaLnBrk="1" latinLnBrk="0" hangingPunct="1">
        <a:defRPr sz="1800" kern="1200">
          <a:solidFill>
            <a:schemeClr val="tx1"/>
          </a:solidFill>
          <a:latin typeface="+mn-lt"/>
          <a:ea typeface="+mn-ea"/>
          <a:cs typeface="+mn-cs"/>
        </a:defRPr>
      </a:lvl2pPr>
      <a:lvl3pPr marL="932719" algn="l" defTabSz="932719" rtl="0" eaLnBrk="1" latinLnBrk="0" hangingPunct="1">
        <a:defRPr sz="1800" kern="1200">
          <a:solidFill>
            <a:schemeClr val="tx1"/>
          </a:solidFill>
          <a:latin typeface="+mn-lt"/>
          <a:ea typeface="+mn-ea"/>
          <a:cs typeface="+mn-cs"/>
        </a:defRPr>
      </a:lvl3pPr>
      <a:lvl4pPr marL="1399078" algn="l" defTabSz="932719" rtl="0" eaLnBrk="1" latinLnBrk="0" hangingPunct="1">
        <a:defRPr sz="1800" kern="1200">
          <a:solidFill>
            <a:schemeClr val="tx1"/>
          </a:solidFill>
          <a:latin typeface="+mn-lt"/>
          <a:ea typeface="+mn-ea"/>
          <a:cs typeface="+mn-cs"/>
        </a:defRPr>
      </a:lvl4pPr>
      <a:lvl5pPr marL="1865437" algn="l" defTabSz="932719" rtl="0" eaLnBrk="1" latinLnBrk="0" hangingPunct="1">
        <a:defRPr sz="1800" kern="1200">
          <a:solidFill>
            <a:schemeClr val="tx1"/>
          </a:solidFill>
          <a:latin typeface="+mn-lt"/>
          <a:ea typeface="+mn-ea"/>
          <a:cs typeface="+mn-cs"/>
        </a:defRPr>
      </a:lvl5pPr>
      <a:lvl6pPr marL="2331798" algn="l" defTabSz="932719" rtl="0" eaLnBrk="1" latinLnBrk="0" hangingPunct="1">
        <a:defRPr sz="1800" kern="1200">
          <a:solidFill>
            <a:schemeClr val="tx1"/>
          </a:solidFill>
          <a:latin typeface="+mn-lt"/>
          <a:ea typeface="+mn-ea"/>
          <a:cs typeface="+mn-cs"/>
        </a:defRPr>
      </a:lvl6pPr>
      <a:lvl7pPr marL="2798157" algn="l" defTabSz="932719" rtl="0" eaLnBrk="1" latinLnBrk="0" hangingPunct="1">
        <a:defRPr sz="1800" kern="1200">
          <a:solidFill>
            <a:schemeClr val="tx1"/>
          </a:solidFill>
          <a:latin typeface="+mn-lt"/>
          <a:ea typeface="+mn-ea"/>
          <a:cs typeface="+mn-cs"/>
        </a:defRPr>
      </a:lvl7pPr>
      <a:lvl8pPr marL="3264516" algn="l" defTabSz="932719" rtl="0" eaLnBrk="1" latinLnBrk="0" hangingPunct="1">
        <a:defRPr sz="1800" kern="1200">
          <a:solidFill>
            <a:schemeClr val="tx1"/>
          </a:solidFill>
          <a:latin typeface="+mn-lt"/>
          <a:ea typeface="+mn-ea"/>
          <a:cs typeface="+mn-cs"/>
        </a:defRPr>
      </a:lvl8pPr>
      <a:lvl9pPr marL="3730876" algn="l" defTabSz="932719"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rot="5400000">
            <a:off x="9509919" y="2743200"/>
            <a:ext cx="6858000" cy="1371600"/>
          </a:xfrm>
          <a:prstGeom prst="rect">
            <a:avLst/>
          </a:prstGeom>
        </p:spPr>
      </p:pic>
      <p:grpSp>
        <p:nvGrpSpPr>
          <p:cNvPr id="6" name="Group 5">
            <a:extLst>
              <a:ext uri="{FF2B5EF4-FFF2-40B4-BE49-F238E27FC236}">
                <a16:creationId xmlns:a16="http://schemas.microsoft.com/office/drawing/2014/main" id="{7F64B21B-2781-9A21-FC42-A1199B25CB1B}"/>
              </a:ext>
            </a:extLst>
          </p:cNvPr>
          <p:cNvGrpSpPr/>
          <p:nvPr userDrawn="1"/>
        </p:nvGrpSpPr>
        <p:grpSpPr>
          <a:xfrm>
            <a:off x="14051059" y="0"/>
            <a:ext cx="2058122" cy="6319976"/>
            <a:chOff x="14051059" y="0"/>
            <a:chExt cx="2058122" cy="6319976"/>
          </a:xfrm>
        </p:grpSpPr>
        <p:sp>
          <p:nvSpPr>
            <p:cNvPr id="8" name="TextBox 7">
              <a:extLst>
                <a:ext uri="{FF2B5EF4-FFF2-40B4-BE49-F238E27FC236}">
                  <a16:creationId xmlns:a16="http://schemas.microsoft.com/office/drawing/2014/main" id="{D4395F0B-30CC-625D-7C7C-EA9CA6266C58}"/>
                </a:ext>
              </a:extLst>
            </p:cNvPr>
            <p:cNvSpPr txBox="1"/>
            <p:nvPr userDrawn="1"/>
          </p:nvSpPr>
          <p:spPr>
            <a:xfrm rot="5400000">
              <a:off x="12842440" y="3021537"/>
              <a:ext cx="6287261" cy="246221"/>
            </a:xfrm>
            <a:prstGeom prst="rect">
              <a:avLst/>
            </a:prstGeom>
            <a:noFill/>
          </p:spPr>
          <p:txBody>
            <a:bodyPr wrap="square" lIns="0" tIns="0" rIns="0" bIns="0" rtlCol="0">
              <a:spAutoFit/>
            </a:bodyPr>
            <a:lstStyle/>
            <a:p>
              <a:pPr>
                <a:spcAft>
                  <a:spcPts val="600"/>
                </a:spcAft>
                <a:buSzPct val="90000"/>
                <a:defRPr/>
              </a:pPr>
              <a:r>
                <a:rPr lang="en-US" sz="1600" b="1">
                  <a:solidFill>
                    <a:schemeClr val="bg1"/>
                  </a:solidFill>
                  <a:cs typeface="Segoe UI Semibold" panose="020B0702040204020203" pitchFamily="34" charset="0"/>
                </a:rPr>
                <a:t>Build 2025 Dark Theme Accent colors</a:t>
              </a:r>
            </a:p>
          </p:txBody>
        </p:sp>
        <p:sp>
          <p:nvSpPr>
            <p:cNvPr id="34" name="Rectangle 33">
              <a:extLst>
                <a:ext uri="{FF2B5EF4-FFF2-40B4-BE49-F238E27FC236}">
                  <a16:creationId xmlns:a16="http://schemas.microsoft.com/office/drawing/2014/main" id="{9CFB3326-79E4-63E2-A752-C4D3E8F17B65}"/>
                </a:ext>
              </a:extLst>
            </p:cNvPr>
            <p:cNvSpPr/>
            <p:nvPr userDrawn="1"/>
          </p:nvSpPr>
          <p:spPr bwMode="auto">
            <a:xfrm rot="5400000">
              <a:off x="14645191" y="1239"/>
              <a:ext cx="1101566" cy="1101122"/>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a:solidFill>
                    <a:schemeClr val="bg1"/>
                  </a:solidFill>
                </a:rPr>
                <a:t>Accent 1</a:t>
              </a:r>
            </a:p>
          </p:txBody>
        </p:sp>
        <p:sp>
          <p:nvSpPr>
            <p:cNvPr id="36" name="Rectangle 35">
              <a:extLst>
                <a:ext uri="{FF2B5EF4-FFF2-40B4-BE49-F238E27FC236}">
                  <a16:creationId xmlns:a16="http://schemas.microsoft.com/office/drawing/2014/main" id="{C69B67D2-48D6-2D0F-3F20-D631F43F6E60}"/>
                </a:ext>
              </a:extLst>
            </p:cNvPr>
            <p:cNvSpPr/>
            <p:nvPr userDrawn="1"/>
          </p:nvSpPr>
          <p:spPr bwMode="auto">
            <a:xfrm rot="5400000">
              <a:off x="14645191" y="1192689"/>
              <a:ext cx="1101566" cy="1101122"/>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a:solidFill>
                    <a:schemeClr val="bg1"/>
                  </a:solidFill>
                </a:rPr>
                <a:t>Accent 2</a:t>
              </a:r>
            </a:p>
          </p:txBody>
        </p:sp>
        <p:sp>
          <p:nvSpPr>
            <p:cNvPr id="37" name="Rectangle 36">
              <a:extLst>
                <a:ext uri="{FF2B5EF4-FFF2-40B4-BE49-F238E27FC236}">
                  <a16:creationId xmlns:a16="http://schemas.microsoft.com/office/drawing/2014/main" id="{564B0ACF-9941-A6A0-AA56-601C275C1157}"/>
                </a:ext>
              </a:extLst>
            </p:cNvPr>
            <p:cNvSpPr/>
            <p:nvPr userDrawn="1"/>
          </p:nvSpPr>
          <p:spPr bwMode="auto">
            <a:xfrm rot="5400000">
              <a:off x="14645191" y="2384139"/>
              <a:ext cx="1101566" cy="1101123"/>
            </a:xfrm>
            <a:prstGeom prst="rect">
              <a:avLst/>
            </a:prstGeom>
            <a:solidFill>
              <a:schemeClr val="accent3"/>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a:solidFill>
                    <a:srgbClr val="000000"/>
                  </a:solidFill>
                </a:rPr>
                <a:t>Accent 3</a:t>
              </a:r>
            </a:p>
          </p:txBody>
        </p:sp>
        <p:sp>
          <p:nvSpPr>
            <p:cNvPr id="38" name="Rectangle 37">
              <a:extLst>
                <a:ext uri="{FF2B5EF4-FFF2-40B4-BE49-F238E27FC236}">
                  <a16:creationId xmlns:a16="http://schemas.microsoft.com/office/drawing/2014/main" id="{78151DC0-124B-0CE4-E4B2-9C7C7A9A621B}"/>
                </a:ext>
              </a:extLst>
            </p:cNvPr>
            <p:cNvSpPr/>
            <p:nvPr userDrawn="1"/>
          </p:nvSpPr>
          <p:spPr bwMode="auto">
            <a:xfrm rot="5400000">
              <a:off x="14645241" y="3575541"/>
              <a:ext cx="854329" cy="853986"/>
            </a:xfrm>
            <a:prstGeom prst="rect">
              <a:avLst/>
            </a:prstGeom>
            <a:solidFill>
              <a:schemeClr val="accent4"/>
            </a:solidFill>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100">
                  <a:solidFill>
                    <a:schemeClr val="bg1"/>
                  </a:solidFill>
                </a:rPr>
                <a:t>Accent 4</a:t>
              </a:r>
            </a:p>
          </p:txBody>
        </p:sp>
        <p:sp>
          <p:nvSpPr>
            <p:cNvPr id="48" name="Rectangle 47">
              <a:extLst>
                <a:ext uri="{FF2B5EF4-FFF2-40B4-BE49-F238E27FC236}">
                  <a16:creationId xmlns:a16="http://schemas.microsoft.com/office/drawing/2014/main" id="{9A58C96E-1FA3-81ED-4B81-4AE82F857693}"/>
                </a:ext>
              </a:extLst>
            </p:cNvPr>
            <p:cNvSpPr/>
            <p:nvPr userDrawn="1"/>
          </p:nvSpPr>
          <p:spPr bwMode="auto">
            <a:xfrm rot="5400000">
              <a:off x="14645241" y="4524000"/>
              <a:ext cx="854329" cy="853986"/>
            </a:xfrm>
            <a:prstGeom prst="rect">
              <a:avLst/>
            </a:prstGeom>
            <a:solidFill>
              <a:schemeClr val="accent5"/>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100">
                  <a:solidFill>
                    <a:schemeClr val="bg1"/>
                  </a:solidFill>
                </a:rPr>
                <a:t>Accent 5</a:t>
              </a:r>
            </a:p>
          </p:txBody>
        </p:sp>
        <p:sp>
          <p:nvSpPr>
            <p:cNvPr id="49" name="Rectangle 48">
              <a:extLst>
                <a:ext uri="{FF2B5EF4-FFF2-40B4-BE49-F238E27FC236}">
                  <a16:creationId xmlns:a16="http://schemas.microsoft.com/office/drawing/2014/main" id="{4386936D-9530-BC3C-AFA9-7A79FE17F795}"/>
                </a:ext>
              </a:extLst>
            </p:cNvPr>
            <p:cNvSpPr/>
            <p:nvPr userDrawn="1"/>
          </p:nvSpPr>
          <p:spPr bwMode="auto">
            <a:xfrm rot="5400000">
              <a:off x="14645241" y="5465819"/>
              <a:ext cx="854329" cy="853986"/>
            </a:xfrm>
            <a:prstGeom prst="rect">
              <a:avLst/>
            </a:prstGeom>
            <a:solidFill>
              <a:srgbClr val="D2D2D2"/>
            </a:solidFill>
            <a:ln>
              <a:noFill/>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100">
                  <a:solidFill>
                    <a:srgbClr val="000000"/>
                  </a:solidFill>
                </a:rPr>
                <a:t>Accent 6</a:t>
              </a:r>
            </a:p>
          </p:txBody>
        </p:sp>
        <p:sp>
          <p:nvSpPr>
            <p:cNvPr id="50" name="Rectangle 49">
              <a:extLst>
                <a:ext uri="{FF2B5EF4-FFF2-40B4-BE49-F238E27FC236}">
                  <a16:creationId xmlns:a16="http://schemas.microsoft.com/office/drawing/2014/main" id="{5AFD25BA-9838-B36C-C60D-E4B6BB89A288}"/>
                </a:ext>
              </a:extLst>
            </p:cNvPr>
            <p:cNvSpPr/>
            <p:nvPr userDrawn="1"/>
          </p:nvSpPr>
          <p:spPr bwMode="auto">
            <a:xfrm rot="5400000">
              <a:off x="11137293" y="2913766"/>
              <a:ext cx="6319975" cy="492443"/>
            </a:xfrm>
            <a:prstGeom prst="rect">
              <a:avLst/>
            </a:prstGeom>
            <a:solidFill>
              <a:srgbClr val="091F2C"/>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400">
                  <a:solidFill>
                    <a:schemeClr val="tx1"/>
                  </a:solidFill>
                  <a:ea typeface="Segoe UI" pitchFamily="34" charset="0"/>
                  <a:cs typeface="Segoe UI" pitchFamily="34" charset="0"/>
                </a:rPr>
                <a:t>Background</a:t>
              </a:r>
            </a:p>
          </p:txBody>
        </p:sp>
      </p:grpSp>
      <p:sp>
        <p:nvSpPr>
          <p:cNvPr id="51" name="Rectangle 50">
            <a:extLst>
              <a:ext uri="{FF2B5EF4-FFF2-40B4-BE49-F238E27FC236}">
                <a16:creationId xmlns:a16="http://schemas.microsoft.com/office/drawing/2014/main" id="{2A8ECCF1-2295-413C-5E41-54D4C0489E58}"/>
              </a:ext>
            </a:extLst>
          </p:cNvPr>
          <p:cNvSpPr/>
          <p:nvPr userDrawn="1"/>
        </p:nvSpPr>
        <p:spPr bwMode="auto">
          <a:xfrm>
            <a:off x="14051058" y="4523828"/>
            <a:ext cx="492443" cy="1796146"/>
          </a:xfrm>
          <a:prstGeom prst="rect">
            <a:avLst/>
          </a:prstGeom>
          <a:solidFill>
            <a:srgbClr val="273A46"/>
          </a:solidFill>
          <a:ln>
            <a:solidFill>
              <a:schemeClr val="tx1"/>
            </a:solidFill>
            <a:headEnd type="none" w="med" len="med"/>
            <a:tailEnd type="none" w="med" len="med"/>
          </a:ln>
        </p:spPr>
        <p:style>
          <a:lnRef idx="2">
            <a:schemeClr val="accent6">
              <a:shade val="15000"/>
            </a:schemeClr>
          </a:lnRef>
          <a:fillRef idx="1">
            <a:schemeClr val="accent6"/>
          </a:fillRef>
          <a:effectRef idx="0">
            <a:schemeClr val="accent6"/>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242889991"/>
      </p:ext>
    </p:extLst>
  </p:cSld>
  <p:clrMap bg1="dk1" tx1="lt1" bg2="dk2" tx2="lt2" accent1="accent1" accent2="accent2" accent3="accent3" accent4="accent4" accent5="accent5" accent6="accent6" hlink="hlink" folHlink="folHlink"/>
  <p:sldLayoutIdLst>
    <p:sldLayoutId id="2147485923" r:id="rId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2702055758"/>
      </p:ext>
    </p:extLst>
  </p:cSld>
  <p:clrMap bg1="dk1" tx1="lt1" bg2="dk2" tx2="lt2" accent1="accent1" accent2="accent2" accent3="accent3" accent4="accent4" accent5="accent5" accent6="accent6" hlink="hlink" folHlink="folHlink"/>
  <p:sldLayoutIdLst>
    <p:sldLayoutId id="2147485926" r:id="rId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1127191058"/>
      </p:ext>
    </p:extLst>
  </p:cSld>
  <p:clrMap bg1="dk1" tx1="lt1" bg2="dk2" tx2="lt2" accent1="accent1" accent2="accent2" accent3="accent3" accent4="accent4" accent5="accent5" accent6="accent6" hlink="hlink" folHlink="folHlink"/>
  <p:sldLayoutIdLst>
    <p:sldLayoutId id="2147485930" r:id="rId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328556314"/>
      </p:ext>
    </p:extLst>
  </p:cSld>
  <p:clrMap bg1="dk1" tx1="lt1" bg2="dk2" tx2="lt2" accent1="accent1" accent2="accent2" accent3="accent3" accent4="accent4" accent5="accent5" accent6="accent6" hlink="hlink" folHlink="folHlink"/>
  <p:sldLayoutIdLst>
    <p:sldLayoutId id="2147486030" r:id="rId1"/>
    <p:sldLayoutId id="2147486031" r:id="rId2"/>
    <p:sldLayoutId id="2147486032" r:id="rId3"/>
    <p:sldLayoutId id="2147486608" r:id="rId4"/>
    <p:sldLayoutId id="2147486609" r:id="rId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gradFill>
          <a:gsLst>
            <a:gs pos="2000">
              <a:srgbClr val="0179D4"/>
            </a:gs>
            <a:gs pos="32000">
              <a:srgbClr val="2CB6FF"/>
            </a:gs>
            <a:gs pos="44000">
              <a:srgbClr val="2DB6FF"/>
            </a:gs>
            <a:gs pos="81000">
              <a:srgbClr val="D962FA"/>
            </a:gs>
            <a:gs pos="96000">
              <a:srgbClr val="F69991"/>
            </a:gs>
          </a:gsLst>
          <a:lin ang="3600000" scaled="0"/>
        </a:gra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1779380-DB64-E27C-EF2B-4D639D0DD6E5}"/>
              </a:ext>
            </a:extLst>
          </p:cNvPr>
          <p:cNvSpPr/>
          <p:nvPr userDrawn="1"/>
        </p:nvSpPr>
        <p:spPr>
          <a:xfrm>
            <a:off x="0" y="0"/>
            <a:ext cx="12253119" cy="6858000"/>
          </a:xfrm>
          <a:prstGeom prst="rect">
            <a:avLst/>
          </a:prstGeom>
          <a:solidFill>
            <a:schemeClr val="bg1">
              <a:alpha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A1502A43-35BF-C9C6-7D79-A62726DAF0E1}"/>
              </a:ext>
            </a:extLst>
          </p:cNvPr>
          <p:cNvSpPr>
            <a:spLocks noGrp="1"/>
          </p:cNvSpPr>
          <p:nvPr>
            <p:ph type="title"/>
          </p:nvPr>
        </p:nvSpPr>
        <p:spPr>
          <a:xfrm>
            <a:off x="659219" y="365126"/>
            <a:ext cx="11025680" cy="10720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491B4E4-1133-B3EF-552E-8A42ED9C69D6}"/>
              </a:ext>
            </a:extLst>
          </p:cNvPr>
          <p:cNvSpPr>
            <a:spLocks noGrp="1"/>
          </p:cNvSpPr>
          <p:nvPr>
            <p:ph type="body" idx="1"/>
          </p:nvPr>
        </p:nvSpPr>
        <p:spPr>
          <a:xfrm>
            <a:off x="659217" y="1519296"/>
            <a:ext cx="11025681" cy="465766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Graphic 7">
            <a:extLst>
              <a:ext uri="{FF2B5EF4-FFF2-40B4-BE49-F238E27FC236}">
                <a16:creationId xmlns:a16="http://schemas.microsoft.com/office/drawing/2014/main" id="{81362433-F7BA-721F-BF73-B10705AF3615}"/>
              </a:ext>
            </a:extLst>
          </p:cNvPr>
          <p:cNvPicPr>
            <a:picLocks noChangeAspect="1"/>
          </p:cNvPicPr>
          <p:nvPr userDrawn="1"/>
        </p:nvPicPr>
        <p:blipFill>
          <a:blip r:embed="rId3">
            <a:extLst>
              <a:ext uri="{96DAC541-7B7A-43D3-8B79-37D633B846F1}">
                <asvg:svgBlip xmlns:asvg="http://schemas.microsoft.com/office/drawing/2016/SVG/main" r:embed="rId4"/>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3851217800"/>
      </p:ext>
    </p:extLst>
  </p:cSld>
  <p:clrMap bg1="lt1" tx1="dk1" bg2="lt2" tx2="dk2" accent1="accent1" accent2="accent2" accent3="accent3" accent4="accent4" accent5="accent5" accent6="accent6" hlink="hlink" folHlink="folHlink"/>
  <p:sldLayoutIdLst>
    <p:sldLayoutId id="2147486057" r:id="rId1"/>
  </p:sldLayoutIdLst>
  <p:txStyles>
    <p:titleStyle>
      <a:lvl1pPr algn="ctr" defTabSz="914400" rtl="0" eaLnBrk="1" latinLnBrk="0" hangingPunct="1">
        <a:lnSpc>
          <a:spcPct val="90000"/>
        </a:lnSpc>
        <a:spcBef>
          <a:spcPct val="0"/>
        </a:spcBef>
        <a:buNone/>
        <a:defRPr sz="4200" b="1" kern="1200">
          <a:solidFill>
            <a:srgbClr val="091F2C"/>
          </a:solidFill>
          <a:latin typeface="Segoe UI" panose="020B0502040204020203" pitchFamily="34" charset="0"/>
          <a:ea typeface="+mj-ea"/>
          <a:cs typeface="Segoe UI"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91F2C"/>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091F2C"/>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91F2C"/>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091F2C"/>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091F2C"/>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shade val="82000"/>
                  </a:schemeClr>
                </a:solidFill>
              </a:defRPr>
            </a:lvl1pPr>
          </a:lstStyle>
          <a:p>
            <a:fld id="{366C12BF-3ABE-4BD2-82E6-839A7B59197A}" type="datetimeFigureOut">
              <a:rPr lang="en-IN" smtClean="0"/>
              <a:t>29-10-2025</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shade val="82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shade val="82000"/>
                  </a:schemeClr>
                </a:solidFill>
              </a:defRPr>
            </a:lvl1pPr>
          </a:lstStyle>
          <a:p>
            <a:fld id="{E214BCE4-79F5-4BAB-BC66-5463E07E5BFE}" type="slidenum">
              <a:rPr lang="en-IN" smtClean="0"/>
              <a:t>‹#›</a:t>
            </a:fld>
            <a:endParaRPr lang="en-IN"/>
          </a:p>
        </p:txBody>
      </p:sp>
    </p:spTree>
    <p:extLst>
      <p:ext uri="{BB962C8B-B14F-4D97-AF65-F5344CB8AC3E}">
        <p14:creationId xmlns:p14="http://schemas.microsoft.com/office/powerpoint/2010/main" val="2094223287"/>
      </p:ext>
    </p:extLst>
  </p:cSld>
  <p:clrMap bg1="dk1" tx1="lt1" bg2="dk2" tx2="lt2" accent1="accent1" accent2="accent2" accent3="accent3" accent4="accent4" accent5="accent5" accent6="accent6" hlink="hlink" folHlink="folHlink"/>
  <p:sldLayoutIdLst>
    <p:sldLayoutId id="2147486379" r:id="rId1"/>
    <p:sldLayoutId id="2147486386" r:id="rId2"/>
    <p:sldLayoutId id="2147486390"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 cstate="hqprint">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1957750519"/>
      </p:ext>
    </p:extLst>
  </p:cSld>
  <p:clrMap bg1="lt1" tx1="dk1" bg2="lt2" tx2="dk2" accent1="accent1" accent2="accent2" accent3="accent3" accent4="accent4" accent5="accent5" accent6="accent6" hlink="hlink" folHlink="folHlink"/>
  <p:sldLayoutIdLst>
    <p:sldLayoutId id="2147486601" r:id="rId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pos="3840">
          <p15:clr>
            <a:srgbClr val="F26B43"/>
          </p15:clr>
        </p15:guide>
        <p15:guide id="32" pos="4992">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4.xml"/></Relationships>
</file>

<file path=ppt/slides/_rels/slide1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9.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9.xml"/></Relationships>
</file>

<file path=ppt/slides/_rels/slide102.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79.xml"/><Relationship Id="rId1" Type="http://schemas.openxmlformats.org/officeDocument/2006/relationships/slideLayout" Target="../slideLayouts/slideLayout13.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03.xml.rels><?xml version="1.0" encoding="UTF-8" standalone="yes"?>
<Relationships xmlns="http://schemas.openxmlformats.org/package/2006/relationships"><Relationship Id="rId3" Type="http://schemas.openxmlformats.org/officeDocument/2006/relationships/image" Target="../media/image328.png"/><Relationship Id="rId2" Type="http://schemas.openxmlformats.org/officeDocument/2006/relationships/notesSlide" Target="../notesSlides/notesSlide80.xml"/><Relationship Id="rId1" Type="http://schemas.openxmlformats.org/officeDocument/2006/relationships/slideLayout" Target="../slideLayouts/slideLayout13.xml"/><Relationship Id="rId4" Type="http://schemas.openxmlformats.org/officeDocument/2006/relationships/image" Target="../media/image329.svg"/></Relationships>
</file>

<file path=ppt/slides/_rels/slide104.xml.rels><?xml version="1.0" encoding="UTF-8" standalone="yes"?>
<Relationships xmlns="http://schemas.openxmlformats.org/package/2006/relationships"><Relationship Id="rId8" Type="http://schemas.openxmlformats.org/officeDocument/2006/relationships/image" Target="../media/image335.svg"/><Relationship Id="rId3" Type="http://schemas.openxmlformats.org/officeDocument/2006/relationships/image" Target="../media/image330.png"/><Relationship Id="rId7" Type="http://schemas.openxmlformats.org/officeDocument/2006/relationships/image" Target="../media/image334.png"/><Relationship Id="rId12" Type="http://schemas.openxmlformats.org/officeDocument/2006/relationships/image" Target="../media/image339.svg"/><Relationship Id="rId2" Type="http://schemas.openxmlformats.org/officeDocument/2006/relationships/notesSlide" Target="../notesSlides/notesSlide81.xml"/><Relationship Id="rId1" Type="http://schemas.openxmlformats.org/officeDocument/2006/relationships/slideLayout" Target="../slideLayouts/slideLayout13.xml"/><Relationship Id="rId6" Type="http://schemas.openxmlformats.org/officeDocument/2006/relationships/image" Target="../media/image333.svg"/><Relationship Id="rId11" Type="http://schemas.openxmlformats.org/officeDocument/2006/relationships/image" Target="../media/image338.png"/><Relationship Id="rId5" Type="http://schemas.openxmlformats.org/officeDocument/2006/relationships/image" Target="../media/image332.png"/><Relationship Id="rId10" Type="http://schemas.openxmlformats.org/officeDocument/2006/relationships/image" Target="../media/image337.svg"/><Relationship Id="rId4" Type="http://schemas.openxmlformats.org/officeDocument/2006/relationships/image" Target="../media/image331.svg"/><Relationship Id="rId9" Type="http://schemas.openxmlformats.org/officeDocument/2006/relationships/image" Target="../media/image336.png"/></Relationships>
</file>

<file path=ppt/slides/_rels/slide105.xml.rels><?xml version="1.0" encoding="UTF-8" standalone="yes"?>
<Relationships xmlns="http://schemas.openxmlformats.org/package/2006/relationships"><Relationship Id="rId3" Type="http://schemas.openxmlformats.org/officeDocument/2006/relationships/image" Target="../media/image334.png"/><Relationship Id="rId2" Type="http://schemas.openxmlformats.org/officeDocument/2006/relationships/notesSlide" Target="../notesSlides/notesSlide82.xml"/><Relationship Id="rId1" Type="http://schemas.openxmlformats.org/officeDocument/2006/relationships/slideLayout" Target="../slideLayouts/slideLayout13.xml"/><Relationship Id="rId6" Type="http://schemas.openxmlformats.org/officeDocument/2006/relationships/image" Target="../media/image341.svg"/><Relationship Id="rId5" Type="http://schemas.openxmlformats.org/officeDocument/2006/relationships/image" Target="../media/image340.png"/><Relationship Id="rId4" Type="http://schemas.openxmlformats.org/officeDocument/2006/relationships/image" Target="../media/image335.svg"/></Relationships>
</file>

<file path=ppt/slides/_rels/slide106.xml.rels><?xml version="1.0" encoding="UTF-8" standalone="yes"?>
<Relationships xmlns="http://schemas.openxmlformats.org/package/2006/relationships"><Relationship Id="rId3" Type="http://schemas.openxmlformats.org/officeDocument/2006/relationships/hyperlink" Target="https://learn.microsoft.com/en-us/microsoft-copilot-studio/configure-sso?tabs=webApp" TargetMode="External"/><Relationship Id="rId2" Type="http://schemas.openxmlformats.org/officeDocument/2006/relationships/notesSlide" Target="../notesSlides/notesSlide83.xml"/><Relationship Id="rId1" Type="http://schemas.openxmlformats.org/officeDocument/2006/relationships/slideLayout" Target="../slideLayouts/slideLayout2.xml"/><Relationship Id="rId5" Type="http://schemas.openxmlformats.org/officeDocument/2006/relationships/hyperlink" Target="https://github.com/microsoft/Agents/blob/main/samples/nodejs/copilotstudio-webchat-react/README.md" TargetMode="External"/><Relationship Id="rId4" Type="http://schemas.openxmlformats.org/officeDocument/2006/relationships/hyperlink" Target="https://learn.microsoft.com/en-us/microsoft-copilot-studio/configure-sso-teams" TargetMode="External"/></Relationships>
</file>

<file path=ppt/slides/_rels/slide107.xml.rels><?xml version="1.0" encoding="UTF-8" standalone="yes"?>
<Relationships xmlns="http://schemas.openxmlformats.org/package/2006/relationships"><Relationship Id="rId3" Type="http://schemas.openxmlformats.org/officeDocument/2006/relationships/hyperlink" Target="https://learn.microsoft.com/en-us/microsoft-copilot-studio/advanced-bot-framework-composer-capture-telemetry?tabs=webApp" TargetMode="External"/><Relationship Id="rId2" Type="http://schemas.openxmlformats.org/officeDocument/2006/relationships/notesSlide" Target="../notesSlides/notesSlide84.xml"/><Relationship Id="rId1" Type="http://schemas.openxmlformats.org/officeDocument/2006/relationships/slideLayout" Target="../slideLayouts/slideLayout2.xml"/><Relationship Id="rId4" Type="http://schemas.openxmlformats.org/officeDocument/2006/relationships/hyperlink" Target="https://learn.microsoft.com/en-us/power-platform/admin/app-insights-cloud-flow" TargetMode="External"/></Relationships>
</file>

<file path=ppt/slides/_rels/slide108.xml.rels><?xml version="1.0" encoding="UTF-8" standalone="yes"?>
<Relationships xmlns="http://schemas.openxmlformats.org/package/2006/relationships"><Relationship Id="rId3" Type="http://schemas.openxmlformats.org/officeDocument/2006/relationships/image" Target="../media/image342.png"/><Relationship Id="rId2" Type="http://schemas.openxmlformats.org/officeDocument/2006/relationships/notesSlide" Target="../notesSlides/notesSlide85.xml"/><Relationship Id="rId1" Type="http://schemas.openxmlformats.org/officeDocument/2006/relationships/slideLayout" Target="../slideLayouts/slideLayout5.xml"/></Relationships>
</file>

<file path=ppt/slides/_rels/slide109.xml.rels><?xml version="1.0" encoding="UTF-8" standalone="yes"?>
<Relationships xmlns="http://schemas.openxmlformats.org/package/2006/relationships"><Relationship Id="rId3" Type="http://schemas.openxmlformats.org/officeDocument/2006/relationships/image" Target="../media/image343.png"/><Relationship Id="rId2" Type="http://schemas.openxmlformats.org/officeDocument/2006/relationships/notesSlide" Target="../notesSlides/notesSlide86.xml"/><Relationship Id="rId1" Type="http://schemas.openxmlformats.org/officeDocument/2006/relationships/slideLayout" Target="../slideLayouts/slideLayout5.xml"/><Relationship Id="rId4" Type="http://schemas.openxmlformats.org/officeDocument/2006/relationships/image" Target="../media/image34.png"/></Relationships>
</file>

<file path=ppt/slides/_rels/slide1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9.xml"/><Relationship Id="rId1" Type="http://schemas.openxmlformats.org/officeDocument/2006/relationships/slideLayout" Target="../slideLayouts/slideLayout24.xml"/><Relationship Id="rId5" Type="http://schemas.openxmlformats.org/officeDocument/2006/relationships/image" Target="../media/image44.png"/><Relationship Id="rId4" Type="http://schemas.openxmlformats.org/officeDocument/2006/relationships/image" Target="../media/image43.png"/></Relationships>
</file>

<file path=ppt/slides/_rels/slide110.xml.rels><?xml version="1.0" encoding="UTF-8" standalone="yes"?>
<Relationships xmlns="http://schemas.openxmlformats.org/package/2006/relationships"><Relationship Id="rId2" Type="http://schemas.openxmlformats.org/officeDocument/2006/relationships/image" Target="../media/image344.png"/><Relationship Id="rId1" Type="http://schemas.openxmlformats.org/officeDocument/2006/relationships/slideLayout" Target="../slideLayouts/slideLayout4.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9.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9.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3" Type="http://schemas.openxmlformats.org/officeDocument/2006/relationships/image" Target="../media/image345.png"/><Relationship Id="rId2" Type="http://schemas.openxmlformats.org/officeDocument/2006/relationships/notesSlide" Target="../notesSlides/notesSlide89.xml"/><Relationship Id="rId1" Type="http://schemas.openxmlformats.org/officeDocument/2006/relationships/slideLayout" Target="../slideLayouts/slideLayout12.xml"/><Relationship Id="rId5" Type="http://schemas.openxmlformats.org/officeDocument/2006/relationships/image" Target="../media/image347.png"/><Relationship Id="rId4" Type="http://schemas.openxmlformats.org/officeDocument/2006/relationships/image" Target="../media/image346.png"/></Relationships>
</file>

<file path=ppt/slides/_rels/slide115.xml.rels><?xml version="1.0" encoding="UTF-8" standalone="yes"?>
<Relationships xmlns="http://schemas.openxmlformats.org/package/2006/relationships"><Relationship Id="rId3" Type="http://schemas.openxmlformats.org/officeDocument/2006/relationships/image" Target="../media/image348.png"/><Relationship Id="rId2" Type="http://schemas.openxmlformats.org/officeDocument/2006/relationships/notesSlide" Target="../notesSlides/notesSlide90.xml"/><Relationship Id="rId1" Type="http://schemas.openxmlformats.org/officeDocument/2006/relationships/slideLayout" Target="../slideLayouts/slideLayout12.xml"/></Relationships>
</file>

<file path=ppt/slides/_rels/slide116.xml.rels><?xml version="1.0" encoding="UTF-8" standalone="yes"?>
<Relationships xmlns="http://schemas.openxmlformats.org/package/2006/relationships"><Relationship Id="rId3" Type="http://schemas.openxmlformats.org/officeDocument/2006/relationships/hyperlink" Target="https://aka.ms/mcs_sg" TargetMode="External"/><Relationship Id="rId2" Type="http://schemas.openxmlformats.org/officeDocument/2006/relationships/image" Target="../media/image349.png"/><Relationship Id="rId1" Type="http://schemas.openxmlformats.org/officeDocument/2006/relationships/slideLayout" Target="../slideLayouts/slideLayout12.xml"/><Relationship Id="rId5" Type="http://schemas.openxmlformats.org/officeDocument/2006/relationships/hyperlink" Target="https://aka.ms/powerplatform/alm" TargetMode="External"/><Relationship Id="rId4" Type="http://schemas.openxmlformats.org/officeDocument/2006/relationships/image" Target="../media/image350.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8.xml.rels><?xml version="1.0" encoding="UTF-8" standalone="yes"?>
<Relationships xmlns="http://schemas.openxmlformats.org/package/2006/relationships"><Relationship Id="rId3" Type="http://schemas.openxmlformats.org/officeDocument/2006/relationships/image" Target="../media/image351.png"/><Relationship Id="rId2" Type="http://schemas.openxmlformats.org/officeDocument/2006/relationships/notesSlide" Target="../notesSlides/notesSlide91.xml"/><Relationship Id="rId1" Type="http://schemas.openxmlformats.org/officeDocument/2006/relationships/slideLayout" Target="../slideLayouts/slideLayout26.xml"/><Relationship Id="rId4" Type="http://schemas.openxmlformats.org/officeDocument/2006/relationships/image" Target="../media/image352.png"/></Relationships>
</file>

<file path=ppt/slides/_rels/slide119.xml.rels><?xml version="1.0" encoding="UTF-8" standalone="yes"?>
<Relationships xmlns="http://schemas.openxmlformats.org/package/2006/relationships"><Relationship Id="rId3" Type="http://schemas.openxmlformats.org/officeDocument/2006/relationships/image" Target="../media/image353.png"/><Relationship Id="rId2" Type="http://schemas.openxmlformats.org/officeDocument/2006/relationships/notesSlide" Target="../notesSlides/notesSlide92.xml"/><Relationship Id="rId1" Type="http://schemas.openxmlformats.org/officeDocument/2006/relationships/slideLayout" Target="../slideLayouts/slideLayout9.xml"/><Relationship Id="rId5" Type="http://schemas.openxmlformats.org/officeDocument/2006/relationships/image" Target="../media/image34.png"/><Relationship Id="rId4" Type="http://schemas.openxmlformats.org/officeDocument/2006/relationships/image" Target="../media/image354.png"/></Relationships>
</file>

<file path=ppt/slides/_rels/slide12.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5.png"/><Relationship Id="rId7" Type="http://schemas.openxmlformats.org/officeDocument/2006/relationships/image" Target="../media/image49.svg"/><Relationship Id="rId2" Type="http://schemas.openxmlformats.org/officeDocument/2006/relationships/notesSlide" Target="../notesSlides/notesSlide10.xml"/><Relationship Id="rId1" Type="http://schemas.openxmlformats.org/officeDocument/2006/relationships/slideLayout" Target="../slideLayouts/slideLayout24.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 Id="rId9" Type="http://schemas.openxmlformats.org/officeDocument/2006/relationships/image" Target="../media/image51.svg"/></Relationships>
</file>

<file path=ppt/slides/_rels/slide120.xml.rels><?xml version="1.0" encoding="UTF-8" standalone="yes"?>
<Relationships xmlns="http://schemas.openxmlformats.org/package/2006/relationships"><Relationship Id="rId3" Type="http://schemas.openxmlformats.org/officeDocument/2006/relationships/hyperlink" Target="https://learn.microsoft.com/en-us/microsoft-copilot-studio/environments-first-run-experience" TargetMode="External"/><Relationship Id="rId2" Type="http://schemas.openxmlformats.org/officeDocument/2006/relationships/notesSlide" Target="../notesSlides/notesSlide93.xml"/><Relationship Id="rId1" Type="http://schemas.openxmlformats.org/officeDocument/2006/relationships/slideLayout" Target="../slideLayouts/slideLayout2.xml"/><Relationship Id="rId4" Type="http://schemas.openxmlformats.org/officeDocument/2006/relationships/hyperlink" Target="https://learn.microsoft.com/en-us/power-platform/admin/control-user-access" TargetMode="External"/></Relationships>
</file>

<file path=ppt/slides/_rels/slide121.xml.rels><?xml version="1.0" encoding="UTF-8" standalone="yes"?>
<Relationships xmlns="http://schemas.openxmlformats.org/package/2006/relationships"><Relationship Id="rId8" Type="http://schemas.openxmlformats.org/officeDocument/2006/relationships/hyperlink" Target="https://aka.ms/CopilotStudioKit" TargetMode="External"/><Relationship Id="rId13" Type="http://schemas.openxmlformats.org/officeDocument/2006/relationships/image" Target="../media/image359.png"/><Relationship Id="rId18" Type="http://schemas.openxmlformats.org/officeDocument/2006/relationships/image" Target="../media/image364.svg"/><Relationship Id="rId26" Type="http://schemas.openxmlformats.org/officeDocument/2006/relationships/image" Target="../media/image371.svg"/><Relationship Id="rId3" Type="http://schemas.openxmlformats.org/officeDocument/2006/relationships/hyperlink" Target="https://learn.microsoft.com/en-us/power-apps/maker/data-platform/environmentvariables" TargetMode="External"/><Relationship Id="rId21" Type="http://schemas.openxmlformats.org/officeDocument/2006/relationships/image" Target="../media/image366.png"/><Relationship Id="rId7" Type="http://schemas.openxmlformats.org/officeDocument/2006/relationships/hyperlink" Target="https://learn.microsoft.com/en-us/power-platform/guidance/alm-accelerator/overview" TargetMode="External"/><Relationship Id="rId12" Type="http://schemas.openxmlformats.org/officeDocument/2006/relationships/image" Target="../media/image358.svg"/><Relationship Id="rId17" Type="http://schemas.openxmlformats.org/officeDocument/2006/relationships/image" Target="../media/image363.png"/><Relationship Id="rId25" Type="http://schemas.openxmlformats.org/officeDocument/2006/relationships/image" Target="../media/image370.png"/><Relationship Id="rId2" Type="http://schemas.openxmlformats.org/officeDocument/2006/relationships/notesSlide" Target="../notesSlides/notesSlide94.xml"/><Relationship Id="rId16" Type="http://schemas.openxmlformats.org/officeDocument/2006/relationships/image" Target="../media/image362.svg"/><Relationship Id="rId20" Type="http://schemas.microsoft.com/office/2007/relationships/hdphoto" Target="../media/hdphoto6.wdp"/><Relationship Id="rId1" Type="http://schemas.openxmlformats.org/officeDocument/2006/relationships/slideLayout" Target="../slideLayouts/slideLayout2.xml"/><Relationship Id="rId6" Type="http://schemas.openxmlformats.org/officeDocument/2006/relationships/hyperlink" Target="https://learn.microsoft.com/en-us/power-platform/alm/devops-github-actions" TargetMode="External"/><Relationship Id="rId11" Type="http://schemas.openxmlformats.org/officeDocument/2006/relationships/image" Target="../media/image357.png"/><Relationship Id="rId24" Type="http://schemas.openxmlformats.org/officeDocument/2006/relationships/image" Target="../media/image369.svg"/><Relationship Id="rId5" Type="http://schemas.openxmlformats.org/officeDocument/2006/relationships/hyperlink" Target="https://learn.microsoft.com/en-us/power-platform/alm/devops-build-tools" TargetMode="External"/><Relationship Id="rId15" Type="http://schemas.openxmlformats.org/officeDocument/2006/relationships/image" Target="../media/image361.png"/><Relationship Id="rId23" Type="http://schemas.openxmlformats.org/officeDocument/2006/relationships/image" Target="../media/image368.png"/><Relationship Id="rId28" Type="http://schemas.openxmlformats.org/officeDocument/2006/relationships/image" Target="../media/image373.svg"/><Relationship Id="rId10" Type="http://schemas.openxmlformats.org/officeDocument/2006/relationships/image" Target="../media/image356.svg"/><Relationship Id="rId19" Type="http://schemas.openxmlformats.org/officeDocument/2006/relationships/image" Target="../media/image365.png"/><Relationship Id="rId4" Type="http://schemas.openxmlformats.org/officeDocument/2006/relationships/hyperlink" Target="https://learn.microsoft.com/en-us/power-platform/alm/pipelines" TargetMode="External"/><Relationship Id="rId9" Type="http://schemas.openxmlformats.org/officeDocument/2006/relationships/image" Target="../media/image355.png"/><Relationship Id="rId14" Type="http://schemas.openxmlformats.org/officeDocument/2006/relationships/image" Target="../media/image360.svg"/><Relationship Id="rId22" Type="http://schemas.openxmlformats.org/officeDocument/2006/relationships/image" Target="../media/image367.svg"/><Relationship Id="rId27" Type="http://schemas.openxmlformats.org/officeDocument/2006/relationships/image" Target="../media/image372.png"/></Relationships>
</file>

<file path=ppt/slides/_rels/slide122.xml.rels><?xml version="1.0" encoding="UTF-8" standalone="yes"?>
<Relationships xmlns="http://schemas.openxmlformats.org/package/2006/relationships"><Relationship Id="rId3" Type="http://schemas.openxmlformats.org/officeDocument/2006/relationships/image" Target="../media/image374.png"/><Relationship Id="rId2" Type="http://schemas.openxmlformats.org/officeDocument/2006/relationships/notesSlide" Target="../notesSlides/notesSlide95.xml"/><Relationship Id="rId1" Type="http://schemas.openxmlformats.org/officeDocument/2006/relationships/slideLayout" Target="../slideLayouts/slideLayout27.xml"/><Relationship Id="rId4" Type="http://schemas.openxmlformats.org/officeDocument/2006/relationships/image" Target="../media/image375.svg"/></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6.xml"/></Relationships>
</file>

<file path=ppt/slides/_rels/slide124.xml.rels><?xml version="1.0" encoding="UTF-8" standalone="yes"?>
<Relationships xmlns="http://schemas.openxmlformats.org/package/2006/relationships"><Relationship Id="rId8" Type="http://schemas.openxmlformats.org/officeDocument/2006/relationships/image" Target="../media/image357.png"/><Relationship Id="rId3" Type="http://schemas.openxmlformats.org/officeDocument/2006/relationships/hyperlink" Target="https://learn.microsoft.com/en-us/microsoft-copilot-studio/authoring-export-import-copilot-components" TargetMode="External"/><Relationship Id="rId7" Type="http://schemas.openxmlformats.org/officeDocument/2006/relationships/image" Target="../media/image356.svg"/><Relationship Id="rId2" Type="http://schemas.openxmlformats.org/officeDocument/2006/relationships/notesSlide" Target="../notesSlides/notesSlide97.xml"/><Relationship Id="rId1" Type="http://schemas.openxmlformats.org/officeDocument/2006/relationships/slideLayout" Target="../slideLayouts/slideLayout2.xml"/><Relationship Id="rId6" Type="http://schemas.openxmlformats.org/officeDocument/2006/relationships/image" Target="../media/image355.png"/><Relationship Id="rId5" Type="http://schemas.openxmlformats.org/officeDocument/2006/relationships/hyperlink" Target="https://www.youtube.com/watch?v=oGadRnci0zo" TargetMode="External"/><Relationship Id="rId4" Type="http://schemas.openxmlformats.org/officeDocument/2006/relationships/hyperlink" Target="https://www.youtube.com/watch?v=lKl4XLeSM20" TargetMode="External"/><Relationship Id="rId9" Type="http://schemas.openxmlformats.org/officeDocument/2006/relationships/image" Target="../media/image358.svg"/></Relationships>
</file>

<file path=ppt/slides/_rels/slide125.xml.rels><?xml version="1.0" encoding="UTF-8" standalone="yes"?>
<Relationships xmlns="http://schemas.openxmlformats.org/package/2006/relationships"><Relationship Id="rId3" Type="http://schemas.openxmlformats.org/officeDocument/2006/relationships/hyperlink" Target="https://learn.microsoft.com/en-us/power-platform/alm/" TargetMode="External"/><Relationship Id="rId2" Type="http://schemas.openxmlformats.org/officeDocument/2006/relationships/notesSlide" Target="../notesSlides/notesSlide98.xml"/><Relationship Id="rId1" Type="http://schemas.openxmlformats.org/officeDocument/2006/relationships/slideLayout" Target="../slideLayouts/slideLayout2.xml"/><Relationship Id="rId4" Type="http://schemas.openxmlformats.org/officeDocument/2006/relationships/hyperlink" Target="https://learn.microsoft.com/en-us/power-platform/alm/segmented-solutions-alm" TargetMode="External"/></Relationships>
</file>

<file path=ppt/slides/_rels/slide126.xml.rels><?xml version="1.0" encoding="UTF-8" standalone="yes"?>
<Relationships xmlns="http://schemas.openxmlformats.org/package/2006/relationships"><Relationship Id="rId3" Type="http://schemas.openxmlformats.org/officeDocument/2006/relationships/image" Target="../media/image376.png"/><Relationship Id="rId2" Type="http://schemas.openxmlformats.org/officeDocument/2006/relationships/notesSlide" Target="../notesSlides/notesSlide99.xml"/><Relationship Id="rId1" Type="http://schemas.openxmlformats.org/officeDocument/2006/relationships/slideLayout" Target="../slideLayouts/slideLayout9.xml"/><Relationship Id="rId6" Type="http://schemas.openxmlformats.org/officeDocument/2006/relationships/image" Target="../media/image379.png"/><Relationship Id="rId5" Type="http://schemas.openxmlformats.org/officeDocument/2006/relationships/image" Target="../media/image378.png"/><Relationship Id="rId4" Type="http://schemas.openxmlformats.org/officeDocument/2006/relationships/image" Target="../media/image377.png"/></Relationships>
</file>

<file path=ppt/slides/_rels/slide127.xml.rels><?xml version="1.0" encoding="UTF-8" standalone="yes"?>
<Relationships xmlns="http://schemas.openxmlformats.org/package/2006/relationships"><Relationship Id="rId3" Type="http://schemas.openxmlformats.org/officeDocument/2006/relationships/image" Target="../media/image380.png"/><Relationship Id="rId2" Type="http://schemas.openxmlformats.org/officeDocument/2006/relationships/notesSlide" Target="../notesSlides/notesSlide100.xml"/><Relationship Id="rId1" Type="http://schemas.openxmlformats.org/officeDocument/2006/relationships/slideLayout" Target="../slideLayouts/slideLayout9.xml"/><Relationship Id="rId4" Type="http://schemas.openxmlformats.org/officeDocument/2006/relationships/image" Target="../media/image381.png"/></Relationships>
</file>

<file path=ppt/slides/_rels/slide128.xml.rels><?xml version="1.0" encoding="UTF-8" standalone="yes"?>
<Relationships xmlns="http://schemas.openxmlformats.org/package/2006/relationships"><Relationship Id="rId8" Type="http://schemas.openxmlformats.org/officeDocument/2006/relationships/image" Target="../media/image385.png"/><Relationship Id="rId3" Type="http://schemas.openxmlformats.org/officeDocument/2006/relationships/image" Target="../media/image377.png"/><Relationship Id="rId7" Type="http://schemas.openxmlformats.org/officeDocument/2006/relationships/image" Target="../media/image384.png"/><Relationship Id="rId2" Type="http://schemas.openxmlformats.org/officeDocument/2006/relationships/notesSlide" Target="../notesSlides/notesSlide101.xml"/><Relationship Id="rId1" Type="http://schemas.openxmlformats.org/officeDocument/2006/relationships/slideLayout" Target="../slideLayouts/slideLayout9.xml"/><Relationship Id="rId6" Type="http://schemas.openxmlformats.org/officeDocument/2006/relationships/image" Target="../media/image383.jpeg"/><Relationship Id="rId5" Type="http://schemas.openxmlformats.org/officeDocument/2006/relationships/image" Target="../media/image34.png"/><Relationship Id="rId4" Type="http://schemas.openxmlformats.org/officeDocument/2006/relationships/image" Target="../media/image382.png"/><Relationship Id="rId9" Type="http://schemas.openxmlformats.org/officeDocument/2006/relationships/image" Target="../media/image386.png"/></Relationships>
</file>

<file path=ppt/slides/_rels/slide129.xml.rels><?xml version="1.0" encoding="UTF-8" standalone="yes"?>
<Relationships xmlns="http://schemas.openxmlformats.org/package/2006/relationships"><Relationship Id="rId3" Type="http://schemas.openxmlformats.org/officeDocument/2006/relationships/image" Target="../media/image387.png"/><Relationship Id="rId7" Type="http://schemas.openxmlformats.org/officeDocument/2006/relationships/image" Target="../media/image391.gif"/><Relationship Id="rId2" Type="http://schemas.openxmlformats.org/officeDocument/2006/relationships/notesSlide" Target="../notesSlides/notesSlide102.xml"/><Relationship Id="rId1" Type="http://schemas.openxmlformats.org/officeDocument/2006/relationships/slideLayout" Target="../slideLayouts/slideLayout9.xml"/><Relationship Id="rId6" Type="http://schemas.openxmlformats.org/officeDocument/2006/relationships/image" Target="../media/image390.gif"/><Relationship Id="rId5" Type="http://schemas.openxmlformats.org/officeDocument/2006/relationships/image" Target="../media/image389.gif"/><Relationship Id="rId4" Type="http://schemas.openxmlformats.org/officeDocument/2006/relationships/image" Target="../media/image388.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9.xml"/><Relationship Id="rId1" Type="http://schemas.openxmlformats.org/officeDocument/2006/relationships/themeOverride" Target="../theme/themeOverride1.xml"/></Relationships>
</file>

<file path=ppt/slides/_rels/slide1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3.xml"/><Relationship Id="rId1" Type="http://schemas.openxmlformats.org/officeDocument/2006/relationships/slideLayout" Target="../slideLayouts/slideLayout9.xml"/><Relationship Id="rId4" Type="http://schemas.openxmlformats.org/officeDocument/2006/relationships/image" Target="../media/image3.svg"/></Relationships>
</file>

<file path=ppt/slides/_rels/slide1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04.xml"/><Relationship Id="rId1" Type="http://schemas.openxmlformats.org/officeDocument/2006/relationships/slideLayout" Target="../slideLayouts/slideLayout9.xml"/><Relationship Id="rId5" Type="http://schemas.openxmlformats.org/officeDocument/2006/relationships/image" Target="../media/image392.png"/><Relationship Id="rId4" Type="http://schemas.openxmlformats.org/officeDocument/2006/relationships/hyperlink" Target="https://aka.ms/CopilotStudioKit" TargetMode="External"/></Relationships>
</file>

<file path=ppt/slides/_rels/slide132.xml.rels><?xml version="1.0" encoding="UTF-8" standalone="yes"?>
<Relationships xmlns="http://schemas.openxmlformats.org/package/2006/relationships"><Relationship Id="rId3" Type="http://schemas.openxmlformats.org/officeDocument/2006/relationships/image" Target="../media/image387.png"/><Relationship Id="rId2" Type="http://schemas.openxmlformats.org/officeDocument/2006/relationships/notesSlide" Target="../notesSlides/notesSlide105.xml"/><Relationship Id="rId1" Type="http://schemas.openxmlformats.org/officeDocument/2006/relationships/slideLayout" Target="../slideLayouts/slideLayout9.xml"/><Relationship Id="rId5" Type="http://schemas.openxmlformats.org/officeDocument/2006/relationships/image" Target="../media/image34.png"/><Relationship Id="rId4" Type="http://schemas.openxmlformats.org/officeDocument/2006/relationships/image" Target="../media/image388.png"/></Relationships>
</file>

<file path=ppt/slides/_rels/slide133.xml.rels><?xml version="1.0" encoding="UTF-8" standalone="yes"?>
<Relationships xmlns="http://schemas.openxmlformats.org/package/2006/relationships"><Relationship Id="rId8" Type="http://schemas.openxmlformats.org/officeDocument/2006/relationships/image" Target="../media/image397.svg"/><Relationship Id="rId3" Type="http://schemas.openxmlformats.org/officeDocument/2006/relationships/image" Target="../media/image393.png"/><Relationship Id="rId7" Type="http://schemas.openxmlformats.org/officeDocument/2006/relationships/image" Target="../media/image396.png"/><Relationship Id="rId2" Type="http://schemas.openxmlformats.org/officeDocument/2006/relationships/notesSlide" Target="../notesSlides/notesSlide106.xml"/><Relationship Id="rId1" Type="http://schemas.openxmlformats.org/officeDocument/2006/relationships/slideLayout" Target="../slideLayouts/slideLayout9.xml"/><Relationship Id="rId6" Type="http://schemas.openxmlformats.org/officeDocument/2006/relationships/image" Target="../media/image395.png"/><Relationship Id="rId5" Type="http://schemas.openxmlformats.org/officeDocument/2006/relationships/image" Target="../media/image394.png"/><Relationship Id="rId10" Type="http://schemas.openxmlformats.org/officeDocument/2006/relationships/image" Target="../media/image399.png"/><Relationship Id="rId4" Type="http://schemas.openxmlformats.org/officeDocument/2006/relationships/image" Target="../media/image34.png"/><Relationship Id="rId9" Type="http://schemas.openxmlformats.org/officeDocument/2006/relationships/image" Target="../media/image398.png"/></Relationships>
</file>

<file path=ppt/slides/_rels/slide134.xml.rels><?xml version="1.0" encoding="UTF-8" standalone="yes"?>
<Relationships xmlns="http://schemas.openxmlformats.org/package/2006/relationships"><Relationship Id="rId3" Type="http://schemas.openxmlformats.org/officeDocument/2006/relationships/hyperlink" Target="https://aka.ms/CopilotStudioKit" TargetMode="External"/><Relationship Id="rId2" Type="http://schemas.openxmlformats.org/officeDocument/2006/relationships/notesSlide" Target="../notesSlides/notesSlide107.xml"/><Relationship Id="rId1" Type="http://schemas.openxmlformats.org/officeDocument/2006/relationships/slideLayout" Target="../slideLayouts/slideLayout2.xml"/><Relationship Id="rId4" Type="http://schemas.openxmlformats.org/officeDocument/2006/relationships/hyperlink" Target="https://www.youtube.com/watch?v=iUx60NwIMxw" TargetMode="Externa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8" Type="http://schemas.openxmlformats.org/officeDocument/2006/relationships/image" Target="../media/image404.png"/><Relationship Id="rId3" Type="http://schemas.openxmlformats.org/officeDocument/2006/relationships/image" Target="../media/image400.png"/><Relationship Id="rId7" Type="http://schemas.openxmlformats.org/officeDocument/2006/relationships/image" Target="../media/image403.svg"/><Relationship Id="rId2" Type="http://schemas.openxmlformats.org/officeDocument/2006/relationships/notesSlide" Target="../notesSlides/notesSlide108.xml"/><Relationship Id="rId1" Type="http://schemas.openxmlformats.org/officeDocument/2006/relationships/slideLayout" Target="../slideLayouts/slideLayout5.xml"/><Relationship Id="rId6" Type="http://schemas.openxmlformats.org/officeDocument/2006/relationships/image" Target="../media/image402.png"/><Relationship Id="rId5" Type="http://schemas.openxmlformats.org/officeDocument/2006/relationships/image" Target="../media/image34.png"/><Relationship Id="rId4" Type="http://schemas.openxmlformats.org/officeDocument/2006/relationships/image" Target="../media/image401.svg"/><Relationship Id="rId9" Type="http://schemas.openxmlformats.org/officeDocument/2006/relationships/image" Target="../media/image405.svg"/></Relationships>
</file>

<file path=ppt/slides/_rels/slide137.xml.rels><?xml version="1.0" encoding="UTF-8" standalone="yes"?>
<Relationships xmlns="http://schemas.openxmlformats.org/package/2006/relationships"><Relationship Id="rId3" Type="http://schemas.openxmlformats.org/officeDocument/2006/relationships/image" Target="../media/image407.png"/><Relationship Id="rId2" Type="http://schemas.openxmlformats.org/officeDocument/2006/relationships/image" Target="../media/image406.png"/><Relationship Id="rId1" Type="http://schemas.openxmlformats.org/officeDocument/2006/relationships/slideLayout" Target="../slideLayouts/slideLayout3.xml"/></Relationships>
</file>

<file path=ppt/slides/_rels/slide138.xml.rels><?xml version="1.0" encoding="UTF-8" standalone="yes"?>
<Relationships xmlns="http://schemas.openxmlformats.org/package/2006/relationships"><Relationship Id="rId3" Type="http://schemas.openxmlformats.org/officeDocument/2006/relationships/image" Target="../media/image409.png"/><Relationship Id="rId2" Type="http://schemas.openxmlformats.org/officeDocument/2006/relationships/image" Target="../media/image408.png"/><Relationship Id="rId1" Type="http://schemas.openxmlformats.org/officeDocument/2006/relationships/slideLayout" Target="../slideLayouts/slideLayout3.xml"/><Relationship Id="rId4" Type="http://schemas.openxmlformats.org/officeDocument/2006/relationships/image" Target="../media/image410.png"/></Relationships>
</file>

<file path=ppt/slides/_rels/slide139.xml.rels><?xml version="1.0" encoding="UTF-8" standalone="yes"?>
<Relationships xmlns="http://schemas.openxmlformats.org/package/2006/relationships"><Relationship Id="rId3" Type="http://schemas.openxmlformats.org/officeDocument/2006/relationships/image" Target="../media/image411.png"/><Relationship Id="rId2" Type="http://schemas.openxmlformats.org/officeDocument/2006/relationships/hyperlink" Target="https://learn.microsoft.com/en-us/microsoft-copilot-studio/guidance/adaptive-card-add-feedback-for-every-response" TargetMode="Externa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8" Type="http://schemas.openxmlformats.org/officeDocument/2006/relationships/image" Target="../media/image56.png"/><Relationship Id="rId13" Type="http://schemas.openxmlformats.org/officeDocument/2006/relationships/image" Target="../media/image61.svg"/><Relationship Id="rId3" Type="http://schemas.openxmlformats.org/officeDocument/2006/relationships/notesSlide" Target="../notesSlides/notesSlide12.xml"/><Relationship Id="rId7" Type="http://schemas.openxmlformats.org/officeDocument/2006/relationships/image" Target="../media/image55.svg"/><Relationship Id="rId12" Type="http://schemas.openxmlformats.org/officeDocument/2006/relationships/image" Target="../media/image60.png"/><Relationship Id="rId2" Type="http://schemas.openxmlformats.org/officeDocument/2006/relationships/slideLayout" Target="../slideLayouts/slideLayout19.xml"/><Relationship Id="rId1" Type="http://schemas.openxmlformats.org/officeDocument/2006/relationships/themeOverride" Target="../theme/themeOverride2.xml"/><Relationship Id="rId6" Type="http://schemas.openxmlformats.org/officeDocument/2006/relationships/image" Target="../media/image54.png"/><Relationship Id="rId11" Type="http://schemas.openxmlformats.org/officeDocument/2006/relationships/image" Target="../media/image59.svg"/><Relationship Id="rId5" Type="http://schemas.openxmlformats.org/officeDocument/2006/relationships/image" Target="../media/image53.svg"/><Relationship Id="rId10" Type="http://schemas.openxmlformats.org/officeDocument/2006/relationships/image" Target="../media/image58.png"/><Relationship Id="rId4" Type="http://schemas.openxmlformats.org/officeDocument/2006/relationships/image" Target="../media/image52.png"/><Relationship Id="rId9" Type="http://schemas.openxmlformats.org/officeDocument/2006/relationships/image" Target="../media/image57.svg"/></Relationships>
</file>

<file path=ppt/slides/_rels/slide140.xml.rels><?xml version="1.0" encoding="UTF-8" standalone="yes"?>
<Relationships xmlns="http://schemas.openxmlformats.org/package/2006/relationships"><Relationship Id="rId3" Type="http://schemas.openxmlformats.org/officeDocument/2006/relationships/hyperlink" Target="https://learn.microsoft.com/en-us/microsoft-copilot-studio/analytics-overview" TargetMode="External"/><Relationship Id="rId2" Type="http://schemas.openxmlformats.org/officeDocument/2006/relationships/notesSlide" Target="../notesSlides/notesSlide109.xml"/><Relationship Id="rId1" Type="http://schemas.openxmlformats.org/officeDocument/2006/relationships/slideLayout" Target="../slideLayouts/slideLayout2.xml"/><Relationship Id="rId6" Type="http://schemas.openxmlformats.org/officeDocument/2006/relationships/image" Target="../media/image412.png"/><Relationship Id="rId5" Type="http://schemas.openxmlformats.org/officeDocument/2006/relationships/hyperlink" Target="https://learn.microsoft.com/en-us/microsoft-copilot-studio/guidance/measuring-outcomes" TargetMode="External"/><Relationship Id="rId4" Type="http://schemas.openxmlformats.org/officeDocument/2006/relationships/hyperlink" Target="https://learn.microsoft.com/en-us/microsoft-copilot-studio/guidance/measuring-engagement" TargetMode="External"/></Relationships>
</file>

<file path=ppt/slides/_rels/slide141.xml.rels><?xml version="1.0" encoding="UTF-8" standalone="yes"?>
<Relationships xmlns="http://schemas.openxmlformats.org/package/2006/relationships"><Relationship Id="rId3" Type="http://schemas.openxmlformats.org/officeDocument/2006/relationships/hyperlink" Target="https://learn.microsoft.com/en-us/microsoft-copilot-studio/guidance/custom-analytics-strategy" TargetMode="External"/><Relationship Id="rId2" Type="http://schemas.openxmlformats.org/officeDocument/2006/relationships/notesSlide" Target="../notesSlides/notesSlide110.xml"/><Relationship Id="rId1" Type="http://schemas.openxmlformats.org/officeDocument/2006/relationships/slideLayout" Target="../slideLayouts/slideLayout2.xml"/><Relationship Id="rId4" Type="http://schemas.openxmlformats.org/officeDocument/2006/relationships/hyperlink" Target="https://aka.ms/CopilotStudioKit" TargetMode="External"/></Relationships>
</file>

<file path=ppt/slides/_rels/slide142.xml.rels><?xml version="1.0" encoding="UTF-8" standalone="yes"?>
<Relationships xmlns="http://schemas.openxmlformats.org/package/2006/relationships"><Relationship Id="rId3" Type="http://schemas.openxmlformats.org/officeDocument/2006/relationships/hyperlink" Target="https://learn.microsoft.com/en-us/microsoft-copilot-studio/guidance/deflection-overview" TargetMode="External"/><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8" Type="http://schemas.openxmlformats.org/officeDocument/2006/relationships/hyperlink" Target="https://azure.microsoft.com/en-us/pricing/details/cognitive-services/openai-service/" TargetMode="External"/><Relationship Id="rId3" Type="http://schemas.openxmlformats.org/officeDocument/2006/relationships/hyperlink" Target="https://learn.microsoft.com/en-us/microsoft-copilot-studio/requirements-licensing?tabs=web" TargetMode="External"/><Relationship Id="rId7" Type="http://schemas.openxmlformats.org/officeDocument/2006/relationships/hyperlink" Target="https://go.microsoft.com/fwlink/?linkid=2085130" TargetMode="External"/><Relationship Id="rId2" Type="http://schemas.openxmlformats.org/officeDocument/2006/relationships/notesSlide" Target="../notesSlides/notesSlide112.xml"/><Relationship Id="rId1" Type="http://schemas.openxmlformats.org/officeDocument/2006/relationships/slideLayout" Target="../slideLayouts/slideLayout2.xml"/><Relationship Id="rId6" Type="http://schemas.openxmlformats.org/officeDocument/2006/relationships/hyperlink" Target="https://www.microsoft.com/en-us/copilot/microsoft-copilot-studio" TargetMode="External"/><Relationship Id="rId11" Type="http://schemas.openxmlformats.org/officeDocument/2006/relationships/hyperlink" Target="https://azure.microsoft.com/en-us/pricing/details/monitor/" TargetMode="External"/><Relationship Id="rId5" Type="http://schemas.openxmlformats.org/officeDocument/2006/relationships/hyperlink" Target="https://learn.microsoft.com/en-us/power-platform/admin/pricing-billing-skus" TargetMode="External"/><Relationship Id="rId10" Type="http://schemas.openxmlformats.org/officeDocument/2006/relationships/hyperlink" Target="https://azure.microsoft.com/en-us/pricing/details/storage/data-lake/" TargetMode="External"/><Relationship Id="rId4" Type="http://schemas.openxmlformats.org/officeDocument/2006/relationships/hyperlink" Target="https://learn.microsoft.com/en-us/microsoft-copilot-studio/requirements-quotas" TargetMode="External"/><Relationship Id="rId9" Type="http://schemas.openxmlformats.org/officeDocument/2006/relationships/hyperlink" Target="https://azure.microsoft.com/en-us/pricing/details/search/" TargetMode="External"/></Relationships>
</file>

<file path=ppt/slides/_rels/slide145.xml.rels><?xml version="1.0" encoding="UTF-8" standalone="yes"?>
<Relationships xmlns="http://schemas.openxmlformats.org/package/2006/relationships"><Relationship Id="rId8" Type="http://schemas.openxmlformats.org/officeDocument/2006/relationships/image" Target="../media/image418.svg"/><Relationship Id="rId3" Type="http://schemas.openxmlformats.org/officeDocument/2006/relationships/image" Target="../media/image413.png"/><Relationship Id="rId7" Type="http://schemas.openxmlformats.org/officeDocument/2006/relationships/image" Target="../media/image417.png"/><Relationship Id="rId2" Type="http://schemas.openxmlformats.org/officeDocument/2006/relationships/notesSlide" Target="../notesSlides/notesSlide113.xml"/><Relationship Id="rId1" Type="http://schemas.openxmlformats.org/officeDocument/2006/relationships/slideLayout" Target="../slideLayouts/slideLayout11.xml"/><Relationship Id="rId6" Type="http://schemas.openxmlformats.org/officeDocument/2006/relationships/image" Target="../media/image416.svg"/><Relationship Id="rId5" Type="http://schemas.openxmlformats.org/officeDocument/2006/relationships/image" Target="../media/image415.png"/><Relationship Id="rId10" Type="http://schemas.openxmlformats.org/officeDocument/2006/relationships/image" Target="../media/image420.svg"/><Relationship Id="rId4" Type="http://schemas.openxmlformats.org/officeDocument/2006/relationships/image" Target="../media/image414.svg"/><Relationship Id="rId9" Type="http://schemas.openxmlformats.org/officeDocument/2006/relationships/image" Target="../media/image419.png"/></Relationships>
</file>

<file path=ppt/slides/_rels/slide146.xml.rels><?xml version="1.0" encoding="UTF-8" standalone="yes"?>
<Relationships xmlns="http://schemas.openxmlformats.org/package/2006/relationships"><Relationship Id="rId3" Type="http://schemas.openxmlformats.org/officeDocument/2006/relationships/image" Target="../media/image421.png"/><Relationship Id="rId2" Type="http://schemas.openxmlformats.org/officeDocument/2006/relationships/slideLayout" Target="../slideLayouts/slideLayout10.xml"/><Relationship Id="rId1" Type="http://schemas.openxmlformats.org/officeDocument/2006/relationships/themeOverride" Target="../theme/themeOverride4.xml"/></Relationships>
</file>

<file path=ppt/slides/_rels/slide147.xml.rels><?xml version="1.0" encoding="UTF-8" standalone="yes"?>
<Relationships xmlns="http://schemas.openxmlformats.org/package/2006/relationships"><Relationship Id="rId2" Type="http://schemas.openxmlformats.org/officeDocument/2006/relationships/image" Target="../media/image422.png"/><Relationship Id="rId1" Type="http://schemas.openxmlformats.org/officeDocument/2006/relationships/slideLayout" Target="../slideLayouts/slideLayout5.xml"/></Relationships>
</file>

<file path=ppt/slides/_rels/slide148.xml.rels><?xml version="1.0" encoding="UTF-8" standalone="yes"?>
<Relationships xmlns="http://schemas.openxmlformats.org/package/2006/relationships"><Relationship Id="rId3" Type="http://schemas.openxmlformats.org/officeDocument/2006/relationships/hyperlink" Target="https://microsoft.github.io/copilot-studio-estimator/" TargetMode="External"/><Relationship Id="rId2" Type="http://schemas.openxmlformats.org/officeDocument/2006/relationships/image" Target="../media/image423.png"/><Relationship Id="rId1" Type="http://schemas.openxmlformats.org/officeDocument/2006/relationships/slideLayout" Target="../slideLayouts/slideLayout10.xml"/></Relationships>
</file>

<file path=ppt/slides/_rels/slide149.xml.rels><?xml version="1.0" encoding="UTF-8" standalone="yes"?>
<Relationships xmlns="http://schemas.openxmlformats.org/package/2006/relationships"><Relationship Id="rId8" Type="http://schemas.openxmlformats.org/officeDocument/2006/relationships/image" Target="../media/image429.svg"/><Relationship Id="rId3" Type="http://schemas.openxmlformats.org/officeDocument/2006/relationships/image" Target="../media/image424.png"/><Relationship Id="rId7" Type="http://schemas.openxmlformats.org/officeDocument/2006/relationships/image" Target="../media/image428.png"/><Relationship Id="rId2" Type="http://schemas.openxmlformats.org/officeDocument/2006/relationships/notesSlide" Target="../notesSlides/notesSlide114.xml"/><Relationship Id="rId1" Type="http://schemas.openxmlformats.org/officeDocument/2006/relationships/slideLayout" Target="../slideLayouts/slideLayout13.xml"/><Relationship Id="rId6" Type="http://schemas.openxmlformats.org/officeDocument/2006/relationships/image" Target="../media/image427.svg"/><Relationship Id="rId5" Type="http://schemas.openxmlformats.org/officeDocument/2006/relationships/image" Target="../media/image426.png"/><Relationship Id="rId4" Type="http://schemas.openxmlformats.org/officeDocument/2006/relationships/image" Target="../media/image425.sv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9.xml"/><Relationship Id="rId1" Type="http://schemas.openxmlformats.org/officeDocument/2006/relationships/themeOverride" Target="../theme/themeOverride3.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8" Type="http://schemas.openxmlformats.org/officeDocument/2006/relationships/image" Target="../media/image435.png"/><Relationship Id="rId13" Type="http://schemas.openxmlformats.org/officeDocument/2006/relationships/image" Target="../media/image440.png"/><Relationship Id="rId3" Type="http://schemas.openxmlformats.org/officeDocument/2006/relationships/image" Target="../media/image430.png"/><Relationship Id="rId7" Type="http://schemas.openxmlformats.org/officeDocument/2006/relationships/image" Target="../media/image434.png"/><Relationship Id="rId12" Type="http://schemas.openxmlformats.org/officeDocument/2006/relationships/image" Target="../media/image439.png"/><Relationship Id="rId2" Type="http://schemas.openxmlformats.org/officeDocument/2006/relationships/notesSlide" Target="../notesSlides/notesSlide115.xml"/><Relationship Id="rId1" Type="http://schemas.openxmlformats.org/officeDocument/2006/relationships/slideLayout" Target="../slideLayouts/slideLayout25.xml"/><Relationship Id="rId6" Type="http://schemas.openxmlformats.org/officeDocument/2006/relationships/image" Target="../media/image433.png"/><Relationship Id="rId11" Type="http://schemas.openxmlformats.org/officeDocument/2006/relationships/image" Target="../media/image438.png"/><Relationship Id="rId5" Type="http://schemas.openxmlformats.org/officeDocument/2006/relationships/image" Target="../media/image432.png"/><Relationship Id="rId10" Type="http://schemas.openxmlformats.org/officeDocument/2006/relationships/image" Target="../media/image437.png"/><Relationship Id="rId4" Type="http://schemas.openxmlformats.org/officeDocument/2006/relationships/image" Target="../media/image431.png"/><Relationship Id="rId9" Type="http://schemas.openxmlformats.org/officeDocument/2006/relationships/image" Target="../media/image436.png"/><Relationship Id="rId14" Type="http://schemas.openxmlformats.org/officeDocument/2006/relationships/image" Target="../media/image441.png"/></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54.xml.rels><?xml version="1.0" encoding="UTF-8" standalone="yes"?>
<Relationships xmlns="http://schemas.openxmlformats.org/package/2006/relationships"><Relationship Id="rId8" Type="http://schemas.openxmlformats.org/officeDocument/2006/relationships/image" Target="../media/image141.svg"/><Relationship Id="rId3" Type="http://schemas.openxmlformats.org/officeDocument/2006/relationships/image" Target="../media/image442.png"/><Relationship Id="rId7" Type="http://schemas.openxmlformats.org/officeDocument/2006/relationships/image" Target="../media/image140.png"/><Relationship Id="rId2" Type="http://schemas.openxmlformats.org/officeDocument/2006/relationships/notesSlide" Target="../notesSlides/notesSlide116.xml"/><Relationship Id="rId1" Type="http://schemas.openxmlformats.org/officeDocument/2006/relationships/slideLayout" Target="../slideLayouts/slideLayout28.xml"/><Relationship Id="rId6" Type="http://schemas.openxmlformats.org/officeDocument/2006/relationships/image" Target="../media/image143.svg"/><Relationship Id="rId11" Type="http://schemas.openxmlformats.org/officeDocument/2006/relationships/image" Target="../media/image445.png"/><Relationship Id="rId5" Type="http://schemas.openxmlformats.org/officeDocument/2006/relationships/image" Target="../media/image142.png"/><Relationship Id="rId10" Type="http://schemas.openxmlformats.org/officeDocument/2006/relationships/image" Target="../media/image444.svg"/><Relationship Id="rId4" Type="http://schemas.openxmlformats.org/officeDocument/2006/relationships/image" Target="../media/image34.png"/><Relationship Id="rId9" Type="http://schemas.openxmlformats.org/officeDocument/2006/relationships/image" Target="../media/image443.png"/></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36.xml"/></Relationships>
</file>

<file path=ppt/slides/_rels/slide156.xml.rels><?xml version="1.0" encoding="UTF-8" standalone="yes"?>
<Relationships xmlns="http://schemas.openxmlformats.org/package/2006/relationships"><Relationship Id="rId3" Type="http://schemas.openxmlformats.org/officeDocument/2006/relationships/hyperlink" Target="https://aka.ms/copilotstudiokit" TargetMode="External"/><Relationship Id="rId2" Type="http://schemas.openxmlformats.org/officeDocument/2006/relationships/hyperlink" Target="https://aka.ms/copilotstudiokitappsource" TargetMode="External"/><Relationship Id="rId1" Type="http://schemas.openxmlformats.org/officeDocument/2006/relationships/slideLayout" Target="../slideLayouts/slideLayout29.xml"/><Relationship Id="rId4" Type="http://schemas.openxmlformats.org/officeDocument/2006/relationships/hyperlink" Target="https://aka.ms/CopilotStudioKitOfficeHours" TargetMode="Externa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3" Type="http://schemas.openxmlformats.org/officeDocument/2006/relationships/hyperlink" Target="https://learn.microsoft.com/en-us/dynamics365/customer-service/add-chat-widget?tabs=customerserviceadmincenter" TargetMode="External"/><Relationship Id="rId2" Type="http://schemas.openxmlformats.org/officeDocument/2006/relationships/notesSlide" Target="../notesSlides/notesSlide118.xml"/><Relationship Id="rId1" Type="http://schemas.openxmlformats.org/officeDocument/2006/relationships/slideLayout" Target="../slideLayouts/slideLayout2.xml"/><Relationship Id="rId5" Type="http://schemas.openxmlformats.org/officeDocument/2006/relationships/hyperlink" Target="https://github.com/microsoft/omnichannel-chat-widget" TargetMode="External"/><Relationship Id="rId4" Type="http://schemas.openxmlformats.org/officeDocument/2006/relationships/hyperlink" Target="https://learn.microsoft.com/en-us/dynamics365/customer-service/develop-live-chat-widget" TargetMode="External"/></Relationships>
</file>

<file path=ppt/slides/_rels/slide159.xml.rels><?xml version="1.0" encoding="UTF-8" standalone="yes"?>
<Relationships xmlns="http://schemas.openxmlformats.org/package/2006/relationships"><Relationship Id="rId3" Type="http://schemas.openxmlformats.org/officeDocument/2006/relationships/hyperlink" Target="https://learn.microsoft.com/en-us/training/modules/omnichannel-power-virtual-agents/3-bot" TargetMode="External"/><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3" Type="http://schemas.openxmlformats.org/officeDocument/2006/relationships/hyperlink" Target="https://learn.microsoft.com/en-us/dynamics365/customer-service/overview-unified-routing" TargetMode="External"/><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hyperlink" Target="https://learn.microsoft.com/en-us/dynamics365/customer-service/voice-channel" TargetMode="External"/><Relationship Id="rId2" Type="http://schemas.openxmlformats.org/officeDocument/2006/relationships/notesSlide" Target="../notesSlides/notesSlide121.xml"/><Relationship Id="rId1" Type="http://schemas.openxmlformats.org/officeDocument/2006/relationships/slideLayout" Target="../slideLayouts/slideLayout2.xml"/><Relationship Id="rId5" Type="http://schemas.openxmlformats.org/officeDocument/2006/relationships/hyperlink" Target="https://learn.microsoft.com/en-us/microsoft-copilot-studio/authoring-send-message#add-a-speech-message-override" TargetMode="External"/><Relationship Id="rId4" Type="http://schemas.openxmlformats.org/officeDocument/2006/relationships/hyperlink" Target="https://learn.microsoft.com/en-us/dynamics365/customer-service/voice-channel-pva-bots" TargetMode="External"/></Relationships>
</file>

<file path=ppt/slides/_rels/slide16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46.png"/><Relationship Id="rId1" Type="http://schemas.openxmlformats.org/officeDocument/2006/relationships/slideLayout" Target="../slideLayouts/slideLayout30.xml"/><Relationship Id="rId4" Type="http://schemas.openxmlformats.org/officeDocument/2006/relationships/image" Target="../media/image3.svg"/></Relationships>
</file>

<file path=ppt/slides/_rels/slide17.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34.png"/><Relationship Id="rId7" Type="http://schemas.openxmlformats.org/officeDocument/2006/relationships/image" Target="../media/image65.png"/><Relationship Id="rId2" Type="http://schemas.openxmlformats.org/officeDocument/2006/relationships/notesSlide" Target="../notesSlides/notesSlide15.xml"/><Relationship Id="rId1" Type="http://schemas.openxmlformats.org/officeDocument/2006/relationships/slideLayout" Target="../slideLayouts/slideLayout5.xml"/><Relationship Id="rId6" Type="http://schemas.openxmlformats.org/officeDocument/2006/relationships/image" Target="../media/image64.png"/><Relationship Id="rId5" Type="http://schemas.openxmlformats.org/officeDocument/2006/relationships/image" Target="../media/image63.png"/><Relationship Id="rId10" Type="http://schemas.openxmlformats.org/officeDocument/2006/relationships/image" Target="../media/image68.png"/><Relationship Id="rId4" Type="http://schemas.openxmlformats.org/officeDocument/2006/relationships/image" Target="../media/image62.png"/><Relationship Id="rId9" Type="http://schemas.openxmlformats.org/officeDocument/2006/relationships/image" Target="../media/image67.png"/></Relationships>
</file>

<file path=ppt/slides/_rels/slide1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6.xml"/><Relationship Id="rId1" Type="http://schemas.openxmlformats.org/officeDocument/2006/relationships/slideLayout" Target="../slideLayouts/slideLayout9.xml"/><Relationship Id="rId6" Type="http://schemas.openxmlformats.org/officeDocument/2006/relationships/image" Target="../media/image72.svg"/><Relationship Id="rId5" Type="http://schemas.openxmlformats.org/officeDocument/2006/relationships/image" Target="../media/image71.png"/><Relationship Id="rId4" Type="http://schemas.openxmlformats.org/officeDocument/2006/relationships/image" Target="../media/image70.sv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 Id="rId9" Type="http://schemas.openxmlformats.org/officeDocument/2006/relationships/image" Target="../media/image18.png"/></Relationships>
</file>

<file path=ppt/slides/_rels/slide2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9.xml"/><Relationship Id="rId1" Type="http://schemas.openxmlformats.org/officeDocument/2006/relationships/slideLayout" Target="../slideLayouts/slideLayout9.xml"/><Relationship Id="rId4" Type="http://schemas.openxmlformats.org/officeDocument/2006/relationships/image" Target="../media/image72.svg"/></Relationships>
</file>

<file path=ppt/slides/_rels/slide22.xml.rels><?xml version="1.0" encoding="UTF-8" standalone="yes"?>
<Relationships xmlns="http://schemas.openxmlformats.org/package/2006/relationships"><Relationship Id="rId8" Type="http://schemas.openxmlformats.org/officeDocument/2006/relationships/image" Target="../media/image77.svg"/><Relationship Id="rId13" Type="http://schemas.openxmlformats.org/officeDocument/2006/relationships/image" Target="../media/image82.png"/><Relationship Id="rId18" Type="http://schemas.openxmlformats.org/officeDocument/2006/relationships/image" Target="../media/image87.png"/><Relationship Id="rId3" Type="http://schemas.openxmlformats.org/officeDocument/2006/relationships/image" Target="../media/image71.png"/><Relationship Id="rId21" Type="http://schemas.openxmlformats.org/officeDocument/2006/relationships/image" Target="../media/image90.png"/><Relationship Id="rId7" Type="http://schemas.openxmlformats.org/officeDocument/2006/relationships/image" Target="../media/image76.png"/><Relationship Id="rId12" Type="http://schemas.openxmlformats.org/officeDocument/2006/relationships/image" Target="../media/image81.svg"/><Relationship Id="rId17" Type="http://schemas.openxmlformats.org/officeDocument/2006/relationships/image" Target="../media/image86.png"/><Relationship Id="rId2" Type="http://schemas.openxmlformats.org/officeDocument/2006/relationships/notesSlide" Target="../notesSlides/notesSlide20.xml"/><Relationship Id="rId16" Type="http://schemas.openxmlformats.org/officeDocument/2006/relationships/image" Target="../media/image85.svg"/><Relationship Id="rId20" Type="http://schemas.openxmlformats.org/officeDocument/2006/relationships/image" Target="../media/image89.svg"/><Relationship Id="rId1" Type="http://schemas.openxmlformats.org/officeDocument/2006/relationships/slideLayout" Target="../slideLayouts/slideLayout4.xml"/><Relationship Id="rId6" Type="http://schemas.openxmlformats.org/officeDocument/2006/relationships/image" Target="../media/image75.svg"/><Relationship Id="rId11" Type="http://schemas.openxmlformats.org/officeDocument/2006/relationships/image" Target="../media/image80.png"/><Relationship Id="rId5" Type="http://schemas.openxmlformats.org/officeDocument/2006/relationships/image" Target="../media/image74.png"/><Relationship Id="rId15" Type="http://schemas.openxmlformats.org/officeDocument/2006/relationships/image" Target="../media/image84.png"/><Relationship Id="rId10" Type="http://schemas.openxmlformats.org/officeDocument/2006/relationships/image" Target="../media/image79.svg"/><Relationship Id="rId19" Type="http://schemas.openxmlformats.org/officeDocument/2006/relationships/image" Target="../media/image88.png"/><Relationship Id="rId4" Type="http://schemas.openxmlformats.org/officeDocument/2006/relationships/image" Target="../media/image72.svg"/><Relationship Id="rId9" Type="http://schemas.openxmlformats.org/officeDocument/2006/relationships/image" Target="../media/image78.png"/><Relationship Id="rId14" Type="http://schemas.openxmlformats.org/officeDocument/2006/relationships/image" Target="../media/image83.svg"/><Relationship Id="rId22" Type="http://schemas.openxmlformats.org/officeDocument/2006/relationships/image" Target="../media/image91.svg"/></Relationships>
</file>

<file path=ppt/slides/_rels/slide23.xml.rels><?xml version="1.0" encoding="UTF-8" standalone="yes"?>
<Relationships xmlns="http://schemas.openxmlformats.org/package/2006/relationships"><Relationship Id="rId3" Type="http://schemas.openxmlformats.org/officeDocument/2006/relationships/hyperlink" Target="https://learn.microsoft.com/en-us/microsoft-copilot-studio/requirements-quotas" TargetMode="External"/><Relationship Id="rId2" Type="http://schemas.openxmlformats.org/officeDocument/2006/relationships/notesSlide" Target="../notesSlides/notesSlide21.xml"/><Relationship Id="rId1" Type="http://schemas.openxmlformats.org/officeDocument/2006/relationships/slideLayout" Target="../slideLayouts/slideLayout19.xml"/><Relationship Id="rId5" Type="http://schemas.openxmlformats.org/officeDocument/2006/relationships/hyperlink" Target="https://go.microsoft.com/fwlink/?linkid=2085130" TargetMode="External"/><Relationship Id="rId4" Type="http://schemas.openxmlformats.org/officeDocument/2006/relationships/hyperlink" Target="https://www.microsoft.com/en-us/copilot/microsoft-copilot-studio" TargetMode="Externa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0.xml"/></Relationships>
</file>

<file path=ppt/slides/_rels/slide25.xml.rels><?xml version="1.0" encoding="UTF-8" standalone="yes"?>
<Relationships xmlns="http://schemas.openxmlformats.org/package/2006/relationships"><Relationship Id="rId3" Type="http://schemas.openxmlformats.org/officeDocument/2006/relationships/hyperlink" Target="https://learn.microsoft.com/en-us/microsoft-copilot-studio/advanced-bot-framework-composer-capture-telemetry?tabs=webApp" TargetMode="External"/><Relationship Id="rId2" Type="http://schemas.openxmlformats.org/officeDocument/2006/relationships/notesSlide" Target="../notesSlides/notesSlide23.xml"/><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4.xml"/><Relationship Id="rId6" Type="http://schemas.openxmlformats.org/officeDocument/2006/relationships/image" Target="../media/image94.jpeg"/><Relationship Id="rId5" Type="http://schemas.openxmlformats.org/officeDocument/2006/relationships/image" Target="../media/image72.svg"/><Relationship Id="rId4" Type="http://schemas.openxmlformats.org/officeDocument/2006/relationships/image" Target="../media/image71.png"/></Relationships>
</file>

<file path=ppt/slides/_rels/slide29.xml.rels><?xml version="1.0" encoding="UTF-8" standalone="yes"?>
<Relationships xmlns="http://schemas.openxmlformats.org/package/2006/relationships"><Relationship Id="rId8" Type="http://schemas.openxmlformats.org/officeDocument/2006/relationships/hyperlink" Target="https://azure.microsoft.com/en-us/pricing/details/cognitive-services/language-service/?cdn=disable" TargetMode="External"/><Relationship Id="rId13" Type="http://schemas.openxmlformats.org/officeDocument/2006/relationships/image" Target="../media/image97.png"/><Relationship Id="rId3" Type="http://schemas.openxmlformats.org/officeDocument/2006/relationships/hyperlink" Target="https://learn.microsoft.com/en-us/microsoft-copilot-studio/guidance/trigger-phrases-best-practices" TargetMode="External"/><Relationship Id="rId7" Type="http://schemas.openxmlformats.org/officeDocument/2006/relationships/hyperlink" Target="https://learn.microsoft.com/en-us/azure/ai-services/language-service/conversational-language-understanding/service-limits" TargetMode="External"/><Relationship Id="rId12" Type="http://schemas.openxmlformats.org/officeDocument/2006/relationships/image" Target="../media/image96.svg"/><Relationship Id="rId2" Type="http://schemas.openxmlformats.org/officeDocument/2006/relationships/notesSlide" Target="../notesSlides/notesSlide26.xml"/><Relationship Id="rId16" Type="http://schemas.openxmlformats.org/officeDocument/2006/relationships/image" Target="../media/image100.svg"/><Relationship Id="rId1" Type="http://schemas.openxmlformats.org/officeDocument/2006/relationships/slideLayout" Target="../slideLayouts/slideLayout2.xml"/><Relationship Id="rId6" Type="http://schemas.openxmlformats.org/officeDocument/2006/relationships/hyperlink" Target="https://learn.microsoft.com/en-us/azure/ai-services/language-service/conversational-language-understanding/language-support#languages-supported-by-conversational-language-understanding" TargetMode="External"/><Relationship Id="rId11" Type="http://schemas.openxmlformats.org/officeDocument/2006/relationships/image" Target="../media/image95.png"/><Relationship Id="rId5" Type="http://schemas.openxmlformats.org/officeDocument/2006/relationships/hyperlink" Target="https://learn.microsoft.com/en-us/microsoft-copilot-studio/authoring-language-support" TargetMode="External"/><Relationship Id="rId15" Type="http://schemas.openxmlformats.org/officeDocument/2006/relationships/image" Target="../media/image99.png"/><Relationship Id="rId10" Type="http://schemas.openxmlformats.org/officeDocument/2006/relationships/hyperlink" Target="https://learn.microsoft.com/en-us/microsoft-copilot-studio/advanced-generative-actions" TargetMode="External"/><Relationship Id="rId4" Type="http://schemas.openxmlformats.org/officeDocument/2006/relationships/hyperlink" Target="https://learn.microsoft.com/en-us/microsoft-copilot-studio/guidance/slot-filling-best-practices" TargetMode="External"/><Relationship Id="rId9" Type="http://schemas.openxmlformats.org/officeDocument/2006/relationships/hyperlink" Target="https://www.youtube.com/watch?v=PHFEZL_HCY4" TargetMode="External"/><Relationship Id="rId14" Type="http://schemas.openxmlformats.org/officeDocument/2006/relationships/image" Target="../media/image98.svg"/></Relationships>
</file>

<file path=ppt/slides/_rels/slide3.xml.rels><?xml version="1.0" encoding="UTF-8" standalone="yes"?>
<Relationships xmlns="http://schemas.openxmlformats.org/package/2006/relationships"><Relationship Id="rId3" Type="http://schemas.openxmlformats.org/officeDocument/2006/relationships/hyperlink" Target="https://learn.microsoft.com/en-us/microsoft-copilot-studio/" TargetMode="External"/><Relationship Id="rId2" Type="http://schemas.openxmlformats.org/officeDocument/2006/relationships/notesSlide" Target="../notesSlides/notesSlide3.xml"/><Relationship Id="rId1" Type="http://schemas.openxmlformats.org/officeDocument/2006/relationships/slideLayout" Target="../slideLayouts/slideLayout10.xml"/><Relationship Id="rId4" Type="http://schemas.openxmlformats.org/officeDocument/2006/relationships/hyperlink" Target="https://microsoft.github.io/mcs-labs/" TargetMode="Externa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8" Type="http://schemas.openxmlformats.org/officeDocument/2006/relationships/image" Target="../media/image105.png"/><Relationship Id="rId13" Type="http://schemas.openxmlformats.org/officeDocument/2006/relationships/image" Target="../media/image110.svg"/><Relationship Id="rId3" Type="http://schemas.openxmlformats.org/officeDocument/2006/relationships/hyperlink" Target="https://learn.microsoft.com/en-us/microsoft-copilot-studio/guidance/topics-overview" TargetMode="External"/><Relationship Id="rId7" Type="http://schemas.openxmlformats.org/officeDocument/2006/relationships/image" Target="../media/image104.svg"/><Relationship Id="rId12" Type="http://schemas.openxmlformats.org/officeDocument/2006/relationships/image" Target="../media/image109.png"/><Relationship Id="rId17" Type="http://schemas.openxmlformats.org/officeDocument/2006/relationships/image" Target="../media/image114.svg"/><Relationship Id="rId2" Type="http://schemas.openxmlformats.org/officeDocument/2006/relationships/notesSlide" Target="../notesSlides/notesSlide28.xml"/><Relationship Id="rId16" Type="http://schemas.openxmlformats.org/officeDocument/2006/relationships/image" Target="../media/image113.png"/><Relationship Id="rId1" Type="http://schemas.openxmlformats.org/officeDocument/2006/relationships/slideLayout" Target="../slideLayouts/slideLayout2.xml"/><Relationship Id="rId6" Type="http://schemas.openxmlformats.org/officeDocument/2006/relationships/image" Target="../media/image103.png"/><Relationship Id="rId11" Type="http://schemas.openxmlformats.org/officeDocument/2006/relationships/image" Target="../media/image108.svg"/><Relationship Id="rId5" Type="http://schemas.openxmlformats.org/officeDocument/2006/relationships/image" Target="../media/image102.svg"/><Relationship Id="rId15" Type="http://schemas.openxmlformats.org/officeDocument/2006/relationships/image" Target="../media/image112.svg"/><Relationship Id="rId10" Type="http://schemas.openxmlformats.org/officeDocument/2006/relationships/image" Target="../media/image107.png"/><Relationship Id="rId4" Type="http://schemas.openxmlformats.org/officeDocument/2006/relationships/image" Target="../media/image101.png"/><Relationship Id="rId9" Type="http://schemas.openxmlformats.org/officeDocument/2006/relationships/image" Target="../media/image106.svg"/><Relationship Id="rId14" Type="http://schemas.openxmlformats.org/officeDocument/2006/relationships/image" Target="../media/image111.png"/></Relationships>
</file>

<file path=ppt/slides/_rels/slide32.xml.rels><?xml version="1.0" encoding="UTF-8" standalone="yes"?>
<Relationships xmlns="http://schemas.openxmlformats.org/package/2006/relationships"><Relationship Id="rId3" Type="http://schemas.openxmlformats.org/officeDocument/2006/relationships/hyperlink" Target="https://www.youtube.com/watch?v=WLNt7biP0ps" TargetMode="External"/><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hyperlink" Target="https://www.youtube.com/watch?v=YDX5aixOicY" TargetMode="Externa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7.xml"/></Relationships>
</file>

<file path=ppt/slides/_rels/slide36.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33.xml"/><Relationship Id="rId1" Type="http://schemas.openxmlformats.org/officeDocument/2006/relationships/slideLayout" Target="../slideLayouts/slideLayout17.xml"/></Relationships>
</file>

<file path=ppt/slides/_rels/slide37.xml.rels><?xml version="1.0" encoding="UTF-8" standalone="yes"?>
<Relationships xmlns="http://schemas.openxmlformats.org/package/2006/relationships"><Relationship Id="rId3" Type="http://schemas.openxmlformats.org/officeDocument/2006/relationships/image" Target="../media/image116.jpe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5.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8" Type="http://schemas.openxmlformats.org/officeDocument/2006/relationships/image" Target="../media/image24.svg"/><Relationship Id="rId13" Type="http://schemas.openxmlformats.org/officeDocument/2006/relationships/image" Target="../media/image29.png"/><Relationship Id="rId3" Type="http://schemas.openxmlformats.org/officeDocument/2006/relationships/image" Target="../media/image19.png"/><Relationship Id="rId7" Type="http://schemas.openxmlformats.org/officeDocument/2006/relationships/image" Target="../media/image23.png"/><Relationship Id="rId12" Type="http://schemas.openxmlformats.org/officeDocument/2006/relationships/image" Target="../media/image28.svg"/><Relationship Id="rId17" Type="http://schemas.openxmlformats.org/officeDocument/2006/relationships/hyperlink" Target="https://aka.ms/ShareAIStory" TargetMode="External"/><Relationship Id="rId2" Type="http://schemas.openxmlformats.org/officeDocument/2006/relationships/notesSlide" Target="../notesSlides/notesSlide4.xml"/><Relationship Id="rId16" Type="http://schemas.openxmlformats.org/officeDocument/2006/relationships/image" Target="../media/image32.svg"/><Relationship Id="rId1" Type="http://schemas.openxmlformats.org/officeDocument/2006/relationships/slideLayout" Target="../slideLayouts/slideLayout9.xml"/><Relationship Id="rId6" Type="http://schemas.openxmlformats.org/officeDocument/2006/relationships/image" Target="../media/image22.svg"/><Relationship Id="rId11" Type="http://schemas.openxmlformats.org/officeDocument/2006/relationships/image" Target="../media/image27.png"/><Relationship Id="rId5" Type="http://schemas.openxmlformats.org/officeDocument/2006/relationships/image" Target="../media/image21.png"/><Relationship Id="rId15" Type="http://schemas.openxmlformats.org/officeDocument/2006/relationships/image" Target="../media/image31.png"/><Relationship Id="rId10" Type="http://schemas.openxmlformats.org/officeDocument/2006/relationships/image" Target="../media/image26.svg"/><Relationship Id="rId4" Type="http://schemas.openxmlformats.org/officeDocument/2006/relationships/image" Target="../media/image20.svg"/><Relationship Id="rId9" Type="http://schemas.openxmlformats.org/officeDocument/2006/relationships/image" Target="../media/image25.png"/><Relationship Id="rId14" Type="http://schemas.openxmlformats.org/officeDocument/2006/relationships/image" Target="../media/image30.svg"/></Relationships>
</file>

<file path=ppt/slides/_rels/slide40.xml.rels><?xml version="1.0" encoding="UTF-8" standalone="yes"?>
<Relationships xmlns="http://schemas.openxmlformats.org/package/2006/relationships"><Relationship Id="rId3" Type="http://schemas.openxmlformats.org/officeDocument/2006/relationships/hyperlink" Target="http://aka.ms/CopilotStudioSamples" TargetMode="External"/><Relationship Id="rId2" Type="http://schemas.openxmlformats.org/officeDocument/2006/relationships/notesSlide" Target="../notesSlides/notesSlide37.xml"/><Relationship Id="rId1" Type="http://schemas.openxmlformats.org/officeDocument/2006/relationships/slideLayout" Target="../slideLayouts/slideLayout3.xml"/><Relationship Id="rId4" Type="http://schemas.openxmlformats.org/officeDocument/2006/relationships/image" Target="../media/image118.png"/></Relationships>
</file>

<file path=ppt/slides/_rels/slide41.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3.xml.rels><?xml version="1.0" encoding="UTF-8" standalone="yes"?>
<Relationships xmlns="http://schemas.openxmlformats.org/package/2006/relationships"><Relationship Id="rId3" Type="http://schemas.openxmlformats.org/officeDocument/2006/relationships/hyperlink" Target="https://learn.microsoft.com/en-us/microsoft-copilot-studio/authoring-triggers-about" TargetMode="External"/><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hyperlink" Target="https://learn.microsoft.com/en-us/microsoft-copilot-studio/authoring-trigger-event"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5.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34.png"/><Relationship Id="rId1" Type="http://schemas.openxmlformats.org/officeDocument/2006/relationships/slideLayout" Target="../slideLayouts/slideLayout23.xml"/><Relationship Id="rId6" Type="http://schemas.openxmlformats.org/officeDocument/2006/relationships/image" Target="../media/image123.svg"/><Relationship Id="rId5" Type="http://schemas.openxmlformats.org/officeDocument/2006/relationships/image" Target="../media/image122.png"/><Relationship Id="rId4" Type="http://schemas.openxmlformats.org/officeDocument/2006/relationships/image" Target="../media/image121.png"/></Relationships>
</file>

<file path=ppt/slides/_rels/slide46.xml.rels><?xml version="1.0" encoding="UTF-8" standalone="yes"?>
<Relationships xmlns="http://schemas.openxmlformats.org/package/2006/relationships"><Relationship Id="rId3" Type="http://schemas.openxmlformats.org/officeDocument/2006/relationships/hyperlink" Target="https://learn.microsoft.com/en-us/microsoft-copilot-studio/authoring-add-other-agents" TargetMode="External"/><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hyperlink" Target="https://microsoft.github.io/mcscatblog/posts/copilot-studio-child-connected-agents-inputs-outputs/" TargetMode="External"/></Relationships>
</file>

<file path=ppt/slides/_rels/slide47.xml.rels><?xml version="1.0" encoding="UTF-8" standalone="yes"?>
<Relationships xmlns="http://schemas.openxmlformats.org/package/2006/relationships"><Relationship Id="rId3" Type="http://schemas.openxmlformats.org/officeDocument/2006/relationships/hyperlink" Target="https://learn.microsoft.com/en-us/microsoft-copilot-studio/multilingual" TargetMode="External"/><Relationship Id="rId2" Type="http://schemas.openxmlformats.org/officeDocument/2006/relationships/image" Target="../media/image124.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hyperlink" Target="https://github.com/microsoft/CopilotStudioSamples/tree/main/AutoDetectLanguageSample" TargetMode="External"/><Relationship Id="rId1" Type="http://schemas.openxmlformats.org/officeDocument/2006/relationships/slideLayout" Target="../slideLayouts/slideLayout11.xml"/><Relationship Id="rId4" Type="http://schemas.openxmlformats.org/officeDocument/2006/relationships/image" Target="../media/image126.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slide" Target="slide113.xml"/><Relationship Id="rId13" Type="http://schemas.openxmlformats.org/officeDocument/2006/relationships/slide" Target="slide80.xml"/><Relationship Id="rId3" Type="http://schemas.openxmlformats.org/officeDocument/2006/relationships/slide" Target="slide6.xml"/><Relationship Id="rId7" Type="http://schemas.openxmlformats.org/officeDocument/2006/relationships/slide" Target="slide86.xml"/><Relationship Id="rId12" Type="http://schemas.openxmlformats.org/officeDocument/2006/relationships/slide" Target="slide49.xml"/><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slide" Target="slide60.xml"/><Relationship Id="rId11" Type="http://schemas.openxmlformats.org/officeDocument/2006/relationships/slide" Target="slide143.xml"/><Relationship Id="rId5" Type="http://schemas.openxmlformats.org/officeDocument/2006/relationships/slide" Target="slide27.xml"/><Relationship Id="rId10" Type="http://schemas.openxmlformats.org/officeDocument/2006/relationships/slide" Target="slide150.xml"/><Relationship Id="rId4" Type="http://schemas.openxmlformats.org/officeDocument/2006/relationships/slide" Target="slide16.xml"/><Relationship Id="rId9" Type="http://schemas.openxmlformats.org/officeDocument/2006/relationships/slide" Target="slide135.xml"/><Relationship Id="rId14" Type="http://schemas.openxmlformats.org/officeDocument/2006/relationships/slide" Target="slide157.xml"/></Relationships>
</file>

<file path=ppt/slides/_rels/slide50.xml.rels><?xml version="1.0" encoding="UTF-8" standalone="yes"?>
<Relationships xmlns="http://schemas.openxmlformats.org/package/2006/relationships"><Relationship Id="rId8" Type="http://schemas.openxmlformats.org/officeDocument/2006/relationships/image" Target="../media/image132.svg"/><Relationship Id="rId3" Type="http://schemas.openxmlformats.org/officeDocument/2006/relationships/image" Target="../media/image127.png"/><Relationship Id="rId7" Type="http://schemas.openxmlformats.org/officeDocument/2006/relationships/image" Target="../media/image131.png"/><Relationship Id="rId2" Type="http://schemas.openxmlformats.org/officeDocument/2006/relationships/notesSlide" Target="../notesSlides/notesSlide42.xml"/><Relationship Id="rId1" Type="http://schemas.openxmlformats.org/officeDocument/2006/relationships/slideLayout" Target="../slideLayouts/slideLayout12.xml"/><Relationship Id="rId6" Type="http://schemas.openxmlformats.org/officeDocument/2006/relationships/image" Target="../media/image130.svg"/><Relationship Id="rId5" Type="http://schemas.openxmlformats.org/officeDocument/2006/relationships/image" Target="../media/image129.png"/><Relationship Id="rId4" Type="http://schemas.openxmlformats.org/officeDocument/2006/relationships/image" Target="../media/image128.sv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8" Type="http://schemas.microsoft.com/office/2007/relationships/hdphoto" Target="../media/hdphoto3.wdp"/><Relationship Id="rId13" Type="http://schemas.openxmlformats.org/officeDocument/2006/relationships/image" Target="../media/image140.png"/><Relationship Id="rId18" Type="http://schemas.openxmlformats.org/officeDocument/2006/relationships/image" Target="../media/image145.svg"/><Relationship Id="rId3" Type="http://schemas.openxmlformats.org/officeDocument/2006/relationships/image" Target="../media/image133.png"/><Relationship Id="rId7" Type="http://schemas.openxmlformats.org/officeDocument/2006/relationships/image" Target="../media/image136.png"/><Relationship Id="rId12" Type="http://schemas.openxmlformats.org/officeDocument/2006/relationships/image" Target="../media/image139.png"/><Relationship Id="rId17" Type="http://schemas.openxmlformats.org/officeDocument/2006/relationships/image" Target="../media/image144.png"/><Relationship Id="rId2" Type="http://schemas.openxmlformats.org/officeDocument/2006/relationships/notesSlide" Target="../notesSlides/notesSlide43.xml"/><Relationship Id="rId16" Type="http://schemas.openxmlformats.org/officeDocument/2006/relationships/image" Target="../media/image143.svg"/><Relationship Id="rId1" Type="http://schemas.openxmlformats.org/officeDocument/2006/relationships/slideLayout" Target="../slideLayouts/slideLayout5.xml"/><Relationship Id="rId6" Type="http://schemas.openxmlformats.org/officeDocument/2006/relationships/image" Target="../media/image135.png"/><Relationship Id="rId11" Type="http://schemas.openxmlformats.org/officeDocument/2006/relationships/image" Target="../media/image138.png"/><Relationship Id="rId5" Type="http://schemas.openxmlformats.org/officeDocument/2006/relationships/image" Target="../media/image134.png"/><Relationship Id="rId15" Type="http://schemas.openxmlformats.org/officeDocument/2006/relationships/image" Target="../media/image142.png"/><Relationship Id="rId10" Type="http://schemas.microsoft.com/office/2007/relationships/hdphoto" Target="../media/hdphoto4.wdp"/><Relationship Id="rId19" Type="http://schemas.openxmlformats.org/officeDocument/2006/relationships/image" Target="../media/image34.png"/><Relationship Id="rId4" Type="http://schemas.microsoft.com/office/2007/relationships/hdphoto" Target="../media/hdphoto2.wdp"/><Relationship Id="rId9" Type="http://schemas.openxmlformats.org/officeDocument/2006/relationships/image" Target="../media/image137.png"/><Relationship Id="rId14" Type="http://schemas.openxmlformats.org/officeDocument/2006/relationships/image" Target="../media/image141.svg"/></Relationships>
</file>

<file path=ppt/slides/_rels/slide53.xml.rels><?xml version="1.0" encoding="UTF-8" standalone="yes"?>
<Relationships xmlns="http://schemas.openxmlformats.org/package/2006/relationships"><Relationship Id="rId8" Type="http://schemas.openxmlformats.org/officeDocument/2006/relationships/image" Target="../media/image151.svg"/><Relationship Id="rId13" Type="http://schemas.openxmlformats.org/officeDocument/2006/relationships/image" Target="../media/image156.png"/><Relationship Id="rId18" Type="http://schemas.openxmlformats.org/officeDocument/2006/relationships/image" Target="../media/image161.svg"/><Relationship Id="rId26" Type="http://schemas.openxmlformats.org/officeDocument/2006/relationships/image" Target="../media/image169.svg"/><Relationship Id="rId3" Type="http://schemas.openxmlformats.org/officeDocument/2006/relationships/image" Target="../media/image146.png"/><Relationship Id="rId21" Type="http://schemas.openxmlformats.org/officeDocument/2006/relationships/image" Target="../media/image164.png"/><Relationship Id="rId7" Type="http://schemas.openxmlformats.org/officeDocument/2006/relationships/image" Target="../media/image150.png"/><Relationship Id="rId12" Type="http://schemas.openxmlformats.org/officeDocument/2006/relationships/image" Target="../media/image155.svg"/><Relationship Id="rId17" Type="http://schemas.openxmlformats.org/officeDocument/2006/relationships/image" Target="../media/image160.png"/><Relationship Id="rId25" Type="http://schemas.openxmlformats.org/officeDocument/2006/relationships/image" Target="../media/image168.png"/><Relationship Id="rId2" Type="http://schemas.openxmlformats.org/officeDocument/2006/relationships/notesSlide" Target="../notesSlides/notesSlide44.xml"/><Relationship Id="rId16" Type="http://schemas.openxmlformats.org/officeDocument/2006/relationships/image" Target="../media/image159.svg"/><Relationship Id="rId20" Type="http://schemas.openxmlformats.org/officeDocument/2006/relationships/image" Target="../media/image163.svg"/><Relationship Id="rId29" Type="http://schemas.openxmlformats.org/officeDocument/2006/relationships/image" Target="../media/image172.png"/><Relationship Id="rId1" Type="http://schemas.openxmlformats.org/officeDocument/2006/relationships/slideLayout" Target="../slideLayouts/slideLayout5.xml"/><Relationship Id="rId6" Type="http://schemas.openxmlformats.org/officeDocument/2006/relationships/image" Target="../media/image149.svg"/><Relationship Id="rId11" Type="http://schemas.openxmlformats.org/officeDocument/2006/relationships/image" Target="../media/image154.png"/><Relationship Id="rId24" Type="http://schemas.openxmlformats.org/officeDocument/2006/relationships/image" Target="../media/image167.svg"/><Relationship Id="rId5" Type="http://schemas.openxmlformats.org/officeDocument/2006/relationships/image" Target="../media/image148.png"/><Relationship Id="rId15" Type="http://schemas.openxmlformats.org/officeDocument/2006/relationships/image" Target="../media/image158.png"/><Relationship Id="rId23" Type="http://schemas.openxmlformats.org/officeDocument/2006/relationships/image" Target="../media/image166.png"/><Relationship Id="rId28" Type="http://schemas.openxmlformats.org/officeDocument/2006/relationships/image" Target="../media/image171.svg"/><Relationship Id="rId10" Type="http://schemas.openxmlformats.org/officeDocument/2006/relationships/image" Target="../media/image153.svg"/><Relationship Id="rId19" Type="http://schemas.openxmlformats.org/officeDocument/2006/relationships/image" Target="../media/image162.png"/><Relationship Id="rId4" Type="http://schemas.openxmlformats.org/officeDocument/2006/relationships/image" Target="../media/image147.svg"/><Relationship Id="rId9" Type="http://schemas.openxmlformats.org/officeDocument/2006/relationships/image" Target="../media/image152.png"/><Relationship Id="rId14" Type="http://schemas.openxmlformats.org/officeDocument/2006/relationships/image" Target="../media/image157.svg"/><Relationship Id="rId22" Type="http://schemas.openxmlformats.org/officeDocument/2006/relationships/image" Target="../media/image165.svg"/><Relationship Id="rId27" Type="http://schemas.openxmlformats.org/officeDocument/2006/relationships/image" Target="../media/image170.png"/><Relationship Id="rId30" Type="http://schemas.openxmlformats.org/officeDocument/2006/relationships/image" Target="../media/image173.svg"/></Relationships>
</file>

<file path=ppt/slides/_rels/slide54.xml.rels><?xml version="1.0" encoding="UTF-8" standalone="yes"?>
<Relationships xmlns="http://schemas.openxmlformats.org/package/2006/relationships"><Relationship Id="rId8" Type="http://schemas.openxmlformats.org/officeDocument/2006/relationships/image" Target="../media/image174.png"/><Relationship Id="rId13" Type="http://schemas.openxmlformats.org/officeDocument/2006/relationships/image" Target="../media/image179.svg"/><Relationship Id="rId18" Type="http://schemas.openxmlformats.org/officeDocument/2006/relationships/image" Target="../media/image184.png"/><Relationship Id="rId26" Type="http://schemas.openxmlformats.org/officeDocument/2006/relationships/image" Target="../media/image192.png"/><Relationship Id="rId3" Type="http://schemas.openxmlformats.org/officeDocument/2006/relationships/hyperlink" Target="https://learn.microsoft.com/en-us/microsoft-copilot-studio/responsible-ai-overview" TargetMode="External"/><Relationship Id="rId21" Type="http://schemas.openxmlformats.org/officeDocument/2006/relationships/image" Target="../media/image187.svg"/><Relationship Id="rId7" Type="http://schemas.openxmlformats.org/officeDocument/2006/relationships/hyperlink" Target="https://learn.microsoft.com/en-us/azure/ai-services/openai/concepts/abuse-monitoring" TargetMode="External"/><Relationship Id="rId12" Type="http://schemas.openxmlformats.org/officeDocument/2006/relationships/image" Target="../media/image178.png"/><Relationship Id="rId17" Type="http://schemas.openxmlformats.org/officeDocument/2006/relationships/image" Target="../media/image183.svg"/><Relationship Id="rId25" Type="http://schemas.openxmlformats.org/officeDocument/2006/relationships/image" Target="../media/image191.svg"/><Relationship Id="rId2" Type="http://schemas.openxmlformats.org/officeDocument/2006/relationships/notesSlide" Target="../notesSlides/notesSlide45.xml"/><Relationship Id="rId16" Type="http://schemas.openxmlformats.org/officeDocument/2006/relationships/image" Target="../media/image182.png"/><Relationship Id="rId20" Type="http://schemas.openxmlformats.org/officeDocument/2006/relationships/image" Target="../media/image186.png"/><Relationship Id="rId1" Type="http://schemas.openxmlformats.org/officeDocument/2006/relationships/slideLayout" Target="../slideLayouts/slideLayout4.xml"/><Relationship Id="rId6" Type="http://schemas.openxmlformats.org/officeDocument/2006/relationships/hyperlink" Target="https://learn.microsoft.com/en-us/power-platform/admin/about-lockbox" TargetMode="External"/><Relationship Id="rId11" Type="http://schemas.openxmlformats.org/officeDocument/2006/relationships/image" Target="../media/image177.svg"/><Relationship Id="rId24" Type="http://schemas.openxmlformats.org/officeDocument/2006/relationships/image" Target="../media/image190.png"/><Relationship Id="rId5" Type="http://schemas.openxmlformats.org/officeDocument/2006/relationships/hyperlink" Target="https://learn.microsoft.com/en-us/microsoft-copilot-studio/manage-data-movement-outside-us" TargetMode="External"/><Relationship Id="rId15" Type="http://schemas.openxmlformats.org/officeDocument/2006/relationships/image" Target="../media/image181.svg"/><Relationship Id="rId23" Type="http://schemas.openxmlformats.org/officeDocument/2006/relationships/image" Target="../media/image189.svg"/><Relationship Id="rId10" Type="http://schemas.openxmlformats.org/officeDocument/2006/relationships/image" Target="../media/image176.png"/><Relationship Id="rId19" Type="http://schemas.openxmlformats.org/officeDocument/2006/relationships/image" Target="../media/image185.svg"/><Relationship Id="rId4" Type="http://schemas.openxmlformats.org/officeDocument/2006/relationships/hyperlink" Target="https://learn.microsoft.com/en-us/microsoft-copilot-studio/nlu-generative-answers-prompt-modification" TargetMode="External"/><Relationship Id="rId9" Type="http://schemas.openxmlformats.org/officeDocument/2006/relationships/image" Target="../media/image175.svg"/><Relationship Id="rId14" Type="http://schemas.openxmlformats.org/officeDocument/2006/relationships/image" Target="../media/image180.png"/><Relationship Id="rId22" Type="http://schemas.openxmlformats.org/officeDocument/2006/relationships/image" Target="../media/image188.png"/><Relationship Id="rId27" Type="http://schemas.openxmlformats.org/officeDocument/2006/relationships/image" Target="../media/image193.svg"/></Relationships>
</file>

<file path=ppt/slides/_rels/slide55.xml.rels><?xml version="1.0" encoding="UTF-8" standalone="yes"?>
<Relationships xmlns="http://schemas.openxmlformats.org/package/2006/relationships"><Relationship Id="rId8" Type="http://schemas.openxmlformats.org/officeDocument/2006/relationships/hyperlink" Target="https://learn.microsoft.com/en-us/microsoft-copilot-studio/nlu-generative-answers-azure-openai" TargetMode="External"/><Relationship Id="rId3" Type="http://schemas.openxmlformats.org/officeDocument/2006/relationships/hyperlink" Target="https://learn.microsoft.com/en-us/microsoft-copilot-studio/nlu-boost-conversations#url-considerations" TargetMode="External"/><Relationship Id="rId7" Type="http://schemas.openxmlformats.org/officeDocument/2006/relationships/hyperlink" Target="https://learn.microsoft.com/en-us/microsoft-copilot-studio/nlu-documents" TargetMode="External"/><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hyperlink" Target="https://learn.microsoft.com/en-us/microsoft-copilot-studio/nlu-generative-answers-custom-data" TargetMode="External"/><Relationship Id="rId5" Type="http://schemas.openxmlformats.org/officeDocument/2006/relationships/hyperlink" Target="https://learn.microsoft.com/en-us/microsoft-copilot-studio/nlu-generative-answers-sharepoint-onedrive" TargetMode="External"/><Relationship Id="rId10" Type="http://schemas.openxmlformats.org/officeDocument/2006/relationships/image" Target="../media/image195.svg"/><Relationship Id="rId4" Type="http://schemas.openxmlformats.org/officeDocument/2006/relationships/hyperlink" Target="https://learn.microsoft.com/en-us/microsoft-copilot-studio/nlu-generative-answers-bing" TargetMode="External"/><Relationship Id="rId9" Type="http://schemas.openxmlformats.org/officeDocument/2006/relationships/image" Target="../media/image194.png"/></Relationships>
</file>

<file path=ppt/slides/_rels/slide56.xml.rels><?xml version="1.0" encoding="UTF-8" standalone="yes"?>
<Relationships xmlns="http://schemas.openxmlformats.org/package/2006/relationships"><Relationship Id="rId8" Type="http://schemas.openxmlformats.org/officeDocument/2006/relationships/image" Target="../media/image201.svg"/><Relationship Id="rId13" Type="http://schemas.openxmlformats.org/officeDocument/2006/relationships/image" Target="../media/image206.png"/><Relationship Id="rId18" Type="http://schemas.openxmlformats.org/officeDocument/2006/relationships/image" Target="../media/image210.svg"/><Relationship Id="rId26" Type="http://schemas.openxmlformats.org/officeDocument/2006/relationships/image" Target="../media/image218.svg"/><Relationship Id="rId3" Type="http://schemas.openxmlformats.org/officeDocument/2006/relationships/image" Target="../media/image196.png"/><Relationship Id="rId21" Type="http://schemas.openxmlformats.org/officeDocument/2006/relationships/image" Target="../media/image213.png"/><Relationship Id="rId7" Type="http://schemas.openxmlformats.org/officeDocument/2006/relationships/image" Target="../media/image200.png"/><Relationship Id="rId12" Type="http://schemas.openxmlformats.org/officeDocument/2006/relationships/image" Target="../media/image205.svg"/><Relationship Id="rId17" Type="http://schemas.openxmlformats.org/officeDocument/2006/relationships/image" Target="../media/image209.png"/><Relationship Id="rId25" Type="http://schemas.openxmlformats.org/officeDocument/2006/relationships/image" Target="../media/image217.png"/><Relationship Id="rId2" Type="http://schemas.openxmlformats.org/officeDocument/2006/relationships/notesSlide" Target="../notesSlides/notesSlide47.xml"/><Relationship Id="rId16" Type="http://schemas.microsoft.com/office/2007/relationships/hdphoto" Target="../media/hdphoto5.wdp"/><Relationship Id="rId20" Type="http://schemas.openxmlformats.org/officeDocument/2006/relationships/image" Target="../media/image212.svg"/><Relationship Id="rId1" Type="http://schemas.openxmlformats.org/officeDocument/2006/relationships/slideLayout" Target="../slideLayouts/slideLayout2.xml"/><Relationship Id="rId6" Type="http://schemas.openxmlformats.org/officeDocument/2006/relationships/image" Target="../media/image199.svg"/><Relationship Id="rId11" Type="http://schemas.openxmlformats.org/officeDocument/2006/relationships/image" Target="../media/image204.png"/><Relationship Id="rId24" Type="http://schemas.openxmlformats.org/officeDocument/2006/relationships/image" Target="../media/image216.svg"/><Relationship Id="rId5" Type="http://schemas.openxmlformats.org/officeDocument/2006/relationships/image" Target="../media/image198.png"/><Relationship Id="rId15" Type="http://schemas.openxmlformats.org/officeDocument/2006/relationships/image" Target="../media/image208.png"/><Relationship Id="rId23" Type="http://schemas.openxmlformats.org/officeDocument/2006/relationships/image" Target="../media/image215.png"/><Relationship Id="rId28" Type="http://schemas.openxmlformats.org/officeDocument/2006/relationships/image" Target="../media/image220.svg"/><Relationship Id="rId10" Type="http://schemas.openxmlformats.org/officeDocument/2006/relationships/image" Target="../media/image203.svg"/><Relationship Id="rId19" Type="http://schemas.openxmlformats.org/officeDocument/2006/relationships/image" Target="../media/image211.png"/><Relationship Id="rId4" Type="http://schemas.openxmlformats.org/officeDocument/2006/relationships/image" Target="../media/image197.svg"/><Relationship Id="rId9" Type="http://schemas.openxmlformats.org/officeDocument/2006/relationships/image" Target="../media/image202.png"/><Relationship Id="rId14" Type="http://schemas.openxmlformats.org/officeDocument/2006/relationships/image" Target="../media/image207.svg"/><Relationship Id="rId22" Type="http://schemas.openxmlformats.org/officeDocument/2006/relationships/image" Target="../media/image214.svg"/><Relationship Id="rId27" Type="http://schemas.openxmlformats.org/officeDocument/2006/relationships/image" Target="../media/image219.png"/></Relationships>
</file>

<file path=ppt/slides/_rels/slide57.xml.rels><?xml version="1.0" encoding="UTF-8" standalone="yes"?>
<Relationships xmlns="http://schemas.openxmlformats.org/package/2006/relationships"><Relationship Id="rId8" Type="http://schemas.openxmlformats.org/officeDocument/2006/relationships/hyperlink" Target="https://www.youtube.com/watch?v=gd54iQ00eQE" TargetMode="External"/><Relationship Id="rId3" Type="http://schemas.openxmlformats.org/officeDocument/2006/relationships/hyperlink" Target="https://learn.microsoft.com/en-us/microsoft-copilot-studio/nlu-boost-conversations" TargetMode="External"/><Relationship Id="rId7" Type="http://schemas.openxmlformats.org/officeDocument/2006/relationships/hyperlink" Target="https://www.youtube.com/watch?v=exkFbT9qyCM" TargetMode="External"/><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hyperlink" Target="https://www.youtube.com/watch?v=iGjpLFupYlM" TargetMode="External"/><Relationship Id="rId5" Type="http://schemas.openxmlformats.org/officeDocument/2006/relationships/hyperlink" Target="https://www.youtube.com/watch?v=5qJwH4GrxFY" TargetMode="External"/><Relationship Id="rId4" Type="http://schemas.openxmlformats.org/officeDocument/2006/relationships/hyperlink" Target="https://learn.microsoft.com/en-us/microsoft-copilot-studio/nlu-boost-node" TargetMode="External"/></Relationships>
</file>

<file path=ppt/slides/_rels/slide58.xml.rels><?xml version="1.0" encoding="UTF-8" standalone="yes"?>
<Relationships xmlns="http://schemas.openxmlformats.org/package/2006/relationships"><Relationship Id="rId3" Type="http://schemas.openxmlformats.org/officeDocument/2006/relationships/hyperlink" Target="https://learn.microsoft.com/en-us/microsoft-copilot-studio/knowledge-copilot-studio" TargetMode="External"/><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hyperlink" Target="https://learn.microsoft.com/en-us/microsoft-copilot-studio/knowledge-test" TargetMode="External"/><Relationship Id="rId5" Type="http://schemas.openxmlformats.org/officeDocument/2006/relationships/hyperlink" Target="https://learn.microsoft.com/en-us/microsoft-copilot-studio/knowledge-unstructured-data" TargetMode="External"/><Relationship Id="rId4" Type="http://schemas.openxmlformats.org/officeDocument/2006/relationships/hyperlink" Target="https://learn.microsoft.com/en-us/microsoft-copilot-studio/knowledge-add-existing-copilot" TargetMode="External"/></Relationships>
</file>

<file path=ppt/slides/_rels/slide59.xml.rels><?xml version="1.0" encoding="UTF-8" standalone="yes"?>
<Relationships xmlns="http://schemas.openxmlformats.org/package/2006/relationships"><Relationship Id="rId3" Type="http://schemas.openxmlformats.org/officeDocument/2006/relationships/hyperlink" Target="https://learn.microsoft.com/en-us/microsoft-copilot-studio/advanced-ai-features" TargetMode="External"/><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8" Type="http://schemas.openxmlformats.org/officeDocument/2006/relationships/hyperlink" Target="https://learn.microsoft.com/en-us/power-apps/developer/data-platform/custom-api" TargetMode="External"/><Relationship Id="rId13" Type="http://schemas.openxmlformats.org/officeDocument/2006/relationships/image" Target="../media/image221.png"/><Relationship Id="rId3" Type="http://schemas.openxmlformats.org/officeDocument/2006/relationships/hyperlink" Target="https://learn.microsoft.com/en-us/microsoft-copilot-studio/advanced-use-flow" TargetMode="External"/><Relationship Id="rId7" Type="http://schemas.openxmlformats.org/officeDocument/2006/relationships/hyperlink" Target="https://learn.microsoft.com/en-us/microsoft-copilot-studio/advanced-use-skills" TargetMode="External"/><Relationship Id="rId12" Type="http://schemas.openxmlformats.org/officeDocument/2006/relationships/image" Target="../media/image218.svg"/><Relationship Id="rId2" Type="http://schemas.openxmlformats.org/officeDocument/2006/relationships/notesSlide" Target="../notesSlides/notesSlide51.xml"/><Relationship Id="rId16" Type="http://schemas.openxmlformats.org/officeDocument/2006/relationships/image" Target="../media/image223.svg"/><Relationship Id="rId1" Type="http://schemas.openxmlformats.org/officeDocument/2006/relationships/slideLayout" Target="../slideLayouts/slideLayout2.xml"/><Relationship Id="rId6" Type="http://schemas.openxmlformats.org/officeDocument/2006/relationships/hyperlink" Target="https://learn.microsoft.com/en-us/microsoft-copilot-studio/advanced-plugin-actions" TargetMode="External"/><Relationship Id="rId11" Type="http://schemas.openxmlformats.org/officeDocument/2006/relationships/image" Target="../media/image217.png"/><Relationship Id="rId5" Type="http://schemas.openxmlformats.org/officeDocument/2006/relationships/hyperlink" Target="https://learn.microsoft.com/en-us/microsoft-copilot-studio/advanced-connectors" TargetMode="External"/><Relationship Id="rId15" Type="http://schemas.openxmlformats.org/officeDocument/2006/relationships/image" Target="../media/image222.png"/><Relationship Id="rId10" Type="http://schemas.openxmlformats.org/officeDocument/2006/relationships/hyperlink" Target="https://learn.microsoft.com/en-us/azure/azure-functions/" TargetMode="External"/><Relationship Id="rId4" Type="http://schemas.openxmlformats.org/officeDocument/2006/relationships/hyperlink" Target="https://learn.microsoft.com/en-us/microsoft-copilot-studio/authoring-http-node" TargetMode="External"/><Relationship Id="rId9" Type="http://schemas.openxmlformats.org/officeDocument/2006/relationships/hyperlink" Target="https://learn.microsoft.com/en-us/power-apps/maker/data-platform/low-code-plug-ins?tabs=instant" TargetMode="External"/><Relationship Id="rId14" Type="http://schemas.openxmlformats.org/officeDocument/2006/relationships/image" Target="../media/image171.svg"/></Relationships>
</file>

<file path=ppt/slides/_rels/slide62.xml.rels><?xml version="1.0" encoding="UTF-8" standalone="yes"?>
<Relationships xmlns="http://schemas.openxmlformats.org/package/2006/relationships"><Relationship Id="rId3" Type="http://schemas.openxmlformats.org/officeDocument/2006/relationships/image" Target="../media/image224.png"/><Relationship Id="rId2" Type="http://schemas.openxmlformats.org/officeDocument/2006/relationships/notesSlide" Target="../notesSlides/notesSlide52.xml"/><Relationship Id="rId1" Type="http://schemas.openxmlformats.org/officeDocument/2006/relationships/slideLayout" Target="../slideLayouts/slideLayout8.xml"/><Relationship Id="rId4" Type="http://schemas.openxmlformats.org/officeDocument/2006/relationships/image" Target="../media/image225.png"/></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hyperlink" Target="https://learn.microsoft.com/en-us/microsoft-copilot-studio/authoring-http-node" TargetMode="External"/><Relationship Id="rId2" Type="http://schemas.openxmlformats.org/officeDocument/2006/relationships/hyperlink" Target="https://learn.microsoft.com/en-us/microsoft-copilot-studio/advanced-flow" TargetMode="External"/><Relationship Id="rId1" Type="http://schemas.openxmlformats.org/officeDocument/2006/relationships/slideLayout" Target="../slideLayouts/slideLayout2.xml"/><Relationship Id="rId5" Type="http://schemas.openxmlformats.org/officeDocument/2006/relationships/hyperlink" Target="https://learn.microsoft.com/en-us/microsoft-copilot-studio/advanced-use-skills" TargetMode="External"/><Relationship Id="rId4" Type="http://schemas.openxmlformats.org/officeDocument/2006/relationships/hyperlink" Target="https://learn.microsoft.com/en-us/microsoft-copilot-studio/advanced-plugin-actions" TargetMode="External"/></Relationships>
</file>

<file path=ppt/slides/_rels/slide65.xml.rels><?xml version="1.0" encoding="UTF-8" standalone="yes"?>
<Relationships xmlns="http://schemas.openxmlformats.org/package/2006/relationships"><Relationship Id="rId3" Type="http://schemas.openxmlformats.org/officeDocument/2006/relationships/image" Target="../media/image227.png"/><Relationship Id="rId2" Type="http://schemas.openxmlformats.org/officeDocument/2006/relationships/image" Target="../media/image226.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hyperlink" Target="https://learn.microsoft.com/en-us/microsoft-copilot-studio/advanced-use-flow" TargetMode="External"/><Relationship Id="rId2" Type="http://schemas.openxmlformats.org/officeDocument/2006/relationships/notesSlide" Target="../notesSlides/notesSlide54.xml"/><Relationship Id="rId1" Type="http://schemas.openxmlformats.org/officeDocument/2006/relationships/slideLayout" Target="../slideLayouts/slideLayout2.xml"/><Relationship Id="rId5" Type="http://schemas.openxmlformats.org/officeDocument/2006/relationships/hyperlink" Target="https://www.matthewdevaney.com/?s=Power+Automate+Standards" TargetMode="External"/><Relationship Id="rId4" Type="http://schemas.openxmlformats.org/officeDocument/2006/relationships/hyperlink" Target="https://learn.microsoft.com/en-us/microsoft-copilot-studio/authoring-http-node" TargetMode="External"/></Relationships>
</file>

<file path=ppt/slides/_rels/slide67.xml.rels><?xml version="1.0" encoding="UTF-8" standalone="yes"?>
<Relationships xmlns="http://schemas.openxmlformats.org/package/2006/relationships"><Relationship Id="rId3" Type="http://schemas.openxmlformats.org/officeDocument/2006/relationships/hyperlink" Target="https://learn.microsoft.com/en-us/microsoft-copilot-studio/error-codes?tabs=webApp#flowactiontimedout" TargetMode="External"/><Relationship Id="rId2" Type="http://schemas.openxmlformats.org/officeDocument/2006/relationships/notesSlide" Target="../notesSlides/notesSlide55.xml"/><Relationship Id="rId1" Type="http://schemas.openxmlformats.org/officeDocument/2006/relationships/slideLayout" Target="../slideLayouts/slideLayout2.xml"/><Relationship Id="rId5" Type="http://schemas.openxmlformats.org/officeDocument/2006/relationships/image" Target="../media/image228.png"/><Relationship Id="rId4" Type="http://schemas.openxmlformats.org/officeDocument/2006/relationships/hyperlink" Target="https://mattjimison.com/2023/05/16/the-execution-of-template-action-return_values_to_power_virtual_agents-is-failed/" TargetMode="External"/></Relationships>
</file>

<file path=ppt/slides/_rels/slide68.xml.rels><?xml version="1.0" encoding="UTF-8" standalone="yes"?>
<Relationships xmlns="http://schemas.openxmlformats.org/package/2006/relationships"><Relationship Id="rId3" Type="http://schemas.openxmlformats.org/officeDocument/2006/relationships/hyperlink" Target="https://learn.microsoft.com/en-us/microsoft-copilot-studio/error-codes?tabs=webApp#flowactiontimedout" TargetMode="External"/><Relationship Id="rId2" Type="http://schemas.openxmlformats.org/officeDocument/2006/relationships/notesSlide" Target="../notesSlides/notesSlide56.xml"/><Relationship Id="rId1" Type="http://schemas.openxmlformats.org/officeDocument/2006/relationships/slideLayout" Target="../slideLayouts/slideLayout2.xml"/><Relationship Id="rId5" Type="http://schemas.openxmlformats.org/officeDocument/2006/relationships/image" Target="../media/image229.png"/><Relationship Id="rId4" Type="http://schemas.openxmlformats.org/officeDocument/2006/relationships/hyperlink" Target="https://learn.microsoft.com/en-us/microsoft-copilot-studio/advanced-proactive-message" TargetMode="External"/></Relationships>
</file>

<file path=ppt/slides/_rels/slide69.xml.rels><?xml version="1.0" encoding="UTF-8" standalone="yes"?>
<Relationships xmlns="http://schemas.openxmlformats.org/package/2006/relationships"><Relationship Id="rId3" Type="http://schemas.openxmlformats.org/officeDocument/2006/relationships/hyperlink" Target="https://learn.microsoft.com/en-us/connectors/custom-connectors/" TargetMode="External"/><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xml"/><Relationship Id="rId1" Type="http://schemas.openxmlformats.org/officeDocument/2006/relationships/slideLayout" Target="../slideLayouts/slideLayout21.xml"/><Relationship Id="rId4" Type="http://schemas.openxmlformats.org/officeDocument/2006/relationships/image" Target="../media/image34.png"/></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9.xml"/><Relationship Id="rId1" Type="http://schemas.openxmlformats.org/officeDocument/2006/relationships/tags" Target="../tags/tag1.xml"/><Relationship Id="rId5" Type="http://schemas.openxmlformats.org/officeDocument/2006/relationships/image" Target="../media/image230.png"/><Relationship Id="rId4" Type="http://schemas.openxmlformats.org/officeDocument/2006/relationships/image" Target="../media/image34.png"/></Relationships>
</file>

<file path=ppt/slides/_rels/slide71.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59.xml"/><Relationship Id="rId1" Type="http://schemas.openxmlformats.org/officeDocument/2006/relationships/slideLayout" Target="../slideLayouts/slideLayout15.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231.png"/><Relationship Id="rId7" Type="http://schemas.openxmlformats.org/officeDocument/2006/relationships/image" Target="../media/image235.png"/><Relationship Id="rId2" Type="http://schemas.openxmlformats.org/officeDocument/2006/relationships/image" Target="../media/image34.png"/><Relationship Id="rId1" Type="http://schemas.openxmlformats.org/officeDocument/2006/relationships/slideLayout" Target="../slideLayouts/slideLayout32.xml"/><Relationship Id="rId6" Type="http://schemas.openxmlformats.org/officeDocument/2006/relationships/image" Target="../media/image234.png"/><Relationship Id="rId5" Type="http://schemas.openxmlformats.org/officeDocument/2006/relationships/image" Target="../media/image233.png"/><Relationship Id="rId4" Type="http://schemas.openxmlformats.org/officeDocument/2006/relationships/image" Target="../media/image232.png"/></Relationships>
</file>

<file path=ppt/slides/_rels/slide73.xml.rels><?xml version="1.0" encoding="UTF-8" standalone="yes"?>
<Relationships xmlns="http://schemas.openxmlformats.org/package/2006/relationships"><Relationship Id="rId3" Type="http://schemas.openxmlformats.org/officeDocument/2006/relationships/hyperlink" Target="https://learn.microsoft.com/en-us/azure/api-management/export-rest-mcp-server" TargetMode="External"/><Relationship Id="rId2" Type="http://schemas.openxmlformats.org/officeDocument/2006/relationships/image" Target="../media/image236.png"/><Relationship Id="rId1" Type="http://schemas.openxmlformats.org/officeDocument/2006/relationships/slideLayout" Target="../slideLayouts/slideLayout31.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2.xml"/></Relationships>
</file>

<file path=ppt/slides/_rels/slide75.xml.rels><?xml version="1.0" encoding="UTF-8" standalone="yes"?>
<Relationships xmlns="http://schemas.openxmlformats.org/package/2006/relationships"><Relationship Id="rId8" Type="http://schemas.openxmlformats.org/officeDocument/2006/relationships/image" Target="../media/image242.svg"/><Relationship Id="rId13" Type="http://schemas.openxmlformats.org/officeDocument/2006/relationships/image" Target="../media/image247.png"/><Relationship Id="rId3" Type="http://schemas.openxmlformats.org/officeDocument/2006/relationships/image" Target="../media/image237.png"/><Relationship Id="rId7" Type="http://schemas.openxmlformats.org/officeDocument/2006/relationships/image" Target="../media/image241.png"/><Relationship Id="rId12" Type="http://schemas.openxmlformats.org/officeDocument/2006/relationships/image" Target="../media/image246.svg"/><Relationship Id="rId2" Type="http://schemas.openxmlformats.org/officeDocument/2006/relationships/notesSlide" Target="../notesSlides/notesSlide61.xml"/><Relationship Id="rId16" Type="http://schemas.openxmlformats.org/officeDocument/2006/relationships/image" Target="../media/image250.svg"/><Relationship Id="rId1" Type="http://schemas.openxmlformats.org/officeDocument/2006/relationships/slideLayout" Target="../slideLayouts/slideLayout18.xml"/><Relationship Id="rId6" Type="http://schemas.openxmlformats.org/officeDocument/2006/relationships/image" Target="../media/image240.svg"/><Relationship Id="rId11" Type="http://schemas.openxmlformats.org/officeDocument/2006/relationships/image" Target="../media/image245.png"/><Relationship Id="rId5" Type="http://schemas.openxmlformats.org/officeDocument/2006/relationships/image" Target="../media/image239.png"/><Relationship Id="rId15" Type="http://schemas.openxmlformats.org/officeDocument/2006/relationships/image" Target="../media/image249.png"/><Relationship Id="rId10" Type="http://schemas.openxmlformats.org/officeDocument/2006/relationships/image" Target="../media/image244.svg"/><Relationship Id="rId4" Type="http://schemas.openxmlformats.org/officeDocument/2006/relationships/image" Target="../media/image238.svg"/><Relationship Id="rId9" Type="http://schemas.openxmlformats.org/officeDocument/2006/relationships/image" Target="../media/image243.png"/><Relationship Id="rId14" Type="http://schemas.openxmlformats.org/officeDocument/2006/relationships/image" Target="../media/image248.sv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7.xml.rels><?xml version="1.0" encoding="UTF-8" standalone="yes"?>
<Relationships xmlns="http://schemas.openxmlformats.org/package/2006/relationships"><Relationship Id="rId3" Type="http://schemas.openxmlformats.org/officeDocument/2006/relationships/image" Target="../media/image252.svg"/><Relationship Id="rId7" Type="http://schemas.openxmlformats.org/officeDocument/2006/relationships/image" Target="../media/image256.svg"/><Relationship Id="rId2" Type="http://schemas.openxmlformats.org/officeDocument/2006/relationships/image" Target="../media/image251.png"/><Relationship Id="rId1" Type="http://schemas.openxmlformats.org/officeDocument/2006/relationships/slideLayout" Target="../slideLayouts/slideLayout22.xml"/><Relationship Id="rId6" Type="http://schemas.openxmlformats.org/officeDocument/2006/relationships/image" Target="../media/image255.png"/><Relationship Id="rId5" Type="http://schemas.openxmlformats.org/officeDocument/2006/relationships/image" Target="../media/image254.svg"/><Relationship Id="rId4" Type="http://schemas.openxmlformats.org/officeDocument/2006/relationships/image" Target="../media/image253.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svg"/><Relationship Id="rId2" Type="http://schemas.openxmlformats.org/officeDocument/2006/relationships/notesSlide" Target="../notesSlides/notesSlide7.xml"/><Relationship Id="rId1" Type="http://schemas.openxmlformats.org/officeDocument/2006/relationships/slideLayout" Target="../slideLayouts/slideLayout16.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 Id="rId9" Type="http://schemas.openxmlformats.org/officeDocument/2006/relationships/image" Target="../media/image34.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hyperlink" Target="https://learn.microsoft.com/en-us/azure/bot-service/rest-api/bot-framework-rest-direct-line-3-0-concepts?view=azure-bot-service-4.0&amp;preserve-view=true" TargetMode="External"/><Relationship Id="rId2" Type="http://schemas.openxmlformats.org/officeDocument/2006/relationships/hyperlink" Target="https://learn.microsoft.com/en-us/microsoft-copilot-studio/publication-fundamentals-publish-channels?tabs=preview" TargetMode="External"/><Relationship Id="rId1" Type="http://schemas.openxmlformats.org/officeDocument/2006/relationships/slideLayout" Target="../slideLayouts/slideLayout2.xml"/><Relationship Id="rId6" Type="http://schemas.openxmlformats.org/officeDocument/2006/relationships/hyperlink" Target="https://github.com/microsoft/botframework-sdk#channels-and-adapters" TargetMode="External"/><Relationship Id="rId5" Type="http://schemas.openxmlformats.org/officeDocument/2006/relationships/hyperlink" Target="https://learn.microsoft.com/en-us/azure/bot-service/bot-service-manage-channels?view=azure-bot-service-4.0&amp;preserve-view=true#channels-list" TargetMode="External"/><Relationship Id="rId4" Type="http://schemas.openxmlformats.org/officeDocument/2006/relationships/hyperlink" Target="https://learn.microsoft.com/en-us/microsoft-copilot-studio/publication-connect-bot-to-azure-bot-service-channels" TargetMode="External"/></Relationships>
</file>

<file path=ppt/slides/_rels/slide82.xml.rels><?xml version="1.0" encoding="UTF-8" standalone="yes"?>
<Relationships xmlns="http://schemas.openxmlformats.org/package/2006/relationships"><Relationship Id="rId8" Type="http://schemas.openxmlformats.org/officeDocument/2006/relationships/hyperlink" Target="https://github.com/microsoft/Agents/blob/main/samples/nodejs/copilotstudio-webchat-react/README.md" TargetMode="External"/><Relationship Id="rId3" Type="http://schemas.openxmlformats.org/officeDocument/2006/relationships/hyperlink" Target="https://learn.microsoft.com/en-us/microsoft-copilot-studio/publication-connect-bot-to-web-channels?tabs=preview" TargetMode="External"/><Relationship Id="rId7" Type="http://schemas.openxmlformats.org/officeDocument/2006/relationships/hyperlink" Target="https://adaptivecards.io/" TargetMode="External"/><Relationship Id="rId2" Type="http://schemas.openxmlformats.org/officeDocument/2006/relationships/notesSlide" Target="../notesSlides/notesSlide62.xml"/><Relationship Id="rId1" Type="http://schemas.openxmlformats.org/officeDocument/2006/relationships/slideLayout" Target="../slideLayouts/slideLayout2.xml"/><Relationship Id="rId6" Type="http://schemas.openxmlformats.org/officeDocument/2006/relationships/hyperlink" Target="https://www.markdownguide.org/" TargetMode="External"/><Relationship Id="rId5" Type="http://schemas.openxmlformats.org/officeDocument/2006/relationships/hyperlink" Target="https://learn.microsoft.com/en-us/microsoftteams/platform/bots/how-to/format-your-bot-messages" TargetMode="External"/><Relationship Id="rId4" Type="http://schemas.openxmlformats.org/officeDocument/2006/relationships/hyperlink" Target="https://learn.microsoft.com/en-us/microsoft-copilot-studio/customize-default-canvas?tabs=web#customize-and-host-your-chat-canvas-advanced" TargetMode="External"/></Relationships>
</file>

<file path=ppt/slides/_rels/slide83.xml.rels><?xml version="1.0" encoding="UTF-8" standalone="yes"?>
<Relationships xmlns="http://schemas.openxmlformats.org/package/2006/relationships"><Relationship Id="rId3" Type="http://schemas.openxmlformats.org/officeDocument/2006/relationships/hyperlink" Target="https://learn.microsoft.com/en-us/dynamics365/customer-service/administer/configure-bot-virtual-agent" TargetMode="External"/><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hyperlink" Target="https://learn.microsoft.com/en-us/microsoft-copilot-studio/configure-generic-handoff" TargetMode="External"/></Relationships>
</file>

<file path=ppt/slides/_rels/slide84.xml.rels><?xml version="1.0" encoding="UTF-8" standalone="yes"?>
<Relationships xmlns="http://schemas.openxmlformats.org/package/2006/relationships"><Relationship Id="rId8" Type="http://schemas.openxmlformats.org/officeDocument/2006/relationships/hyperlink" Target="https://learn.microsoft.com/en-us/microsoft-copilot-studio/customer-copilot-servicenow" TargetMode="External"/><Relationship Id="rId13" Type="http://schemas.openxmlformats.org/officeDocument/2006/relationships/image" Target="../media/image260.svg"/><Relationship Id="rId18" Type="http://schemas.openxmlformats.org/officeDocument/2006/relationships/image" Target="../media/image265.png"/><Relationship Id="rId3" Type="http://schemas.openxmlformats.org/officeDocument/2006/relationships/hyperlink" Target="https://learn.microsoft.com/en-us/microsoft-copilot-studio/advanced-hand-off" TargetMode="External"/><Relationship Id="rId21" Type="http://schemas.openxmlformats.org/officeDocument/2006/relationships/image" Target="../media/image268.svg"/><Relationship Id="rId7" Type="http://schemas.openxmlformats.org/officeDocument/2006/relationships/hyperlink" Target="https://learn.microsoft.com/en-us/microsoft-copilot-studio/customer-copilot-salesforce-handoff" TargetMode="External"/><Relationship Id="rId12" Type="http://schemas.openxmlformats.org/officeDocument/2006/relationships/image" Target="../media/image259.png"/><Relationship Id="rId17" Type="http://schemas.openxmlformats.org/officeDocument/2006/relationships/image" Target="../media/image264.svg"/><Relationship Id="rId2" Type="http://schemas.openxmlformats.org/officeDocument/2006/relationships/notesSlide" Target="../notesSlides/notesSlide64.xml"/><Relationship Id="rId16" Type="http://schemas.openxmlformats.org/officeDocument/2006/relationships/image" Target="../media/image263.png"/><Relationship Id="rId20" Type="http://schemas.openxmlformats.org/officeDocument/2006/relationships/image" Target="../media/image267.png"/><Relationship Id="rId1" Type="http://schemas.openxmlformats.org/officeDocument/2006/relationships/slideLayout" Target="../slideLayouts/slideLayout2.xml"/><Relationship Id="rId6" Type="http://schemas.openxmlformats.org/officeDocument/2006/relationships/hyperlink" Target="https://learn.microsoft.com/en-us/microsoft-copilot-studio/customer-copilot-liveperson-handoff" TargetMode="External"/><Relationship Id="rId11" Type="http://schemas.openxmlformats.org/officeDocument/2006/relationships/image" Target="../media/image258.svg"/><Relationship Id="rId5" Type="http://schemas.openxmlformats.org/officeDocument/2006/relationships/hyperlink" Target="https://learn.microsoft.com/en-us/microsoft-copilot-studio/customer-copilot-genesys-handoff" TargetMode="External"/><Relationship Id="rId15" Type="http://schemas.openxmlformats.org/officeDocument/2006/relationships/image" Target="../media/image262.svg"/><Relationship Id="rId23" Type="http://schemas.openxmlformats.org/officeDocument/2006/relationships/image" Target="../media/image270.svg"/><Relationship Id="rId10" Type="http://schemas.openxmlformats.org/officeDocument/2006/relationships/image" Target="../media/image257.png"/><Relationship Id="rId19" Type="http://schemas.openxmlformats.org/officeDocument/2006/relationships/image" Target="../media/image266.svg"/><Relationship Id="rId4" Type="http://schemas.openxmlformats.org/officeDocument/2006/relationships/hyperlink" Target="https://learn.microsoft.com/en-us/dynamics365/customer-service/administer/configure-bot-virtual-agent" TargetMode="External"/><Relationship Id="rId9" Type="http://schemas.openxmlformats.org/officeDocument/2006/relationships/hyperlink" Target="https://learn.microsoft.com/en-us/microsoft-copilot-studio/configure-generic-handoff" TargetMode="External"/><Relationship Id="rId14" Type="http://schemas.openxmlformats.org/officeDocument/2006/relationships/image" Target="../media/image261.png"/><Relationship Id="rId22" Type="http://schemas.openxmlformats.org/officeDocument/2006/relationships/image" Target="../media/image269.png"/></Relationships>
</file>

<file path=ppt/slides/_rels/slide85.xml.rels><?xml version="1.0" encoding="UTF-8" standalone="yes"?>
<Relationships xmlns="http://schemas.openxmlformats.org/package/2006/relationships"><Relationship Id="rId8" Type="http://schemas.openxmlformats.org/officeDocument/2006/relationships/image" Target="../media/image260.svg"/><Relationship Id="rId13" Type="http://schemas.openxmlformats.org/officeDocument/2006/relationships/image" Target="../media/image275.png"/><Relationship Id="rId18" Type="http://schemas.openxmlformats.org/officeDocument/2006/relationships/image" Target="../media/image270.svg"/><Relationship Id="rId3" Type="http://schemas.openxmlformats.org/officeDocument/2006/relationships/hyperlink" Target="https://learn.microsoft.com/en-us/microsoft-copilot-studio/advanced-hand-off" TargetMode="External"/><Relationship Id="rId7" Type="http://schemas.openxmlformats.org/officeDocument/2006/relationships/image" Target="../media/image259.png"/><Relationship Id="rId12" Type="http://schemas.openxmlformats.org/officeDocument/2006/relationships/image" Target="../media/image274.svg"/><Relationship Id="rId17" Type="http://schemas.openxmlformats.org/officeDocument/2006/relationships/image" Target="../media/image269.png"/><Relationship Id="rId2" Type="http://schemas.openxmlformats.org/officeDocument/2006/relationships/notesSlide" Target="../notesSlides/notesSlide65.xml"/><Relationship Id="rId16" Type="http://schemas.openxmlformats.org/officeDocument/2006/relationships/image" Target="../media/image268.svg"/><Relationship Id="rId20" Type="http://schemas.openxmlformats.org/officeDocument/2006/relationships/image" Target="../media/image278.svg"/><Relationship Id="rId1" Type="http://schemas.openxmlformats.org/officeDocument/2006/relationships/slideLayout" Target="../slideLayouts/slideLayout2.xml"/><Relationship Id="rId6" Type="http://schemas.openxmlformats.org/officeDocument/2006/relationships/image" Target="../media/image272.svg"/><Relationship Id="rId11" Type="http://schemas.openxmlformats.org/officeDocument/2006/relationships/image" Target="../media/image273.png"/><Relationship Id="rId5" Type="http://schemas.openxmlformats.org/officeDocument/2006/relationships/image" Target="../media/image271.png"/><Relationship Id="rId15" Type="http://schemas.openxmlformats.org/officeDocument/2006/relationships/image" Target="../media/image267.png"/><Relationship Id="rId10" Type="http://schemas.openxmlformats.org/officeDocument/2006/relationships/image" Target="../media/image262.svg"/><Relationship Id="rId19" Type="http://schemas.openxmlformats.org/officeDocument/2006/relationships/image" Target="../media/image277.png"/><Relationship Id="rId4" Type="http://schemas.openxmlformats.org/officeDocument/2006/relationships/hyperlink" Target="https://learn.microsoft.com/en-us/microsoft-copilot-studio/advanced-use-skills" TargetMode="External"/><Relationship Id="rId9" Type="http://schemas.openxmlformats.org/officeDocument/2006/relationships/image" Target="../media/image261.png"/><Relationship Id="rId14" Type="http://schemas.openxmlformats.org/officeDocument/2006/relationships/image" Target="../media/image276.sv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8" Type="http://schemas.openxmlformats.org/officeDocument/2006/relationships/image" Target="../media/image284.svg"/><Relationship Id="rId13" Type="http://schemas.openxmlformats.org/officeDocument/2006/relationships/image" Target="../media/image289.png"/><Relationship Id="rId18" Type="http://schemas.openxmlformats.org/officeDocument/2006/relationships/image" Target="../media/image294.svg"/><Relationship Id="rId3" Type="http://schemas.openxmlformats.org/officeDocument/2006/relationships/image" Target="../media/image279.png"/><Relationship Id="rId7" Type="http://schemas.openxmlformats.org/officeDocument/2006/relationships/image" Target="../media/image283.png"/><Relationship Id="rId12" Type="http://schemas.openxmlformats.org/officeDocument/2006/relationships/image" Target="../media/image288.svg"/><Relationship Id="rId17" Type="http://schemas.openxmlformats.org/officeDocument/2006/relationships/image" Target="../media/image293.png"/><Relationship Id="rId2" Type="http://schemas.openxmlformats.org/officeDocument/2006/relationships/notesSlide" Target="../notesSlides/notesSlide66.xml"/><Relationship Id="rId16" Type="http://schemas.openxmlformats.org/officeDocument/2006/relationships/image" Target="../media/image292.svg"/><Relationship Id="rId20" Type="http://schemas.openxmlformats.org/officeDocument/2006/relationships/image" Target="../media/image296.svg"/><Relationship Id="rId1" Type="http://schemas.openxmlformats.org/officeDocument/2006/relationships/slideLayout" Target="../slideLayouts/slideLayout8.xml"/><Relationship Id="rId6" Type="http://schemas.openxmlformats.org/officeDocument/2006/relationships/image" Target="../media/image282.svg"/><Relationship Id="rId11" Type="http://schemas.openxmlformats.org/officeDocument/2006/relationships/image" Target="../media/image287.png"/><Relationship Id="rId5" Type="http://schemas.openxmlformats.org/officeDocument/2006/relationships/image" Target="../media/image281.png"/><Relationship Id="rId15" Type="http://schemas.openxmlformats.org/officeDocument/2006/relationships/image" Target="../media/image291.png"/><Relationship Id="rId10" Type="http://schemas.openxmlformats.org/officeDocument/2006/relationships/image" Target="../media/image286.svg"/><Relationship Id="rId19" Type="http://schemas.openxmlformats.org/officeDocument/2006/relationships/image" Target="../media/image295.png"/><Relationship Id="rId4" Type="http://schemas.openxmlformats.org/officeDocument/2006/relationships/image" Target="../media/image280.svg"/><Relationship Id="rId9" Type="http://schemas.openxmlformats.org/officeDocument/2006/relationships/image" Target="../media/image285.png"/><Relationship Id="rId14" Type="http://schemas.openxmlformats.org/officeDocument/2006/relationships/image" Target="../media/image290.svg"/></Relationships>
</file>

<file path=ppt/slides/_rels/slide88.xml.rels><?xml version="1.0" encoding="UTF-8" standalone="yes"?>
<Relationships xmlns="http://schemas.openxmlformats.org/package/2006/relationships"><Relationship Id="rId8" Type="http://schemas.openxmlformats.org/officeDocument/2006/relationships/image" Target="../media/image302.svg"/><Relationship Id="rId3" Type="http://schemas.openxmlformats.org/officeDocument/2006/relationships/image" Target="../media/image297.png"/><Relationship Id="rId7" Type="http://schemas.openxmlformats.org/officeDocument/2006/relationships/image" Target="../media/image301.png"/><Relationship Id="rId12" Type="http://schemas.openxmlformats.org/officeDocument/2006/relationships/image" Target="../media/image305.png"/><Relationship Id="rId2" Type="http://schemas.openxmlformats.org/officeDocument/2006/relationships/notesSlide" Target="../notesSlides/notesSlide67.xml"/><Relationship Id="rId1" Type="http://schemas.openxmlformats.org/officeDocument/2006/relationships/slideLayout" Target="../slideLayouts/slideLayout9.xml"/><Relationship Id="rId6" Type="http://schemas.openxmlformats.org/officeDocument/2006/relationships/image" Target="../media/image300.svg"/><Relationship Id="rId11" Type="http://schemas.openxmlformats.org/officeDocument/2006/relationships/image" Target="../media/image34.png"/><Relationship Id="rId5" Type="http://schemas.openxmlformats.org/officeDocument/2006/relationships/image" Target="../media/image299.png"/><Relationship Id="rId10" Type="http://schemas.openxmlformats.org/officeDocument/2006/relationships/image" Target="../media/image304.png"/><Relationship Id="rId4" Type="http://schemas.openxmlformats.org/officeDocument/2006/relationships/image" Target="../media/image298.svg"/><Relationship Id="rId9" Type="http://schemas.openxmlformats.org/officeDocument/2006/relationships/image" Target="../media/image303.png"/></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2.xml"/></Relationships>
</file>

<file path=ppt/slides/_rels/slide90.xml.rels><?xml version="1.0" encoding="UTF-8" standalone="yes"?>
<Relationships xmlns="http://schemas.openxmlformats.org/package/2006/relationships"><Relationship Id="rId3" Type="http://schemas.openxmlformats.org/officeDocument/2006/relationships/image" Target="../media/image306.gif"/><Relationship Id="rId2" Type="http://schemas.openxmlformats.org/officeDocument/2006/relationships/notesSlide" Target="../notesSlides/notesSlide69.xml"/><Relationship Id="rId1" Type="http://schemas.openxmlformats.org/officeDocument/2006/relationships/slideLayout" Target="../slideLayouts/slideLayout9.xml"/><Relationship Id="rId4" Type="http://schemas.openxmlformats.org/officeDocument/2006/relationships/image" Target="../media/image307.png"/></Relationships>
</file>

<file path=ppt/slides/_rels/slide91.xml.rels><?xml version="1.0" encoding="UTF-8" standalone="yes"?>
<Relationships xmlns="http://schemas.openxmlformats.org/package/2006/relationships"><Relationship Id="rId3" Type="http://schemas.openxmlformats.org/officeDocument/2006/relationships/image" Target="../media/image306.gif"/><Relationship Id="rId2" Type="http://schemas.openxmlformats.org/officeDocument/2006/relationships/notesSlide" Target="../notesSlides/notesSlide70.xml"/><Relationship Id="rId1" Type="http://schemas.openxmlformats.org/officeDocument/2006/relationships/slideLayout" Target="../slideLayouts/slideLayout9.xml"/><Relationship Id="rId4" Type="http://schemas.openxmlformats.org/officeDocument/2006/relationships/image" Target="../media/image308.png"/></Relationships>
</file>

<file path=ppt/slides/_rels/slide92.xml.rels><?xml version="1.0" encoding="UTF-8" standalone="yes"?>
<Relationships xmlns="http://schemas.openxmlformats.org/package/2006/relationships"><Relationship Id="rId3" Type="http://schemas.openxmlformats.org/officeDocument/2006/relationships/image" Target="../media/image306.gif"/><Relationship Id="rId2" Type="http://schemas.openxmlformats.org/officeDocument/2006/relationships/notesSlide" Target="../notesSlides/notesSlide71.xml"/><Relationship Id="rId1" Type="http://schemas.openxmlformats.org/officeDocument/2006/relationships/slideLayout" Target="../slideLayouts/slideLayout9.xml"/><Relationship Id="rId4" Type="http://schemas.openxmlformats.org/officeDocument/2006/relationships/image" Target="../media/image309.png"/></Relationships>
</file>

<file path=ppt/slides/_rels/slide93.xml.rels><?xml version="1.0" encoding="UTF-8" standalone="yes"?>
<Relationships xmlns="http://schemas.openxmlformats.org/package/2006/relationships"><Relationship Id="rId3" Type="http://schemas.openxmlformats.org/officeDocument/2006/relationships/image" Target="../media/image306.gif"/><Relationship Id="rId2" Type="http://schemas.openxmlformats.org/officeDocument/2006/relationships/notesSlide" Target="../notesSlides/notesSlide72.xml"/><Relationship Id="rId1" Type="http://schemas.openxmlformats.org/officeDocument/2006/relationships/slideLayout" Target="../slideLayouts/slideLayout9.xml"/><Relationship Id="rId4" Type="http://schemas.openxmlformats.org/officeDocument/2006/relationships/image" Target="../media/image310.png"/></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9.xml"/></Relationships>
</file>

<file path=ppt/slides/_rels/slide95.xml.rels><?xml version="1.0" encoding="UTF-8" standalone="yes"?>
<Relationships xmlns="http://schemas.openxmlformats.org/package/2006/relationships"><Relationship Id="rId3" Type="http://schemas.openxmlformats.org/officeDocument/2006/relationships/hyperlink" Target="https://learn.microsoft.com/en-us/entra/identity/users/directory-self-service-signup" TargetMode="External"/><Relationship Id="rId2" Type="http://schemas.openxmlformats.org/officeDocument/2006/relationships/hyperlink" Target="https://copilotstudio.microsoft.com/" TargetMode="External"/><Relationship Id="rId1" Type="http://schemas.openxmlformats.org/officeDocument/2006/relationships/slideLayout" Target="../slideLayouts/slideLayout13.xml"/></Relationships>
</file>

<file path=ppt/slides/_rels/slide96.xml.rels><?xml version="1.0" encoding="UTF-8" standalone="yes"?>
<Relationships xmlns="http://schemas.openxmlformats.org/package/2006/relationships"><Relationship Id="rId8" Type="http://schemas.openxmlformats.org/officeDocument/2006/relationships/hyperlink" Target="https://learn.microsoft.com/en-us/microsoftteams/manage-apps" TargetMode="External"/><Relationship Id="rId13" Type="http://schemas.openxmlformats.org/officeDocument/2006/relationships/hyperlink" Target="https://copilotstudio.microsoft.com/" TargetMode="External"/><Relationship Id="rId18" Type="http://schemas.openxmlformats.org/officeDocument/2006/relationships/image" Target="../media/image313.svg"/><Relationship Id="rId26" Type="http://schemas.openxmlformats.org/officeDocument/2006/relationships/image" Target="../media/image319.svg"/><Relationship Id="rId3" Type="http://schemas.openxmlformats.org/officeDocument/2006/relationships/hyperlink" Target="https://learn.microsoft.com/en-us/microsoft-copilot-studio/security-and-governance" TargetMode="External"/><Relationship Id="rId21" Type="http://schemas.openxmlformats.org/officeDocument/2006/relationships/image" Target="../media/image316.png"/><Relationship Id="rId7" Type="http://schemas.openxmlformats.org/officeDocument/2006/relationships/hyperlink" Target="https://learn.microsoft.com/en-us/power-platform/admin/control-user-access" TargetMode="External"/><Relationship Id="rId12" Type="http://schemas.openxmlformats.org/officeDocument/2006/relationships/hyperlink" Target="https://learn.microsoft.com/en-us/power-platform/guidance/white-papers/enterprise-security" TargetMode="External"/><Relationship Id="rId17" Type="http://schemas.openxmlformats.org/officeDocument/2006/relationships/image" Target="../media/image312.png"/><Relationship Id="rId25" Type="http://schemas.openxmlformats.org/officeDocument/2006/relationships/image" Target="../media/image318.png"/><Relationship Id="rId2" Type="http://schemas.openxmlformats.org/officeDocument/2006/relationships/notesSlide" Target="../notesSlides/notesSlide74.xml"/><Relationship Id="rId16" Type="http://schemas.openxmlformats.org/officeDocument/2006/relationships/image" Target="../media/image311.svg"/><Relationship Id="rId20" Type="http://schemas.openxmlformats.org/officeDocument/2006/relationships/image" Target="../media/image315.svg"/><Relationship Id="rId1" Type="http://schemas.openxmlformats.org/officeDocument/2006/relationships/slideLayout" Target="../slideLayouts/slideLayout2.xml"/><Relationship Id="rId6" Type="http://schemas.openxmlformats.org/officeDocument/2006/relationships/hyperlink" Target="https://learn.microsoft.com/en-us/microsoft-copilot-studio/requirements-licensing?tabs=web" TargetMode="External"/><Relationship Id="rId11" Type="http://schemas.openxmlformats.org/officeDocument/2006/relationships/hyperlink" Target="https://learn.microsoft.com/en-us/microsoft-copilot-studio/configure-web-security" TargetMode="External"/><Relationship Id="rId24" Type="http://schemas.openxmlformats.org/officeDocument/2006/relationships/image" Target="../media/image181.svg"/><Relationship Id="rId5" Type="http://schemas.openxmlformats.org/officeDocument/2006/relationships/hyperlink" Target="https://learn.microsoft.com/en-us/microsoft-copilot-studio/admin-data-loss-prevention#exempt-a-bot-from-dlp-policies" TargetMode="External"/><Relationship Id="rId15" Type="http://schemas.openxmlformats.org/officeDocument/2006/relationships/image" Target="../media/image257.png"/><Relationship Id="rId23" Type="http://schemas.openxmlformats.org/officeDocument/2006/relationships/image" Target="../media/image180.png"/><Relationship Id="rId10" Type="http://schemas.openxmlformats.org/officeDocument/2006/relationships/hyperlink" Target="https://learn.microsoft.com/en-us/microsoft-copilot-studio/admin-share-bots?tabs=web#share-a-bot-for-collaborative-authoring" TargetMode="External"/><Relationship Id="rId19" Type="http://schemas.openxmlformats.org/officeDocument/2006/relationships/image" Target="../media/image314.png"/><Relationship Id="rId4" Type="http://schemas.openxmlformats.org/officeDocument/2006/relationships/hyperlink" Target="https://learn.microsoft.com/en-us/microsoft-copilot-studio/admin-data-loss-prevention#enable-dlp-enforcement-for-chatbots" TargetMode="External"/><Relationship Id="rId9" Type="http://schemas.openxmlformats.org/officeDocument/2006/relationships/hyperlink" Target="https://learn.microsoft.com/en-us/entra/identity/users/directory-self-service-signup" TargetMode="External"/><Relationship Id="rId14" Type="http://schemas.openxmlformats.org/officeDocument/2006/relationships/hyperlink" Target="https://aka.ms/CopilotStudioForTeams" TargetMode="External"/><Relationship Id="rId22" Type="http://schemas.openxmlformats.org/officeDocument/2006/relationships/image" Target="../media/image317.svg"/></Relationships>
</file>

<file path=ppt/slides/_rels/slide97.xml.rels><?xml version="1.0" encoding="UTF-8" standalone="yes"?>
<Relationships xmlns="http://schemas.openxmlformats.org/package/2006/relationships"><Relationship Id="rId8" Type="http://schemas.openxmlformats.org/officeDocument/2006/relationships/hyperlink" Target="https://learn.microsoft.com/en-us/microsoft-copilot-studio/security-and-governance" TargetMode="External"/><Relationship Id="rId13" Type="http://schemas.openxmlformats.org/officeDocument/2006/relationships/hyperlink" Target="https://learn.microsoft.com/en-us/power-apps/maker/data-platform/environmentvariables-azure-key-vault-secrets" TargetMode="External"/><Relationship Id="rId18" Type="http://schemas.openxmlformats.org/officeDocument/2006/relationships/hyperlink" Target="https://learn.microsoft.com/en-us/power-platform/admin/about-lockbox" TargetMode="External"/><Relationship Id="rId3" Type="http://schemas.openxmlformats.org/officeDocument/2006/relationships/hyperlink" Target="https://learn.microsoft.com/en-us/power-platform/guidance/white-papers/enterprise-security" TargetMode="External"/><Relationship Id="rId21" Type="http://schemas.openxmlformats.org/officeDocument/2006/relationships/hyperlink" Target="https://learn.microsoft.com/en-us/entra/architecture/secure-best-practices" TargetMode="External"/><Relationship Id="rId7" Type="http://schemas.openxmlformats.org/officeDocument/2006/relationships/hyperlink" Target="https://learn.microsoft.com/en-us/microsoft-copilot-studio/admin-data-loss-prevention" TargetMode="External"/><Relationship Id="rId12" Type="http://schemas.openxmlformats.org/officeDocument/2006/relationships/hyperlink" Target="https://learn.microsoft.com/en-us/power-platform/admin/security/connect-data-sources" TargetMode="External"/><Relationship Id="rId17" Type="http://schemas.openxmlformats.org/officeDocument/2006/relationships/hyperlink" Target="https://learn.microsoft.com/en-us/power-platform/admin/customer-managed-key" TargetMode="External"/><Relationship Id="rId2" Type="http://schemas.openxmlformats.org/officeDocument/2006/relationships/notesSlide" Target="../notesSlides/notesSlide75.xml"/><Relationship Id="rId16" Type="http://schemas.openxmlformats.org/officeDocument/2006/relationships/hyperlink" Target="https://learn.microsoft.com/en-us/power-platform/admin/enable-use-comprehensive-auditing" TargetMode="External"/><Relationship Id="rId20" Type="http://schemas.openxmlformats.org/officeDocument/2006/relationships/hyperlink" Target="https://learn.microsoft.com/en-us/power-platform/admin/vnet-support-overview" TargetMode="External"/><Relationship Id="rId1" Type="http://schemas.openxmlformats.org/officeDocument/2006/relationships/slideLayout" Target="../slideLayouts/slideLayout2.xml"/><Relationship Id="rId6" Type="http://schemas.openxmlformats.org/officeDocument/2006/relationships/hyperlink" Target="https://learn.microsoft.com/en-us/power-platform/admin/manage-group-teams" TargetMode="External"/><Relationship Id="rId11" Type="http://schemas.openxmlformats.org/officeDocument/2006/relationships/hyperlink" Target="https://learn.microsoft.com/en-us/microsoft-copilot-studio/admin-share-bots?tabs=web" TargetMode="External"/><Relationship Id="rId5" Type="http://schemas.openxmlformats.org/officeDocument/2006/relationships/hyperlink" Target="https://learn.microsoft.com/en-us/power-platform/admin/control-user-access" TargetMode="External"/><Relationship Id="rId15" Type="http://schemas.openxmlformats.org/officeDocument/2006/relationships/hyperlink" Target="https://learn.microsoft.com/en-us/power-platform/alm/pipelines" TargetMode="External"/><Relationship Id="rId23" Type="http://schemas.openxmlformats.org/officeDocument/2006/relationships/image" Target="../media/image321.svg"/><Relationship Id="rId10" Type="http://schemas.openxmlformats.org/officeDocument/2006/relationships/hyperlink" Target="https://learn.microsoft.com/en-us/microsoft-copilot-studio/configure-web-security" TargetMode="External"/><Relationship Id="rId19" Type="http://schemas.openxmlformats.org/officeDocument/2006/relationships/hyperlink" Target="https://learn.microsoft.com/en-us/power-platform/admin/ip-firewall" TargetMode="External"/><Relationship Id="rId4" Type="http://schemas.openxmlformats.org/officeDocument/2006/relationships/hyperlink" Target="https://learn.microsoft.com/en-us/entra/identity/users/licensing-groups-assign" TargetMode="External"/><Relationship Id="rId9" Type="http://schemas.openxmlformats.org/officeDocument/2006/relationships/hyperlink" Target="https://learn.microsoft.com/en-us/microsoft-copilot-studio/manage-data-movement-outside-us" TargetMode="External"/><Relationship Id="rId14" Type="http://schemas.openxmlformats.org/officeDocument/2006/relationships/hyperlink" Target="https://learn.microsoft.com/en-us/microsoft-copilot-studio/advanced-end-user-authentication?tabs=web#authentication-variables" TargetMode="External"/><Relationship Id="rId22" Type="http://schemas.openxmlformats.org/officeDocument/2006/relationships/image" Target="../media/image320.png"/></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2.xml"/></Relationships>
</file>

<file path=ppt/slides/_rels/slide99.xml.rels><?xml version="1.0" encoding="UTF-8" standalone="yes"?>
<Relationships xmlns="http://schemas.openxmlformats.org/package/2006/relationships"><Relationship Id="rId8" Type="http://schemas.openxmlformats.org/officeDocument/2006/relationships/image" Target="../media/image324.png"/><Relationship Id="rId3" Type="http://schemas.openxmlformats.org/officeDocument/2006/relationships/hyperlink" Target="https://learn.microsoft.com/en-us/power-platform/admin/wp-security-cds" TargetMode="External"/><Relationship Id="rId7" Type="http://schemas.openxmlformats.org/officeDocument/2006/relationships/image" Target="../media/image323.svg"/><Relationship Id="rId2" Type="http://schemas.openxmlformats.org/officeDocument/2006/relationships/hyperlink" Target="https://learn.microsoft.com/en-us/power-platform/admin/manage-group-teams" TargetMode="External"/><Relationship Id="rId1" Type="http://schemas.openxmlformats.org/officeDocument/2006/relationships/slideLayout" Target="../slideLayouts/slideLayout2.xml"/><Relationship Id="rId6" Type="http://schemas.openxmlformats.org/officeDocument/2006/relationships/image" Target="../media/image322.png"/><Relationship Id="rId11" Type="http://schemas.openxmlformats.org/officeDocument/2006/relationships/image" Target="../media/image327.svg"/><Relationship Id="rId5" Type="http://schemas.openxmlformats.org/officeDocument/2006/relationships/hyperlink" Target="https://learn.microsoft.com/en-us/power-apps/developer/data-platform/reference/entities/conversationtranscript" TargetMode="External"/><Relationship Id="rId10" Type="http://schemas.openxmlformats.org/officeDocument/2006/relationships/image" Target="../media/image326.png"/><Relationship Id="rId4" Type="http://schemas.openxmlformats.org/officeDocument/2006/relationships/hyperlink" Target="https://learn.microsoft.com/en-us/power-apps/developer/data-platform/reference/entities/botcomponent" TargetMode="External"/><Relationship Id="rId9" Type="http://schemas.openxmlformats.org/officeDocument/2006/relationships/image" Target="../media/image325.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F7B5951-FFA3-F02B-3E49-76F53FAF5844}"/>
              </a:ext>
            </a:extLst>
          </p:cNvPr>
          <p:cNvSpPr>
            <a:spLocks noGrp="1"/>
          </p:cNvSpPr>
          <p:nvPr>
            <p:ph type="body" sz="quarter" idx="10"/>
          </p:nvPr>
        </p:nvSpPr>
        <p:spPr>
          <a:xfrm>
            <a:off x="3119828" y="1679713"/>
            <a:ext cx="7745698" cy="2829437"/>
          </a:xfrm>
        </p:spPr>
        <p:txBody>
          <a:bodyPr lIns="91440" tIns="45720" rIns="91440" bIns="45720" anchor="ctr" anchorCtr="0">
            <a:noAutofit/>
          </a:bodyPr>
          <a:lstStyle/>
          <a:p>
            <a:r>
              <a:rPr lang="en-US" dirty="0">
                <a:latin typeface="+mj-lt"/>
                <a:cs typeface="Segoe UI"/>
              </a:rPr>
              <a:t>Microsoft Copilot Studio </a:t>
            </a:r>
            <a:r>
              <a:rPr lang="en-US" dirty="0">
                <a:solidFill>
                  <a:srgbClr val="0078D4"/>
                </a:solidFill>
                <a:latin typeface="+mj-lt"/>
                <a:cs typeface="Segoe UI"/>
              </a:rPr>
              <a:t>Implementation Guide</a:t>
            </a:r>
            <a:endParaRPr lang="en-US" dirty="0">
              <a:solidFill>
                <a:srgbClr val="0078D4"/>
              </a:solidFill>
              <a:latin typeface="+mj-lt"/>
            </a:endParaRPr>
          </a:p>
        </p:txBody>
      </p:sp>
      <p:sp>
        <p:nvSpPr>
          <p:cNvPr id="4" name="Text Placeholder 3">
            <a:extLst>
              <a:ext uri="{FF2B5EF4-FFF2-40B4-BE49-F238E27FC236}">
                <a16:creationId xmlns:a16="http://schemas.microsoft.com/office/drawing/2014/main" id="{F83F43F2-80E7-6306-2BF8-B3A7F6AF156F}"/>
              </a:ext>
            </a:extLst>
          </p:cNvPr>
          <p:cNvSpPr>
            <a:spLocks noGrp="1"/>
          </p:cNvSpPr>
          <p:nvPr>
            <p:ph type="body" sz="quarter" idx="11"/>
          </p:nvPr>
        </p:nvSpPr>
        <p:spPr>
          <a:xfrm>
            <a:off x="3248893" y="4376375"/>
            <a:ext cx="7745695" cy="265550"/>
          </a:xfrm>
        </p:spPr>
        <p:txBody>
          <a:bodyPr/>
          <a:lstStyle/>
          <a:p>
            <a:r>
              <a:rPr lang="en-US" dirty="0"/>
              <a:t>Version 2.0</a:t>
            </a:r>
          </a:p>
        </p:txBody>
      </p:sp>
    </p:spTree>
    <p:extLst>
      <p:ext uri="{BB962C8B-B14F-4D97-AF65-F5344CB8AC3E}">
        <p14:creationId xmlns:p14="http://schemas.microsoft.com/office/powerpoint/2010/main" val="2595622427"/>
      </p:ext>
    </p:extLst>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829ADD-9657-CC66-B2F4-44D4A55339C7}"/>
              </a:ext>
            </a:extLst>
          </p:cNvPr>
          <p:cNvSpPr>
            <a:spLocks noGrp="1"/>
          </p:cNvSpPr>
          <p:nvPr>
            <p:ph type="title"/>
          </p:nvPr>
        </p:nvSpPr>
        <p:spPr/>
        <p:txBody>
          <a:bodyPr/>
          <a:lstStyle/>
          <a:p>
            <a:r>
              <a:rPr lang="en-US" dirty="0"/>
              <a:t>Key concepts: Copilot Studio Agents </a:t>
            </a:r>
          </a:p>
        </p:txBody>
      </p:sp>
      <p:sp>
        <p:nvSpPr>
          <p:cNvPr id="4" name="Text Placeholder 3">
            <a:extLst>
              <a:ext uri="{FF2B5EF4-FFF2-40B4-BE49-F238E27FC236}">
                <a16:creationId xmlns:a16="http://schemas.microsoft.com/office/drawing/2014/main" id="{39C8EA5D-4666-FDC2-C315-6F5E5CE9DB8B}"/>
              </a:ext>
            </a:extLst>
          </p:cNvPr>
          <p:cNvSpPr>
            <a:spLocks noGrp="1"/>
          </p:cNvSpPr>
          <p:nvPr>
            <p:ph type="body" sz="quarter" idx="10"/>
          </p:nvPr>
        </p:nvSpPr>
        <p:spPr>
          <a:xfrm>
            <a:off x="2613454" y="1198605"/>
            <a:ext cx="8995934" cy="1507525"/>
          </a:xfrm>
        </p:spPr>
        <p:txBody>
          <a:bodyPr/>
          <a:lstStyle/>
          <a:p>
            <a:pPr marL="0" indent="0">
              <a:buNone/>
            </a:pPr>
            <a:r>
              <a:rPr lang="en-US" b="1" dirty="0">
                <a:solidFill>
                  <a:srgbClr val="0078D4"/>
                </a:solidFill>
              </a:rPr>
              <a:t>Microsoft 365 Copilot </a:t>
            </a:r>
            <a:r>
              <a:rPr lang="en-US" b="1" dirty="0"/>
              <a:t>and</a:t>
            </a:r>
            <a:r>
              <a:rPr lang="en-US" b="1" dirty="0">
                <a:solidFill>
                  <a:schemeClr val="accent2"/>
                </a:solidFill>
              </a:rPr>
              <a:t> </a:t>
            </a:r>
            <a:r>
              <a:rPr lang="en-US" b="1" dirty="0">
                <a:solidFill>
                  <a:srgbClr val="0078D4"/>
                </a:solidFill>
              </a:rPr>
              <a:t>Copilot Chat </a:t>
            </a:r>
            <a:r>
              <a:rPr lang="en-US" b="1" dirty="0"/>
              <a:t>offer </a:t>
            </a:r>
            <a:r>
              <a:rPr lang="en-US" b="1" dirty="0">
                <a:solidFill>
                  <a:schemeClr val="tx1"/>
                </a:solidFill>
              </a:rPr>
              <a:t>predefined experiences for employees. </a:t>
            </a:r>
          </a:p>
          <a:p>
            <a:pPr marL="0" indent="0">
              <a:buNone/>
            </a:pPr>
            <a:endParaRPr lang="en-US" b="1" dirty="0">
              <a:solidFill>
                <a:schemeClr val="accent2"/>
              </a:solidFill>
            </a:endParaRPr>
          </a:p>
          <a:p>
            <a:pPr marL="0" indent="0">
              <a:buNone/>
            </a:pPr>
            <a:r>
              <a:rPr lang="en-US" b="1" dirty="0">
                <a:solidFill>
                  <a:schemeClr val="tx1"/>
                </a:solidFill>
              </a:rPr>
              <a:t>They</a:t>
            </a:r>
            <a:r>
              <a:rPr lang="en-US" b="1" dirty="0"/>
              <a:t> can be </a:t>
            </a:r>
            <a:r>
              <a:rPr lang="en-US" b="1" dirty="0">
                <a:solidFill>
                  <a:srgbClr val="0078D4"/>
                </a:solidFill>
              </a:rPr>
              <a:t>augmented and specialized with agents</a:t>
            </a:r>
            <a:r>
              <a:rPr lang="en-US" b="1" dirty="0"/>
              <a:t>.</a:t>
            </a:r>
          </a:p>
        </p:txBody>
      </p:sp>
      <p:sp>
        <p:nvSpPr>
          <p:cNvPr id="7" name="TextBox 6">
            <a:extLst>
              <a:ext uri="{FF2B5EF4-FFF2-40B4-BE49-F238E27FC236}">
                <a16:creationId xmlns:a16="http://schemas.microsoft.com/office/drawing/2014/main" id="{32FAE1BF-5E99-C75A-7108-341268E05F39}"/>
              </a:ext>
            </a:extLst>
          </p:cNvPr>
          <p:cNvSpPr txBox="1"/>
          <p:nvPr/>
        </p:nvSpPr>
        <p:spPr>
          <a:xfrm>
            <a:off x="574993" y="2872945"/>
            <a:ext cx="11256602" cy="3016210"/>
          </a:xfrm>
          <a:prstGeom prst="rect">
            <a:avLst/>
          </a:prstGeom>
          <a:noFill/>
        </p:spPr>
        <p:txBody>
          <a:bodyPr wrap="square">
            <a:spAutoFit/>
          </a:bodyPr>
          <a:lstStyle/>
          <a:p>
            <a:pPr marR="0" lvl="0" algn="l" defTabSz="914400" rtl="0" eaLnBrk="1" fontAlgn="auto" latinLnBrk="0" hangingPunct="1">
              <a:lnSpc>
                <a:spcPct val="100000"/>
              </a:lnSpc>
              <a:spcBef>
                <a:spcPts val="600"/>
              </a:spcBef>
              <a:spcAft>
                <a:spcPts val="0"/>
              </a:spcAft>
              <a:buClrTx/>
              <a:buSzTx/>
              <a:tabLst/>
              <a:defRPr/>
            </a:pPr>
            <a:r>
              <a:rPr kumimoji="0" lang="en-150" sz="2000" b="1" i="0" u="none" strike="noStrike" kern="1200" cap="none" spc="0" normalizeH="0" baseline="0" noProof="0" dirty="0">
                <a:ln>
                  <a:noFill/>
                </a:ln>
                <a:solidFill>
                  <a:srgbClr val="0076D2"/>
                </a:solidFill>
                <a:effectLst/>
                <a:uLnTx/>
                <a:uFillTx/>
                <a:latin typeface="Segoe UI"/>
                <a:ea typeface="+mn-ea"/>
                <a:cs typeface="+mn-cs"/>
              </a:rPr>
              <a:t>Declarative </a:t>
            </a:r>
            <a:r>
              <a:rPr kumimoji="0" lang="en-US" sz="2000" b="1" i="0" u="none" strike="noStrike" kern="1200" cap="none" spc="0" normalizeH="0" baseline="0" noProof="0" dirty="0">
                <a:ln>
                  <a:noFill/>
                </a:ln>
                <a:solidFill>
                  <a:srgbClr val="0076D2"/>
                </a:solidFill>
                <a:effectLst/>
                <a:uLnTx/>
                <a:uFillTx/>
                <a:latin typeface="Segoe UI"/>
                <a:ea typeface="+mn-ea"/>
                <a:cs typeface="+mn-cs"/>
              </a:rPr>
              <a:t>A</a:t>
            </a:r>
            <a:r>
              <a:rPr kumimoji="0" lang="en-150" sz="2000" b="1" i="0" u="none" strike="noStrike" kern="1200" cap="none" spc="0" normalizeH="0" baseline="0" noProof="0" dirty="0">
                <a:ln>
                  <a:noFill/>
                </a:ln>
                <a:solidFill>
                  <a:srgbClr val="0076D2"/>
                </a:solidFill>
                <a:effectLst/>
                <a:uLnTx/>
                <a:uFillTx/>
                <a:latin typeface="Segoe UI"/>
                <a:ea typeface="+mn-ea"/>
                <a:cs typeface="+mn-cs"/>
              </a:rPr>
              <a:t>gents</a:t>
            </a:r>
            <a:r>
              <a:rPr kumimoji="0" lang="en-US" sz="2000" b="1" i="0" u="none" strike="noStrike" kern="1200" cap="none" spc="0" normalizeH="0" baseline="0" noProof="0" dirty="0">
                <a:ln>
                  <a:noFill/>
                </a:ln>
                <a:solidFill>
                  <a:srgbClr val="0076D2"/>
                </a:solidFill>
                <a:effectLst/>
                <a:uLnTx/>
                <a:uFillTx/>
                <a:latin typeface="Segoe UI"/>
                <a:ea typeface="+mn-ea"/>
                <a:cs typeface="+mn-cs"/>
              </a:rPr>
              <a:t> (aka DA) – </a:t>
            </a:r>
            <a:r>
              <a:rPr kumimoji="0" lang="en-US" sz="2000" b="1" i="0" u="none" strike="noStrike" kern="1200" cap="none" spc="0" normalizeH="0" baseline="0" noProof="0" dirty="0">
                <a:ln>
                  <a:noFill/>
                </a:ln>
                <a:solidFill>
                  <a:srgbClr val="0078D4"/>
                </a:solidFill>
                <a:effectLst/>
                <a:uLnTx/>
                <a:uFillTx/>
                <a:latin typeface="Segoe UI"/>
                <a:ea typeface="+mn-ea"/>
                <a:cs typeface="+mn-cs"/>
              </a:rPr>
              <a:t>built</a:t>
            </a:r>
            <a:r>
              <a:rPr kumimoji="0" lang="en-US" sz="2000" b="1" i="0" u="none" strike="noStrike" kern="1200" cap="none" spc="0" normalizeH="0" baseline="0" noProof="0" dirty="0">
                <a:ln>
                  <a:noFill/>
                </a:ln>
                <a:solidFill>
                  <a:srgbClr val="0076D2"/>
                </a:solidFill>
                <a:effectLst/>
                <a:uLnTx/>
                <a:uFillTx/>
                <a:latin typeface="Segoe UI"/>
                <a:ea typeface="+mn-ea"/>
                <a:cs typeface="+mn-cs"/>
              </a:rPr>
              <a:t> via Copilot Studio Lite experience</a:t>
            </a:r>
            <a:br>
              <a:rPr kumimoji="0" lang="en-150" sz="2000" b="0" i="0" u="none" strike="noStrike" kern="1200" cap="none" spc="0" normalizeH="0" baseline="0" noProof="0" dirty="0">
                <a:ln>
                  <a:noFill/>
                </a:ln>
                <a:solidFill>
                  <a:srgbClr val="3B3734"/>
                </a:solidFill>
                <a:effectLst/>
                <a:uLnTx/>
                <a:uFillTx/>
                <a:latin typeface="Segoe UI"/>
                <a:ea typeface="+mn-ea"/>
                <a:cs typeface="+mn-cs"/>
              </a:rPr>
            </a:br>
            <a:r>
              <a:rPr kumimoji="0" lang="en-US" sz="2000" b="0" i="0" u="none" strike="noStrike" kern="1200" cap="none" spc="0" normalizeH="0" baseline="0" noProof="0" dirty="0">
                <a:ln>
                  <a:noFill/>
                </a:ln>
                <a:solidFill>
                  <a:srgbClr val="3B3734"/>
                </a:solidFill>
                <a:effectLst/>
                <a:uLnTx/>
                <a:uFillTx/>
                <a:latin typeface="Segoe UI"/>
                <a:ea typeface="+mn-ea"/>
                <a:cs typeface="+mn-cs"/>
              </a:rPr>
              <a:t>They use Copilot as their core. They simply scope their tasks with specific instructions, pre-defined prompts, knowledge sources, and actions.</a:t>
            </a:r>
            <a:r>
              <a:rPr kumimoji="0" lang="en-150" sz="2000" b="0" i="0" u="none" strike="noStrike" kern="1200" cap="none" spc="0" normalizeH="0" baseline="0" noProof="0" dirty="0">
                <a:ln>
                  <a:noFill/>
                </a:ln>
                <a:solidFill>
                  <a:srgbClr val="3B3734"/>
                </a:solidFill>
                <a:effectLst/>
                <a:uLnTx/>
                <a:uFillTx/>
                <a:latin typeface="Segoe UI"/>
                <a:ea typeface="+mn-ea"/>
                <a:cs typeface="+mn-cs"/>
              </a:rPr>
              <a:t> </a:t>
            </a:r>
            <a:br>
              <a:rPr kumimoji="0" lang="en-US" sz="2000" b="0" i="0" u="none" strike="noStrike" kern="1200" cap="none" spc="0" normalizeH="0" baseline="0" noProof="0" dirty="0">
                <a:ln>
                  <a:noFill/>
                </a:ln>
                <a:solidFill>
                  <a:srgbClr val="3B3734"/>
                </a:solidFill>
                <a:effectLst/>
                <a:uLnTx/>
                <a:uFillTx/>
                <a:latin typeface="Segoe UI"/>
                <a:ea typeface="+mn-ea"/>
                <a:cs typeface="+mn-cs"/>
              </a:rPr>
            </a:br>
            <a:r>
              <a:rPr kumimoji="0" lang="en-150" sz="2000" b="0" i="0" u="none" strike="noStrike" kern="1200" cap="none" spc="0" normalizeH="0" baseline="0" noProof="0" dirty="0">
                <a:ln>
                  <a:noFill/>
                </a:ln>
                <a:solidFill>
                  <a:srgbClr val="3B3734"/>
                </a:solidFill>
                <a:effectLst/>
                <a:uLnTx/>
                <a:uFillTx/>
                <a:latin typeface="Segoe UI"/>
                <a:ea typeface="+mn-ea"/>
                <a:cs typeface="+mn-cs"/>
              </a:rPr>
              <a:t>Ideal for</a:t>
            </a:r>
            <a:r>
              <a:rPr kumimoji="0" lang="en-US" sz="2000" b="0" i="0" u="none" strike="noStrike" kern="1200" cap="none" spc="0" normalizeH="0" baseline="0" noProof="0" dirty="0">
                <a:ln>
                  <a:noFill/>
                </a:ln>
                <a:solidFill>
                  <a:srgbClr val="3B3734"/>
                </a:solidFill>
                <a:effectLst/>
                <a:uLnTx/>
                <a:uFillTx/>
                <a:latin typeface="Segoe UI"/>
                <a:ea typeface="+mn-ea"/>
                <a:cs typeface="+mn-cs"/>
              </a:rPr>
              <a:t> simple</a:t>
            </a:r>
            <a:r>
              <a:rPr kumimoji="0" lang="en-150" sz="2000" b="0" i="0" u="none" strike="noStrike" kern="1200" cap="none" spc="0" normalizeH="0" baseline="0" noProof="0" dirty="0">
                <a:ln>
                  <a:noFill/>
                </a:ln>
                <a:solidFill>
                  <a:srgbClr val="3B3734"/>
                </a:solidFill>
                <a:effectLst/>
                <a:uLnTx/>
                <a:uFillTx/>
                <a:latin typeface="Segoe UI"/>
                <a:ea typeface="+mn-ea"/>
                <a:cs typeface="+mn-cs"/>
              </a:rPr>
              <a:t> scoped</a:t>
            </a:r>
            <a:r>
              <a:rPr kumimoji="0" lang="en-US" sz="2000" b="0" i="0" u="none" strike="noStrike" kern="1200" cap="none" spc="0" normalizeH="0" baseline="0" noProof="0" dirty="0">
                <a:ln>
                  <a:noFill/>
                </a:ln>
                <a:solidFill>
                  <a:srgbClr val="3B3734"/>
                </a:solidFill>
                <a:effectLst/>
                <a:uLnTx/>
                <a:uFillTx/>
                <a:latin typeface="Segoe UI"/>
                <a:ea typeface="+mn-ea"/>
                <a:cs typeface="+mn-cs"/>
              </a:rPr>
              <a:t> knowledge retrieval or</a:t>
            </a:r>
            <a:r>
              <a:rPr kumimoji="0" lang="en-150" sz="2000" b="0" i="0" u="none" strike="noStrike" kern="1200" cap="none" spc="0" normalizeH="0" baseline="0" noProof="0" dirty="0">
                <a:ln>
                  <a:noFill/>
                </a:ln>
                <a:solidFill>
                  <a:srgbClr val="3B3734"/>
                </a:solidFill>
                <a:effectLst/>
                <a:uLnTx/>
                <a:uFillTx/>
                <a:latin typeface="Segoe UI"/>
                <a:ea typeface="+mn-ea"/>
                <a:cs typeface="+mn-cs"/>
              </a:rPr>
              <a:t> task-specific use</a:t>
            </a:r>
            <a:r>
              <a:rPr kumimoji="0" lang="en-US" sz="2000" b="0" i="0" u="none" strike="noStrike" kern="1200" cap="none" spc="0" normalizeH="0" baseline="0" noProof="0" dirty="0">
                <a:ln>
                  <a:noFill/>
                </a:ln>
                <a:solidFill>
                  <a:srgbClr val="3B3734"/>
                </a:solidFill>
                <a:effectLst/>
                <a:uLnTx/>
                <a:uFillTx/>
                <a:latin typeface="Segoe UI"/>
                <a:ea typeface="+mn-ea"/>
                <a:cs typeface="+mn-cs"/>
              </a:rPr>
              <a:t>-</a:t>
            </a:r>
            <a:r>
              <a:rPr kumimoji="0" lang="en-150" sz="2000" b="0" i="0" u="none" strike="noStrike" kern="1200" cap="none" spc="0" normalizeH="0" baseline="0" noProof="0" dirty="0">
                <a:ln>
                  <a:noFill/>
                </a:ln>
                <a:solidFill>
                  <a:srgbClr val="3B3734"/>
                </a:solidFill>
                <a:effectLst/>
                <a:uLnTx/>
                <a:uFillTx/>
                <a:latin typeface="Segoe UI"/>
                <a:ea typeface="+mn-ea"/>
                <a:cs typeface="+mn-cs"/>
              </a:rPr>
              <a:t>cases.</a:t>
            </a:r>
            <a:endParaRPr kumimoji="0" lang="en-US" sz="2000" b="0" i="0" u="none" strike="noStrike" kern="1200" cap="none" spc="0" normalizeH="0" baseline="0" noProof="0" dirty="0">
              <a:ln>
                <a:noFill/>
              </a:ln>
              <a:solidFill>
                <a:srgbClr val="3B3734"/>
              </a:solidFill>
              <a:effectLst/>
              <a:uLnTx/>
              <a:uFillTx/>
              <a:latin typeface="Segoe UI"/>
              <a:ea typeface="+mn-ea"/>
              <a:cs typeface="+mn-cs"/>
            </a:endParaRPr>
          </a:p>
          <a:p>
            <a:pPr lvl="0" defTabSz="914400">
              <a:spcBef>
                <a:spcPts val="600"/>
              </a:spcBef>
              <a:defRPr/>
            </a:pPr>
            <a:endParaRPr kumimoji="0" lang="en-US" sz="2000" b="1" i="0" u="none" strike="noStrike" kern="1200" cap="none" spc="0" normalizeH="0" baseline="0" noProof="0" dirty="0">
              <a:ln>
                <a:noFill/>
              </a:ln>
              <a:solidFill>
                <a:srgbClr val="0076D2"/>
              </a:solidFill>
              <a:effectLst/>
              <a:uLnTx/>
              <a:uFillTx/>
              <a:latin typeface="Segoe UI"/>
              <a:ea typeface="+mn-ea"/>
              <a:cs typeface="+mn-cs"/>
            </a:endParaRPr>
          </a:p>
          <a:p>
            <a:pPr lvl="0" defTabSz="914400">
              <a:spcBef>
                <a:spcPts val="600"/>
              </a:spcBef>
              <a:defRPr/>
            </a:pPr>
            <a:r>
              <a:rPr kumimoji="0" lang="en-150" sz="2000" b="1" i="0" u="none" strike="noStrike" kern="1200" cap="none" spc="0" normalizeH="0" baseline="0" noProof="0" dirty="0">
                <a:ln>
                  <a:noFill/>
                </a:ln>
                <a:solidFill>
                  <a:srgbClr val="0076D2"/>
                </a:solidFill>
                <a:effectLst/>
                <a:uLnTx/>
                <a:uFillTx/>
                <a:latin typeface="Segoe UI"/>
                <a:ea typeface="+mn-ea"/>
                <a:cs typeface="+mn-cs"/>
              </a:rPr>
              <a:t>Custom </a:t>
            </a:r>
            <a:r>
              <a:rPr kumimoji="0" lang="en-US" sz="2000" b="1" i="0" u="none" strike="noStrike" kern="1200" cap="none" spc="0" normalizeH="0" baseline="0" noProof="0" dirty="0">
                <a:ln>
                  <a:noFill/>
                </a:ln>
                <a:solidFill>
                  <a:srgbClr val="0076D2"/>
                </a:solidFill>
                <a:effectLst/>
                <a:uLnTx/>
                <a:uFillTx/>
                <a:latin typeface="Segoe UI"/>
                <a:ea typeface="+mn-ea"/>
                <a:cs typeface="+mn-cs"/>
              </a:rPr>
              <a:t>E</a:t>
            </a:r>
            <a:r>
              <a:rPr kumimoji="0" lang="en-150" sz="2000" b="1" i="0" u="none" strike="noStrike" kern="1200" cap="none" spc="0" normalizeH="0" baseline="0" noProof="0" dirty="0">
                <a:ln>
                  <a:noFill/>
                </a:ln>
                <a:solidFill>
                  <a:srgbClr val="0076D2"/>
                </a:solidFill>
                <a:effectLst/>
                <a:uLnTx/>
                <a:uFillTx/>
                <a:latin typeface="Segoe UI"/>
                <a:ea typeface="+mn-ea"/>
                <a:cs typeface="+mn-cs"/>
              </a:rPr>
              <a:t>ngine </a:t>
            </a:r>
            <a:r>
              <a:rPr lang="en-US" sz="2000" b="1" dirty="0">
                <a:solidFill>
                  <a:srgbClr val="0076D2"/>
                </a:solidFill>
                <a:latin typeface="Segoe UI"/>
              </a:rPr>
              <a:t>A</a:t>
            </a:r>
            <a:r>
              <a:rPr kumimoji="0" lang="en-150" sz="2000" b="1" i="0" u="none" strike="noStrike" kern="1200" cap="none" spc="0" normalizeH="0" baseline="0" noProof="0" dirty="0">
                <a:ln>
                  <a:noFill/>
                </a:ln>
                <a:solidFill>
                  <a:srgbClr val="0076D2"/>
                </a:solidFill>
                <a:effectLst/>
                <a:uLnTx/>
                <a:uFillTx/>
                <a:latin typeface="Segoe UI"/>
                <a:ea typeface="+mn-ea"/>
                <a:cs typeface="+mn-cs"/>
              </a:rPr>
              <a:t>gents</a:t>
            </a:r>
            <a:r>
              <a:rPr kumimoji="0" lang="en-US" sz="2000" b="1" i="0" u="none" strike="noStrike" kern="1200" cap="none" spc="0" normalizeH="0" baseline="0" noProof="0" dirty="0">
                <a:ln>
                  <a:noFill/>
                </a:ln>
                <a:solidFill>
                  <a:srgbClr val="0076D2"/>
                </a:solidFill>
                <a:effectLst/>
                <a:uLnTx/>
                <a:uFillTx/>
                <a:latin typeface="Segoe UI"/>
                <a:ea typeface="+mn-ea"/>
                <a:cs typeface="+mn-cs"/>
              </a:rPr>
              <a:t> (</a:t>
            </a:r>
            <a:r>
              <a:rPr lang="en-US" sz="2000" b="1" dirty="0">
                <a:solidFill>
                  <a:srgbClr val="0076D2"/>
                </a:solidFill>
              </a:rPr>
              <a:t>aka CEA) – built via Copilot Studio Full experience</a:t>
            </a:r>
            <a:br>
              <a:rPr kumimoji="0" lang="en-150" sz="2000" b="0" i="0" u="none" strike="noStrike" kern="1200" cap="none" spc="0" normalizeH="0" baseline="0" noProof="0" dirty="0">
                <a:ln>
                  <a:noFill/>
                </a:ln>
                <a:solidFill>
                  <a:srgbClr val="3B3734"/>
                </a:solidFill>
                <a:effectLst/>
                <a:uLnTx/>
                <a:uFillTx/>
                <a:latin typeface="Segoe UI"/>
                <a:ea typeface="+mn-ea"/>
                <a:cs typeface="+mn-cs"/>
              </a:rPr>
            </a:br>
            <a:r>
              <a:rPr kumimoji="0" lang="en-US" sz="2000" b="0" i="0" u="none" strike="noStrike" kern="1200" cap="none" spc="0" normalizeH="0" baseline="0" noProof="0" dirty="0">
                <a:ln>
                  <a:noFill/>
                </a:ln>
                <a:solidFill>
                  <a:srgbClr val="3B3734"/>
                </a:solidFill>
                <a:effectLst/>
                <a:uLnTx/>
                <a:uFillTx/>
                <a:latin typeface="Segoe UI"/>
                <a:ea typeface="+mn-ea"/>
                <a:cs typeface="+mn-cs"/>
              </a:rPr>
              <a:t>They don’t use Copilot at their core – they come with their own orchestration, knowledge, skills, etc. and they can run on a different platform than Microsoft Copilot.</a:t>
            </a:r>
            <a:br>
              <a:rPr kumimoji="0" lang="en-US" sz="2000" b="0" i="0" u="none" strike="noStrike" kern="1200" cap="none" spc="0" normalizeH="0" baseline="0" noProof="0" dirty="0">
                <a:ln>
                  <a:noFill/>
                </a:ln>
                <a:solidFill>
                  <a:srgbClr val="3B3734"/>
                </a:solidFill>
                <a:effectLst/>
                <a:uLnTx/>
                <a:uFillTx/>
                <a:latin typeface="Segoe UI"/>
                <a:ea typeface="+mn-ea"/>
                <a:cs typeface="+mn-cs"/>
              </a:rPr>
            </a:br>
            <a:r>
              <a:rPr kumimoji="0" lang="en-US" sz="2000" b="0" i="0" u="none" strike="noStrike" kern="1200" cap="none" spc="0" normalizeH="0" baseline="0" noProof="0" dirty="0">
                <a:ln>
                  <a:noFill/>
                </a:ln>
                <a:solidFill>
                  <a:srgbClr val="3B3734"/>
                </a:solidFill>
                <a:effectLst/>
                <a:uLnTx/>
                <a:uFillTx/>
                <a:latin typeface="Segoe UI"/>
                <a:ea typeface="+mn-ea"/>
                <a:cs typeface="+mn-cs"/>
              </a:rPr>
              <a:t>Ideal for more advanced or complex use-cases.</a:t>
            </a:r>
          </a:p>
        </p:txBody>
      </p:sp>
      <p:pic>
        <p:nvPicPr>
          <p:cNvPr id="3" name="Graphic 2">
            <a:extLst>
              <a:ext uri="{FF2B5EF4-FFF2-40B4-BE49-F238E27FC236}">
                <a16:creationId xmlns:a16="http://schemas.microsoft.com/office/drawing/2014/main" id="{F189C240-3430-3E03-8AC5-C1E692D8395A}"/>
              </a:ext>
              <a:ext uri="{C183D7F6-B498-43B3-948B-1728B52AA6E4}">
                <adec:decorative xmlns:adec="http://schemas.microsoft.com/office/drawing/2017/decorative" val="1"/>
              </a:ext>
            </a:extLst>
          </p:cNvPr>
          <p:cNvPicPr>
            <a:picLocks noChangeAspect="1"/>
          </p:cNvPicPr>
          <p:nvPr/>
        </p:nvPicPr>
        <p:blipFill>
          <a:blip r:embed="rId3"/>
          <a:srcRect/>
          <a:stretch/>
        </p:blipFill>
        <p:spPr>
          <a:xfrm>
            <a:off x="582612" y="1012496"/>
            <a:ext cx="1601718" cy="1601718"/>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246887808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352196-E3A9-5A02-4B0A-43215D1D1225}"/>
            </a:ext>
          </a:extLst>
        </p:cNvPr>
        <p:cNvGrpSpPr/>
        <p:nvPr/>
      </p:nvGrpSpPr>
      <p:grpSpPr>
        <a:xfrm>
          <a:off x="0" y="0"/>
          <a:ext cx="0" cy="0"/>
          <a:chOff x="0" y="0"/>
          <a:chExt cx="0" cy="0"/>
        </a:xfrm>
      </p:grpSpPr>
      <p:sp>
        <p:nvSpPr>
          <p:cNvPr id="6" name="Rounded Rectangle 5">
            <a:extLst>
              <a:ext uri="{FF2B5EF4-FFF2-40B4-BE49-F238E27FC236}">
                <a16:creationId xmlns:a16="http://schemas.microsoft.com/office/drawing/2014/main" id="{12E31E58-C52D-93F0-F033-F32A1017C62C}"/>
              </a:ext>
              <a:ext uri="{C183D7F6-B498-43B3-948B-1728B52AA6E4}">
                <adec:decorative xmlns:adec="http://schemas.microsoft.com/office/drawing/2017/decorative" val="1"/>
              </a:ext>
            </a:extLst>
          </p:cNvPr>
          <p:cNvSpPr/>
          <p:nvPr/>
        </p:nvSpPr>
        <p:spPr bwMode="auto">
          <a:xfrm>
            <a:off x="588263" y="936967"/>
            <a:ext cx="3477325" cy="5683250"/>
          </a:xfrm>
          <a:prstGeom prst="roundRect">
            <a:avLst>
              <a:gd name="adj" fmla="val 4598"/>
            </a:avLst>
          </a:prstGeom>
          <a:noFill/>
          <a:ln w="12700"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marL="0" marR="0" lvl="0" indent="0" algn="ctr" defTabSz="811670" rtl="0" eaLnBrk="1" fontAlgn="auto" latinLnBrk="0" hangingPunct="1">
              <a:lnSpc>
                <a:spcPct val="100000"/>
              </a:lnSpc>
              <a:spcBef>
                <a:spcPts val="174"/>
              </a:spcBef>
              <a:spcAft>
                <a:spcPts val="0"/>
              </a:spcAft>
              <a:buClrTx/>
              <a:buSzTx/>
              <a:buFontTx/>
              <a:buNone/>
              <a:tabLst/>
              <a:defRPr/>
            </a:pPr>
            <a:endParaRPr kumimoji="0" lang="en-US" sz="2400" b="0" i="0" u="none" strike="noStrike" kern="1200" cap="none" spc="0" normalizeH="0" baseline="0" noProof="0" err="1">
              <a:ln>
                <a:noFill/>
              </a:ln>
              <a:gradFill>
                <a:gsLst>
                  <a:gs pos="41958">
                    <a:srgbClr val="FFFFFF"/>
                  </a:gs>
                  <a:gs pos="63000">
                    <a:srgbClr val="FFFFFF"/>
                  </a:gs>
                </a:gsLst>
                <a:lin ang="0" scaled="0"/>
              </a:gradFill>
              <a:effectLst/>
              <a:uLnTx/>
              <a:uFillTx/>
              <a:latin typeface="Segoe UI" panose="020B0502040204020203" pitchFamily="34" charset="0"/>
              <a:ea typeface="+mn-ea"/>
              <a:cs typeface="Segoe UI" panose="020B0502040204020203" pitchFamily="34" charset="0"/>
            </a:endParaRPr>
          </a:p>
        </p:txBody>
      </p:sp>
      <p:sp>
        <p:nvSpPr>
          <p:cNvPr id="18" name="TextBox 17">
            <a:extLst>
              <a:ext uri="{FF2B5EF4-FFF2-40B4-BE49-F238E27FC236}">
                <a16:creationId xmlns:a16="http://schemas.microsoft.com/office/drawing/2014/main" id="{47D8DFD2-1DAA-6345-CAC1-78CAFAA3AE48}"/>
              </a:ext>
            </a:extLst>
          </p:cNvPr>
          <p:cNvSpPr txBox="1">
            <a:spLocks/>
          </p:cNvSpPr>
          <p:nvPr/>
        </p:nvSpPr>
        <p:spPr>
          <a:xfrm>
            <a:off x="834742" y="1148291"/>
            <a:ext cx="1880158" cy="375298"/>
          </a:xfrm>
          <a:prstGeom prst="roundRect">
            <a:avLst>
              <a:gd name="adj" fmla="val 35587"/>
            </a:avLst>
          </a:prstGeom>
          <a:gradFill flip="none" rotWithShape="1">
            <a:gsLst>
              <a:gs pos="0">
                <a:srgbClr val="5C4FB4"/>
              </a:gs>
              <a:gs pos="48000">
                <a:srgbClr val="1975A5"/>
              </a:gs>
              <a:gs pos="100000">
                <a:srgbClr val="318581"/>
              </a:gs>
            </a:gsLst>
            <a:path path="circle">
              <a:fillToRect l="100000" t="100000"/>
            </a:path>
            <a:tileRect r="-100000" b="-100000"/>
          </a:gradFill>
          <a:effectLst/>
        </p:spPr>
        <p:txBody>
          <a:bodyPr wrap="square" lIns="146957" tIns="25718" rIns="146957" bIns="27432" rtlCol="0">
            <a:spAutoFit/>
          </a:bodyPr>
          <a:lstStyle>
            <a:defPPr>
              <a:defRPr lang="en-US"/>
            </a:defPPr>
            <a:lvl1pPr algn="ctr" defTabSz="2275850" fontAlgn="base">
              <a:spcBef>
                <a:spcPct val="0"/>
              </a:spcBef>
              <a:spcAft>
                <a:spcPct val="0"/>
              </a:spcAft>
              <a:tabLst>
                <a:tab pos="3701239" algn="l"/>
              </a:tabLst>
              <a:defRPr sz="60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180000" marR="0" lvl="0" indent="-180000" algn="ctr" defTabSz="2275850" rtl="0" eaLnBrk="1" fontAlgn="base" latinLnBrk="0" hangingPunct="1">
              <a:lnSpc>
                <a:spcPct val="100000"/>
              </a:lnSpc>
              <a:spcBef>
                <a:spcPts val="300"/>
              </a:spcBef>
              <a:spcAft>
                <a:spcPct val="0"/>
              </a:spcAft>
              <a:buClrTx/>
              <a:buSzTx/>
              <a:buFontTx/>
              <a:buNone/>
              <a:tabLst>
                <a:tab pos="3701239" algn="l"/>
              </a:tabLst>
              <a:defRPr/>
            </a:pPr>
            <a:r>
              <a:rPr kumimoji="0" lang="en-US" sz="1600" b="1" i="0" u="none" strike="noStrike" kern="1200" cap="none" spc="0" normalizeH="0" baseline="0" noProof="0">
                <a:ln w="3175">
                  <a:noFill/>
                </a:ln>
                <a:solidFill>
                  <a:srgbClr val="FFFFFF"/>
                </a:solidFill>
                <a:effectLst/>
                <a:uLnTx/>
                <a:uFillTx/>
                <a:latin typeface="Segoe UI Semibold"/>
                <a:ea typeface="+mn-ea"/>
                <a:cs typeface="Segoe UI" pitchFamily="34" charset="0"/>
              </a:rPr>
              <a:t>Tenant Controls</a:t>
            </a:r>
          </a:p>
        </p:txBody>
      </p:sp>
      <p:sp>
        <p:nvSpPr>
          <p:cNvPr id="98" name="TextBox 97">
            <a:extLst>
              <a:ext uri="{FF2B5EF4-FFF2-40B4-BE49-F238E27FC236}">
                <a16:creationId xmlns:a16="http://schemas.microsoft.com/office/drawing/2014/main" id="{4396C453-C88F-3A39-D717-812F2C0B3066}"/>
              </a:ext>
            </a:extLst>
          </p:cNvPr>
          <p:cNvSpPr txBox="1"/>
          <p:nvPr/>
        </p:nvSpPr>
        <p:spPr>
          <a:xfrm>
            <a:off x="834742" y="1707635"/>
            <a:ext cx="3230846" cy="4585871"/>
          </a:xfrm>
          <a:prstGeom prst="rect">
            <a:avLst/>
          </a:prstGeom>
          <a:noFill/>
        </p:spPr>
        <p:txBody>
          <a:bodyPr wrap="square" lIns="0" tIns="0" rIns="0" bIns="0" rtlCol="0">
            <a:spAutoFit/>
          </a:bodyPr>
          <a:lstStyle/>
          <a:p>
            <a:pPr marL="180000" marR="0" lvl="0" indent="-180000" algn="l" defTabSz="914367" rtl="0" eaLnBrk="1" fontAlgn="auto" latinLnBrk="0" hangingPunct="1">
              <a:lnSpc>
                <a:spcPct val="100000"/>
              </a:lnSpc>
              <a:spcBef>
                <a:spcPts val="0"/>
              </a:spcBef>
              <a:spcAft>
                <a:spcPts val="800"/>
              </a:spcAft>
              <a:buClr>
                <a:srgbClr val="318581"/>
              </a:buClr>
              <a:buSzPct val="130000"/>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mn-cs"/>
              </a:rPr>
              <a:t>Skills with Copilot Studio</a:t>
            </a:r>
          </a:p>
          <a:p>
            <a:pPr marL="180000" marR="0" lvl="0" indent="-180000" algn="l" defTabSz="914367" rtl="0" eaLnBrk="1" fontAlgn="auto" latinLnBrk="0" hangingPunct="1">
              <a:lnSpc>
                <a:spcPct val="100000"/>
              </a:lnSpc>
              <a:spcBef>
                <a:spcPts val="0"/>
              </a:spcBef>
              <a:spcAft>
                <a:spcPts val="800"/>
              </a:spcAft>
              <a:buClr>
                <a:srgbClr val="318581"/>
              </a:buClr>
              <a:buSzPct val="130000"/>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mn-cs"/>
              </a:rPr>
              <a:t>Chat without Microsoft Entra ID authentication in Copilot Studio</a:t>
            </a:r>
          </a:p>
          <a:p>
            <a:pPr marL="180000" marR="0" lvl="0" indent="-180000" algn="l" defTabSz="914367" rtl="0" eaLnBrk="1" fontAlgn="auto" latinLnBrk="0" hangingPunct="1">
              <a:lnSpc>
                <a:spcPct val="100000"/>
              </a:lnSpc>
              <a:spcBef>
                <a:spcPts val="0"/>
              </a:spcBef>
              <a:spcAft>
                <a:spcPts val="800"/>
              </a:spcAft>
              <a:buClr>
                <a:srgbClr val="318581"/>
              </a:buClr>
              <a:buSzPct val="130000"/>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mn-cs"/>
              </a:rPr>
              <a:t>Microsoft Teams channel in </a:t>
            </a:r>
            <a:br>
              <a:rPr kumimoji="0" lang="en-US" sz="1400" b="0" i="0" u="none" strike="noStrike" kern="1200" cap="none" spc="0" normalizeH="0" baseline="0" noProof="0" dirty="0">
                <a:ln>
                  <a:noFill/>
                </a:ln>
                <a:solidFill>
                  <a:srgbClr val="000000"/>
                </a:solidFill>
                <a:effectLst/>
                <a:uLnTx/>
                <a:uFillTx/>
                <a:latin typeface="Segoe UI"/>
                <a:ea typeface="+mn-ea"/>
                <a:cs typeface="+mn-cs"/>
              </a:rPr>
            </a:br>
            <a:r>
              <a:rPr kumimoji="0" lang="en-US" sz="1400" b="0" i="0" u="none" strike="noStrike" kern="1200" cap="none" spc="0" normalizeH="0" baseline="0" noProof="0" dirty="0">
                <a:ln>
                  <a:noFill/>
                </a:ln>
                <a:solidFill>
                  <a:srgbClr val="000000"/>
                </a:solidFill>
                <a:effectLst/>
                <a:uLnTx/>
                <a:uFillTx/>
                <a:latin typeface="Segoe UI"/>
                <a:ea typeface="+mn-ea"/>
                <a:cs typeface="+mn-cs"/>
              </a:rPr>
              <a:t>Copilot Studio</a:t>
            </a:r>
          </a:p>
          <a:p>
            <a:pPr marL="180000" marR="0" lvl="0" indent="-180000" algn="l" defTabSz="914367" rtl="0" eaLnBrk="1" fontAlgn="auto" latinLnBrk="0" hangingPunct="1">
              <a:lnSpc>
                <a:spcPct val="100000"/>
              </a:lnSpc>
              <a:spcBef>
                <a:spcPts val="0"/>
              </a:spcBef>
              <a:spcAft>
                <a:spcPts val="800"/>
              </a:spcAft>
              <a:buClr>
                <a:srgbClr val="318581"/>
              </a:buClr>
              <a:buSzPct val="130000"/>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mn-cs"/>
              </a:rPr>
              <a:t>Direct Line channels in </a:t>
            </a:r>
            <a:br>
              <a:rPr kumimoji="0" lang="en-US" sz="1400" b="0" i="0" u="none" strike="noStrike" kern="1200" cap="none" spc="0" normalizeH="0" baseline="0" noProof="0" dirty="0">
                <a:ln>
                  <a:noFill/>
                </a:ln>
                <a:solidFill>
                  <a:srgbClr val="000000"/>
                </a:solidFill>
                <a:effectLst/>
                <a:uLnTx/>
                <a:uFillTx/>
                <a:latin typeface="Segoe UI"/>
                <a:ea typeface="+mn-ea"/>
                <a:cs typeface="+mn-cs"/>
              </a:rPr>
            </a:br>
            <a:r>
              <a:rPr kumimoji="0" lang="en-US" sz="1400" b="0" i="0" u="none" strike="noStrike" kern="1200" cap="none" spc="0" normalizeH="0" baseline="0" noProof="0" dirty="0">
                <a:ln>
                  <a:noFill/>
                </a:ln>
                <a:solidFill>
                  <a:srgbClr val="000000"/>
                </a:solidFill>
                <a:effectLst/>
                <a:uLnTx/>
                <a:uFillTx/>
                <a:latin typeface="Segoe UI"/>
                <a:ea typeface="+mn-ea"/>
                <a:cs typeface="+mn-cs"/>
              </a:rPr>
              <a:t>Copilot Studio</a:t>
            </a:r>
          </a:p>
          <a:p>
            <a:pPr marL="180000" marR="0" lvl="0" indent="-180000" algn="l" defTabSz="914367" rtl="0" eaLnBrk="1" fontAlgn="auto" latinLnBrk="0" hangingPunct="1">
              <a:lnSpc>
                <a:spcPct val="100000"/>
              </a:lnSpc>
              <a:spcBef>
                <a:spcPts val="0"/>
              </a:spcBef>
              <a:spcAft>
                <a:spcPts val="800"/>
              </a:spcAft>
              <a:buClr>
                <a:srgbClr val="318581"/>
              </a:buClr>
              <a:buSzPct val="130000"/>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mn-cs"/>
              </a:rPr>
              <a:t>Facebook channel in Copilot Studio</a:t>
            </a:r>
          </a:p>
          <a:p>
            <a:pPr marL="180000" marR="0" lvl="0" indent="-180000" algn="l" defTabSz="914367" rtl="0" eaLnBrk="1" fontAlgn="auto" latinLnBrk="0" hangingPunct="1">
              <a:lnSpc>
                <a:spcPct val="100000"/>
              </a:lnSpc>
              <a:spcBef>
                <a:spcPts val="0"/>
              </a:spcBef>
              <a:spcAft>
                <a:spcPts val="800"/>
              </a:spcAft>
              <a:buClr>
                <a:srgbClr val="318581"/>
              </a:buClr>
              <a:buSzPct val="130000"/>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mn-cs"/>
              </a:rPr>
              <a:t>Omnichannel in Copilot Studio</a:t>
            </a:r>
          </a:p>
          <a:p>
            <a:pPr marL="180000" marR="0" lvl="0" indent="-180000" algn="l" defTabSz="914367" rtl="0" eaLnBrk="1" fontAlgn="auto" latinLnBrk="0" hangingPunct="1">
              <a:lnSpc>
                <a:spcPct val="100000"/>
              </a:lnSpc>
              <a:spcBef>
                <a:spcPts val="0"/>
              </a:spcBef>
              <a:spcAft>
                <a:spcPts val="800"/>
              </a:spcAft>
              <a:buClr>
                <a:srgbClr val="318581"/>
              </a:buClr>
              <a:buSzPct val="130000"/>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mn-cs"/>
              </a:rPr>
              <a:t>Knowledge source with SharePoint and OneDrive in Copilot Studio</a:t>
            </a:r>
          </a:p>
          <a:p>
            <a:pPr marL="180000" marR="0" lvl="0" indent="-180000" algn="l" defTabSz="914367" rtl="0" eaLnBrk="1" fontAlgn="auto" latinLnBrk="0" hangingPunct="1">
              <a:lnSpc>
                <a:spcPct val="100000"/>
              </a:lnSpc>
              <a:spcBef>
                <a:spcPts val="0"/>
              </a:spcBef>
              <a:spcAft>
                <a:spcPts val="800"/>
              </a:spcAft>
              <a:buClr>
                <a:srgbClr val="318581"/>
              </a:buClr>
              <a:buSzPct val="130000"/>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mn-cs"/>
              </a:rPr>
              <a:t>Knowledge source with public websites and data in Copilot Studio</a:t>
            </a:r>
          </a:p>
          <a:p>
            <a:pPr marL="180000" marR="0" lvl="0" indent="-180000" algn="l" defTabSz="914367" rtl="0" eaLnBrk="1" fontAlgn="auto" latinLnBrk="0" hangingPunct="1">
              <a:lnSpc>
                <a:spcPct val="100000"/>
              </a:lnSpc>
              <a:spcBef>
                <a:spcPts val="0"/>
              </a:spcBef>
              <a:spcAft>
                <a:spcPts val="800"/>
              </a:spcAft>
              <a:buClr>
                <a:srgbClr val="318581"/>
              </a:buClr>
              <a:buSzPct val="130000"/>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mn-cs"/>
              </a:rPr>
              <a:t>Knowledge source with </a:t>
            </a:r>
            <a:br>
              <a:rPr kumimoji="0" lang="en-US" sz="1400" b="0" i="0" u="none" strike="noStrike" kern="1200" cap="none" spc="0" normalizeH="0" baseline="0" noProof="0" dirty="0">
                <a:ln>
                  <a:noFill/>
                </a:ln>
                <a:solidFill>
                  <a:srgbClr val="000000"/>
                </a:solidFill>
                <a:effectLst/>
                <a:uLnTx/>
                <a:uFillTx/>
                <a:latin typeface="Segoe UI"/>
                <a:ea typeface="+mn-ea"/>
                <a:cs typeface="+mn-cs"/>
              </a:rPr>
            </a:br>
            <a:r>
              <a:rPr kumimoji="0" lang="en-US" sz="1400" b="0" i="0" u="none" strike="noStrike" kern="1200" cap="none" spc="0" normalizeH="0" baseline="0" noProof="0" dirty="0">
                <a:ln>
                  <a:noFill/>
                </a:ln>
                <a:solidFill>
                  <a:srgbClr val="000000"/>
                </a:solidFill>
                <a:effectLst/>
                <a:uLnTx/>
                <a:uFillTx/>
                <a:latin typeface="Segoe UI"/>
                <a:ea typeface="+mn-ea"/>
                <a:cs typeface="+mn-cs"/>
              </a:rPr>
              <a:t>documents in Copilot Studio</a:t>
            </a:r>
          </a:p>
          <a:p>
            <a:pPr marL="180000" marR="0" lvl="0" indent="-180000" algn="l" defTabSz="914367" rtl="0" eaLnBrk="1" fontAlgn="auto" latinLnBrk="0" hangingPunct="1">
              <a:lnSpc>
                <a:spcPct val="100000"/>
              </a:lnSpc>
              <a:spcBef>
                <a:spcPts val="0"/>
              </a:spcBef>
              <a:spcAft>
                <a:spcPts val="800"/>
              </a:spcAft>
              <a:buClr>
                <a:srgbClr val="318581"/>
              </a:buClr>
              <a:buSzPct val="130000"/>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mn-cs"/>
              </a:rPr>
              <a:t>Application Insights in </a:t>
            </a:r>
            <a:br>
              <a:rPr kumimoji="0" lang="en-US" sz="1400" b="0" i="0" u="none" strike="noStrike" kern="1200" cap="none" spc="0" normalizeH="0" baseline="0" noProof="0" dirty="0">
                <a:ln>
                  <a:noFill/>
                </a:ln>
                <a:solidFill>
                  <a:srgbClr val="000000"/>
                </a:solidFill>
                <a:effectLst/>
                <a:uLnTx/>
                <a:uFillTx/>
                <a:latin typeface="Segoe UI"/>
                <a:ea typeface="+mn-ea"/>
                <a:cs typeface="+mn-cs"/>
              </a:rPr>
            </a:br>
            <a:r>
              <a:rPr kumimoji="0" lang="en-US" sz="1400" b="0" i="0" u="none" strike="noStrike" kern="1200" cap="none" spc="0" normalizeH="0" baseline="0" noProof="0" dirty="0">
                <a:ln>
                  <a:noFill/>
                </a:ln>
                <a:solidFill>
                  <a:srgbClr val="000000"/>
                </a:solidFill>
                <a:effectLst/>
                <a:uLnTx/>
                <a:uFillTx/>
                <a:latin typeface="Segoe UI"/>
                <a:ea typeface="+mn-ea"/>
                <a:cs typeface="+mn-cs"/>
              </a:rPr>
              <a:t>Copilot Studio</a:t>
            </a:r>
          </a:p>
        </p:txBody>
      </p:sp>
      <p:sp>
        <p:nvSpPr>
          <p:cNvPr id="15" name="Rounded Rectangle 14">
            <a:extLst>
              <a:ext uri="{FF2B5EF4-FFF2-40B4-BE49-F238E27FC236}">
                <a16:creationId xmlns:a16="http://schemas.microsoft.com/office/drawing/2014/main" id="{98D9EC73-1BCB-E723-4BB6-F7C4A342DC21}"/>
              </a:ext>
              <a:ext uri="{C183D7F6-B498-43B3-948B-1728B52AA6E4}">
                <adec:decorative xmlns:adec="http://schemas.microsoft.com/office/drawing/2017/decorative" val="1"/>
              </a:ext>
            </a:extLst>
          </p:cNvPr>
          <p:cNvSpPr/>
          <p:nvPr/>
        </p:nvSpPr>
        <p:spPr bwMode="auto">
          <a:xfrm>
            <a:off x="4356100" y="936967"/>
            <a:ext cx="7253287" cy="5683250"/>
          </a:xfrm>
          <a:prstGeom prst="roundRect">
            <a:avLst>
              <a:gd name="adj" fmla="val 2906"/>
            </a:avLst>
          </a:prstGeom>
          <a:noFill/>
          <a:ln w="12700"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marL="0" marR="0" lvl="0" indent="0" algn="ctr" defTabSz="811670" rtl="0" eaLnBrk="1" fontAlgn="auto" latinLnBrk="0" hangingPunct="1">
              <a:lnSpc>
                <a:spcPct val="100000"/>
              </a:lnSpc>
              <a:spcBef>
                <a:spcPts val="174"/>
              </a:spcBef>
              <a:spcAft>
                <a:spcPts val="0"/>
              </a:spcAft>
              <a:buClrTx/>
              <a:buSzTx/>
              <a:buFontTx/>
              <a:buNone/>
              <a:tabLst/>
              <a:defRPr/>
            </a:pPr>
            <a:endParaRPr kumimoji="0" lang="en-US" sz="2400" b="0" i="0" u="none" strike="noStrike" kern="1200" cap="none" spc="0" normalizeH="0" baseline="0" noProof="0" err="1">
              <a:ln>
                <a:noFill/>
              </a:ln>
              <a:gradFill>
                <a:gsLst>
                  <a:gs pos="41958">
                    <a:srgbClr val="FFFFFF"/>
                  </a:gs>
                  <a:gs pos="63000">
                    <a:srgbClr val="FFFFFF"/>
                  </a:gs>
                </a:gsLst>
                <a:lin ang="0" scaled="0"/>
              </a:gradFill>
              <a:effectLst/>
              <a:uLnTx/>
              <a:uFillTx/>
              <a:latin typeface="Segoe UI" panose="020B0502040204020203" pitchFamily="34" charset="0"/>
              <a:ea typeface="+mn-ea"/>
              <a:cs typeface="Segoe UI" panose="020B0502040204020203" pitchFamily="34" charset="0"/>
            </a:endParaRPr>
          </a:p>
        </p:txBody>
      </p:sp>
      <p:sp>
        <p:nvSpPr>
          <p:cNvPr id="19" name="TextBox 18">
            <a:extLst>
              <a:ext uri="{FF2B5EF4-FFF2-40B4-BE49-F238E27FC236}">
                <a16:creationId xmlns:a16="http://schemas.microsoft.com/office/drawing/2014/main" id="{47D4F73E-F2A4-99FB-E04E-6A4B12038112}"/>
              </a:ext>
            </a:extLst>
          </p:cNvPr>
          <p:cNvSpPr txBox="1">
            <a:spLocks/>
          </p:cNvSpPr>
          <p:nvPr/>
        </p:nvSpPr>
        <p:spPr>
          <a:xfrm>
            <a:off x="4602579" y="1148291"/>
            <a:ext cx="4216517" cy="375298"/>
          </a:xfrm>
          <a:prstGeom prst="roundRect">
            <a:avLst>
              <a:gd name="adj" fmla="val 35587"/>
            </a:avLst>
          </a:prstGeom>
          <a:gradFill flip="none" rotWithShape="1">
            <a:gsLst>
              <a:gs pos="0">
                <a:srgbClr val="F65567"/>
              </a:gs>
              <a:gs pos="52000">
                <a:srgbClr val="AC35AF"/>
              </a:gs>
              <a:gs pos="100000">
                <a:srgbClr val="5C4FB4"/>
              </a:gs>
            </a:gsLst>
            <a:path path="circle">
              <a:fillToRect l="100000" t="100000"/>
            </a:path>
            <a:tileRect r="-100000" b="-100000"/>
          </a:gradFill>
          <a:effectLst/>
        </p:spPr>
        <p:txBody>
          <a:bodyPr wrap="square" lIns="146957" tIns="25718" rIns="146957" bIns="27432" rtlCol="0">
            <a:spAutoFit/>
          </a:bodyPr>
          <a:lstStyle>
            <a:defPPr>
              <a:defRPr lang="en-US"/>
            </a:defPPr>
            <a:lvl1pPr algn="ctr" defTabSz="2275850" fontAlgn="base">
              <a:spcBef>
                <a:spcPct val="0"/>
              </a:spcBef>
              <a:spcAft>
                <a:spcPct val="0"/>
              </a:spcAft>
              <a:tabLst>
                <a:tab pos="3701239" algn="l"/>
              </a:tabLst>
              <a:defRPr sz="60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180000" marR="0" lvl="0" indent="-180000" algn="ctr" defTabSz="2275850" rtl="0" eaLnBrk="1" fontAlgn="base" latinLnBrk="0" hangingPunct="1">
              <a:lnSpc>
                <a:spcPct val="100000"/>
              </a:lnSpc>
              <a:spcBef>
                <a:spcPts val="300"/>
              </a:spcBef>
              <a:spcAft>
                <a:spcPct val="0"/>
              </a:spcAft>
              <a:buClrTx/>
              <a:buSzTx/>
              <a:buFontTx/>
              <a:buNone/>
              <a:tabLst>
                <a:tab pos="3701239" algn="l"/>
              </a:tabLst>
              <a:defRPr/>
            </a:pPr>
            <a:r>
              <a:rPr kumimoji="0" lang="en-US" sz="1600" b="1" i="0" u="none" strike="noStrike" kern="1200" cap="none" spc="0" normalizeH="0" baseline="0" noProof="0">
                <a:ln w="3175">
                  <a:noFill/>
                </a:ln>
                <a:solidFill>
                  <a:srgbClr val="FFFFFF"/>
                </a:solidFill>
                <a:effectLst/>
                <a:uLnTx/>
                <a:uFillTx/>
                <a:latin typeface="Segoe UI Semibold"/>
                <a:ea typeface="+mn-ea"/>
                <a:cs typeface="Segoe UI" pitchFamily="34" charset="0"/>
              </a:rPr>
              <a:t>Data Loss Prevention Policies - Extended</a:t>
            </a:r>
          </a:p>
        </p:txBody>
      </p:sp>
      <p:sp>
        <p:nvSpPr>
          <p:cNvPr id="48" name="TextBox 47">
            <a:extLst>
              <a:ext uri="{FF2B5EF4-FFF2-40B4-BE49-F238E27FC236}">
                <a16:creationId xmlns:a16="http://schemas.microsoft.com/office/drawing/2014/main" id="{BBB6294F-F5FB-E78B-14DC-42A5F9815A68}"/>
              </a:ext>
            </a:extLst>
          </p:cNvPr>
          <p:cNvSpPr txBox="1"/>
          <p:nvPr/>
        </p:nvSpPr>
        <p:spPr>
          <a:xfrm>
            <a:off x="4602579" y="1707635"/>
            <a:ext cx="6754680" cy="4355038"/>
          </a:xfrm>
          <a:prstGeom prst="rect">
            <a:avLst/>
          </a:prstGeom>
          <a:noFill/>
        </p:spPr>
        <p:txBody>
          <a:bodyPr wrap="square" lIns="0" tIns="0" rIns="0" bIns="0" rtlCol="0">
            <a:spAutoFit/>
          </a:bodyPr>
          <a:lstStyle/>
          <a:p>
            <a:pPr marL="180000" marR="0" lvl="0" indent="-180000" algn="l" defTabSz="914367" rtl="0" eaLnBrk="1" fontAlgn="auto" latinLnBrk="0" hangingPunct="1">
              <a:lnSpc>
                <a:spcPct val="100000"/>
              </a:lnSpc>
              <a:spcBef>
                <a:spcPts val="0"/>
              </a:spcBef>
              <a:spcAft>
                <a:spcPts val="600"/>
              </a:spcAft>
              <a:buClr>
                <a:srgbClr val="C03BC4"/>
              </a:buClr>
              <a:buSzPct val="130000"/>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Block copilot makers from using skills in Copilot Studio copilots</a:t>
            </a:r>
          </a:p>
          <a:p>
            <a:pPr marL="180000" marR="0" lvl="0" indent="-180000" algn="l" defTabSz="914367" rtl="0" eaLnBrk="1" fontAlgn="auto" latinLnBrk="0" hangingPunct="1">
              <a:lnSpc>
                <a:spcPct val="100000"/>
              </a:lnSpc>
              <a:spcBef>
                <a:spcPts val="0"/>
              </a:spcBef>
              <a:spcAft>
                <a:spcPts val="600"/>
              </a:spcAft>
              <a:buClr>
                <a:srgbClr val="C03BC4"/>
              </a:buClr>
              <a:buSzPct val="130000"/>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Disables No-Authentication and Generic </a:t>
            </a:r>
            <a:r>
              <a:rPr kumimoji="0" lang="en-US" sz="1400" b="0" i="0" u="none" strike="noStrike" kern="1200" cap="none" spc="0" normalizeH="0" baseline="0" noProof="0" err="1">
                <a:ln>
                  <a:noFill/>
                </a:ln>
                <a:solidFill>
                  <a:srgbClr val="000000"/>
                </a:solidFill>
                <a:effectLst/>
                <a:uLnTx/>
                <a:uFillTx/>
                <a:latin typeface="Segoe UI"/>
                <a:ea typeface="+mn-ea"/>
                <a:cs typeface="Segoe UI Semibold" panose="020B0702040204020203" pitchFamily="34" charset="0"/>
              </a:rPr>
              <a:t>Oauth</a:t>
            </a:r>
            <a:r>
              <a:rPr kumimoji="0" lang="en-US" sz="14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 from being used as an Authentication Provider in Copilots</a:t>
            </a:r>
            <a:endParaRPr kumimoji="0" lang="en-US" sz="1400" b="0" i="0" u="none" strike="noStrike" kern="1200" cap="none" spc="0" normalizeH="0" baseline="0" noProof="0">
              <a:ln>
                <a:noFill/>
              </a:ln>
              <a:solidFill>
                <a:srgbClr val="000000"/>
              </a:solidFill>
              <a:effectLst/>
              <a:uLnTx/>
              <a:uFillTx/>
              <a:latin typeface="Segoe UI"/>
              <a:ea typeface="+mn-ea"/>
              <a:cs typeface="+mn-cs"/>
            </a:endParaRPr>
          </a:p>
          <a:p>
            <a:pPr marL="180000" marR="0" lvl="0" indent="-180000" algn="l" defTabSz="914367" rtl="0" eaLnBrk="1" fontAlgn="auto" latinLnBrk="0" hangingPunct="1">
              <a:lnSpc>
                <a:spcPct val="100000"/>
              </a:lnSpc>
              <a:spcBef>
                <a:spcPts val="0"/>
              </a:spcBef>
              <a:spcAft>
                <a:spcPts val="600"/>
              </a:spcAft>
              <a:buClr>
                <a:srgbClr val="C03BC4"/>
              </a:buClr>
              <a:buSzPct val="130000"/>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Disables Copilots from being published to Microsoft Teams</a:t>
            </a:r>
            <a:endParaRPr kumimoji="0" lang="en-US" sz="1400" b="0" i="0" u="none" strike="noStrike" kern="1200" cap="none" spc="0" normalizeH="0" baseline="0" noProof="0">
              <a:ln>
                <a:noFill/>
              </a:ln>
              <a:solidFill>
                <a:srgbClr val="000000"/>
              </a:solidFill>
              <a:effectLst/>
              <a:uLnTx/>
              <a:uFillTx/>
              <a:latin typeface="Segoe UI"/>
              <a:ea typeface="+mn-ea"/>
              <a:cs typeface="+mn-cs"/>
            </a:endParaRPr>
          </a:p>
          <a:p>
            <a:pPr marL="180000" marR="0" lvl="0" indent="-180000" algn="l" defTabSz="914367" rtl="0" eaLnBrk="1" fontAlgn="auto" latinLnBrk="0" hangingPunct="1">
              <a:lnSpc>
                <a:spcPct val="100000"/>
              </a:lnSpc>
              <a:spcBef>
                <a:spcPts val="0"/>
              </a:spcBef>
              <a:spcAft>
                <a:spcPts val="600"/>
              </a:spcAft>
              <a:buClr>
                <a:srgbClr val="C03BC4"/>
              </a:buClr>
              <a:buSzPct val="130000"/>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Disables the Demo, Custom Website, and other Direct Line Channels such</a:t>
            </a:r>
            <a:br>
              <a:rPr kumimoji="0" lang="en-US" sz="14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br>
            <a:r>
              <a:rPr kumimoji="0" lang="en-US" sz="14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as </a:t>
            </a:r>
            <a:r>
              <a:rPr kumimoji="0" lang="en-US" sz="1400" b="0" i="0" u="none" strike="noStrike" kern="1200" cap="none" spc="0" normalizeH="0" baseline="0" noProof="0" err="1">
                <a:ln>
                  <a:noFill/>
                </a:ln>
                <a:solidFill>
                  <a:srgbClr val="000000"/>
                </a:solidFill>
                <a:effectLst/>
                <a:uLnTx/>
                <a:uFillTx/>
                <a:latin typeface="Segoe UI"/>
                <a:ea typeface="+mn-ea"/>
                <a:cs typeface="Segoe UI Semibold" panose="020B0702040204020203" pitchFamily="34" charset="0"/>
              </a:rPr>
              <a:t>Twillio</a:t>
            </a:r>
            <a:r>
              <a:rPr kumimoji="0" lang="en-US" sz="14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 and other Mobile App Channels</a:t>
            </a:r>
            <a:endParaRPr kumimoji="0" lang="en-US" sz="1400" b="0" i="0" u="none" strike="noStrike" kern="1200" cap="none" spc="0" normalizeH="0" baseline="0" noProof="0">
              <a:ln>
                <a:noFill/>
              </a:ln>
              <a:solidFill>
                <a:srgbClr val="000000"/>
              </a:solidFill>
              <a:effectLst/>
              <a:uLnTx/>
              <a:uFillTx/>
              <a:latin typeface="Segoe UI"/>
              <a:ea typeface="+mn-ea"/>
              <a:cs typeface="+mn-cs"/>
            </a:endParaRPr>
          </a:p>
          <a:p>
            <a:pPr marL="180000" marR="0" lvl="0" indent="-180000" algn="l" defTabSz="914367" rtl="0" eaLnBrk="1" fontAlgn="auto" latinLnBrk="0" hangingPunct="1">
              <a:lnSpc>
                <a:spcPct val="100000"/>
              </a:lnSpc>
              <a:spcBef>
                <a:spcPts val="0"/>
              </a:spcBef>
              <a:spcAft>
                <a:spcPts val="600"/>
              </a:spcAft>
              <a:buClr>
                <a:srgbClr val="C03BC4"/>
              </a:buClr>
              <a:buSzPct val="130000"/>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Disables Facebook as Copilot Studio Publish Channels.</a:t>
            </a:r>
            <a:endParaRPr kumimoji="0" lang="en-US" sz="1400" b="0" i="0" u="none" strike="noStrike" kern="1200" cap="none" spc="0" normalizeH="0" baseline="0" noProof="0">
              <a:ln>
                <a:noFill/>
              </a:ln>
              <a:solidFill>
                <a:srgbClr val="000000"/>
              </a:solidFill>
              <a:effectLst/>
              <a:uLnTx/>
              <a:uFillTx/>
              <a:latin typeface="Segoe UI"/>
              <a:ea typeface="+mn-ea"/>
              <a:cs typeface="+mn-cs"/>
            </a:endParaRPr>
          </a:p>
          <a:p>
            <a:pPr marL="180000" marR="0" lvl="0" indent="-180000" algn="l" defTabSz="914367" rtl="0" eaLnBrk="1" fontAlgn="auto" latinLnBrk="0" hangingPunct="1">
              <a:lnSpc>
                <a:spcPct val="100000"/>
              </a:lnSpc>
              <a:spcBef>
                <a:spcPts val="0"/>
              </a:spcBef>
              <a:spcAft>
                <a:spcPts val="600"/>
              </a:spcAft>
              <a:buClr>
                <a:srgbClr val="C03BC4"/>
              </a:buClr>
              <a:buSzPct val="130000"/>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Disables Omnichannel as Copilot Studio Publish Channels.</a:t>
            </a:r>
            <a:endParaRPr kumimoji="0" lang="en-US" sz="1400" b="0" i="0" u="none" strike="noStrike" kern="1200" cap="none" spc="0" normalizeH="0" baseline="0" noProof="0">
              <a:ln>
                <a:noFill/>
              </a:ln>
              <a:solidFill>
                <a:srgbClr val="000000"/>
              </a:solidFill>
              <a:effectLst/>
              <a:uLnTx/>
              <a:uFillTx/>
              <a:latin typeface="Segoe UI"/>
              <a:ea typeface="+mn-ea"/>
              <a:cs typeface="+mn-cs"/>
            </a:endParaRPr>
          </a:p>
          <a:p>
            <a:pPr marL="180000" marR="0" lvl="0" indent="-180000" algn="l" defTabSz="914367" rtl="0" eaLnBrk="1" fontAlgn="auto" latinLnBrk="0" hangingPunct="1">
              <a:lnSpc>
                <a:spcPct val="100000"/>
              </a:lnSpc>
              <a:spcBef>
                <a:spcPts val="0"/>
              </a:spcBef>
              <a:spcAft>
                <a:spcPts val="600"/>
              </a:spcAft>
              <a:buClr>
                <a:srgbClr val="C03BC4"/>
              </a:buClr>
              <a:buSzPct val="130000"/>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Block copilot makers from publishing copilots configured with SharePoint</a:t>
            </a:r>
            <a:br>
              <a:rPr kumimoji="0" lang="en-US" sz="14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br>
            <a:r>
              <a:rPr kumimoji="0" lang="en-US" sz="14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and OneDrive as a knowledge source. Supports </a:t>
            </a:r>
            <a:r>
              <a:rPr kumimoji="0" lang="en-US" sz="1400" b="1" i="0" u="none" strike="noStrike" kern="1200" cap="none" spc="0" normalizeH="0" baseline="0" noProof="0">
                <a:ln>
                  <a:noFill/>
                </a:ln>
                <a:solidFill>
                  <a:srgbClr val="C03BC4"/>
                </a:solidFill>
                <a:effectLst/>
                <a:uLnTx/>
                <a:uFillTx/>
                <a:latin typeface="Segoe UI Semibold" panose="020B0502040204020203" pitchFamily="34" charset="0"/>
                <a:ea typeface="+mn-ea"/>
                <a:cs typeface="Segoe UI Semibold" panose="020B0502040204020203" pitchFamily="34" charset="0"/>
              </a:rPr>
              <a:t>DLP connector endpoint</a:t>
            </a:r>
            <a:br>
              <a:rPr kumimoji="0" lang="en-US" sz="1400" b="1" i="0" u="none" strike="noStrike" kern="1200" cap="none" spc="0" normalizeH="0" baseline="0" noProof="0">
                <a:ln>
                  <a:noFill/>
                </a:ln>
                <a:solidFill>
                  <a:srgbClr val="C03BC4"/>
                </a:solidFill>
                <a:effectLst/>
                <a:uLnTx/>
                <a:uFillTx/>
                <a:latin typeface="Segoe UI Semibold" panose="020B0502040204020203" pitchFamily="34" charset="0"/>
                <a:ea typeface="+mn-ea"/>
                <a:cs typeface="Segoe UI Semibold" panose="020B0502040204020203" pitchFamily="34" charset="0"/>
              </a:rPr>
            </a:br>
            <a:r>
              <a:rPr kumimoji="0" lang="en-US" sz="1400" b="1" i="0" u="none" strike="noStrike" kern="1200" cap="none" spc="0" normalizeH="0" baseline="0" noProof="0">
                <a:ln>
                  <a:noFill/>
                </a:ln>
                <a:solidFill>
                  <a:srgbClr val="C03BC4"/>
                </a:solidFill>
                <a:effectLst/>
                <a:uLnTx/>
                <a:uFillTx/>
                <a:latin typeface="Segoe UI Semibold" panose="020B0502040204020203" pitchFamily="34" charset="0"/>
                <a:ea typeface="+mn-ea"/>
                <a:cs typeface="Segoe UI Semibold" panose="020B0502040204020203" pitchFamily="34" charset="0"/>
              </a:rPr>
              <a:t>filtering </a:t>
            </a:r>
            <a:r>
              <a:rPr kumimoji="0" lang="en-US" sz="14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to allow or deny endpoints</a:t>
            </a:r>
            <a:endParaRPr kumimoji="0" lang="en-US" sz="1400" b="0" i="0" u="none" strike="noStrike" kern="1200" cap="none" spc="0" normalizeH="0" baseline="0" noProof="0">
              <a:ln>
                <a:noFill/>
              </a:ln>
              <a:solidFill>
                <a:srgbClr val="000000"/>
              </a:solidFill>
              <a:effectLst/>
              <a:uLnTx/>
              <a:uFillTx/>
              <a:latin typeface="Segoe UI"/>
              <a:ea typeface="+mn-ea"/>
              <a:cs typeface="+mn-cs"/>
            </a:endParaRPr>
          </a:p>
          <a:p>
            <a:pPr marL="180000" marR="0" lvl="0" indent="-180000" algn="l" defTabSz="914367" rtl="0" eaLnBrk="1" fontAlgn="auto" latinLnBrk="0" hangingPunct="1">
              <a:lnSpc>
                <a:spcPct val="100000"/>
              </a:lnSpc>
              <a:spcBef>
                <a:spcPts val="0"/>
              </a:spcBef>
              <a:spcAft>
                <a:spcPts val="600"/>
              </a:spcAft>
              <a:buClr>
                <a:srgbClr val="C03BC4"/>
              </a:buClr>
              <a:buSzPct val="130000"/>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Block copilot makers from publishing copilots configured with public websites</a:t>
            </a:r>
            <a:br>
              <a:rPr kumimoji="0" lang="en-US" sz="14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br>
            <a:r>
              <a:rPr kumimoji="0" lang="en-US" sz="14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as a knowledge source. Supports </a:t>
            </a:r>
            <a:r>
              <a:rPr kumimoji="0" lang="en-US" sz="1400" b="1" i="0" u="none" strike="noStrike" kern="1200" cap="none" spc="0" normalizeH="0" baseline="0" noProof="0">
                <a:ln>
                  <a:noFill/>
                </a:ln>
                <a:solidFill>
                  <a:srgbClr val="C03BC4"/>
                </a:solidFill>
                <a:effectLst/>
                <a:uLnTx/>
                <a:uFillTx/>
                <a:latin typeface="Segoe UI Semibold" panose="020B0502040204020203" pitchFamily="34" charset="0"/>
                <a:ea typeface="+mn-ea"/>
                <a:cs typeface="Segoe UI Semibold" panose="020B0502040204020203" pitchFamily="34" charset="0"/>
              </a:rPr>
              <a:t>DLP connector endpoint filtering </a:t>
            </a:r>
            <a:r>
              <a:rPr kumimoji="0" lang="en-US" sz="14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to allow</a:t>
            </a:r>
            <a:br>
              <a:rPr kumimoji="0" lang="en-US" sz="14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br>
            <a:r>
              <a:rPr kumimoji="0" lang="en-US" sz="14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or deny endpoints</a:t>
            </a:r>
            <a:endParaRPr kumimoji="0" lang="en-US" sz="1400" b="0" i="0" u="none" strike="noStrike" kern="1200" cap="none" spc="0" normalizeH="0" baseline="0" noProof="0">
              <a:ln>
                <a:noFill/>
              </a:ln>
              <a:solidFill>
                <a:srgbClr val="000000"/>
              </a:solidFill>
              <a:effectLst/>
              <a:uLnTx/>
              <a:uFillTx/>
              <a:latin typeface="Segoe UI"/>
              <a:ea typeface="+mn-ea"/>
              <a:cs typeface="+mn-cs"/>
            </a:endParaRPr>
          </a:p>
          <a:p>
            <a:pPr marL="180000" marR="0" lvl="0" indent="-180000" algn="l" defTabSz="914367" rtl="0" eaLnBrk="1" fontAlgn="auto" latinLnBrk="0" hangingPunct="1">
              <a:lnSpc>
                <a:spcPct val="100000"/>
              </a:lnSpc>
              <a:spcBef>
                <a:spcPts val="0"/>
              </a:spcBef>
              <a:spcAft>
                <a:spcPts val="600"/>
              </a:spcAft>
              <a:buClr>
                <a:srgbClr val="C03BC4"/>
              </a:buClr>
              <a:buSzPct val="130000"/>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Block copilot makers from publishing copilots configured with documents</a:t>
            </a:r>
            <a:br>
              <a:rPr kumimoji="0" lang="en-US" sz="14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br>
            <a:r>
              <a:rPr kumimoji="0" lang="en-US" sz="14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as a knowledge source</a:t>
            </a:r>
            <a:endParaRPr kumimoji="0" lang="en-US" sz="1400" b="0" i="0" u="none" strike="noStrike" kern="1200" cap="none" spc="0" normalizeH="0" baseline="0" noProof="0">
              <a:ln>
                <a:noFill/>
              </a:ln>
              <a:solidFill>
                <a:srgbClr val="000000"/>
              </a:solidFill>
              <a:effectLst/>
              <a:uLnTx/>
              <a:uFillTx/>
              <a:latin typeface="Segoe UI"/>
              <a:ea typeface="+mn-ea"/>
              <a:cs typeface="+mn-cs"/>
            </a:endParaRPr>
          </a:p>
          <a:p>
            <a:pPr marL="180000" marR="0" lvl="0" indent="-180000" algn="l" defTabSz="914367" rtl="0" eaLnBrk="1" fontAlgn="auto" latinLnBrk="0" hangingPunct="1">
              <a:lnSpc>
                <a:spcPct val="100000"/>
              </a:lnSpc>
              <a:spcBef>
                <a:spcPts val="0"/>
              </a:spcBef>
              <a:spcAft>
                <a:spcPts val="600"/>
              </a:spcAft>
              <a:buClr>
                <a:srgbClr val="C03BC4"/>
              </a:buClr>
              <a:buSzPct val="130000"/>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Block copilot makers from connecting copilot with Application Insights </a:t>
            </a: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230555841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0"/>
                                  </p:stCondLst>
                                  <p:childTnLst>
                                    <p:animMotion origin="layout" path="M -2.08333E-6 -4.07407E-6 L -2.08333E-6 0.03542 " pathEditMode="relative" rAng="0" ptsTypes="AA">
                                      <p:cBhvr>
                                        <p:cTn id="9" dur="700" spd="-100000" fill="hold"/>
                                        <p:tgtEl>
                                          <p:spTgt spid="6"/>
                                        </p:tgtEl>
                                        <p:attrNameLst>
                                          <p:attrName>ppt_x</p:attrName>
                                          <p:attrName>ppt_y</p:attrName>
                                        </p:attrNameLst>
                                      </p:cBhvr>
                                      <p:rCtr x="0" y="1759"/>
                                    </p:animMotion>
                                  </p:childTnLst>
                                </p:cTn>
                              </p:par>
                              <p:par>
                                <p:cTn id="10" presetID="10" presetClass="entr" presetSubtype="0" fill="hold" grpId="0" nodeType="with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cTn>
                              </p:par>
                              <p:par>
                                <p:cTn id="13" presetID="42" presetClass="path" presetSubtype="0" decel="100000" fill="hold" grpId="1" nodeType="withEffect">
                                  <p:stCondLst>
                                    <p:cond delay="0"/>
                                  </p:stCondLst>
                                  <p:childTnLst>
                                    <p:animMotion origin="layout" path="M -2.08333E-6 -4.07407E-6 L -2.08333E-6 0.03542 " pathEditMode="relative" rAng="0" ptsTypes="AA">
                                      <p:cBhvr>
                                        <p:cTn id="14" dur="700" spd="-100000" fill="hold"/>
                                        <p:tgtEl>
                                          <p:spTgt spid="18"/>
                                        </p:tgtEl>
                                        <p:attrNameLst>
                                          <p:attrName>ppt_x</p:attrName>
                                          <p:attrName>ppt_y</p:attrName>
                                        </p:attrNameLst>
                                      </p:cBhvr>
                                      <p:rCtr x="0" y="1759"/>
                                    </p:animMotion>
                                  </p:childTnLst>
                                </p:cTn>
                              </p:par>
                              <p:par>
                                <p:cTn id="15" presetID="10"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par>
                                <p:cTn id="18" presetID="42" presetClass="path" presetSubtype="0" decel="100000" fill="hold" grpId="1" nodeType="withEffect">
                                  <p:stCondLst>
                                    <p:cond delay="0"/>
                                  </p:stCondLst>
                                  <p:childTnLst>
                                    <p:animMotion origin="layout" path="M -2.08333E-6 -4.07407E-6 L -2.08333E-6 0.03542 " pathEditMode="relative" rAng="0" ptsTypes="AA">
                                      <p:cBhvr>
                                        <p:cTn id="19" dur="700" spd="-100000" fill="hold"/>
                                        <p:tgtEl>
                                          <p:spTgt spid="15"/>
                                        </p:tgtEl>
                                        <p:attrNameLst>
                                          <p:attrName>ppt_x</p:attrName>
                                          <p:attrName>ppt_y</p:attrName>
                                        </p:attrNameLst>
                                      </p:cBhvr>
                                      <p:rCtr x="0" y="1759"/>
                                    </p:animMotion>
                                  </p:childTnLst>
                                </p:cTn>
                              </p:par>
                              <p:par>
                                <p:cTn id="20" presetID="10" presetClass="entr" presetSubtype="0" fill="hold" grpId="0" nodeType="with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500"/>
                                        <p:tgtEl>
                                          <p:spTgt spid="19"/>
                                        </p:tgtEl>
                                      </p:cBhvr>
                                    </p:animEffect>
                                  </p:childTnLst>
                                </p:cTn>
                              </p:par>
                              <p:par>
                                <p:cTn id="23" presetID="42" presetClass="path" presetSubtype="0" decel="100000" fill="hold" grpId="1" nodeType="withEffect">
                                  <p:stCondLst>
                                    <p:cond delay="0"/>
                                  </p:stCondLst>
                                  <p:childTnLst>
                                    <p:animMotion origin="layout" path="M -2.08333E-6 -4.07407E-6 L -2.08333E-6 0.03542 " pathEditMode="relative" rAng="0" ptsTypes="AA">
                                      <p:cBhvr>
                                        <p:cTn id="24" dur="700" spd="-100000" fill="hold"/>
                                        <p:tgtEl>
                                          <p:spTgt spid="19"/>
                                        </p:tgtEl>
                                        <p:attrNameLst>
                                          <p:attrName>ppt_x</p:attrName>
                                          <p:attrName>ppt_y</p:attrName>
                                        </p:attrNameLst>
                                      </p:cBhvr>
                                      <p:rCtr x="0" y="1759"/>
                                    </p:animMotion>
                                  </p:childTnLst>
                                </p:cTn>
                              </p:par>
                              <p:par>
                                <p:cTn id="25" presetID="10" presetClass="entr" presetSubtype="0" fill="hold" grpId="0" nodeType="withEffect">
                                  <p:stCondLst>
                                    <p:cond delay="100"/>
                                  </p:stCondLst>
                                  <p:childTnLst>
                                    <p:set>
                                      <p:cBhvr>
                                        <p:cTn id="26" dur="1" fill="hold">
                                          <p:stCondLst>
                                            <p:cond delay="0"/>
                                          </p:stCondLst>
                                        </p:cTn>
                                        <p:tgtEl>
                                          <p:spTgt spid="98"/>
                                        </p:tgtEl>
                                        <p:attrNameLst>
                                          <p:attrName>style.visibility</p:attrName>
                                        </p:attrNameLst>
                                      </p:cBhvr>
                                      <p:to>
                                        <p:strVal val="visible"/>
                                      </p:to>
                                    </p:set>
                                    <p:animEffect transition="in" filter="fade">
                                      <p:cBhvr>
                                        <p:cTn id="27" dur="500"/>
                                        <p:tgtEl>
                                          <p:spTgt spid="98"/>
                                        </p:tgtEl>
                                      </p:cBhvr>
                                    </p:animEffect>
                                  </p:childTnLst>
                                </p:cTn>
                              </p:par>
                              <p:par>
                                <p:cTn id="28" presetID="42" presetClass="path" presetSubtype="0" decel="100000" fill="hold" grpId="1" nodeType="withEffect">
                                  <p:stCondLst>
                                    <p:cond delay="100"/>
                                  </p:stCondLst>
                                  <p:childTnLst>
                                    <p:animMotion origin="layout" path="M -1.45833E-6 -1.85185E-6 L -1.45833E-6 0.03542 " pathEditMode="relative" rAng="0" ptsTypes="AA">
                                      <p:cBhvr>
                                        <p:cTn id="29" dur="700" spd="-100000" fill="hold"/>
                                        <p:tgtEl>
                                          <p:spTgt spid="98"/>
                                        </p:tgtEl>
                                        <p:attrNameLst>
                                          <p:attrName>ppt_x</p:attrName>
                                          <p:attrName>ppt_y</p:attrName>
                                        </p:attrNameLst>
                                      </p:cBhvr>
                                      <p:rCtr x="0" y="1759"/>
                                    </p:animMotion>
                                  </p:childTnLst>
                                </p:cTn>
                              </p:par>
                              <p:par>
                                <p:cTn id="30" presetID="10" presetClass="entr" presetSubtype="0" fill="hold" grpId="0" nodeType="withEffect">
                                  <p:stCondLst>
                                    <p:cond delay="100"/>
                                  </p:stCondLst>
                                  <p:childTnLst>
                                    <p:set>
                                      <p:cBhvr>
                                        <p:cTn id="31" dur="1" fill="hold">
                                          <p:stCondLst>
                                            <p:cond delay="0"/>
                                          </p:stCondLst>
                                        </p:cTn>
                                        <p:tgtEl>
                                          <p:spTgt spid="48"/>
                                        </p:tgtEl>
                                        <p:attrNameLst>
                                          <p:attrName>style.visibility</p:attrName>
                                        </p:attrNameLst>
                                      </p:cBhvr>
                                      <p:to>
                                        <p:strVal val="visible"/>
                                      </p:to>
                                    </p:set>
                                    <p:animEffect transition="in" filter="fade">
                                      <p:cBhvr>
                                        <p:cTn id="32" dur="500"/>
                                        <p:tgtEl>
                                          <p:spTgt spid="48"/>
                                        </p:tgtEl>
                                      </p:cBhvr>
                                    </p:animEffect>
                                  </p:childTnLst>
                                </p:cTn>
                              </p:par>
                              <p:par>
                                <p:cTn id="33" presetID="42" presetClass="path" presetSubtype="0" decel="100000" fill="hold" grpId="1" nodeType="withEffect">
                                  <p:stCondLst>
                                    <p:cond delay="100"/>
                                  </p:stCondLst>
                                  <p:childTnLst>
                                    <p:animMotion origin="layout" path="M 2.91667E-6 2.22222E-6 L 2.91667E-6 0.03541 " pathEditMode="relative" rAng="0" ptsTypes="AA">
                                      <p:cBhvr>
                                        <p:cTn id="34" dur="700" spd="-100000" fill="hold"/>
                                        <p:tgtEl>
                                          <p:spTgt spid="48"/>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18" grpId="0" animBg="1"/>
      <p:bldP spid="18" grpId="1" animBg="1"/>
      <p:bldP spid="98" grpId="0"/>
      <p:bldP spid="98" grpId="1"/>
      <p:bldP spid="15" grpId="0" animBg="1"/>
      <p:bldP spid="15" grpId="1" animBg="1"/>
      <p:bldP spid="19" grpId="0" animBg="1"/>
      <p:bldP spid="19" grpId="1" animBg="1"/>
      <p:bldP spid="48" grpId="0"/>
      <p:bldP spid="48" grpId="1"/>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02E3B6-06AE-97A4-79EE-71E00ED4BE6C}"/>
            </a:ext>
          </a:extLst>
        </p:cNvPr>
        <p:cNvGrpSpPr/>
        <p:nvPr/>
      </p:nvGrpSpPr>
      <p:grpSpPr>
        <a:xfrm>
          <a:off x="0" y="0"/>
          <a:ext cx="0" cy="0"/>
          <a:chOff x="0" y="0"/>
          <a:chExt cx="0" cy="0"/>
        </a:xfrm>
      </p:grpSpPr>
      <p:sp>
        <p:nvSpPr>
          <p:cNvPr id="11" name="Title 10">
            <a:extLst>
              <a:ext uri="{FF2B5EF4-FFF2-40B4-BE49-F238E27FC236}">
                <a16:creationId xmlns:a16="http://schemas.microsoft.com/office/drawing/2014/main" id="{69A9EF96-556F-A917-4B81-A83BB29E33CF}"/>
              </a:ext>
            </a:extLst>
          </p:cNvPr>
          <p:cNvSpPr>
            <a:spLocks noGrp="1"/>
          </p:cNvSpPr>
          <p:nvPr>
            <p:ph type="title"/>
          </p:nvPr>
        </p:nvSpPr>
        <p:spPr>
          <a:xfrm>
            <a:off x="588963" y="457200"/>
            <a:ext cx="11017250" cy="1107996"/>
          </a:xfrm>
        </p:spPr>
        <p:txBody>
          <a:bodyPr/>
          <a:lstStyle/>
          <a:p>
            <a:r>
              <a:rPr lang="en-US"/>
              <a:t>Overview of DLP Policies and Copilot Studio </a:t>
            </a:r>
            <a:br>
              <a:rPr lang="en-US"/>
            </a:br>
            <a:r>
              <a:rPr lang="en-US"/>
              <a:t>DLP Connectors</a:t>
            </a:r>
            <a:r>
              <a:rPr lang="en-US">
                <a:solidFill>
                  <a:schemeClr val="tx1">
                    <a:alpha val="0"/>
                  </a:schemeClr>
                </a:solidFill>
              </a:rPr>
              <a:t> 2</a:t>
            </a:r>
            <a:endParaRPr lang="en-US"/>
          </a:p>
        </p:txBody>
      </p:sp>
      <p:sp>
        <p:nvSpPr>
          <p:cNvPr id="14" name="Text Placeholder 5">
            <a:extLst>
              <a:ext uri="{FF2B5EF4-FFF2-40B4-BE49-F238E27FC236}">
                <a16:creationId xmlns:a16="http://schemas.microsoft.com/office/drawing/2014/main" id="{0137B39B-934C-8E84-9CED-7D37FB4916AF}"/>
              </a:ext>
            </a:extLst>
          </p:cNvPr>
          <p:cNvSpPr txBox="1">
            <a:spLocks/>
          </p:cNvSpPr>
          <p:nvPr/>
        </p:nvSpPr>
        <p:spPr>
          <a:xfrm>
            <a:off x="584200" y="2017713"/>
            <a:ext cx="4714875" cy="4124206"/>
          </a:xfrm>
          <a:prstGeom prst="rect">
            <a:avLst/>
          </a:prstGeom>
        </p:spPr>
        <p:txBody>
          <a:bodyPr wrap="square" lIns="0" tIns="0" rIns="0" bIns="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3000"/>
              </a:spcAft>
              <a:buClr>
                <a:srgbClr val="0078D4"/>
              </a:buClr>
              <a:buSzPct val="130000"/>
              <a:buFont typeface="Wingdings" panose="05000000000000000000" pitchFamily="2" charset="2"/>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We are </a:t>
            </a:r>
            <a:r>
              <a:rPr kumimoji="0" lang="en-US" sz="1800" b="1" i="0" u="none" strike="noStrike" kern="1200" cap="none" spc="0" normalizeH="0" baseline="0" noProof="0">
                <a:ln w="3175">
                  <a:noFill/>
                </a:ln>
                <a:gradFill flip="none" rotWithShape="1">
                  <a:gsLst>
                    <a:gs pos="100000">
                      <a:srgbClr val="318581"/>
                    </a:gs>
                    <a:gs pos="0">
                      <a:srgbClr val="F65567"/>
                    </a:gs>
                    <a:gs pos="32000">
                      <a:srgbClr val="AC35AF"/>
                    </a:gs>
                    <a:gs pos="68000">
                      <a:srgbClr val="0A6BBA"/>
                    </a:gs>
                  </a:gsLst>
                  <a:path path="circle">
                    <a:fillToRect l="100000" t="100000"/>
                  </a:path>
                  <a:tileRect r="-100000" b="-100000"/>
                </a:gradFill>
                <a:effectLst/>
                <a:uLnTx/>
                <a:uFillTx/>
                <a:latin typeface="Segoe UI Semibold"/>
                <a:ea typeface="+mn-ea"/>
                <a:cs typeface="Segoe UI" panose="020B0502040204020203" pitchFamily="34" charset="0"/>
              </a:rPr>
              <a:t>updating how we enforce Data Loss Prevention (DLP) policies in Copilot Studio.</a:t>
            </a:r>
            <a:endParaRPr kumimoji="0" lang="en-US" sz="18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a:p>
            <a:pPr marL="0" marR="0" lvl="0" indent="0" algn="l" defTabSz="932742" rtl="0" eaLnBrk="1" fontAlgn="auto" latinLnBrk="0" hangingPunct="1">
              <a:lnSpc>
                <a:spcPct val="100000"/>
              </a:lnSpc>
              <a:spcBef>
                <a:spcPts val="0"/>
              </a:spcBef>
              <a:spcAft>
                <a:spcPts val="600"/>
              </a:spcAft>
              <a:buClr>
                <a:srgbClr val="0078D4"/>
              </a:buClr>
              <a:buSzPct val="130000"/>
              <a:buFont typeface="Wingdings" panose="05000000000000000000" pitchFamily="2" charset="2"/>
              <a:buNone/>
              <a:tabLst/>
              <a:defRPr/>
            </a:pPr>
            <a:r>
              <a:rPr kumimoji="0" lang="en-US" sz="1400" b="1" i="0" u="none" strike="noStrike" kern="1200" cap="none" spc="0" normalizeH="0" baseline="0" noProof="0">
                <a:ln>
                  <a:noFill/>
                </a:ln>
                <a:solidFill>
                  <a:srgbClr val="000000"/>
                </a:solidFill>
                <a:effectLst/>
                <a:uLnTx/>
                <a:uFillTx/>
                <a:latin typeface="Segoe UI Semibold" panose="020B0502040204020203" pitchFamily="34" charset="0"/>
                <a:ea typeface="+mn-ea"/>
                <a:cs typeface="Segoe UI Semibold" panose="020B0502040204020203" pitchFamily="34" charset="0"/>
              </a:rPr>
              <a:t>What is it happening?</a:t>
            </a:r>
          </a:p>
          <a:p>
            <a:pPr marL="0" marR="0" lvl="0" indent="0" algn="l" defTabSz="932742" rtl="0" eaLnBrk="1" fontAlgn="auto" latinLnBrk="0" hangingPunct="1">
              <a:lnSpc>
                <a:spcPct val="100000"/>
              </a:lnSpc>
              <a:spcBef>
                <a:spcPts val="0"/>
              </a:spcBef>
              <a:spcAft>
                <a:spcPts val="600"/>
              </a:spcAft>
              <a:buClr>
                <a:srgbClr val="0078D4"/>
              </a:buClr>
              <a:buSzPct val="130000"/>
              <a:buFont typeface="Wingdings" panose="05000000000000000000" pitchFamily="2" charset="2"/>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Transitioning the default enforcement level from Disabled to Enabled in two stages:</a:t>
            </a:r>
          </a:p>
          <a:p>
            <a:pPr marL="180000" marR="0" lvl="0" indent="-180000" algn="l" defTabSz="932742" rtl="0" eaLnBrk="1" fontAlgn="auto" latinLnBrk="0" hangingPunct="1">
              <a:lnSpc>
                <a:spcPct val="100000"/>
              </a:lnSpc>
              <a:spcBef>
                <a:spcPts val="0"/>
              </a:spcBef>
              <a:spcAft>
                <a:spcPts val="600"/>
              </a:spcAft>
              <a:buClr>
                <a:srgbClr val="0078D4"/>
              </a:buClr>
              <a:buSzPct val="130000"/>
              <a:buFont typeface="Arial" panose="020B0604020202020204" pitchFamily="34" charset="0"/>
              <a:buChar char="•"/>
              <a:tabLst/>
              <a:defRPr/>
            </a:pPr>
            <a:r>
              <a:rPr kumimoji="0" lang="en-US" sz="1400" b="1" i="0" u="none" strike="noStrike" kern="1200" cap="none" spc="0" normalizeH="0" baseline="0" noProof="0">
                <a:ln>
                  <a:noFill/>
                </a:ln>
                <a:solidFill>
                  <a:srgbClr val="0078D4"/>
                </a:solidFill>
                <a:effectLst/>
                <a:uLnTx/>
                <a:uFillTx/>
                <a:latin typeface="Segoe UI Semibold" panose="020B0502040204020203" pitchFamily="34" charset="0"/>
                <a:ea typeface="+mn-ea"/>
                <a:cs typeface="Segoe UI Semibold" panose="020B0502040204020203" pitchFamily="34" charset="0"/>
              </a:rPr>
              <a:t>January 2025: </a:t>
            </a:r>
            <a:r>
              <a:rPr kumimoji="0" lang="en-US" sz="14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Default mode changes to Soft-Enabled. Published bots run, DLP checks enforced for updates. Option to change back to Disabled removed in PowerShell.</a:t>
            </a:r>
          </a:p>
          <a:p>
            <a:pPr marL="180000" marR="0" lvl="0" indent="-180000" algn="l" defTabSz="932742" rtl="0" eaLnBrk="1" fontAlgn="auto" latinLnBrk="0" hangingPunct="1">
              <a:lnSpc>
                <a:spcPct val="100000"/>
              </a:lnSpc>
              <a:spcBef>
                <a:spcPts val="0"/>
              </a:spcBef>
              <a:spcAft>
                <a:spcPts val="600"/>
              </a:spcAft>
              <a:buClr>
                <a:srgbClr val="0078D4"/>
              </a:buClr>
              <a:buSzPct val="130000"/>
              <a:buFont typeface="Arial" panose="020B0604020202020204" pitchFamily="34" charset="0"/>
              <a:buChar char="•"/>
              <a:tabLst/>
              <a:defRPr/>
            </a:pPr>
            <a:r>
              <a:rPr kumimoji="0" lang="en-US" sz="1400" b="1" i="0" u="none" strike="noStrike" kern="1200" cap="none" spc="0" normalizeH="0" baseline="0" noProof="0">
                <a:ln>
                  <a:noFill/>
                </a:ln>
                <a:solidFill>
                  <a:srgbClr val="0078D4"/>
                </a:solidFill>
                <a:effectLst/>
                <a:uLnTx/>
                <a:uFillTx/>
                <a:latin typeface="Segoe UI Semibold" panose="020B0502040204020203" pitchFamily="34" charset="0"/>
                <a:ea typeface="+mn-ea"/>
                <a:cs typeface="Segoe UI Semibold" panose="020B0502040204020203" pitchFamily="34" charset="0"/>
              </a:rPr>
              <a:t>February 2025: Default </a:t>
            </a:r>
            <a:r>
              <a:rPr kumimoji="0" lang="en-US" sz="14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mode changes to Enabled. All bots and updates subject to DLP policies. PowerShell commands to change enforcement level removed.</a:t>
            </a:r>
          </a:p>
          <a:p>
            <a:pPr marL="0" marR="0" lvl="0" indent="0" algn="l" defTabSz="932742" rtl="0" eaLnBrk="1" fontAlgn="auto" latinLnBrk="0" hangingPunct="1">
              <a:lnSpc>
                <a:spcPct val="100000"/>
              </a:lnSpc>
              <a:spcBef>
                <a:spcPts val="0"/>
              </a:spcBef>
              <a:spcAft>
                <a:spcPts val="600"/>
              </a:spcAft>
              <a:buClr>
                <a:srgbClr val="0078D4"/>
              </a:buClr>
              <a:buSzPct val="130000"/>
              <a:buFont typeface="Wingdings" panose="05000000000000000000" pitchFamily="2" charset="2"/>
              <a:buNone/>
              <a:tabLst/>
              <a:defRPr/>
            </a:pPr>
            <a:r>
              <a:rPr kumimoji="0" lang="en-US" sz="1400" b="1" i="0" u="none" strike="noStrike" kern="1200" cap="none" spc="0" normalizeH="0" baseline="0" noProof="0">
                <a:ln>
                  <a:noFill/>
                </a:ln>
                <a:solidFill>
                  <a:srgbClr val="000000"/>
                </a:solidFill>
                <a:effectLst/>
                <a:uLnTx/>
                <a:uFillTx/>
                <a:latin typeface="Segoe UI Semibold" panose="020B0502040204020203" pitchFamily="34" charset="0"/>
                <a:ea typeface="+mn-ea"/>
                <a:cs typeface="Segoe UI Semibold" panose="020B0502040204020203" pitchFamily="34" charset="0"/>
              </a:rPr>
              <a:t>What do I need to do to prepare?</a:t>
            </a:r>
          </a:p>
          <a:p>
            <a:pPr marL="0" marR="0" lvl="0" indent="0" algn="l" defTabSz="932742" rtl="0" eaLnBrk="1" fontAlgn="auto" latinLnBrk="0" hangingPunct="1">
              <a:lnSpc>
                <a:spcPct val="100000"/>
              </a:lnSpc>
              <a:spcBef>
                <a:spcPts val="0"/>
              </a:spcBef>
              <a:spcAft>
                <a:spcPts val="600"/>
              </a:spcAft>
              <a:buClr>
                <a:srgbClr val="0078D4"/>
              </a:buClr>
              <a:buSzPct val="130000"/>
              <a:buFont typeface="Wingdings" panose="05000000000000000000" pitchFamily="2" charset="2"/>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Update your DLP policy enforcement level to Enabled before the planned updates. </a:t>
            </a:r>
          </a:p>
        </p:txBody>
      </p:sp>
      <p:cxnSp>
        <p:nvCxnSpPr>
          <p:cNvPr id="20" name="Straight Connector 19">
            <a:extLst>
              <a:ext uri="{FF2B5EF4-FFF2-40B4-BE49-F238E27FC236}">
                <a16:creationId xmlns:a16="http://schemas.microsoft.com/office/drawing/2014/main" id="{BBEA3481-62D2-A18E-B5A7-882C22BBBB6D}"/>
              </a:ext>
              <a:ext uri="{C183D7F6-B498-43B3-948B-1728B52AA6E4}">
                <adec:decorative xmlns:adec="http://schemas.microsoft.com/office/drawing/2017/decorative" val="1"/>
              </a:ext>
            </a:extLst>
          </p:cNvPr>
          <p:cNvCxnSpPr>
            <a:cxnSpLocks/>
          </p:cNvCxnSpPr>
          <p:nvPr/>
        </p:nvCxnSpPr>
        <p:spPr>
          <a:xfrm flipH="1">
            <a:off x="585785" y="2756712"/>
            <a:ext cx="4713290" cy="0"/>
          </a:xfrm>
          <a:prstGeom prst="line">
            <a:avLst/>
          </a:prstGeom>
          <a:noFill/>
          <a:ln w="12700"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36" name="Rounded Rectangle 35">
            <a:extLst>
              <a:ext uri="{FF2B5EF4-FFF2-40B4-BE49-F238E27FC236}">
                <a16:creationId xmlns:a16="http://schemas.microsoft.com/office/drawing/2014/main" id="{FCDD0B60-13A3-DC16-12EE-12CD700E459C}"/>
              </a:ext>
              <a:ext uri="{C183D7F6-B498-43B3-948B-1728B52AA6E4}">
                <adec:decorative xmlns:adec="http://schemas.microsoft.com/office/drawing/2017/decorative" val="1"/>
              </a:ext>
            </a:extLst>
          </p:cNvPr>
          <p:cNvSpPr/>
          <p:nvPr/>
        </p:nvSpPr>
        <p:spPr bwMode="auto">
          <a:xfrm>
            <a:off x="5686425" y="4883499"/>
            <a:ext cx="5917312" cy="1385539"/>
          </a:xfrm>
          <a:prstGeom prst="roundRect">
            <a:avLst>
              <a:gd name="adj" fmla="val 10818"/>
            </a:avLst>
          </a:prstGeom>
          <a:noFill/>
          <a:ln w="12700"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marL="0" marR="0" lvl="0" indent="0" algn="ctr" defTabSz="811670" rtl="0" eaLnBrk="1" fontAlgn="auto" latinLnBrk="0" hangingPunct="1">
              <a:lnSpc>
                <a:spcPct val="100000"/>
              </a:lnSpc>
              <a:spcBef>
                <a:spcPts val="174"/>
              </a:spcBef>
              <a:spcAft>
                <a:spcPts val="0"/>
              </a:spcAft>
              <a:buClrTx/>
              <a:buSzTx/>
              <a:buFontTx/>
              <a:buNone/>
              <a:tabLst/>
              <a:defRPr/>
            </a:pPr>
            <a:endParaRPr kumimoji="0" lang="en-US" sz="2400" b="0" i="0" u="none" strike="noStrike" kern="1200" cap="none" spc="0" normalizeH="0" baseline="0" noProof="0">
              <a:ln>
                <a:noFill/>
              </a:ln>
              <a:gradFill>
                <a:gsLst>
                  <a:gs pos="41958">
                    <a:srgbClr val="FFFFFF"/>
                  </a:gs>
                  <a:gs pos="63000">
                    <a:srgbClr val="FFFFFF"/>
                  </a:gs>
                </a:gsLst>
                <a:lin ang="0" scaled="0"/>
              </a:gradFill>
              <a:effectLst/>
              <a:uLnTx/>
              <a:uFillTx/>
              <a:latin typeface="Segoe UI" panose="020B0502040204020203" pitchFamily="34" charset="0"/>
              <a:ea typeface="+mn-ea"/>
              <a:cs typeface="Segoe UI" panose="020B0502040204020203" pitchFamily="34" charset="0"/>
            </a:endParaRPr>
          </a:p>
        </p:txBody>
      </p:sp>
      <p:sp>
        <p:nvSpPr>
          <p:cNvPr id="38" name="TextBox 37">
            <a:extLst>
              <a:ext uri="{FF2B5EF4-FFF2-40B4-BE49-F238E27FC236}">
                <a16:creationId xmlns:a16="http://schemas.microsoft.com/office/drawing/2014/main" id="{9B1AB54F-2A8B-735B-71EB-7E97B9AA2E23}"/>
              </a:ext>
            </a:extLst>
          </p:cNvPr>
          <p:cNvSpPr txBox="1"/>
          <p:nvPr/>
        </p:nvSpPr>
        <p:spPr>
          <a:xfrm>
            <a:off x="6368715" y="5299269"/>
            <a:ext cx="4552732" cy="553998"/>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800"/>
              </a:spcAft>
              <a:buClrTx/>
              <a:buSzTx/>
              <a:buFontTx/>
              <a:buNone/>
              <a:tabLst/>
              <a:defRPr/>
            </a:pPr>
            <a:r>
              <a:rPr kumimoji="0" lang="en-US" sz="1800" b="1" i="0" u="none" strike="noStrike" kern="1200" cap="none" spc="0" normalizeH="0" baseline="0" noProof="0">
                <a:ln w="3175">
                  <a:noFill/>
                </a:ln>
                <a:gradFill flip="none" rotWithShape="1">
                  <a:gsLst>
                    <a:gs pos="100000">
                      <a:srgbClr val="318581"/>
                    </a:gs>
                    <a:gs pos="0">
                      <a:srgbClr val="F65567"/>
                    </a:gs>
                    <a:gs pos="32000">
                      <a:srgbClr val="AC35AF"/>
                    </a:gs>
                    <a:gs pos="68000">
                      <a:srgbClr val="0A6BBA"/>
                    </a:gs>
                  </a:gsLst>
                  <a:path path="circle">
                    <a:fillToRect l="100000" t="100000"/>
                  </a:path>
                  <a:tileRect r="-100000" b="-100000"/>
                </a:gradFill>
                <a:effectLst/>
                <a:uLnTx/>
                <a:uFillTx/>
                <a:latin typeface="Segoe UI Semibold"/>
                <a:ea typeface="+mn-ea"/>
                <a:cs typeface="Segoe UI" pitchFamily="34" charset="0"/>
              </a:rPr>
              <a:t>This command is still relevant if you want to change back the default to soft-enabled</a:t>
            </a:r>
          </a:p>
        </p:txBody>
      </p:sp>
      <p:cxnSp>
        <p:nvCxnSpPr>
          <p:cNvPr id="43" name="Straight Arrow Connector 42">
            <a:extLst>
              <a:ext uri="{FF2B5EF4-FFF2-40B4-BE49-F238E27FC236}">
                <a16:creationId xmlns:a16="http://schemas.microsoft.com/office/drawing/2014/main" id="{601D4A84-15BA-6DA5-9B0A-AE4F4504658E}"/>
              </a:ext>
              <a:ext uri="{C183D7F6-B498-43B3-948B-1728B52AA6E4}">
                <adec:decorative xmlns:adec="http://schemas.microsoft.com/office/drawing/2017/decorative" val="1"/>
              </a:ext>
            </a:extLst>
          </p:cNvPr>
          <p:cNvCxnSpPr>
            <a:cxnSpLocks/>
          </p:cNvCxnSpPr>
          <p:nvPr/>
        </p:nvCxnSpPr>
        <p:spPr>
          <a:xfrm flipV="1">
            <a:off x="10206568" y="4204932"/>
            <a:ext cx="0" cy="678567"/>
          </a:xfrm>
          <a:prstGeom prst="straightConnector1">
            <a:avLst/>
          </a:prstGeom>
          <a:ln w="12700" cap="rnd">
            <a:solidFill>
              <a:schemeClr val="tx1"/>
            </a:solidFill>
            <a:headEnd type="none" w="lg" len="sm"/>
            <a:tailEnd type="arrow" w="lg" len="sm"/>
          </a:ln>
          <a:effectLst/>
        </p:spPr>
        <p:style>
          <a:lnRef idx="1">
            <a:schemeClr val="accent1"/>
          </a:lnRef>
          <a:fillRef idx="0">
            <a:schemeClr val="accent1"/>
          </a:fillRef>
          <a:effectRef idx="0">
            <a:schemeClr val="accent1"/>
          </a:effectRef>
          <a:fontRef idx="minor">
            <a:schemeClr val="tx1"/>
          </a:fontRef>
        </p:style>
      </p:cxnSp>
      <p:sp>
        <p:nvSpPr>
          <p:cNvPr id="23" name="Rounded Rectangle 22">
            <a:extLst>
              <a:ext uri="{FF2B5EF4-FFF2-40B4-BE49-F238E27FC236}">
                <a16:creationId xmlns:a16="http://schemas.microsoft.com/office/drawing/2014/main" id="{553DB07E-55CD-F949-F17A-DA4C84233262}"/>
              </a:ext>
              <a:ext uri="{C183D7F6-B498-43B3-948B-1728B52AA6E4}">
                <adec:decorative xmlns:adec="http://schemas.microsoft.com/office/drawing/2017/decorative" val="1"/>
              </a:ext>
            </a:extLst>
          </p:cNvPr>
          <p:cNvSpPr/>
          <p:nvPr/>
        </p:nvSpPr>
        <p:spPr bwMode="auto">
          <a:xfrm>
            <a:off x="5686425" y="2017714"/>
            <a:ext cx="2805640" cy="2187218"/>
          </a:xfrm>
          <a:prstGeom prst="roundRect">
            <a:avLst>
              <a:gd name="adj" fmla="val 7006"/>
            </a:avLst>
          </a:prstGeom>
          <a:noFill/>
          <a:ln w="12700"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marL="0" marR="0" lvl="0" indent="0" algn="ctr" defTabSz="811670" rtl="0" eaLnBrk="1" fontAlgn="auto" latinLnBrk="0" hangingPunct="1">
              <a:lnSpc>
                <a:spcPct val="100000"/>
              </a:lnSpc>
              <a:spcBef>
                <a:spcPts val="174"/>
              </a:spcBef>
              <a:spcAft>
                <a:spcPts val="0"/>
              </a:spcAft>
              <a:buClrTx/>
              <a:buSzTx/>
              <a:buFontTx/>
              <a:buNone/>
              <a:tabLst/>
              <a:defRPr/>
            </a:pPr>
            <a:endParaRPr kumimoji="0" lang="en-US" sz="2400" b="0" i="0" u="none" strike="noStrike" kern="1200" cap="none" spc="0" normalizeH="0" baseline="0" noProof="0" err="1">
              <a:ln>
                <a:noFill/>
              </a:ln>
              <a:gradFill>
                <a:gsLst>
                  <a:gs pos="41958">
                    <a:srgbClr val="FFFFFF"/>
                  </a:gs>
                  <a:gs pos="63000">
                    <a:srgbClr val="FFFFFF"/>
                  </a:gs>
                </a:gsLst>
                <a:lin ang="0" scaled="0"/>
              </a:gradFill>
              <a:effectLst/>
              <a:uLnTx/>
              <a:uFillTx/>
              <a:latin typeface="Segoe UI" panose="020B0502040204020203" pitchFamily="34" charset="0"/>
              <a:ea typeface="+mn-ea"/>
              <a:cs typeface="Segoe UI" panose="020B0502040204020203" pitchFamily="34" charset="0"/>
            </a:endParaRPr>
          </a:p>
        </p:txBody>
      </p:sp>
      <p:sp>
        <p:nvSpPr>
          <p:cNvPr id="24" name="TextBox 23">
            <a:extLst>
              <a:ext uri="{FF2B5EF4-FFF2-40B4-BE49-F238E27FC236}">
                <a16:creationId xmlns:a16="http://schemas.microsoft.com/office/drawing/2014/main" id="{7909F479-DAAE-9805-716D-DADDDC841F14}"/>
              </a:ext>
            </a:extLst>
          </p:cNvPr>
          <p:cNvSpPr txBox="1"/>
          <p:nvPr/>
        </p:nvSpPr>
        <p:spPr>
          <a:xfrm>
            <a:off x="5964728" y="2375224"/>
            <a:ext cx="2404875" cy="1302921"/>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80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Add or update the learn-more and admin contact email links in DLP errors for copilot makers</a:t>
            </a:r>
          </a:p>
          <a:p>
            <a:pPr marL="0" marR="0" lvl="0" indent="0" algn="l" defTabSz="914367" rtl="0" eaLnBrk="1" fontAlgn="auto" latinLnBrk="0" hangingPunct="1">
              <a:lnSpc>
                <a:spcPct val="100000"/>
              </a:lnSpc>
              <a:spcBef>
                <a:spcPts val="0"/>
              </a:spcBef>
              <a:spcAft>
                <a:spcPts val="800"/>
              </a:spcAft>
              <a:buClrTx/>
              <a:buSzTx/>
              <a:buFontTx/>
              <a:buNone/>
              <a:tabLst/>
              <a:defRPr/>
            </a:pPr>
            <a:r>
              <a:rPr kumimoji="0" lang="en-US" sz="1100" b="1" i="0" u="sng" strike="noStrike" kern="1200" cap="none" spc="0" normalizeH="0" baseline="0" noProof="0">
                <a:ln>
                  <a:noFill/>
                </a:ln>
                <a:solidFill>
                  <a:srgbClr val="0078D4"/>
                </a:solidFill>
                <a:effectLst/>
                <a:uLnTx/>
                <a:uFillTx/>
                <a:latin typeface="Segoe UI Semibold" panose="020B0502040204020203" pitchFamily="34" charset="0"/>
                <a:ea typeface="+mn-ea"/>
                <a:cs typeface="Segoe UI Semibold" panose="020B0502040204020203" pitchFamily="34" charset="0"/>
              </a:rPr>
              <a:t>Configure learn more and contact </a:t>
            </a:r>
            <a:br>
              <a:rPr kumimoji="0" lang="en-US" sz="1100" b="1" i="0" u="sng" strike="noStrike" kern="1200" cap="none" spc="0" normalizeH="0" baseline="0" noProof="0">
                <a:ln>
                  <a:noFill/>
                </a:ln>
                <a:solidFill>
                  <a:srgbClr val="0078D4"/>
                </a:solidFill>
                <a:effectLst/>
                <a:uLnTx/>
                <a:uFillTx/>
                <a:latin typeface="Segoe UI Semibold" panose="020B0502040204020203" pitchFamily="34" charset="0"/>
                <a:ea typeface="+mn-ea"/>
                <a:cs typeface="Segoe UI Semibold" panose="020B0502040204020203" pitchFamily="34" charset="0"/>
              </a:rPr>
            </a:br>
            <a:r>
              <a:rPr kumimoji="0" lang="en-US" sz="1100" b="1" i="0" u="sng" strike="noStrike" kern="1200" cap="none" spc="0" normalizeH="0" baseline="0" noProof="0">
                <a:ln>
                  <a:noFill/>
                </a:ln>
                <a:solidFill>
                  <a:srgbClr val="0078D4"/>
                </a:solidFill>
                <a:effectLst/>
                <a:uLnTx/>
                <a:uFillTx/>
                <a:latin typeface="Segoe UI Semibold" panose="020B0502040204020203" pitchFamily="34" charset="0"/>
                <a:ea typeface="+mn-ea"/>
                <a:cs typeface="Segoe UI Semibold" panose="020B0502040204020203" pitchFamily="34" charset="0"/>
              </a:rPr>
              <a:t>in DLP errors | Copilot Studio</a:t>
            </a:r>
          </a:p>
        </p:txBody>
      </p:sp>
      <p:sp>
        <p:nvSpPr>
          <p:cNvPr id="26" name="TextBox 25">
            <a:extLst>
              <a:ext uri="{FF2B5EF4-FFF2-40B4-BE49-F238E27FC236}">
                <a16:creationId xmlns:a16="http://schemas.microsoft.com/office/drawing/2014/main" id="{D0BF8B00-0D92-0E90-BC08-B3CDE21037F2}"/>
              </a:ext>
            </a:extLst>
          </p:cNvPr>
          <p:cNvSpPr txBox="1"/>
          <p:nvPr/>
        </p:nvSpPr>
        <p:spPr>
          <a:xfrm>
            <a:off x="9004130" y="2392157"/>
            <a:ext cx="2404875" cy="1379865"/>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80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Enable or disable DLP in an auditing mode via:</a:t>
            </a:r>
          </a:p>
          <a:p>
            <a:pPr marL="0" marR="0" lvl="0" indent="0" algn="l" defTabSz="914367" rtl="0" eaLnBrk="1" fontAlgn="auto" latinLnBrk="0" hangingPunct="1">
              <a:lnSpc>
                <a:spcPct val="100000"/>
              </a:lnSpc>
              <a:spcBef>
                <a:spcPts val="0"/>
              </a:spcBef>
              <a:spcAft>
                <a:spcPts val="800"/>
              </a:spcAft>
              <a:buClrTx/>
              <a:buSzTx/>
              <a:buFontTx/>
              <a:buNone/>
              <a:tabLst/>
              <a:defRPr/>
            </a:pPr>
            <a:r>
              <a:rPr kumimoji="0" lang="en-US" sz="1100" b="1" i="0" u="none" strike="noStrike" kern="1200" cap="none" spc="0" normalizeH="0" baseline="0" noProof="0">
                <a:ln>
                  <a:noFill/>
                </a:ln>
                <a:solidFill>
                  <a:srgbClr val="8661C5"/>
                </a:solidFill>
                <a:effectLst/>
                <a:uLnTx/>
                <a:uFillTx/>
                <a:latin typeface="Courier New" panose="02070309020205020404" pitchFamily="49" charset="0"/>
                <a:ea typeface="+mn-ea"/>
                <a:cs typeface="Courier New" panose="02070309020205020404" pitchFamily="49" charset="0"/>
              </a:rPr>
              <a:t>Set-</a:t>
            </a:r>
            <a:br>
              <a:rPr kumimoji="0" lang="en-US" sz="1100" b="1" i="0" u="none" strike="noStrike" kern="1200" cap="none" spc="0" normalizeH="0" baseline="0" noProof="0">
                <a:ln>
                  <a:noFill/>
                </a:ln>
                <a:solidFill>
                  <a:srgbClr val="8661C5"/>
                </a:solidFill>
                <a:effectLst/>
                <a:uLnTx/>
                <a:uFillTx/>
                <a:latin typeface="Courier New" panose="02070309020205020404" pitchFamily="49" charset="0"/>
                <a:ea typeface="+mn-ea"/>
                <a:cs typeface="Courier New" panose="02070309020205020404" pitchFamily="49" charset="0"/>
              </a:rPr>
            </a:br>
            <a:r>
              <a:rPr kumimoji="0" lang="en-US" sz="1100" b="1" i="0" u="none" strike="noStrike" kern="1200" cap="none" spc="0" normalizeH="0" baseline="0" noProof="0" err="1">
                <a:ln>
                  <a:noFill/>
                </a:ln>
                <a:solidFill>
                  <a:srgbClr val="8661C5"/>
                </a:solidFill>
                <a:effectLst/>
                <a:uLnTx/>
                <a:uFillTx/>
                <a:latin typeface="Courier New" panose="02070309020205020404" pitchFamily="49" charset="0"/>
                <a:ea typeface="+mn-ea"/>
                <a:cs typeface="Courier New" panose="02070309020205020404" pitchFamily="49" charset="0"/>
              </a:rPr>
              <a:t>PowerVirtualAgentsDlpEnforcement</a:t>
            </a:r>
            <a:r>
              <a:rPr kumimoji="0" lang="en-US" sz="1100" b="1" i="0" u="none" strike="noStrike" kern="1200" cap="none" spc="0" normalizeH="0" baseline="0" noProof="0">
                <a:ln>
                  <a:noFill/>
                </a:ln>
                <a:solidFill>
                  <a:srgbClr val="8661C5"/>
                </a:solidFill>
                <a:effectLst/>
                <a:uLnTx/>
                <a:uFillTx/>
                <a:latin typeface="Courier New" panose="02070309020205020404" pitchFamily="49" charset="0"/>
                <a:ea typeface="+mn-ea"/>
                <a:cs typeface="Courier New" panose="02070309020205020404" pitchFamily="49" charset="0"/>
              </a:rPr>
              <a:t> –</a:t>
            </a:r>
            <a:br>
              <a:rPr kumimoji="0" lang="en-US" sz="1100" b="1" i="0" u="none" strike="noStrike" kern="1200" cap="none" spc="0" normalizeH="0" baseline="0" noProof="0">
                <a:ln>
                  <a:noFill/>
                </a:ln>
                <a:solidFill>
                  <a:srgbClr val="8661C5"/>
                </a:solidFill>
                <a:effectLst/>
                <a:uLnTx/>
                <a:uFillTx/>
                <a:latin typeface="Courier New" panose="02070309020205020404" pitchFamily="49" charset="0"/>
                <a:ea typeface="+mn-ea"/>
                <a:cs typeface="Courier New" panose="02070309020205020404" pitchFamily="49" charset="0"/>
              </a:rPr>
            </a:br>
            <a:r>
              <a:rPr kumimoji="0" lang="en-US" sz="1100" b="1" i="0" u="none" strike="noStrike" kern="1200" cap="none" spc="0" normalizeH="0" baseline="0" noProof="0" err="1">
                <a:ln>
                  <a:noFill/>
                </a:ln>
                <a:solidFill>
                  <a:srgbClr val="318581"/>
                </a:solidFill>
                <a:effectLst/>
                <a:uLnTx/>
                <a:uFillTx/>
                <a:latin typeface="Courier New" panose="02070309020205020404" pitchFamily="49" charset="0"/>
                <a:ea typeface="+mn-ea"/>
                <a:cs typeface="Courier New" panose="02070309020205020404" pitchFamily="49" charset="0"/>
              </a:rPr>
              <a:t>TenantId</a:t>
            </a:r>
            <a:r>
              <a:rPr kumimoji="0" lang="en-US" sz="1100" b="1" i="0" u="none" strike="noStrike" kern="1200" cap="none" spc="0" normalizeH="0" baseline="0" noProof="0">
                <a:ln>
                  <a:noFill/>
                </a:ln>
                <a:solidFill>
                  <a:srgbClr val="318581"/>
                </a:solidFill>
                <a:effectLst/>
                <a:uLnTx/>
                <a:uFillTx/>
                <a:latin typeface="Courier New" panose="02070309020205020404" pitchFamily="49" charset="0"/>
                <a:ea typeface="+mn-ea"/>
                <a:cs typeface="Courier New" panose="02070309020205020404" pitchFamily="49" charset="0"/>
              </a:rPr>
              <a:t> </a:t>
            </a:r>
            <a:r>
              <a:rPr kumimoji="0" lang="en-US" sz="1100" b="1" i="0" u="none" strike="noStrike" kern="120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rPr>
              <a:t>&lt;tenant ID&gt; </a:t>
            </a:r>
            <a:r>
              <a:rPr kumimoji="0" lang="en-US" sz="1100" b="1" i="0" u="none" strike="noStrike" kern="1200" cap="none" spc="0" normalizeH="0" baseline="0" noProof="0">
                <a:ln>
                  <a:noFill/>
                </a:ln>
                <a:solidFill>
                  <a:srgbClr val="318581"/>
                </a:solidFill>
                <a:effectLst/>
                <a:uLnTx/>
                <a:uFillTx/>
                <a:latin typeface="Courier New" panose="02070309020205020404" pitchFamily="49" charset="0"/>
                <a:ea typeface="+mn-ea"/>
                <a:cs typeface="Courier New" panose="02070309020205020404" pitchFamily="49" charset="0"/>
              </a:rPr>
              <a:t>-Mode</a:t>
            </a:r>
            <a:br>
              <a:rPr kumimoji="0" lang="en-US" sz="1100" b="1" i="0" u="none" strike="noStrike" kern="120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rPr>
            </a:br>
            <a:r>
              <a:rPr kumimoji="0" lang="en-US" sz="1100" b="1" i="0" u="none" strike="noStrike" kern="1200" cap="none" spc="0" normalizeH="0" baseline="0" noProof="0" err="1">
                <a:ln>
                  <a:noFill/>
                </a:ln>
                <a:solidFill>
                  <a:srgbClr val="000000"/>
                </a:solidFill>
                <a:effectLst/>
                <a:uLnTx/>
                <a:uFillTx/>
                <a:latin typeface="Courier New" panose="02070309020205020404" pitchFamily="49" charset="0"/>
                <a:ea typeface="+mn-ea"/>
                <a:cs typeface="Courier New" panose="02070309020205020404" pitchFamily="49" charset="0"/>
              </a:rPr>
              <a:t>SoftEnabled</a:t>
            </a:r>
            <a:endParaRPr kumimoji="0" lang="en-US" sz="1100" b="1" i="0" u="none" strike="noStrike" kern="120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endParaRPr>
          </a:p>
        </p:txBody>
      </p:sp>
      <p:sp>
        <p:nvSpPr>
          <p:cNvPr id="2" name="Rounded Rectangle 1">
            <a:extLst>
              <a:ext uri="{FF2B5EF4-FFF2-40B4-BE49-F238E27FC236}">
                <a16:creationId xmlns:a16="http://schemas.microsoft.com/office/drawing/2014/main" id="{4673299A-4189-9ED5-21A7-7DF4CB11FEE8}"/>
              </a:ext>
              <a:ext uri="{C183D7F6-B498-43B3-948B-1728B52AA6E4}">
                <adec:decorative xmlns:adec="http://schemas.microsoft.com/office/drawing/2017/decorative" val="1"/>
              </a:ext>
            </a:extLst>
          </p:cNvPr>
          <p:cNvSpPr/>
          <p:nvPr/>
        </p:nvSpPr>
        <p:spPr bwMode="auto">
          <a:xfrm>
            <a:off x="8803748" y="2017714"/>
            <a:ext cx="2805640" cy="2187218"/>
          </a:xfrm>
          <a:prstGeom prst="roundRect">
            <a:avLst>
              <a:gd name="adj" fmla="val 7006"/>
            </a:avLst>
          </a:prstGeom>
          <a:noFill/>
          <a:ln w="12700"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marL="0" marR="0" lvl="0" indent="0" algn="ctr" defTabSz="811670" rtl="0" eaLnBrk="1" fontAlgn="auto" latinLnBrk="0" hangingPunct="1">
              <a:lnSpc>
                <a:spcPct val="100000"/>
              </a:lnSpc>
              <a:spcBef>
                <a:spcPts val="174"/>
              </a:spcBef>
              <a:spcAft>
                <a:spcPts val="0"/>
              </a:spcAft>
              <a:buClrTx/>
              <a:buSzTx/>
              <a:buFontTx/>
              <a:buNone/>
              <a:tabLst/>
              <a:defRPr/>
            </a:pPr>
            <a:endParaRPr kumimoji="0" lang="en-US" sz="2400" b="0" i="0" u="none" strike="noStrike" kern="1200" cap="none" spc="0" normalizeH="0" baseline="0" noProof="0" err="1">
              <a:ln>
                <a:noFill/>
              </a:ln>
              <a:gradFill>
                <a:gsLst>
                  <a:gs pos="41958">
                    <a:srgbClr val="FFFFFF"/>
                  </a:gs>
                  <a:gs pos="63000">
                    <a:srgbClr val="FFFFFF"/>
                  </a:gs>
                </a:gsLst>
                <a:lin ang="0" scaled="0"/>
              </a:gra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65167171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42" presetClass="path" presetSubtype="0" decel="100000" fill="hold" grpId="1" nodeType="withEffect">
                                  <p:stCondLst>
                                    <p:cond delay="0"/>
                                  </p:stCondLst>
                                  <p:childTnLst>
                                    <p:animMotion origin="layout" path="M -2.08333E-6 -4.07407E-6 L -2.08333E-6 0.03542 " pathEditMode="relative" rAng="0" ptsTypes="AA">
                                      <p:cBhvr>
                                        <p:cTn id="9" dur="700" spd="-100000" fill="hold"/>
                                        <p:tgtEl>
                                          <p:spTgt spid="11"/>
                                        </p:tgtEl>
                                        <p:attrNameLst>
                                          <p:attrName>ppt_x</p:attrName>
                                          <p:attrName>ppt_y</p:attrName>
                                        </p:attrNameLst>
                                      </p:cBhvr>
                                      <p:rCtr x="0" y="1759"/>
                                    </p:animMotion>
                                  </p:childTnLst>
                                </p:cTn>
                              </p:par>
                              <p:par>
                                <p:cTn id="10" presetID="10" presetClass="entr" presetSubtype="0" fill="hold" grpId="0" nodeType="withEffect">
                                  <p:stCondLst>
                                    <p:cond delay="10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par>
                                <p:cTn id="13" presetID="42" presetClass="path" presetSubtype="0" decel="100000" fill="hold" grpId="1" nodeType="withEffect">
                                  <p:stCondLst>
                                    <p:cond delay="100"/>
                                  </p:stCondLst>
                                  <p:childTnLst>
                                    <p:animMotion origin="layout" path="M -2.08333E-6 -4.07407E-6 L -2.08333E-6 0.03542 " pathEditMode="relative" rAng="0" ptsTypes="AA">
                                      <p:cBhvr>
                                        <p:cTn id="14" dur="700" spd="-100000" fill="hold"/>
                                        <p:tgtEl>
                                          <p:spTgt spid="14"/>
                                        </p:tgtEl>
                                        <p:attrNameLst>
                                          <p:attrName>ppt_x</p:attrName>
                                          <p:attrName>ppt_y</p:attrName>
                                        </p:attrNameLst>
                                      </p:cBhvr>
                                      <p:rCtr x="0" y="1759"/>
                                    </p:animMotion>
                                  </p:childTnLst>
                                </p:cTn>
                              </p:par>
                              <p:par>
                                <p:cTn id="15" presetID="10" presetClass="entr" presetSubtype="0" fill="hold" nodeType="withEffect">
                                  <p:stCondLst>
                                    <p:cond delay="10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500"/>
                                        <p:tgtEl>
                                          <p:spTgt spid="20"/>
                                        </p:tgtEl>
                                      </p:cBhvr>
                                    </p:animEffect>
                                  </p:childTnLst>
                                </p:cTn>
                              </p:par>
                              <p:par>
                                <p:cTn id="18" presetID="42" presetClass="path" presetSubtype="0" decel="100000" fill="hold" nodeType="withEffect">
                                  <p:stCondLst>
                                    <p:cond delay="100"/>
                                  </p:stCondLst>
                                  <p:childTnLst>
                                    <p:animMotion origin="layout" path="M -2.08333E-6 -4.07407E-6 L -2.08333E-6 0.03542 " pathEditMode="relative" rAng="0" ptsTypes="AA">
                                      <p:cBhvr>
                                        <p:cTn id="19" dur="700" spd="-100000" fill="hold"/>
                                        <p:tgtEl>
                                          <p:spTgt spid="20"/>
                                        </p:tgtEl>
                                        <p:attrNameLst>
                                          <p:attrName>ppt_x</p:attrName>
                                          <p:attrName>ppt_y</p:attrName>
                                        </p:attrNameLst>
                                      </p:cBhvr>
                                      <p:rCtr x="0" y="1759"/>
                                    </p:animMotion>
                                  </p:childTnLst>
                                </p:cTn>
                              </p:par>
                              <p:par>
                                <p:cTn id="20" presetID="10" presetClass="entr" presetSubtype="0" fill="hold" grpId="0" nodeType="withEffect">
                                  <p:stCondLst>
                                    <p:cond delay="100"/>
                                  </p:stCondLst>
                                  <p:childTnLst>
                                    <p:set>
                                      <p:cBhvr>
                                        <p:cTn id="21" dur="1" fill="hold">
                                          <p:stCondLst>
                                            <p:cond delay="0"/>
                                          </p:stCondLst>
                                        </p:cTn>
                                        <p:tgtEl>
                                          <p:spTgt spid="24"/>
                                        </p:tgtEl>
                                        <p:attrNameLst>
                                          <p:attrName>style.visibility</p:attrName>
                                        </p:attrNameLst>
                                      </p:cBhvr>
                                      <p:to>
                                        <p:strVal val="visible"/>
                                      </p:to>
                                    </p:set>
                                    <p:animEffect transition="in" filter="fade">
                                      <p:cBhvr>
                                        <p:cTn id="22" dur="500"/>
                                        <p:tgtEl>
                                          <p:spTgt spid="24"/>
                                        </p:tgtEl>
                                      </p:cBhvr>
                                    </p:animEffect>
                                  </p:childTnLst>
                                </p:cTn>
                              </p:par>
                              <p:par>
                                <p:cTn id="23" presetID="42" presetClass="path" presetSubtype="0" decel="100000" fill="hold" grpId="1" nodeType="withEffect">
                                  <p:stCondLst>
                                    <p:cond delay="100"/>
                                  </p:stCondLst>
                                  <p:childTnLst>
                                    <p:animMotion origin="layout" path="M -4.16667E-7 -3.7037E-6 L -4.16667E-7 0.03542 " pathEditMode="relative" rAng="0" ptsTypes="AA">
                                      <p:cBhvr>
                                        <p:cTn id="24" dur="700" spd="-100000" fill="hold"/>
                                        <p:tgtEl>
                                          <p:spTgt spid="24"/>
                                        </p:tgtEl>
                                        <p:attrNameLst>
                                          <p:attrName>ppt_x</p:attrName>
                                          <p:attrName>ppt_y</p:attrName>
                                        </p:attrNameLst>
                                      </p:cBhvr>
                                      <p:rCtr x="0" y="1759"/>
                                    </p:animMotion>
                                  </p:childTnLst>
                                </p:cTn>
                              </p:par>
                              <p:par>
                                <p:cTn id="25" presetID="10" presetClass="entr" presetSubtype="0" fill="hold" grpId="0" nodeType="withEffect">
                                  <p:stCondLst>
                                    <p:cond delay="100"/>
                                  </p:stCondLst>
                                  <p:childTnLst>
                                    <p:set>
                                      <p:cBhvr>
                                        <p:cTn id="26" dur="1" fill="hold">
                                          <p:stCondLst>
                                            <p:cond delay="0"/>
                                          </p:stCondLst>
                                        </p:cTn>
                                        <p:tgtEl>
                                          <p:spTgt spid="26"/>
                                        </p:tgtEl>
                                        <p:attrNameLst>
                                          <p:attrName>style.visibility</p:attrName>
                                        </p:attrNameLst>
                                      </p:cBhvr>
                                      <p:to>
                                        <p:strVal val="visible"/>
                                      </p:to>
                                    </p:set>
                                    <p:animEffect transition="in" filter="fade">
                                      <p:cBhvr>
                                        <p:cTn id="27" dur="500"/>
                                        <p:tgtEl>
                                          <p:spTgt spid="26"/>
                                        </p:tgtEl>
                                      </p:cBhvr>
                                    </p:animEffect>
                                  </p:childTnLst>
                                </p:cTn>
                              </p:par>
                              <p:par>
                                <p:cTn id="28" presetID="42" presetClass="path" presetSubtype="0" decel="100000" fill="hold" grpId="1" nodeType="withEffect">
                                  <p:stCondLst>
                                    <p:cond delay="100"/>
                                  </p:stCondLst>
                                  <p:childTnLst>
                                    <p:animMotion origin="layout" path="M 6.25E-7 4.44444E-6 L 6.25E-7 0.03541 " pathEditMode="relative" rAng="0" ptsTypes="AA">
                                      <p:cBhvr>
                                        <p:cTn id="29" dur="700" spd="-100000" fill="hold"/>
                                        <p:tgtEl>
                                          <p:spTgt spid="26"/>
                                        </p:tgtEl>
                                        <p:attrNameLst>
                                          <p:attrName>ppt_x</p:attrName>
                                          <p:attrName>ppt_y</p:attrName>
                                        </p:attrNameLst>
                                      </p:cBhvr>
                                      <p:rCtr x="0" y="1759"/>
                                    </p:animMotion>
                                  </p:childTnLst>
                                </p:cTn>
                              </p:par>
                              <p:par>
                                <p:cTn id="30" presetID="10" presetClass="entr" presetSubtype="0" fill="hold" grpId="0" nodeType="withEffect">
                                  <p:stCondLst>
                                    <p:cond delay="100"/>
                                  </p:stCondLst>
                                  <p:childTnLst>
                                    <p:set>
                                      <p:cBhvr>
                                        <p:cTn id="31" dur="1" fill="hold">
                                          <p:stCondLst>
                                            <p:cond delay="0"/>
                                          </p:stCondLst>
                                        </p:cTn>
                                        <p:tgtEl>
                                          <p:spTgt spid="23"/>
                                        </p:tgtEl>
                                        <p:attrNameLst>
                                          <p:attrName>style.visibility</p:attrName>
                                        </p:attrNameLst>
                                      </p:cBhvr>
                                      <p:to>
                                        <p:strVal val="visible"/>
                                      </p:to>
                                    </p:set>
                                    <p:animEffect transition="in" filter="fade">
                                      <p:cBhvr>
                                        <p:cTn id="32" dur="500"/>
                                        <p:tgtEl>
                                          <p:spTgt spid="23"/>
                                        </p:tgtEl>
                                      </p:cBhvr>
                                    </p:animEffect>
                                  </p:childTnLst>
                                </p:cTn>
                              </p:par>
                              <p:par>
                                <p:cTn id="33" presetID="42" presetClass="path" presetSubtype="0" decel="100000" fill="hold" grpId="1" nodeType="withEffect">
                                  <p:stCondLst>
                                    <p:cond delay="100"/>
                                  </p:stCondLst>
                                  <p:childTnLst>
                                    <p:animMotion origin="layout" path="M -2.08333E-7 -3.7037E-6 L -2.08333E-7 0.03542 " pathEditMode="relative" rAng="0" ptsTypes="AA">
                                      <p:cBhvr>
                                        <p:cTn id="34" dur="700" spd="-100000" fill="hold"/>
                                        <p:tgtEl>
                                          <p:spTgt spid="23"/>
                                        </p:tgtEl>
                                        <p:attrNameLst>
                                          <p:attrName>ppt_x</p:attrName>
                                          <p:attrName>ppt_y</p:attrName>
                                        </p:attrNameLst>
                                      </p:cBhvr>
                                      <p:rCtr x="0" y="1759"/>
                                    </p:animMotion>
                                  </p:childTnLst>
                                </p:cTn>
                              </p:par>
                              <p:par>
                                <p:cTn id="35" presetID="10" presetClass="entr" presetSubtype="0" fill="hold" nodeType="withEffect">
                                  <p:stCondLst>
                                    <p:cond delay="100"/>
                                  </p:stCondLst>
                                  <p:childTnLst>
                                    <p:set>
                                      <p:cBhvr>
                                        <p:cTn id="36" dur="1" fill="hold">
                                          <p:stCondLst>
                                            <p:cond delay="0"/>
                                          </p:stCondLst>
                                        </p:cTn>
                                        <p:tgtEl>
                                          <p:spTgt spid="43"/>
                                        </p:tgtEl>
                                        <p:attrNameLst>
                                          <p:attrName>style.visibility</p:attrName>
                                        </p:attrNameLst>
                                      </p:cBhvr>
                                      <p:to>
                                        <p:strVal val="visible"/>
                                      </p:to>
                                    </p:set>
                                    <p:animEffect transition="in" filter="fade">
                                      <p:cBhvr>
                                        <p:cTn id="37" dur="500"/>
                                        <p:tgtEl>
                                          <p:spTgt spid="43"/>
                                        </p:tgtEl>
                                      </p:cBhvr>
                                    </p:animEffect>
                                  </p:childTnLst>
                                </p:cTn>
                              </p:par>
                              <p:par>
                                <p:cTn id="38" presetID="42" presetClass="path" presetSubtype="0" decel="100000" fill="hold" nodeType="withEffect">
                                  <p:stCondLst>
                                    <p:cond delay="100"/>
                                  </p:stCondLst>
                                  <p:childTnLst>
                                    <p:animMotion origin="layout" path="M 6.25E-7 0 L 6.25E-7 0.03542 " pathEditMode="relative" rAng="0" ptsTypes="AA">
                                      <p:cBhvr>
                                        <p:cTn id="39" dur="700" spd="-100000" fill="hold"/>
                                        <p:tgtEl>
                                          <p:spTgt spid="43"/>
                                        </p:tgtEl>
                                        <p:attrNameLst>
                                          <p:attrName>ppt_x</p:attrName>
                                          <p:attrName>ppt_y</p:attrName>
                                        </p:attrNameLst>
                                      </p:cBhvr>
                                      <p:rCtr x="0" y="1759"/>
                                    </p:animMotion>
                                  </p:childTnLst>
                                </p:cTn>
                              </p:par>
                              <p:par>
                                <p:cTn id="40" presetID="10" presetClass="entr" presetSubtype="0" fill="hold" grpId="0" nodeType="withEffect">
                                  <p:stCondLst>
                                    <p:cond delay="100"/>
                                  </p:stCondLst>
                                  <p:childTnLst>
                                    <p:set>
                                      <p:cBhvr>
                                        <p:cTn id="41" dur="1" fill="hold">
                                          <p:stCondLst>
                                            <p:cond delay="0"/>
                                          </p:stCondLst>
                                        </p:cTn>
                                        <p:tgtEl>
                                          <p:spTgt spid="38"/>
                                        </p:tgtEl>
                                        <p:attrNameLst>
                                          <p:attrName>style.visibility</p:attrName>
                                        </p:attrNameLst>
                                      </p:cBhvr>
                                      <p:to>
                                        <p:strVal val="visible"/>
                                      </p:to>
                                    </p:set>
                                    <p:animEffect transition="in" filter="fade">
                                      <p:cBhvr>
                                        <p:cTn id="42" dur="500"/>
                                        <p:tgtEl>
                                          <p:spTgt spid="38"/>
                                        </p:tgtEl>
                                      </p:cBhvr>
                                    </p:animEffect>
                                  </p:childTnLst>
                                </p:cTn>
                              </p:par>
                              <p:par>
                                <p:cTn id="43" presetID="42" presetClass="path" presetSubtype="0" decel="100000" fill="hold" grpId="1" nodeType="withEffect">
                                  <p:stCondLst>
                                    <p:cond delay="100"/>
                                  </p:stCondLst>
                                  <p:childTnLst>
                                    <p:animMotion origin="layout" path="M -2.08333E-6 -4.07407E-6 L -2.08333E-6 0.03542 " pathEditMode="relative" rAng="0" ptsTypes="AA">
                                      <p:cBhvr>
                                        <p:cTn id="44" dur="700" spd="-100000" fill="hold"/>
                                        <p:tgtEl>
                                          <p:spTgt spid="38"/>
                                        </p:tgtEl>
                                        <p:attrNameLst>
                                          <p:attrName>ppt_x</p:attrName>
                                          <p:attrName>ppt_y</p:attrName>
                                        </p:attrNameLst>
                                      </p:cBhvr>
                                      <p:rCtr x="0" y="1759"/>
                                    </p:animMotion>
                                  </p:childTnLst>
                                </p:cTn>
                              </p:par>
                              <p:par>
                                <p:cTn id="45" presetID="10" presetClass="entr" presetSubtype="0" fill="hold" grpId="0" nodeType="withEffect">
                                  <p:stCondLst>
                                    <p:cond delay="100"/>
                                  </p:stCondLst>
                                  <p:childTnLst>
                                    <p:set>
                                      <p:cBhvr>
                                        <p:cTn id="46" dur="1" fill="hold">
                                          <p:stCondLst>
                                            <p:cond delay="0"/>
                                          </p:stCondLst>
                                        </p:cTn>
                                        <p:tgtEl>
                                          <p:spTgt spid="36"/>
                                        </p:tgtEl>
                                        <p:attrNameLst>
                                          <p:attrName>style.visibility</p:attrName>
                                        </p:attrNameLst>
                                      </p:cBhvr>
                                      <p:to>
                                        <p:strVal val="visible"/>
                                      </p:to>
                                    </p:set>
                                    <p:animEffect transition="in" filter="fade">
                                      <p:cBhvr>
                                        <p:cTn id="47" dur="500"/>
                                        <p:tgtEl>
                                          <p:spTgt spid="36"/>
                                        </p:tgtEl>
                                      </p:cBhvr>
                                    </p:animEffect>
                                  </p:childTnLst>
                                </p:cTn>
                              </p:par>
                              <p:par>
                                <p:cTn id="48" presetID="42" presetClass="path" presetSubtype="0" decel="100000" fill="hold" grpId="1" nodeType="withEffect">
                                  <p:stCondLst>
                                    <p:cond delay="100"/>
                                  </p:stCondLst>
                                  <p:childTnLst>
                                    <p:animMotion origin="layout" path="M -2.08333E-6 -4.07407E-6 L -2.08333E-6 0.03542 " pathEditMode="relative" rAng="0" ptsTypes="AA">
                                      <p:cBhvr>
                                        <p:cTn id="49" dur="700" spd="-100000" fill="hold"/>
                                        <p:tgtEl>
                                          <p:spTgt spid="36"/>
                                        </p:tgtEl>
                                        <p:attrNameLst>
                                          <p:attrName>ppt_x</p:attrName>
                                          <p:attrName>ppt_y</p:attrName>
                                        </p:attrNameLst>
                                      </p:cBhvr>
                                      <p:rCtr x="0" y="1759"/>
                                    </p:animMotion>
                                  </p:childTnLst>
                                </p:cTn>
                              </p:par>
                              <p:par>
                                <p:cTn id="50" presetID="10" presetClass="entr" presetSubtype="0" fill="hold" grpId="0" nodeType="withEffect">
                                  <p:stCondLst>
                                    <p:cond delay="100"/>
                                  </p:stCondLst>
                                  <p:childTnLst>
                                    <p:set>
                                      <p:cBhvr>
                                        <p:cTn id="51" dur="1" fill="hold">
                                          <p:stCondLst>
                                            <p:cond delay="0"/>
                                          </p:stCondLst>
                                        </p:cTn>
                                        <p:tgtEl>
                                          <p:spTgt spid="2"/>
                                        </p:tgtEl>
                                        <p:attrNameLst>
                                          <p:attrName>style.visibility</p:attrName>
                                        </p:attrNameLst>
                                      </p:cBhvr>
                                      <p:to>
                                        <p:strVal val="visible"/>
                                      </p:to>
                                    </p:set>
                                    <p:animEffect transition="in" filter="fade">
                                      <p:cBhvr>
                                        <p:cTn id="52" dur="500"/>
                                        <p:tgtEl>
                                          <p:spTgt spid="2"/>
                                        </p:tgtEl>
                                      </p:cBhvr>
                                    </p:animEffect>
                                  </p:childTnLst>
                                </p:cTn>
                              </p:par>
                              <p:par>
                                <p:cTn id="53" presetID="42" presetClass="path" presetSubtype="0" decel="100000" fill="hold" grpId="1" nodeType="withEffect">
                                  <p:stCondLst>
                                    <p:cond delay="100"/>
                                  </p:stCondLst>
                                  <p:childTnLst>
                                    <p:animMotion origin="layout" path="M 6.25E-7 -3.7037E-6 L 6.25E-7 0.03542 " pathEditMode="relative" rAng="0" ptsTypes="AA">
                                      <p:cBhvr>
                                        <p:cTn id="54" dur="700" spd="-100000" fill="hold"/>
                                        <p:tgtEl>
                                          <p:spTgt spid="2"/>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P spid="14" grpId="0"/>
      <p:bldP spid="14" grpId="1"/>
      <p:bldP spid="36" grpId="0" animBg="1"/>
      <p:bldP spid="36" grpId="1" animBg="1"/>
      <p:bldP spid="38" grpId="0"/>
      <p:bldP spid="38" grpId="1"/>
      <p:bldP spid="23" grpId="0" animBg="1"/>
      <p:bldP spid="23" grpId="1" animBg="1"/>
      <p:bldP spid="24" grpId="0"/>
      <p:bldP spid="24" grpId="1"/>
      <p:bldP spid="26" grpId="0"/>
      <p:bldP spid="26" grpId="1"/>
      <p:bldP spid="2" grpId="0" animBg="1"/>
      <p:bldP spid="2" grpId="1" animBg="1"/>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9F68C8-518D-6D86-78B7-0904937BE3EE}"/>
              </a:ext>
            </a:extLst>
          </p:cNvPr>
          <p:cNvSpPr>
            <a:spLocks noGrp="1"/>
          </p:cNvSpPr>
          <p:nvPr>
            <p:ph type="title"/>
          </p:nvPr>
        </p:nvSpPr>
        <p:spPr/>
        <p:txBody>
          <a:bodyPr/>
          <a:lstStyle/>
          <a:p>
            <a:r>
              <a:rPr lang="en-US" dirty="0"/>
              <a:t>DLP policies and rules can be relaxed per </a:t>
            </a:r>
            <a:r>
              <a:rPr lang="en-US" dirty="0" err="1"/>
              <a:t>environement</a:t>
            </a:r>
            <a:endParaRPr lang="en-150" dirty="0"/>
          </a:p>
        </p:txBody>
      </p:sp>
      <p:sp>
        <p:nvSpPr>
          <p:cNvPr id="4" name="Text Placeholder 3">
            <a:extLst>
              <a:ext uri="{FF2B5EF4-FFF2-40B4-BE49-F238E27FC236}">
                <a16:creationId xmlns:a16="http://schemas.microsoft.com/office/drawing/2014/main" id="{2510CD8D-796E-6D3F-FCC8-8BAA2113E253}"/>
              </a:ext>
            </a:extLst>
          </p:cNvPr>
          <p:cNvSpPr>
            <a:spLocks noGrp="1"/>
          </p:cNvSpPr>
          <p:nvPr>
            <p:ph type="body" sz="quarter" idx="10"/>
          </p:nvPr>
        </p:nvSpPr>
        <p:spPr>
          <a:xfrm>
            <a:off x="585787" y="1111792"/>
            <a:ext cx="11020425" cy="666750"/>
          </a:xfrm>
        </p:spPr>
        <p:txBody>
          <a:bodyPr/>
          <a:lstStyle/>
          <a:p>
            <a:r>
              <a:rPr lang="en-US" dirty="0"/>
              <a:t>With governance and processes, use-cases can be reviewed </a:t>
            </a:r>
            <a:br>
              <a:rPr lang="en-US" dirty="0"/>
            </a:br>
            <a:r>
              <a:rPr lang="en-US" dirty="0"/>
              <a:t>and approved for broader adoption</a:t>
            </a:r>
            <a:endParaRPr lang="en-150" dirty="0"/>
          </a:p>
        </p:txBody>
      </p:sp>
      <p:graphicFrame>
        <p:nvGraphicFramePr>
          <p:cNvPr id="7" name="Diagram 6">
            <a:extLst>
              <a:ext uri="{FF2B5EF4-FFF2-40B4-BE49-F238E27FC236}">
                <a16:creationId xmlns:a16="http://schemas.microsoft.com/office/drawing/2014/main" id="{BB6C1397-C82A-38B2-4148-80E520306B5B}"/>
              </a:ext>
            </a:extLst>
          </p:cNvPr>
          <p:cNvGraphicFramePr/>
          <p:nvPr/>
        </p:nvGraphicFramePr>
        <p:xfrm>
          <a:off x="574675" y="2131943"/>
          <a:ext cx="10981486" cy="426541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7706850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275A38-2C8D-D732-8566-D3B9E7C45FF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370D1D3-5216-9322-A181-A837B6EEF114}"/>
              </a:ext>
            </a:extLst>
          </p:cNvPr>
          <p:cNvSpPr>
            <a:spLocks noGrp="1"/>
          </p:cNvSpPr>
          <p:nvPr>
            <p:ph type="title"/>
          </p:nvPr>
        </p:nvSpPr>
        <p:spPr/>
        <p:txBody>
          <a:bodyPr/>
          <a:lstStyle/>
          <a:p>
            <a:r>
              <a:rPr lang="en-US"/>
              <a:t>Securing Copilot Studio usage at scale</a:t>
            </a:r>
            <a:endParaRPr lang="en-150"/>
          </a:p>
        </p:txBody>
      </p:sp>
      <p:sp>
        <p:nvSpPr>
          <p:cNvPr id="5" name="Text Placeholder 4">
            <a:extLst>
              <a:ext uri="{FF2B5EF4-FFF2-40B4-BE49-F238E27FC236}">
                <a16:creationId xmlns:a16="http://schemas.microsoft.com/office/drawing/2014/main" id="{7AC5CE75-9A11-F3F2-894A-6FF883F77890}"/>
              </a:ext>
            </a:extLst>
          </p:cNvPr>
          <p:cNvSpPr>
            <a:spLocks noGrp="1"/>
          </p:cNvSpPr>
          <p:nvPr>
            <p:ph type="body" sz="quarter" idx="10"/>
          </p:nvPr>
        </p:nvSpPr>
        <p:spPr>
          <a:xfrm>
            <a:off x="1579418" y="1109833"/>
            <a:ext cx="10026795" cy="460638"/>
          </a:xfrm>
        </p:spPr>
        <p:txBody>
          <a:bodyPr/>
          <a:lstStyle/>
          <a:p>
            <a:r>
              <a:rPr lang="en-US"/>
              <a:t>Data Loss Prevention Policies can be configured to:</a:t>
            </a:r>
            <a:endParaRPr lang="en-150"/>
          </a:p>
        </p:txBody>
      </p:sp>
      <p:sp>
        <p:nvSpPr>
          <p:cNvPr id="6" name="Text Placeholder 5">
            <a:extLst>
              <a:ext uri="{FF2B5EF4-FFF2-40B4-BE49-F238E27FC236}">
                <a16:creationId xmlns:a16="http://schemas.microsoft.com/office/drawing/2014/main" id="{7C579AD7-D81F-40CE-2089-A7C3D9945867}"/>
              </a:ext>
            </a:extLst>
          </p:cNvPr>
          <p:cNvSpPr>
            <a:spLocks noGrp="1"/>
          </p:cNvSpPr>
          <p:nvPr>
            <p:ph type="body" sz="quarter" idx="11"/>
          </p:nvPr>
        </p:nvSpPr>
        <p:spPr>
          <a:xfrm>
            <a:off x="1579418" y="1792483"/>
            <a:ext cx="9996212" cy="1428700"/>
          </a:xfrm>
        </p:spPr>
        <p:txBody>
          <a:bodyPr/>
          <a:lstStyle/>
          <a:p>
            <a:pPr>
              <a:buFont typeface="Arial" panose="020B0604020202020204" pitchFamily="34" charset="0"/>
              <a:buChar char="•"/>
            </a:pPr>
            <a:r>
              <a:rPr lang="en-US" sz="2000"/>
              <a:t>Apply to all environments in a tenant</a:t>
            </a:r>
          </a:p>
          <a:p>
            <a:pPr>
              <a:buFont typeface="Arial" panose="020B0604020202020204" pitchFamily="34" charset="0"/>
              <a:buChar char="•"/>
            </a:pPr>
            <a:r>
              <a:rPr lang="en-US" sz="2000"/>
              <a:t>Apply to only a subset of environments</a:t>
            </a:r>
          </a:p>
          <a:p>
            <a:pPr>
              <a:buFont typeface="Arial" panose="020B0604020202020204" pitchFamily="34" charset="0"/>
              <a:buChar char="•"/>
            </a:pPr>
            <a:r>
              <a:rPr lang="en-US" sz="2000"/>
              <a:t>Apply to all environments but a subset of environments</a:t>
            </a:r>
            <a:endParaRPr lang="en-150" sz="2000"/>
          </a:p>
        </p:txBody>
      </p:sp>
      <p:sp>
        <p:nvSpPr>
          <p:cNvPr id="12" name="Text Placeholder 4">
            <a:extLst>
              <a:ext uri="{FF2B5EF4-FFF2-40B4-BE49-F238E27FC236}">
                <a16:creationId xmlns:a16="http://schemas.microsoft.com/office/drawing/2014/main" id="{CCF8DBE7-9807-0FC9-960B-6EC67D4C99AD}"/>
              </a:ext>
            </a:extLst>
          </p:cNvPr>
          <p:cNvSpPr txBox="1">
            <a:spLocks/>
          </p:cNvSpPr>
          <p:nvPr/>
        </p:nvSpPr>
        <p:spPr>
          <a:xfrm>
            <a:off x="1610000" y="3308112"/>
            <a:ext cx="10026795" cy="460638"/>
          </a:xfrm>
          <a:prstGeom prst="rect">
            <a:avLst/>
          </a:prstGeom>
        </p:spPr>
        <p:txBody>
          <a:bodyPr vert="horz" wrap="square" lIns="0" tIns="0" rIns="0" bIns="0" rtlCol="0" anchor="b" anchorCtr="0">
            <a:noAutofit/>
          </a:bodyPr>
          <a:lstStyle>
            <a:lvl1pPr marL="0" marR="0" indent="0" algn="l" defTabSz="932742" rtl="0" eaLnBrk="1" fontAlgn="auto" latinLnBrk="0" hangingPunct="1">
              <a:lnSpc>
                <a:spcPct val="100000"/>
              </a:lnSpc>
              <a:spcBef>
                <a:spcPct val="20000"/>
              </a:spcBef>
              <a:spcAft>
                <a:spcPts val="0"/>
              </a:spcAft>
              <a:buClrTx/>
              <a:buSzPct val="90000"/>
              <a:buFontTx/>
              <a:buNone/>
              <a:tabLst/>
              <a:defRPr sz="2400" b="1" i="0" kern="1200" spc="0" baseline="0">
                <a:solidFill>
                  <a:srgbClr val="0078D4"/>
                </a:solidFill>
                <a:latin typeface="Segoe UI Semibold" panose="020B0502040204020203" pitchFamily="34" charset="0"/>
                <a:ea typeface="+mn-ea"/>
                <a:cs typeface="Segoe UI Semibold"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Tx/>
              <a:buNone/>
              <a:tabLst/>
              <a:defRPr sz="2000" kern="1200" spc="0" baseline="0">
                <a:solidFill>
                  <a:srgbClr val="3B3734"/>
                </a:soli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Tx/>
              <a:buNone/>
              <a:tabLst/>
              <a:defRPr sz="1600" kern="1200" spc="0" baseline="0">
                <a:solidFill>
                  <a:srgbClr val="3B3734"/>
                </a:soli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Tx/>
              <a:buNone/>
              <a:tabLst/>
              <a:defRPr sz="1400" kern="1200" spc="0" baseline="0">
                <a:solidFill>
                  <a:srgbClr val="3B3734"/>
                </a:soli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Tx/>
              <a:buNone/>
              <a:tabLst/>
              <a:defRPr sz="1400" kern="1200" spc="0" baseline="0">
                <a:solidFill>
                  <a:srgbClr val="3B3734"/>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Tx/>
              <a:buNone/>
              <a:tabLst/>
              <a:defRPr/>
            </a:pPr>
            <a:r>
              <a:rPr kumimoji="0" lang="en-US" sz="2400" b="1" i="0" u="none" strike="noStrike" kern="1200" cap="none" spc="0" normalizeH="0" baseline="0" noProof="0">
                <a:ln>
                  <a:noFill/>
                </a:ln>
                <a:solidFill>
                  <a:srgbClr val="0078D4"/>
                </a:solidFill>
                <a:effectLst/>
                <a:uLnTx/>
                <a:uFillTx/>
                <a:latin typeface="Segoe UI Semibold" panose="020B0502040204020203" pitchFamily="34" charset="0"/>
                <a:ea typeface="+mn-ea"/>
                <a:cs typeface="Segoe UI Semibold" panose="020B0502040204020203" pitchFamily="34" charset="0"/>
              </a:rPr>
              <a:t>Data Loss Prevention Policies can be used to enforce:</a:t>
            </a:r>
            <a:endParaRPr kumimoji="0" lang="en-150" sz="2400" b="1" i="0" u="none" strike="noStrike" kern="1200" cap="none" spc="0" normalizeH="0" baseline="0" noProof="0">
              <a:ln>
                <a:noFill/>
              </a:ln>
              <a:solidFill>
                <a:srgbClr val="0078D4"/>
              </a:solidFill>
              <a:effectLst/>
              <a:uLnTx/>
              <a:uFillTx/>
              <a:latin typeface="Segoe UI Semibold" panose="020B0502040204020203" pitchFamily="34" charset="0"/>
              <a:ea typeface="+mn-ea"/>
              <a:cs typeface="Segoe UI Semibold" panose="020B0502040204020203" pitchFamily="34" charset="0"/>
            </a:endParaRPr>
          </a:p>
        </p:txBody>
      </p:sp>
      <p:sp>
        <p:nvSpPr>
          <p:cNvPr id="13" name="Text Placeholder 5">
            <a:extLst>
              <a:ext uri="{FF2B5EF4-FFF2-40B4-BE49-F238E27FC236}">
                <a16:creationId xmlns:a16="http://schemas.microsoft.com/office/drawing/2014/main" id="{BF876BC5-89A5-CB38-9744-962802E75D9C}"/>
              </a:ext>
            </a:extLst>
          </p:cNvPr>
          <p:cNvSpPr txBox="1">
            <a:spLocks/>
          </p:cNvSpPr>
          <p:nvPr/>
        </p:nvSpPr>
        <p:spPr>
          <a:xfrm>
            <a:off x="1579417" y="3990762"/>
            <a:ext cx="10026795" cy="2430820"/>
          </a:xfrm>
          <a:prstGeom prst="rect">
            <a:avLst/>
          </a:prstGeom>
        </p:spPr>
        <p:txBody>
          <a:bodyPr vert="horz" wrap="square" lIns="0" tIns="0" rIns="0" bIns="0" rtlCol="0">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3B3734"/>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3B3734"/>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3B3734"/>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3B3734"/>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3B3734"/>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marR="0" lvl="0" indent="-2286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2000" b="0" i="0" u="none" strike="noStrike" kern="1200" cap="none" spc="0" normalizeH="0" baseline="0" noProof="0">
                <a:ln>
                  <a:noFill/>
                </a:ln>
                <a:solidFill>
                  <a:srgbClr val="3B3734"/>
                </a:solidFill>
                <a:effectLst/>
                <a:uLnTx/>
                <a:uFillTx/>
                <a:latin typeface="Segoe UI"/>
                <a:ea typeface="+mn-ea"/>
                <a:cs typeface="Segoe UI" panose="020B0502040204020203" pitchFamily="34" charset="0"/>
              </a:rPr>
              <a:t>Allowing/blocking unauthenticated usage.</a:t>
            </a:r>
          </a:p>
          <a:p>
            <a:pPr marL="228600" marR="0" lvl="0" indent="-2286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2000" b="0" i="0" u="none" strike="noStrike" kern="1200" cap="none" spc="0" normalizeH="0" baseline="0" noProof="0">
                <a:ln>
                  <a:noFill/>
                </a:ln>
                <a:solidFill>
                  <a:srgbClr val="3B3734"/>
                </a:solidFill>
                <a:effectLst/>
                <a:uLnTx/>
                <a:uFillTx/>
                <a:latin typeface="Segoe UI"/>
                <a:ea typeface="+mn-ea"/>
                <a:cs typeface="Segoe UI" panose="020B0502040204020203" pitchFamily="34" charset="0"/>
              </a:rPr>
              <a:t>Allowing/blocking individual channels.</a:t>
            </a:r>
          </a:p>
          <a:p>
            <a:pPr marL="228600" marR="0" lvl="0" indent="-2286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2000" b="0" i="0" u="none" strike="noStrike" kern="1200" cap="none" spc="0" normalizeH="0" baseline="0" noProof="0">
                <a:ln>
                  <a:noFill/>
                </a:ln>
                <a:solidFill>
                  <a:srgbClr val="3B3734"/>
                </a:solidFill>
                <a:effectLst/>
                <a:uLnTx/>
                <a:uFillTx/>
                <a:latin typeface="Segoe UI"/>
                <a:ea typeface="+mn-ea"/>
                <a:cs typeface="Segoe UI" panose="020B0502040204020203" pitchFamily="34" charset="0"/>
              </a:rPr>
              <a:t>Allowing/blocking knowledge sources.</a:t>
            </a:r>
          </a:p>
          <a:p>
            <a:pPr marL="228600" marR="0" lvl="0" indent="-2286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2000" b="0" i="0" u="none" strike="noStrike" kern="1200" cap="none" spc="0" normalizeH="0" baseline="0" noProof="0">
                <a:ln>
                  <a:noFill/>
                </a:ln>
                <a:solidFill>
                  <a:srgbClr val="3B3734"/>
                </a:solidFill>
                <a:effectLst/>
                <a:uLnTx/>
                <a:uFillTx/>
                <a:latin typeface="Segoe UI"/>
                <a:ea typeface="+mn-ea"/>
                <a:cs typeface="Segoe UI" panose="020B0502040204020203" pitchFamily="34" charset="0"/>
              </a:rPr>
              <a:t>Allowing/blocking individual connectors (e.g., ServiceNow, Salesforce, HTTP requests…)</a:t>
            </a:r>
          </a:p>
          <a:p>
            <a:pPr marL="228600" marR="0" lvl="0" indent="-2286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2000" b="0" i="0" u="none" strike="noStrike" kern="1200" cap="none" spc="0" normalizeH="0" baseline="0" noProof="0">
                <a:ln>
                  <a:noFill/>
                </a:ln>
                <a:solidFill>
                  <a:srgbClr val="3B3734"/>
                </a:solidFill>
                <a:effectLst/>
                <a:uLnTx/>
                <a:uFillTx/>
                <a:latin typeface="Segoe UI"/>
                <a:ea typeface="+mn-ea"/>
                <a:cs typeface="Segoe UI" panose="020B0502040204020203" pitchFamily="34" charset="0"/>
              </a:rPr>
              <a:t>Allowing/blocking connecting to skills.</a:t>
            </a:r>
          </a:p>
          <a:p>
            <a:pPr marL="228600" marR="0" lvl="0" indent="-2286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2000" b="0" i="0" u="none" strike="noStrike" kern="1200" cap="none" spc="0" normalizeH="0" baseline="0" noProof="0">
                <a:ln>
                  <a:noFill/>
                </a:ln>
                <a:solidFill>
                  <a:srgbClr val="3B3734"/>
                </a:solidFill>
                <a:effectLst/>
                <a:uLnTx/>
                <a:uFillTx/>
                <a:latin typeface="Segoe UI"/>
                <a:ea typeface="+mn-ea"/>
                <a:cs typeface="Segoe UI" panose="020B0502040204020203" pitchFamily="34" charset="0"/>
              </a:rPr>
              <a:t>Allowing/blocking integrating with Application Insights</a:t>
            </a:r>
            <a:endParaRPr kumimoji="0" lang="en-150" sz="2000" b="0" i="0" u="none" strike="noStrike" kern="1200" cap="none" spc="0" normalizeH="0" baseline="0" noProof="0">
              <a:ln>
                <a:noFill/>
              </a:ln>
              <a:solidFill>
                <a:srgbClr val="3B3734"/>
              </a:solidFill>
              <a:effectLst/>
              <a:uLnTx/>
              <a:uFillTx/>
              <a:latin typeface="Segoe UI"/>
              <a:ea typeface="+mn-ea"/>
              <a:cs typeface="Segoe UI" panose="020B0502040204020203" pitchFamily="34" charset="0"/>
            </a:endParaRPr>
          </a:p>
        </p:txBody>
      </p:sp>
      <p:pic>
        <p:nvPicPr>
          <p:cNvPr id="15" name="Graphic 14" descr="Shield Tick outline">
            <a:extLst>
              <a:ext uri="{FF2B5EF4-FFF2-40B4-BE49-F238E27FC236}">
                <a16:creationId xmlns:a16="http://schemas.microsoft.com/office/drawing/2014/main" id="{425725F0-9F5D-D4A2-33B9-6AE465D9E33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74675" y="1161260"/>
            <a:ext cx="914400" cy="914400"/>
          </a:xfrm>
          <a:prstGeom prst="rect">
            <a:avLst/>
          </a:prstGeom>
        </p:spPr>
      </p:pic>
      <p:pic>
        <p:nvPicPr>
          <p:cNvPr id="16" name="Graphic 15" descr="Shield Tick outline">
            <a:extLst>
              <a:ext uri="{FF2B5EF4-FFF2-40B4-BE49-F238E27FC236}">
                <a16:creationId xmlns:a16="http://schemas.microsoft.com/office/drawing/2014/main" id="{A40D154E-C0C2-796D-DE4F-FDECA37D9CC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85788" y="3308112"/>
            <a:ext cx="914400" cy="914400"/>
          </a:xfrm>
          <a:prstGeom prst="rect">
            <a:avLst/>
          </a:prstGeom>
        </p:spPr>
      </p:pic>
    </p:spTree>
    <p:extLst>
      <p:ext uri="{BB962C8B-B14F-4D97-AF65-F5344CB8AC3E}">
        <p14:creationId xmlns:p14="http://schemas.microsoft.com/office/powerpoint/2010/main" val="147784386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C4E78C-4D38-5036-6094-4ADED09A9AB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5DF0016-AD2B-38FE-E62B-4198BE5AAC2F}"/>
              </a:ext>
            </a:extLst>
          </p:cNvPr>
          <p:cNvSpPr>
            <a:spLocks noGrp="1"/>
          </p:cNvSpPr>
          <p:nvPr>
            <p:ph type="title"/>
          </p:nvPr>
        </p:nvSpPr>
        <p:spPr/>
        <p:txBody>
          <a:bodyPr/>
          <a:lstStyle/>
          <a:p>
            <a:r>
              <a:rPr lang="en-US"/>
              <a:t>Securing critical Copilot Studio use cases</a:t>
            </a:r>
            <a:endParaRPr lang="en-150"/>
          </a:p>
        </p:txBody>
      </p:sp>
      <p:sp>
        <p:nvSpPr>
          <p:cNvPr id="5" name="Text Placeholder 4">
            <a:extLst>
              <a:ext uri="{FF2B5EF4-FFF2-40B4-BE49-F238E27FC236}">
                <a16:creationId xmlns:a16="http://schemas.microsoft.com/office/drawing/2014/main" id="{D8B8CAFD-8E7E-16C3-9F7C-E2AF059B33F5}"/>
              </a:ext>
            </a:extLst>
          </p:cNvPr>
          <p:cNvSpPr>
            <a:spLocks noGrp="1"/>
          </p:cNvSpPr>
          <p:nvPr>
            <p:ph type="body" sz="quarter" idx="10"/>
          </p:nvPr>
        </p:nvSpPr>
        <p:spPr>
          <a:xfrm>
            <a:off x="1579417" y="1298614"/>
            <a:ext cx="10026795" cy="460638"/>
          </a:xfrm>
        </p:spPr>
        <p:txBody>
          <a:bodyPr/>
          <a:lstStyle/>
          <a:p>
            <a:r>
              <a:rPr lang="en-US"/>
              <a:t>Run connectors in the context of virtual networks</a:t>
            </a:r>
            <a:endParaRPr lang="en-150"/>
          </a:p>
        </p:txBody>
      </p:sp>
      <p:sp>
        <p:nvSpPr>
          <p:cNvPr id="6" name="Text Placeholder 5">
            <a:extLst>
              <a:ext uri="{FF2B5EF4-FFF2-40B4-BE49-F238E27FC236}">
                <a16:creationId xmlns:a16="http://schemas.microsoft.com/office/drawing/2014/main" id="{7AB80378-53A4-6EB1-698C-20595D519842}"/>
              </a:ext>
            </a:extLst>
          </p:cNvPr>
          <p:cNvSpPr>
            <a:spLocks noGrp="1"/>
          </p:cNvSpPr>
          <p:nvPr>
            <p:ph type="body" sz="quarter" idx="11"/>
          </p:nvPr>
        </p:nvSpPr>
        <p:spPr>
          <a:xfrm>
            <a:off x="1579417" y="1901756"/>
            <a:ext cx="9996212" cy="460638"/>
          </a:xfrm>
        </p:spPr>
        <p:txBody>
          <a:bodyPr/>
          <a:lstStyle/>
          <a:p>
            <a:pPr>
              <a:buFont typeface="Arial" panose="020B0604020202020204" pitchFamily="34" charset="0"/>
              <a:buChar char="•"/>
            </a:pPr>
            <a:r>
              <a:rPr lang="en-US" sz="2000"/>
              <a:t>To access internal resource without exposing them to the public internet</a:t>
            </a:r>
            <a:endParaRPr lang="en-150" sz="2000"/>
          </a:p>
        </p:txBody>
      </p:sp>
      <p:sp>
        <p:nvSpPr>
          <p:cNvPr id="12" name="Text Placeholder 4">
            <a:extLst>
              <a:ext uri="{FF2B5EF4-FFF2-40B4-BE49-F238E27FC236}">
                <a16:creationId xmlns:a16="http://schemas.microsoft.com/office/drawing/2014/main" id="{AD961EFC-930A-2C74-4C5F-707E28340F6F}"/>
              </a:ext>
            </a:extLst>
          </p:cNvPr>
          <p:cNvSpPr txBox="1">
            <a:spLocks/>
          </p:cNvSpPr>
          <p:nvPr/>
        </p:nvSpPr>
        <p:spPr>
          <a:xfrm>
            <a:off x="1579417" y="3728600"/>
            <a:ext cx="10026795" cy="460638"/>
          </a:xfrm>
          <a:prstGeom prst="rect">
            <a:avLst/>
          </a:prstGeom>
        </p:spPr>
        <p:txBody>
          <a:bodyPr vert="horz" wrap="square" lIns="0" tIns="0" rIns="0" bIns="0" rtlCol="0" anchor="b" anchorCtr="0">
            <a:noAutofit/>
          </a:bodyPr>
          <a:lstStyle>
            <a:lvl1pPr marL="0" marR="0" indent="0" algn="l" defTabSz="932742" rtl="0" eaLnBrk="1" fontAlgn="auto" latinLnBrk="0" hangingPunct="1">
              <a:lnSpc>
                <a:spcPct val="100000"/>
              </a:lnSpc>
              <a:spcBef>
                <a:spcPct val="20000"/>
              </a:spcBef>
              <a:spcAft>
                <a:spcPts val="0"/>
              </a:spcAft>
              <a:buClrTx/>
              <a:buSzPct val="90000"/>
              <a:buFontTx/>
              <a:buNone/>
              <a:tabLst/>
              <a:defRPr sz="2400" b="1" i="0" kern="1200" spc="0" baseline="0">
                <a:solidFill>
                  <a:srgbClr val="0078D4"/>
                </a:solidFill>
                <a:latin typeface="Segoe UI Semibold" panose="020B0502040204020203" pitchFamily="34" charset="0"/>
                <a:ea typeface="+mn-ea"/>
                <a:cs typeface="Segoe UI Semibold"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Tx/>
              <a:buNone/>
              <a:tabLst/>
              <a:defRPr sz="2000" kern="1200" spc="0" baseline="0">
                <a:solidFill>
                  <a:srgbClr val="3B3734"/>
                </a:soli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Tx/>
              <a:buNone/>
              <a:tabLst/>
              <a:defRPr sz="1600" kern="1200" spc="0" baseline="0">
                <a:solidFill>
                  <a:srgbClr val="3B3734"/>
                </a:soli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Tx/>
              <a:buNone/>
              <a:tabLst/>
              <a:defRPr sz="1400" kern="1200" spc="0" baseline="0">
                <a:solidFill>
                  <a:srgbClr val="3B3734"/>
                </a:soli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Tx/>
              <a:buNone/>
              <a:tabLst/>
              <a:defRPr sz="1400" kern="1200" spc="0" baseline="0">
                <a:solidFill>
                  <a:srgbClr val="3B3734"/>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Tx/>
              <a:buNone/>
              <a:tabLst/>
              <a:defRPr/>
            </a:pPr>
            <a:r>
              <a:rPr kumimoji="0" lang="en-US" sz="2400" b="1" i="0" u="none" strike="noStrike" kern="1200" cap="none" spc="0" normalizeH="0" baseline="0" noProof="0">
                <a:ln>
                  <a:noFill/>
                </a:ln>
                <a:solidFill>
                  <a:srgbClr val="0078D4"/>
                </a:solidFill>
                <a:effectLst/>
                <a:uLnTx/>
                <a:uFillTx/>
                <a:latin typeface="Segoe UI Semibold" panose="020B0502040204020203" pitchFamily="34" charset="0"/>
                <a:ea typeface="+mn-ea"/>
                <a:cs typeface="Segoe UI Semibold" panose="020B0502040204020203" pitchFamily="34" charset="0"/>
              </a:rPr>
              <a:t>Running continuous access evaluation </a:t>
            </a:r>
            <a:endParaRPr kumimoji="0" lang="en-150" sz="2400" b="1" i="0" u="none" strike="noStrike" kern="1200" cap="none" spc="0" normalizeH="0" baseline="0" noProof="0">
              <a:ln>
                <a:noFill/>
              </a:ln>
              <a:solidFill>
                <a:srgbClr val="0078D4"/>
              </a:solidFill>
              <a:effectLst/>
              <a:uLnTx/>
              <a:uFillTx/>
              <a:latin typeface="Segoe UI Semibold" panose="020B0502040204020203" pitchFamily="34" charset="0"/>
              <a:ea typeface="+mn-ea"/>
              <a:cs typeface="Segoe UI Semibold" panose="020B0502040204020203" pitchFamily="34" charset="0"/>
            </a:endParaRPr>
          </a:p>
        </p:txBody>
      </p:sp>
      <p:pic>
        <p:nvPicPr>
          <p:cNvPr id="4" name="Graphic 3">
            <a:extLst>
              <a:ext uri="{FF2B5EF4-FFF2-40B4-BE49-F238E27FC236}">
                <a16:creationId xmlns:a16="http://schemas.microsoft.com/office/drawing/2014/main" id="{48510D96-7D81-FBF7-5286-A9752388F3E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64151" y="1220286"/>
            <a:ext cx="712643" cy="712643"/>
          </a:xfrm>
          <a:prstGeom prst="rect">
            <a:avLst/>
          </a:prstGeom>
        </p:spPr>
      </p:pic>
      <p:pic>
        <p:nvPicPr>
          <p:cNvPr id="8" name="Graphic 7">
            <a:extLst>
              <a:ext uri="{FF2B5EF4-FFF2-40B4-BE49-F238E27FC236}">
                <a16:creationId xmlns:a16="http://schemas.microsoft.com/office/drawing/2014/main" id="{88148667-1A5A-ED1E-C43F-06072FEF594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21300" y="2522591"/>
            <a:ext cx="598347" cy="598347"/>
          </a:xfrm>
          <a:prstGeom prst="rect">
            <a:avLst/>
          </a:prstGeom>
        </p:spPr>
      </p:pic>
      <p:pic>
        <p:nvPicPr>
          <p:cNvPr id="10" name="Graphic 9">
            <a:extLst>
              <a:ext uri="{FF2B5EF4-FFF2-40B4-BE49-F238E27FC236}">
                <a16:creationId xmlns:a16="http://schemas.microsoft.com/office/drawing/2014/main" id="{88BBA901-93CC-D29F-7387-833BBE61AA4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019800" y="3352800"/>
            <a:ext cx="152400" cy="152400"/>
          </a:xfrm>
          <a:prstGeom prst="rect">
            <a:avLst/>
          </a:prstGeom>
        </p:spPr>
      </p:pic>
      <p:pic>
        <p:nvPicPr>
          <p:cNvPr id="14" name="Graphic 13">
            <a:extLst>
              <a:ext uri="{FF2B5EF4-FFF2-40B4-BE49-F238E27FC236}">
                <a16:creationId xmlns:a16="http://schemas.microsoft.com/office/drawing/2014/main" id="{B759B239-D760-7B5D-43C3-0052A99A81E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79734" y="5066431"/>
            <a:ext cx="691862" cy="691862"/>
          </a:xfrm>
          <a:prstGeom prst="rect">
            <a:avLst/>
          </a:prstGeom>
        </p:spPr>
      </p:pic>
      <p:sp>
        <p:nvSpPr>
          <p:cNvPr id="17" name="Text Placeholder 4">
            <a:extLst>
              <a:ext uri="{FF2B5EF4-FFF2-40B4-BE49-F238E27FC236}">
                <a16:creationId xmlns:a16="http://schemas.microsoft.com/office/drawing/2014/main" id="{6F038469-661F-37AD-FCE1-7D257E164FEA}"/>
              </a:ext>
            </a:extLst>
          </p:cNvPr>
          <p:cNvSpPr txBox="1">
            <a:spLocks/>
          </p:cNvSpPr>
          <p:nvPr/>
        </p:nvSpPr>
        <p:spPr>
          <a:xfrm>
            <a:off x="1579417" y="2522316"/>
            <a:ext cx="10026795" cy="460638"/>
          </a:xfrm>
          <a:prstGeom prst="rect">
            <a:avLst/>
          </a:prstGeom>
        </p:spPr>
        <p:txBody>
          <a:bodyPr vert="horz" wrap="square" lIns="0" tIns="0" rIns="0" bIns="0" rtlCol="0" anchor="b" anchorCtr="0">
            <a:noAutofit/>
          </a:bodyPr>
          <a:lstStyle>
            <a:lvl1pPr marL="0" marR="0" indent="0" algn="l" defTabSz="932742" rtl="0" eaLnBrk="1" fontAlgn="auto" latinLnBrk="0" hangingPunct="1">
              <a:lnSpc>
                <a:spcPct val="100000"/>
              </a:lnSpc>
              <a:spcBef>
                <a:spcPct val="20000"/>
              </a:spcBef>
              <a:spcAft>
                <a:spcPts val="0"/>
              </a:spcAft>
              <a:buClrTx/>
              <a:buSzPct val="90000"/>
              <a:buFontTx/>
              <a:buNone/>
              <a:tabLst/>
              <a:defRPr sz="2400" b="1" i="0" kern="1200" spc="0" baseline="0">
                <a:solidFill>
                  <a:srgbClr val="0078D4"/>
                </a:solidFill>
                <a:latin typeface="Segoe UI Semibold" panose="020B0502040204020203" pitchFamily="34" charset="0"/>
                <a:ea typeface="+mn-ea"/>
                <a:cs typeface="Segoe UI Semibold"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Tx/>
              <a:buNone/>
              <a:tabLst/>
              <a:defRPr sz="2000" kern="1200" spc="0" baseline="0">
                <a:solidFill>
                  <a:srgbClr val="3B3734"/>
                </a:soli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Tx/>
              <a:buNone/>
              <a:tabLst/>
              <a:defRPr sz="1600" kern="1200" spc="0" baseline="0">
                <a:solidFill>
                  <a:srgbClr val="3B3734"/>
                </a:soli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Tx/>
              <a:buNone/>
              <a:tabLst/>
              <a:defRPr sz="1400" kern="1200" spc="0" baseline="0">
                <a:solidFill>
                  <a:srgbClr val="3B3734"/>
                </a:soli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Tx/>
              <a:buNone/>
              <a:tabLst/>
              <a:defRPr sz="1400" kern="1200" spc="0" baseline="0">
                <a:solidFill>
                  <a:srgbClr val="3B3734"/>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Tx/>
              <a:buNone/>
              <a:tabLst/>
              <a:defRPr/>
            </a:pPr>
            <a:r>
              <a:rPr kumimoji="0" lang="en-US" sz="2400" b="1" i="0" u="none" strike="noStrike" kern="1200" cap="none" spc="0" normalizeH="0" baseline="0" noProof="0">
                <a:ln>
                  <a:noFill/>
                </a:ln>
                <a:solidFill>
                  <a:srgbClr val="0078D4"/>
                </a:solidFill>
                <a:effectLst/>
                <a:uLnTx/>
                <a:uFillTx/>
                <a:latin typeface="Segoe UI Semibold" panose="020B0502040204020203" pitchFamily="34" charset="0"/>
                <a:ea typeface="+mn-ea"/>
                <a:cs typeface="Segoe UI Semibold" panose="020B0502040204020203" pitchFamily="34" charset="0"/>
              </a:rPr>
              <a:t>Securing the Copilot Studio endpoints behind an IP Firewall</a:t>
            </a:r>
            <a:endParaRPr kumimoji="0" lang="en-150" sz="2400" b="1" i="0" u="none" strike="noStrike" kern="1200" cap="none" spc="0" normalizeH="0" baseline="0" noProof="0">
              <a:ln>
                <a:noFill/>
              </a:ln>
              <a:solidFill>
                <a:srgbClr val="0078D4"/>
              </a:solidFill>
              <a:effectLst/>
              <a:uLnTx/>
              <a:uFillTx/>
              <a:latin typeface="Segoe UI Semibold" panose="020B0502040204020203" pitchFamily="34" charset="0"/>
              <a:ea typeface="+mn-ea"/>
              <a:cs typeface="Segoe UI Semibold" panose="020B0502040204020203" pitchFamily="34" charset="0"/>
            </a:endParaRPr>
          </a:p>
        </p:txBody>
      </p:sp>
      <p:sp>
        <p:nvSpPr>
          <p:cNvPr id="18" name="Text Placeholder 5">
            <a:extLst>
              <a:ext uri="{FF2B5EF4-FFF2-40B4-BE49-F238E27FC236}">
                <a16:creationId xmlns:a16="http://schemas.microsoft.com/office/drawing/2014/main" id="{E11B044B-DC34-21DC-5542-B64DAEEE2FCB}"/>
              </a:ext>
            </a:extLst>
          </p:cNvPr>
          <p:cNvSpPr txBox="1">
            <a:spLocks/>
          </p:cNvSpPr>
          <p:nvPr/>
        </p:nvSpPr>
        <p:spPr>
          <a:xfrm>
            <a:off x="1610000" y="4336262"/>
            <a:ext cx="9996212" cy="460638"/>
          </a:xfrm>
          <a:prstGeom prst="rect">
            <a:avLst/>
          </a:prstGeom>
        </p:spPr>
        <p:txBody>
          <a:bodyPr vert="horz" wrap="square" lIns="0" tIns="0" rIns="0" bIns="0" rtlCol="0">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3B3734"/>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3B3734"/>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3B3734"/>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3B3734"/>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3B3734"/>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marR="0" lvl="0" indent="-2286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2000" b="0" i="0" u="none" strike="noStrike" kern="1200" cap="none" spc="0" normalizeH="0" baseline="0" noProof="0">
                <a:ln>
                  <a:noFill/>
                </a:ln>
                <a:solidFill>
                  <a:srgbClr val="3B3734"/>
                </a:solidFill>
                <a:effectLst/>
                <a:uLnTx/>
                <a:uFillTx/>
                <a:latin typeface="Segoe UI"/>
                <a:ea typeface="+mn-ea"/>
                <a:cs typeface="Segoe UI" panose="020B0502040204020203" pitchFamily="34" charset="0"/>
              </a:rPr>
              <a:t>To avoid access tokens being reused from unauthorized locations or devices</a:t>
            </a:r>
            <a:endParaRPr kumimoji="0" lang="en-150" sz="2000" b="0" i="0" u="none" strike="noStrike" kern="1200" cap="none" spc="0" normalizeH="0" baseline="0" noProof="0">
              <a:ln>
                <a:noFill/>
              </a:ln>
              <a:solidFill>
                <a:srgbClr val="3B3734"/>
              </a:solidFill>
              <a:effectLst/>
              <a:uLnTx/>
              <a:uFillTx/>
              <a:latin typeface="Segoe UI"/>
              <a:ea typeface="+mn-ea"/>
              <a:cs typeface="Segoe UI" panose="020B0502040204020203" pitchFamily="34" charset="0"/>
            </a:endParaRPr>
          </a:p>
        </p:txBody>
      </p:sp>
      <p:pic>
        <p:nvPicPr>
          <p:cNvPr id="20" name="Graphic 19">
            <a:extLst>
              <a:ext uri="{FF2B5EF4-FFF2-40B4-BE49-F238E27FC236}">
                <a16:creationId xmlns:a16="http://schemas.microsoft.com/office/drawing/2014/main" id="{AE873057-252B-7EFC-02E6-2305108A114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73258" y="3789873"/>
            <a:ext cx="546389" cy="546389"/>
          </a:xfrm>
          <a:prstGeom prst="rect">
            <a:avLst/>
          </a:prstGeom>
        </p:spPr>
      </p:pic>
      <p:sp>
        <p:nvSpPr>
          <p:cNvPr id="21" name="Text Placeholder 5">
            <a:extLst>
              <a:ext uri="{FF2B5EF4-FFF2-40B4-BE49-F238E27FC236}">
                <a16:creationId xmlns:a16="http://schemas.microsoft.com/office/drawing/2014/main" id="{2A7B4502-9D1A-9599-B2DF-331E8A6466D0}"/>
              </a:ext>
            </a:extLst>
          </p:cNvPr>
          <p:cNvSpPr txBox="1">
            <a:spLocks/>
          </p:cNvSpPr>
          <p:nvPr/>
        </p:nvSpPr>
        <p:spPr>
          <a:xfrm>
            <a:off x="1610000" y="3120938"/>
            <a:ext cx="9996212" cy="460638"/>
          </a:xfrm>
          <a:prstGeom prst="rect">
            <a:avLst/>
          </a:prstGeom>
        </p:spPr>
        <p:txBody>
          <a:bodyPr vert="horz" wrap="square" lIns="0" tIns="0" rIns="0" bIns="0" rtlCol="0">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3B3734"/>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3B3734"/>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3B3734"/>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3B3734"/>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3B3734"/>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marR="0" lvl="0" indent="-2286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2000" b="0" i="0" u="none" strike="noStrike" kern="1200" cap="none" spc="0" normalizeH="0" baseline="0" noProof="0">
                <a:ln>
                  <a:noFill/>
                </a:ln>
                <a:solidFill>
                  <a:srgbClr val="3B3734"/>
                </a:solidFill>
                <a:effectLst/>
                <a:uLnTx/>
                <a:uFillTx/>
                <a:latin typeface="Segoe UI"/>
                <a:ea typeface="+mn-ea"/>
                <a:cs typeface="Segoe UI" panose="020B0502040204020203" pitchFamily="34" charset="0"/>
              </a:rPr>
              <a:t>To only access Copilot Studio agents from authorized locations</a:t>
            </a:r>
            <a:endParaRPr kumimoji="0" lang="en-150" sz="2000" b="0" i="0" u="none" strike="noStrike" kern="1200" cap="none" spc="0" normalizeH="0" baseline="0" noProof="0">
              <a:ln>
                <a:noFill/>
              </a:ln>
              <a:solidFill>
                <a:srgbClr val="3B3734"/>
              </a:solidFill>
              <a:effectLst/>
              <a:uLnTx/>
              <a:uFillTx/>
              <a:latin typeface="Segoe UI"/>
              <a:ea typeface="+mn-ea"/>
              <a:cs typeface="Segoe UI" panose="020B0502040204020203" pitchFamily="34" charset="0"/>
            </a:endParaRPr>
          </a:p>
        </p:txBody>
      </p:sp>
      <p:sp>
        <p:nvSpPr>
          <p:cNvPr id="22" name="Text Placeholder 4">
            <a:extLst>
              <a:ext uri="{FF2B5EF4-FFF2-40B4-BE49-F238E27FC236}">
                <a16:creationId xmlns:a16="http://schemas.microsoft.com/office/drawing/2014/main" id="{5A445AFA-1EF0-578F-D71B-7E56041A8DFA}"/>
              </a:ext>
            </a:extLst>
          </p:cNvPr>
          <p:cNvSpPr txBox="1">
            <a:spLocks/>
          </p:cNvSpPr>
          <p:nvPr/>
        </p:nvSpPr>
        <p:spPr>
          <a:xfrm>
            <a:off x="1610000" y="4951724"/>
            <a:ext cx="10026795" cy="460638"/>
          </a:xfrm>
          <a:prstGeom prst="rect">
            <a:avLst/>
          </a:prstGeom>
        </p:spPr>
        <p:txBody>
          <a:bodyPr vert="horz" wrap="square" lIns="0" tIns="0" rIns="0" bIns="0" rtlCol="0" anchor="b" anchorCtr="0">
            <a:noAutofit/>
          </a:bodyPr>
          <a:lstStyle>
            <a:lvl1pPr marL="0" marR="0" indent="0" algn="l" defTabSz="932742" rtl="0" eaLnBrk="1" fontAlgn="auto" latinLnBrk="0" hangingPunct="1">
              <a:lnSpc>
                <a:spcPct val="100000"/>
              </a:lnSpc>
              <a:spcBef>
                <a:spcPct val="20000"/>
              </a:spcBef>
              <a:spcAft>
                <a:spcPts val="0"/>
              </a:spcAft>
              <a:buClrTx/>
              <a:buSzPct val="90000"/>
              <a:buFontTx/>
              <a:buNone/>
              <a:tabLst/>
              <a:defRPr sz="2400" b="1" i="0" kern="1200" spc="0" baseline="0">
                <a:solidFill>
                  <a:srgbClr val="0078D4"/>
                </a:solidFill>
                <a:latin typeface="Segoe UI Semibold" panose="020B0502040204020203" pitchFamily="34" charset="0"/>
                <a:ea typeface="+mn-ea"/>
                <a:cs typeface="Segoe UI Semibold"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Tx/>
              <a:buNone/>
              <a:tabLst/>
              <a:defRPr sz="2000" kern="1200" spc="0" baseline="0">
                <a:solidFill>
                  <a:srgbClr val="3B3734"/>
                </a:soli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Tx/>
              <a:buNone/>
              <a:tabLst/>
              <a:defRPr sz="1600" kern="1200" spc="0" baseline="0">
                <a:solidFill>
                  <a:srgbClr val="3B3734"/>
                </a:soli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Tx/>
              <a:buNone/>
              <a:tabLst/>
              <a:defRPr sz="1400" kern="1200" spc="0" baseline="0">
                <a:solidFill>
                  <a:srgbClr val="3B3734"/>
                </a:soli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Tx/>
              <a:buNone/>
              <a:tabLst/>
              <a:defRPr sz="1400" kern="1200" spc="0" baseline="0">
                <a:solidFill>
                  <a:srgbClr val="3B3734"/>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Tx/>
              <a:buNone/>
              <a:tabLst/>
              <a:defRPr/>
            </a:pPr>
            <a:r>
              <a:rPr kumimoji="0" lang="en-US" sz="2400" b="1" i="0" u="none" strike="noStrike" kern="1200" cap="none" spc="0" normalizeH="0" baseline="0" noProof="0">
                <a:ln>
                  <a:noFill/>
                </a:ln>
                <a:solidFill>
                  <a:srgbClr val="0078D4"/>
                </a:solidFill>
                <a:effectLst/>
                <a:uLnTx/>
                <a:uFillTx/>
                <a:latin typeface="Segoe UI Semibold" panose="020B0502040204020203" pitchFamily="34" charset="0"/>
                <a:ea typeface="+mn-ea"/>
                <a:cs typeface="Segoe UI Semibold" panose="020B0502040204020203" pitchFamily="34" charset="0"/>
              </a:rPr>
              <a:t>Setting secrets to access Copilot Studio endpoints</a:t>
            </a:r>
            <a:endParaRPr kumimoji="0" lang="en-150" sz="2400" b="1" i="0" u="none" strike="noStrike" kern="1200" cap="none" spc="0" normalizeH="0" baseline="0" noProof="0">
              <a:ln>
                <a:noFill/>
              </a:ln>
              <a:solidFill>
                <a:srgbClr val="0078D4"/>
              </a:solidFill>
              <a:effectLst/>
              <a:uLnTx/>
              <a:uFillTx/>
              <a:latin typeface="Segoe UI Semibold" panose="020B0502040204020203" pitchFamily="34" charset="0"/>
              <a:ea typeface="+mn-ea"/>
              <a:cs typeface="Segoe UI Semibold" panose="020B0502040204020203" pitchFamily="34" charset="0"/>
            </a:endParaRPr>
          </a:p>
        </p:txBody>
      </p:sp>
      <p:sp>
        <p:nvSpPr>
          <p:cNvPr id="23" name="Text Placeholder 5">
            <a:extLst>
              <a:ext uri="{FF2B5EF4-FFF2-40B4-BE49-F238E27FC236}">
                <a16:creationId xmlns:a16="http://schemas.microsoft.com/office/drawing/2014/main" id="{DF845476-AA04-8C18-0FD0-1ACB919FF492}"/>
              </a:ext>
            </a:extLst>
          </p:cNvPr>
          <p:cNvSpPr txBox="1">
            <a:spLocks/>
          </p:cNvSpPr>
          <p:nvPr/>
        </p:nvSpPr>
        <p:spPr>
          <a:xfrm>
            <a:off x="1640583" y="5559386"/>
            <a:ext cx="9996212" cy="460638"/>
          </a:xfrm>
          <a:prstGeom prst="rect">
            <a:avLst/>
          </a:prstGeom>
        </p:spPr>
        <p:txBody>
          <a:bodyPr vert="horz" wrap="square" lIns="0" tIns="0" rIns="0" bIns="0" rtlCol="0">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3B3734"/>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3B3734"/>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3B3734"/>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3B3734"/>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3B3734"/>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marR="0" lvl="0" indent="-2286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2000" b="0" i="0" u="none" strike="noStrike" kern="1200" cap="none" spc="0" normalizeH="0" baseline="0" noProof="0">
                <a:ln>
                  <a:noFill/>
                </a:ln>
                <a:solidFill>
                  <a:srgbClr val="3B3734"/>
                </a:solidFill>
                <a:effectLst/>
                <a:uLnTx/>
                <a:uFillTx/>
                <a:latin typeface="Segoe UI"/>
                <a:ea typeface="+mn-ea"/>
                <a:cs typeface="Segoe UI" panose="020B0502040204020203" pitchFamily="34" charset="0"/>
              </a:rPr>
              <a:t>Require a secret to obtain a conversation token in exchange</a:t>
            </a:r>
            <a:endParaRPr kumimoji="0" lang="en-150" sz="2000" b="0" i="0" u="none" strike="noStrike" kern="1200" cap="none" spc="0" normalizeH="0" baseline="0" noProof="0">
              <a:ln>
                <a:noFill/>
              </a:ln>
              <a:solidFill>
                <a:srgbClr val="3B3734"/>
              </a:solidFill>
              <a:effectLst/>
              <a:uLnTx/>
              <a:uFillTx/>
              <a:latin typeface="Segoe UI"/>
              <a:ea typeface="+mn-ea"/>
              <a:cs typeface="Segoe UI" panose="020B0502040204020203" pitchFamily="34" charset="0"/>
            </a:endParaRPr>
          </a:p>
        </p:txBody>
      </p:sp>
    </p:spTree>
    <p:extLst>
      <p:ext uri="{BB962C8B-B14F-4D97-AF65-F5344CB8AC3E}">
        <p14:creationId xmlns:p14="http://schemas.microsoft.com/office/powerpoint/2010/main" val="317256145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174326-B5E2-2F9D-5DB0-6B82313D550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401A537-C960-6985-0938-95482C3A522E}"/>
              </a:ext>
            </a:extLst>
          </p:cNvPr>
          <p:cNvSpPr>
            <a:spLocks noGrp="1"/>
          </p:cNvSpPr>
          <p:nvPr>
            <p:ph type="title"/>
          </p:nvPr>
        </p:nvSpPr>
        <p:spPr>
          <a:xfrm>
            <a:off x="574674" y="292100"/>
            <a:ext cx="9715639" cy="460638"/>
          </a:xfrm>
        </p:spPr>
        <p:txBody>
          <a:bodyPr/>
          <a:lstStyle/>
          <a:p>
            <a:r>
              <a:rPr lang="en-US" sz="3200" dirty="0"/>
              <a:t>Controlling adoption with sharing rules</a:t>
            </a:r>
            <a:endParaRPr lang="en-150" sz="3200" dirty="0"/>
          </a:p>
        </p:txBody>
      </p:sp>
      <p:sp>
        <p:nvSpPr>
          <p:cNvPr id="5" name="Text Placeholder 4">
            <a:extLst>
              <a:ext uri="{FF2B5EF4-FFF2-40B4-BE49-F238E27FC236}">
                <a16:creationId xmlns:a16="http://schemas.microsoft.com/office/drawing/2014/main" id="{DE15A7EE-29AA-2D86-95E7-316DEC53B75A}"/>
              </a:ext>
            </a:extLst>
          </p:cNvPr>
          <p:cNvSpPr>
            <a:spLocks noGrp="1"/>
          </p:cNvSpPr>
          <p:nvPr>
            <p:ph type="body" sz="quarter" idx="10"/>
          </p:nvPr>
        </p:nvSpPr>
        <p:spPr>
          <a:xfrm>
            <a:off x="1579417" y="1298614"/>
            <a:ext cx="10026795" cy="460638"/>
          </a:xfrm>
        </p:spPr>
        <p:txBody>
          <a:bodyPr/>
          <a:lstStyle/>
          <a:p>
            <a:r>
              <a:rPr lang="en-US"/>
              <a:t>Block/Let people grant Editor permissions when agents are shared</a:t>
            </a:r>
            <a:endParaRPr lang="en-150"/>
          </a:p>
        </p:txBody>
      </p:sp>
      <p:sp>
        <p:nvSpPr>
          <p:cNvPr id="6" name="Text Placeholder 5">
            <a:extLst>
              <a:ext uri="{FF2B5EF4-FFF2-40B4-BE49-F238E27FC236}">
                <a16:creationId xmlns:a16="http://schemas.microsoft.com/office/drawing/2014/main" id="{F95CD480-38B5-1DF4-342F-359BABF41352}"/>
              </a:ext>
            </a:extLst>
          </p:cNvPr>
          <p:cNvSpPr>
            <a:spLocks noGrp="1"/>
          </p:cNvSpPr>
          <p:nvPr>
            <p:ph type="body" sz="quarter" idx="11"/>
          </p:nvPr>
        </p:nvSpPr>
        <p:spPr>
          <a:xfrm>
            <a:off x="1579417" y="1901756"/>
            <a:ext cx="9996212" cy="460638"/>
          </a:xfrm>
        </p:spPr>
        <p:txBody>
          <a:bodyPr/>
          <a:lstStyle/>
          <a:p>
            <a:pPr>
              <a:buFont typeface="Arial" panose="020B0604020202020204" pitchFamily="34" charset="0"/>
              <a:buChar char="•"/>
            </a:pPr>
            <a:r>
              <a:rPr lang="en-US" sz="2000"/>
              <a:t>So that only admins can share agents with other makers.</a:t>
            </a:r>
            <a:endParaRPr lang="en-150" sz="2000"/>
          </a:p>
        </p:txBody>
      </p:sp>
      <p:sp>
        <p:nvSpPr>
          <p:cNvPr id="12" name="Text Placeholder 4">
            <a:extLst>
              <a:ext uri="{FF2B5EF4-FFF2-40B4-BE49-F238E27FC236}">
                <a16:creationId xmlns:a16="http://schemas.microsoft.com/office/drawing/2014/main" id="{07003920-602C-333F-08FC-1C455F77371C}"/>
              </a:ext>
            </a:extLst>
          </p:cNvPr>
          <p:cNvSpPr txBox="1">
            <a:spLocks/>
          </p:cNvSpPr>
          <p:nvPr/>
        </p:nvSpPr>
        <p:spPr>
          <a:xfrm>
            <a:off x="1579417" y="3728600"/>
            <a:ext cx="10026795" cy="460638"/>
          </a:xfrm>
          <a:prstGeom prst="rect">
            <a:avLst/>
          </a:prstGeom>
        </p:spPr>
        <p:txBody>
          <a:bodyPr vert="horz" wrap="square" lIns="0" tIns="0" rIns="0" bIns="0" rtlCol="0" anchor="b" anchorCtr="0">
            <a:noAutofit/>
          </a:bodyPr>
          <a:lstStyle>
            <a:lvl1pPr marL="0" marR="0" indent="0" algn="l" defTabSz="932742" rtl="0" eaLnBrk="1" fontAlgn="auto" latinLnBrk="0" hangingPunct="1">
              <a:lnSpc>
                <a:spcPct val="100000"/>
              </a:lnSpc>
              <a:spcBef>
                <a:spcPct val="20000"/>
              </a:spcBef>
              <a:spcAft>
                <a:spcPts val="0"/>
              </a:spcAft>
              <a:buClrTx/>
              <a:buSzPct val="90000"/>
              <a:buFontTx/>
              <a:buNone/>
              <a:tabLst/>
              <a:defRPr sz="2400" b="1" i="0" kern="1200" spc="0" baseline="0">
                <a:solidFill>
                  <a:srgbClr val="0078D4"/>
                </a:solidFill>
                <a:latin typeface="Segoe UI Semibold" panose="020B0502040204020203" pitchFamily="34" charset="0"/>
                <a:ea typeface="+mn-ea"/>
                <a:cs typeface="Segoe UI Semibold"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Tx/>
              <a:buNone/>
              <a:tabLst/>
              <a:defRPr sz="2000" kern="1200" spc="0" baseline="0">
                <a:solidFill>
                  <a:srgbClr val="3B3734"/>
                </a:soli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Tx/>
              <a:buNone/>
              <a:tabLst/>
              <a:defRPr sz="1600" kern="1200" spc="0" baseline="0">
                <a:solidFill>
                  <a:srgbClr val="3B3734"/>
                </a:soli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Tx/>
              <a:buNone/>
              <a:tabLst/>
              <a:defRPr sz="1400" kern="1200" spc="0" baseline="0">
                <a:solidFill>
                  <a:srgbClr val="3B3734"/>
                </a:soli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Tx/>
              <a:buNone/>
              <a:tabLst/>
              <a:defRPr sz="1400" kern="1200" spc="0" baseline="0">
                <a:solidFill>
                  <a:srgbClr val="3B3734"/>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Tx/>
              <a:buNone/>
              <a:tabLst/>
              <a:defRPr/>
            </a:pPr>
            <a:r>
              <a:rPr kumimoji="0" lang="en-US" sz="2400" b="1" i="0" u="none" strike="noStrike" kern="1200" cap="none" spc="0" normalizeH="0" baseline="0" noProof="0">
                <a:ln>
                  <a:noFill/>
                </a:ln>
                <a:solidFill>
                  <a:srgbClr val="0078D4"/>
                </a:solidFill>
                <a:effectLst/>
                <a:uLnTx/>
                <a:uFillTx/>
                <a:latin typeface="Segoe UI Semibold" panose="020B0502040204020203" pitchFamily="34" charset="0"/>
                <a:ea typeface="+mn-ea"/>
                <a:cs typeface="Segoe UI Semibold" panose="020B0502040204020203" pitchFamily="34" charset="0"/>
              </a:rPr>
              <a:t>Block/Only share with individuals (no security groups)	</a:t>
            </a:r>
            <a:endParaRPr kumimoji="0" lang="en-150" sz="2400" b="1" i="0" u="none" strike="noStrike" kern="1200" cap="none" spc="0" normalizeH="0" baseline="0" noProof="0">
              <a:ln>
                <a:noFill/>
              </a:ln>
              <a:solidFill>
                <a:srgbClr val="0078D4"/>
              </a:solidFill>
              <a:effectLst/>
              <a:uLnTx/>
              <a:uFillTx/>
              <a:latin typeface="Segoe UI Semibold" panose="020B0502040204020203" pitchFamily="34" charset="0"/>
              <a:ea typeface="+mn-ea"/>
              <a:cs typeface="Segoe UI Semibold" panose="020B0502040204020203" pitchFamily="34" charset="0"/>
            </a:endParaRPr>
          </a:p>
        </p:txBody>
      </p:sp>
      <p:pic>
        <p:nvPicPr>
          <p:cNvPr id="10" name="Graphic 9">
            <a:extLst>
              <a:ext uri="{FF2B5EF4-FFF2-40B4-BE49-F238E27FC236}">
                <a16:creationId xmlns:a16="http://schemas.microsoft.com/office/drawing/2014/main" id="{30D61ECE-2CEF-866D-7114-82822297ED9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019800" y="3352800"/>
            <a:ext cx="152400" cy="152400"/>
          </a:xfrm>
          <a:prstGeom prst="rect">
            <a:avLst/>
          </a:prstGeom>
        </p:spPr>
      </p:pic>
      <p:sp>
        <p:nvSpPr>
          <p:cNvPr id="17" name="Text Placeholder 4">
            <a:extLst>
              <a:ext uri="{FF2B5EF4-FFF2-40B4-BE49-F238E27FC236}">
                <a16:creationId xmlns:a16="http://schemas.microsoft.com/office/drawing/2014/main" id="{1FF9512E-CBA8-93B4-189B-4D0BC5799FD9}"/>
              </a:ext>
            </a:extLst>
          </p:cNvPr>
          <p:cNvSpPr txBox="1">
            <a:spLocks/>
          </p:cNvSpPr>
          <p:nvPr/>
        </p:nvSpPr>
        <p:spPr>
          <a:xfrm>
            <a:off x="1579417" y="2522316"/>
            <a:ext cx="10026795" cy="460638"/>
          </a:xfrm>
          <a:prstGeom prst="rect">
            <a:avLst/>
          </a:prstGeom>
        </p:spPr>
        <p:txBody>
          <a:bodyPr vert="horz" wrap="square" lIns="0" tIns="0" rIns="0" bIns="0" rtlCol="0" anchor="b" anchorCtr="0">
            <a:noAutofit/>
          </a:bodyPr>
          <a:lstStyle>
            <a:lvl1pPr marL="0" marR="0" indent="0" algn="l" defTabSz="932742" rtl="0" eaLnBrk="1" fontAlgn="auto" latinLnBrk="0" hangingPunct="1">
              <a:lnSpc>
                <a:spcPct val="100000"/>
              </a:lnSpc>
              <a:spcBef>
                <a:spcPct val="20000"/>
              </a:spcBef>
              <a:spcAft>
                <a:spcPts val="0"/>
              </a:spcAft>
              <a:buClrTx/>
              <a:buSzPct val="90000"/>
              <a:buFontTx/>
              <a:buNone/>
              <a:tabLst/>
              <a:defRPr sz="2400" b="1" i="0" kern="1200" spc="0" baseline="0">
                <a:solidFill>
                  <a:srgbClr val="0078D4"/>
                </a:solidFill>
                <a:latin typeface="Segoe UI Semibold" panose="020B0502040204020203" pitchFamily="34" charset="0"/>
                <a:ea typeface="+mn-ea"/>
                <a:cs typeface="Segoe UI Semibold"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Tx/>
              <a:buNone/>
              <a:tabLst/>
              <a:defRPr sz="2000" kern="1200" spc="0" baseline="0">
                <a:solidFill>
                  <a:srgbClr val="3B3734"/>
                </a:soli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Tx/>
              <a:buNone/>
              <a:tabLst/>
              <a:defRPr sz="1600" kern="1200" spc="0" baseline="0">
                <a:solidFill>
                  <a:srgbClr val="3B3734"/>
                </a:soli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Tx/>
              <a:buNone/>
              <a:tabLst/>
              <a:defRPr sz="1400" kern="1200" spc="0" baseline="0">
                <a:solidFill>
                  <a:srgbClr val="3B3734"/>
                </a:soli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Tx/>
              <a:buNone/>
              <a:tabLst/>
              <a:defRPr sz="1400" kern="1200" spc="0" baseline="0">
                <a:solidFill>
                  <a:srgbClr val="3B3734"/>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Tx/>
              <a:buNone/>
              <a:tabLst/>
              <a:defRPr/>
            </a:pPr>
            <a:r>
              <a:rPr kumimoji="0" lang="en-US" sz="2400" b="1" i="0" u="none" strike="noStrike" kern="1200" cap="none" spc="0" normalizeH="0" baseline="0" noProof="0">
                <a:ln>
                  <a:noFill/>
                </a:ln>
                <a:solidFill>
                  <a:srgbClr val="0078D4"/>
                </a:solidFill>
                <a:effectLst/>
                <a:uLnTx/>
                <a:uFillTx/>
                <a:latin typeface="Segoe UI Semibold" panose="020B0502040204020203" pitchFamily="34" charset="0"/>
                <a:ea typeface="+mn-ea"/>
                <a:cs typeface="Segoe UI Semibold" panose="020B0502040204020203" pitchFamily="34" charset="0"/>
              </a:rPr>
              <a:t>Block/Let people grant Viewer permissions when agents are shared	</a:t>
            </a:r>
            <a:endParaRPr kumimoji="0" lang="en-150" sz="2400" b="1" i="0" u="none" strike="noStrike" kern="1200" cap="none" spc="0" normalizeH="0" baseline="0" noProof="0">
              <a:ln>
                <a:noFill/>
              </a:ln>
              <a:solidFill>
                <a:srgbClr val="0078D4"/>
              </a:solidFill>
              <a:effectLst/>
              <a:uLnTx/>
              <a:uFillTx/>
              <a:latin typeface="Segoe UI Semibold" panose="020B0502040204020203" pitchFamily="34" charset="0"/>
              <a:ea typeface="+mn-ea"/>
              <a:cs typeface="Segoe UI Semibold" panose="020B0502040204020203" pitchFamily="34" charset="0"/>
            </a:endParaRPr>
          </a:p>
        </p:txBody>
      </p:sp>
      <p:sp>
        <p:nvSpPr>
          <p:cNvPr id="18" name="Text Placeholder 5">
            <a:extLst>
              <a:ext uri="{FF2B5EF4-FFF2-40B4-BE49-F238E27FC236}">
                <a16:creationId xmlns:a16="http://schemas.microsoft.com/office/drawing/2014/main" id="{45FE2766-6F2D-DEF2-4F8A-9EB19B378BB8}"/>
              </a:ext>
            </a:extLst>
          </p:cNvPr>
          <p:cNvSpPr txBox="1">
            <a:spLocks/>
          </p:cNvSpPr>
          <p:nvPr/>
        </p:nvSpPr>
        <p:spPr>
          <a:xfrm>
            <a:off x="1610000" y="4336262"/>
            <a:ext cx="9996212" cy="460638"/>
          </a:xfrm>
          <a:prstGeom prst="rect">
            <a:avLst/>
          </a:prstGeom>
        </p:spPr>
        <p:txBody>
          <a:bodyPr vert="horz" wrap="square" lIns="0" tIns="0" rIns="0" bIns="0" rtlCol="0">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3B3734"/>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3B3734"/>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3B3734"/>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3B3734"/>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3B3734"/>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marR="0" lvl="0" indent="-2286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2000" b="0" i="0" u="none" strike="noStrike" kern="1200" cap="none" spc="0" normalizeH="0" baseline="0" noProof="0">
                <a:ln>
                  <a:noFill/>
                </a:ln>
                <a:solidFill>
                  <a:srgbClr val="3B3734"/>
                </a:solidFill>
                <a:effectLst/>
                <a:uLnTx/>
                <a:uFillTx/>
                <a:latin typeface="Segoe UI"/>
                <a:ea typeface="+mn-ea"/>
                <a:cs typeface="Segoe UI" panose="020B0502040204020203" pitchFamily="34" charset="0"/>
              </a:rPr>
              <a:t>So that makers are forced to hand-pick the individual end-users of an agent.</a:t>
            </a:r>
            <a:endParaRPr kumimoji="0" lang="en-150" sz="2000" b="0" i="0" u="none" strike="noStrike" kern="1200" cap="none" spc="0" normalizeH="0" baseline="0" noProof="0">
              <a:ln>
                <a:noFill/>
              </a:ln>
              <a:solidFill>
                <a:srgbClr val="3B3734"/>
              </a:solidFill>
              <a:effectLst/>
              <a:uLnTx/>
              <a:uFillTx/>
              <a:latin typeface="Segoe UI"/>
              <a:ea typeface="+mn-ea"/>
              <a:cs typeface="Segoe UI" panose="020B0502040204020203" pitchFamily="34" charset="0"/>
            </a:endParaRPr>
          </a:p>
        </p:txBody>
      </p:sp>
      <p:sp>
        <p:nvSpPr>
          <p:cNvPr id="21" name="Text Placeholder 5">
            <a:extLst>
              <a:ext uri="{FF2B5EF4-FFF2-40B4-BE49-F238E27FC236}">
                <a16:creationId xmlns:a16="http://schemas.microsoft.com/office/drawing/2014/main" id="{25EF1382-CF99-8EF0-2B74-EF7D5A9BE47F}"/>
              </a:ext>
            </a:extLst>
          </p:cNvPr>
          <p:cNvSpPr txBox="1">
            <a:spLocks/>
          </p:cNvSpPr>
          <p:nvPr/>
        </p:nvSpPr>
        <p:spPr>
          <a:xfrm>
            <a:off x="1610000" y="3120938"/>
            <a:ext cx="9996212" cy="460638"/>
          </a:xfrm>
          <a:prstGeom prst="rect">
            <a:avLst/>
          </a:prstGeom>
        </p:spPr>
        <p:txBody>
          <a:bodyPr vert="horz" wrap="square" lIns="0" tIns="0" rIns="0" bIns="0" rtlCol="0">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3B3734"/>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3B3734"/>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3B3734"/>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3B3734"/>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3B3734"/>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marR="0" lvl="0" indent="-2286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2000" b="0" i="0" u="none" strike="noStrike" kern="1200" cap="none" spc="0" normalizeH="0" baseline="0" noProof="0">
                <a:ln>
                  <a:noFill/>
                </a:ln>
                <a:solidFill>
                  <a:srgbClr val="3B3734"/>
                </a:solidFill>
                <a:effectLst/>
                <a:uLnTx/>
                <a:uFillTx/>
                <a:latin typeface="Segoe UI"/>
                <a:ea typeface="+mn-ea"/>
                <a:cs typeface="Segoe UI" panose="020B0502040204020203" pitchFamily="34" charset="0"/>
              </a:rPr>
              <a:t>So that only admins can share agents with end-users.</a:t>
            </a:r>
            <a:endParaRPr kumimoji="0" lang="en-150" sz="2000" b="0" i="0" u="none" strike="noStrike" kern="1200" cap="none" spc="0" normalizeH="0" baseline="0" noProof="0">
              <a:ln>
                <a:noFill/>
              </a:ln>
              <a:solidFill>
                <a:srgbClr val="3B3734"/>
              </a:solidFill>
              <a:effectLst/>
              <a:uLnTx/>
              <a:uFillTx/>
              <a:latin typeface="Segoe UI"/>
              <a:ea typeface="+mn-ea"/>
              <a:cs typeface="Segoe UI" panose="020B0502040204020203" pitchFamily="34" charset="0"/>
            </a:endParaRPr>
          </a:p>
        </p:txBody>
      </p:sp>
      <p:pic>
        <p:nvPicPr>
          <p:cNvPr id="3" name="Graphic 2">
            <a:extLst>
              <a:ext uri="{FF2B5EF4-FFF2-40B4-BE49-F238E27FC236}">
                <a16:creationId xmlns:a16="http://schemas.microsoft.com/office/drawing/2014/main" id="{53F79EC4-EA7B-31F8-E379-6B671BD97CD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16371" y="1330144"/>
            <a:ext cx="664780" cy="664780"/>
          </a:xfrm>
          <a:prstGeom prst="rect">
            <a:avLst/>
          </a:prstGeom>
        </p:spPr>
      </p:pic>
      <p:pic>
        <p:nvPicPr>
          <p:cNvPr id="7" name="Graphic 6">
            <a:extLst>
              <a:ext uri="{FF2B5EF4-FFF2-40B4-BE49-F238E27FC236}">
                <a16:creationId xmlns:a16="http://schemas.microsoft.com/office/drawing/2014/main" id="{F65AA1B5-B586-D540-BCC1-55C6468E777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16371" y="2540800"/>
            <a:ext cx="664780" cy="664780"/>
          </a:xfrm>
          <a:prstGeom prst="rect">
            <a:avLst/>
          </a:prstGeom>
        </p:spPr>
      </p:pic>
      <p:pic>
        <p:nvPicPr>
          <p:cNvPr id="9" name="Graphic 8">
            <a:extLst>
              <a:ext uri="{FF2B5EF4-FFF2-40B4-BE49-F238E27FC236}">
                <a16:creationId xmlns:a16="http://schemas.microsoft.com/office/drawing/2014/main" id="{B2AB9F2B-1DBF-80D5-4DDD-7EE98422667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16371" y="3760130"/>
            <a:ext cx="664780" cy="664780"/>
          </a:xfrm>
          <a:prstGeom prst="rect">
            <a:avLst/>
          </a:prstGeom>
        </p:spPr>
      </p:pic>
      <p:sp>
        <p:nvSpPr>
          <p:cNvPr id="11" name="Text Placeholder 4">
            <a:extLst>
              <a:ext uri="{FF2B5EF4-FFF2-40B4-BE49-F238E27FC236}">
                <a16:creationId xmlns:a16="http://schemas.microsoft.com/office/drawing/2014/main" id="{337AC656-9C34-C19C-52C6-8E8CF42CAAD7}"/>
              </a:ext>
            </a:extLst>
          </p:cNvPr>
          <p:cNvSpPr txBox="1">
            <a:spLocks/>
          </p:cNvSpPr>
          <p:nvPr/>
        </p:nvSpPr>
        <p:spPr>
          <a:xfrm>
            <a:off x="1579417" y="4951724"/>
            <a:ext cx="10026795" cy="460638"/>
          </a:xfrm>
          <a:prstGeom prst="rect">
            <a:avLst/>
          </a:prstGeom>
        </p:spPr>
        <p:txBody>
          <a:bodyPr vert="horz" wrap="square" lIns="0" tIns="0" rIns="0" bIns="0" rtlCol="0" anchor="b" anchorCtr="0">
            <a:noAutofit/>
          </a:bodyPr>
          <a:lstStyle>
            <a:lvl1pPr marL="0" marR="0" indent="0" algn="l" defTabSz="932742" rtl="0" eaLnBrk="1" fontAlgn="auto" latinLnBrk="0" hangingPunct="1">
              <a:lnSpc>
                <a:spcPct val="100000"/>
              </a:lnSpc>
              <a:spcBef>
                <a:spcPct val="20000"/>
              </a:spcBef>
              <a:spcAft>
                <a:spcPts val="0"/>
              </a:spcAft>
              <a:buClrTx/>
              <a:buSzPct val="90000"/>
              <a:buFontTx/>
              <a:buNone/>
              <a:tabLst/>
              <a:defRPr sz="2400" b="1" i="0" kern="1200" spc="0" baseline="0">
                <a:solidFill>
                  <a:srgbClr val="0078D4"/>
                </a:solidFill>
                <a:latin typeface="Segoe UI Semibold" panose="020B0502040204020203" pitchFamily="34" charset="0"/>
                <a:ea typeface="+mn-ea"/>
                <a:cs typeface="Segoe UI Semibold"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Tx/>
              <a:buNone/>
              <a:tabLst/>
              <a:defRPr sz="2000" kern="1200" spc="0" baseline="0">
                <a:solidFill>
                  <a:srgbClr val="3B3734"/>
                </a:soli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Tx/>
              <a:buNone/>
              <a:tabLst/>
              <a:defRPr sz="1600" kern="1200" spc="0" baseline="0">
                <a:solidFill>
                  <a:srgbClr val="3B3734"/>
                </a:soli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Tx/>
              <a:buNone/>
              <a:tabLst/>
              <a:defRPr sz="1400" kern="1200" spc="0" baseline="0">
                <a:solidFill>
                  <a:srgbClr val="3B3734"/>
                </a:soli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Tx/>
              <a:buNone/>
              <a:tabLst/>
              <a:defRPr sz="1400" kern="1200" spc="0" baseline="0">
                <a:solidFill>
                  <a:srgbClr val="3B3734"/>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Tx/>
              <a:buNone/>
              <a:tabLst/>
              <a:defRPr/>
            </a:pPr>
            <a:r>
              <a:rPr kumimoji="0" lang="en-US" sz="2400" b="1" i="0" u="none" strike="noStrike" kern="1200" cap="none" spc="0" normalizeH="0" baseline="0" noProof="0">
                <a:ln>
                  <a:noFill/>
                </a:ln>
                <a:solidFill>
                  <a:srgbClr val="0078D4"/>
                </a:solidFill>
                <a:effectLst/>
                <a:uLnTx/>
                <a:uFillTx/>
                <a:latin typeface="Segoe UI Semibold" panose="020B0502040204020203" pitchFamily="34" charset="0"/>
                <a:ea typeface="+mn-ea"/>
                <a:cs typeface="Segoe UI Semibold" panose="020B0502040204020203" pitchFamily="34" charset="0"/>
              </a:rPr>
              <a:t>Allow/Limit number of end-users who can access each agent	</a:t>
            </a:r>
            <a:endParaRPr kumimoji="0" lang="en-150" sz="2400" b="1" i="0" u="none" strike="noStrike" kern="1200" cap="none" spc="0" normalizeH="0" baseline="0" noProof="0">
              <a:ln>
                <a:noFill/>
              </a:ln>
              <a:solidFill>
                <a:srgbClr val="0078D4"/>
              </a:solidFill>
              <a:effectLst/>
              <a:uLnTx/>
              <a:uFillTx/>
              <a:latin typeface="Segoe UI Semibold" panose="020B0502040204020203" pitchFamily="34" charset="0"/>
              <a:ea typeface="+mn-ea"/>
              <a:cs typeface="Segoe UI Semibold" panose="020B0502040204020203" pitchFamily="34" charset="0"/>
            </a:endParaRPr>
          </a:p>
        </p:txBody>
      </p:sp>
      <p:sp>
        <p:nvSpPr>
          <p:cNvPr id="13" name="Text Placeholder 5">
            <a:extLst>
              <a:ext uri="{FF2B5EF4-FFF2-40B4-BE49-F238E27FC236}">
                <a16:creationId xmlns:a16="http://schemas.microsoft.com/office/drawing/2014/main" id="{6C2B0C08-4D8A-D734-37C5-58D047B55730}"/>
              </a:ext>
            </a:extLst>
          </p:cNvPr>
          <p:cNvSpPr txBox="1">
            <a:spLocks/>
          </p:cNvSpPr>
          <p:nvPr/>
        </p:nvSpPr>
        <p:spPr>
          <a:xfrm>
            <a:off x="1610000" y="5559386"/>
            <a:ext cx="9996212" cy="460638"/>
          </a:xfrm>
          <a:prstGeom prst="rect">
            <a:avLst/>
          </a:prstGeom>
        </p:spPr>
        <p:txBody>
          <a:bodyPr vert="horz" wrap="square" lIns="0" tIns="0" rIns="0" bIns="0" rtlCol="0">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3B3734"/>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3B3734"/>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3B3734"/>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3B3734"/>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3B3734"/>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marR="0" lvl="0" indent="-2286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2000" b="0" i="0" u="none" strike="noStrike" kern="1200" cap="none" spc="0" normalizeH="0" baseline="0" noProof="0">
                <a:ln>
                  <a:noFill/>
                </a:ln>
                <a:solidFill>
                  <a:srgbClr val="3B3734"/>
                </a:solidFill>
                <a:effectLst/>
                <a:uLnTx/>
                <a:uFillTx/>
                <a:latin typeface="Segoe UI"/>
                <a:ea typeface="+mn-ea"/>
                <a:cs typeface="Segoe UI" panose="020B0502040204020203" pitchFamily="34" charset="0"/>
              </a:rPr>
              <a:t>To avoid broad sharing of an agent.</a:t>
            </a:r>
            <a:endParaRPr kumimoji="0" lang="en-150" sz="2000" b="0" i="0" u="none" strike="noStrike" kern="1200" cap="none" spc="0" normalizeH="0" baseline="0" noProof="0">
              <a:ln>
                <a:noFill/>
              </a:ln>
              <a:solidFill>
                <a:srgbClr val="3B3734"/>
              </a:solidFill>
              <a:effectLst/>
              <a:uLnTx/>
              <a:uFillTx/>
              <a:latin typeface="Segoe UI"/>
              <a:ea typeface="+mn-ea"/>
              <a:cs typeface="Segoe UI" panose="020B0502040204020203" pitchFamily="34" charset="0"/>
            </a:endParaRPr>
          </a:p>
        </p:txBody>
      </p:sp>
      <p:pic>
        <p:nvPicPr>
          <p:cNvPr id="15" name="Graphic 14">
            <a:extLst>
              <a:ext uri="{FF2B5EF4-FFF2-40B4-BE49-F238E27FC236}">
                <a16:creationId xmlns:a16="http://schemas.microsoft.com/office/drawing/2014/main" id="{F9A14A8B-7DB7-D6EF-1ABD-A8A18EBBAA9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16371" y="4983254"/>
            <a:ext cx="664780" cy="664780"/>
          </a:xfrm>
          <a:prstGeom prst="rect">
            <a:avLst/>
          </a:prstGeom>
        </p:spPr>
      </p:pic>
    </p:spTree>
    <p:extLst>
      <p:ext uri="{BB962C8B-B14F-4D97-AF65-F5344CB8AC3E}">
        <p14:creationId xmlns:p14="http://schemas.microsoft.com/office/powerpoint/2010/main" val="104485391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6200FD3-EB50-A291-6952-748348F5754E}"/>
              </a:ext>
            </a:extLst>
          </p:cNvPr>
          <p:cNvSpPr>
            <a:spLocks noGrp="1"/>
          </p:cNvSpPr>
          <p:nvPr>
            <p:ph type="body" sz="quarter" idx="11"/>
          </p:nvPr>
        </p:nvSpPr>
        <p:spPr>
          <a:xfrm>
            <a:off x="276200" y="237133"/>
            <a:ext cx="8420100" cy="553998"/>
          </a:xfrm>
        </p:spPr>
        <p:txBody>
          <a:bodyPr/>
          <a:lstStyle/>
          <a:p>
            <a:r>
              <a:rPr lang="en-US"/>
              <a:t>Single sign-on (SSO)</a:t>
            </a:r>
          </a:p>
        </p:txBody>
      </p:sp>
      <p:sp>
        <p:nvSpPr>
          <p:cNvPr id="3" name="Text Placeholder 2">
            <a:extLst>
              <a:ext uri="{FF2B5EF4-FFF2-40B4-BE49-F238E27FC236}">
                <a16:creationId xmlns:a16="http://schemas.microsoft.com/office/drawing/2014/main" id="{77FB708B-1EC6-0043-1545-8A46233783FD}"/>
              </a:ext>
            </a:extLst>
          </p:cNvPr>
          <p:cNvSpPr>
            <a:spLocks noGrp="1"/>
          </p:cNvSpPr>
          <p:nvPr>
            <p:ph type="body" sz="quarter" idx="12"/>
          </p:nvPr>
        </p:nvSpPr>
        <p:spPr/>
        <p:txBody>
          <a:bodyPr/>
          <a:lstStyle/>
          <a:p>
            <a:r>
              <a:rPr lang="en-US"/>
              <a:t>Automatic signing in authenticated users</a:t>
            </a:r>
          </a:p>
        </p:txBody>
      </p:sp>
      <p:sp>
        <p:nvSpPr>
          <p:cNvPr id="7" name="Text Placeholder 4">
            <a:extLst>
              <a:ext uri="{FF2B5EF4-FFF2-40B4-BE49-F238E27FC236}">
                <a16:creationId xmlns:a16="http://schemas.microsoft.com/office/drawing/2014/main" id="{CDFA3B16-0CF6-4342-00CD-A2121780A14D}"/>
              </a:ext>
            </a:extLst>
          </p:cNvPr>
          <p:cNvSpPr>
            <a:spLocks noGrp="1"/>
          </p:cNvSpPr>
          <p:nvPr>
            <p:ph type="body" sz="quarter" idx="15"/>
          </p:nvPr>
        </p:nvSpPr>
        <p:spPr>
          <a:xfrm>
            <a:off x="8967788" y="0"/>
            <a:ext cx="3224212" cy="4044354"/>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dirty="0">
                <a:ln>
                  <a:noFill/>
                </a:ln>
                <a:effectLst/>
                <a:uLnTx/>
                <a:uFillTx/>
              </a:rPr>
              <a:t>Why do we ask these questions?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latin typeface="Aptos" panose="020B0004020202020204" pitchFamily="34" charset="0"/>
              </a:rPr>
              <a:t>Copilot Studio supports single sign-on (SSO), which means agents can sign the user in.</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dirty="0">
                <a:latin typeface="Aptos" panose="020B0004020202020204" pitchFamily="34" charset="0"/>
              </a:rPr>
              <a:t>SSO needs to be implemented on your web pages, mobile applications.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latin typeface="Aptos" panose="020B0004020202020204" pitchFamily="34" charset="0"/>
              </a:rPr>
              <a:t>For Microsoft Teams, SSO is seamless if you select the “Entra ID” authentication. It can also be configured with Manual Entra ID v2, but in this case the Teams app must be deployed as a zip file, not with the 1-click Teams deployment from Copilot Studio.</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effectLst/>
              <a:uLnTx/>
              <a:uFillTx/>
              <a:latin typeface="Aptos" panose="020B0004020202020204" pitchFamily="34" charset="0"/>
            </a:endParaRP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dirty="0">
                <a:ln>
                  <a:noFill/>
                </a:ln>
                <a:effectLst/>
                <a:uLnTx/>
                <a:uFillTx/>
              </a:rPr>
              <a:t>Useful resources:</a:t>
            </a:r>
          </a:p>
          <a:p>
            <a:pPr marL="285750" indent="-200025" defTabSz="914367">
              <a:spcBef>
                <a:spcPts val="300"/>
              </a:spcBef>
              <a:spcAft>
                <a:spcPts val="0"/>
              </a:spcAft>
              <a:buSzTx/>
              <a:buFont typeface="Arial" panose="020B0604020202020204" pitchFamily="34" charset="0"/>
              <a:buChar char="•"/>
              <a:defRPr/>
            </a:pPr>
            <a:r>
              <a:rPr lang="en-US" sz="1200" dirty="0">
                <a:latin typeface="Aptos" panose="020B0004020202020204" pitchFamily="34" charset="0"/>
                <a:hlinkClick r:id="rId3">
                  <a:extLst>
                    <a:ext uri="{A12FA001-AC4F-418D-AE19-62706E023703}">
                      <ahyp:hlinkClr xmlns:ahyp="http://schemas.microsoft.com/office/drawing/2018/hyperlinkcolor" val="tx"/>
                    </a:ext>
                  </a:extLst>
                </a:hlinkClick>
              </a:rPr>
              <a:t>Configure SSO with Entra ID for web/apps</a:t>
            </a:r>
            <a:endParaRPr lang="en-US" sz="1200" dirty="0">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dirty="0">
                <a:latin typeface="Aptos" panose="020B0004020202020204" pitchFamily="34" charset="0"/>
                <a:hlinkClick r:id="rId4">
                  <a:extLst>
                    <a:ext uri="{A12FA001-AC4F-418D-AE19-62706E023703}">
                      <ahyp:hlinkClr xmlns:ahyp="http://schemas.microsoft.com/office/drawing/2018/hyperlinkcolor" val="tx"/>
                    </a:ext>
                  </a:extLst>
                </a:hlinkClick>
              </a:rPr>
              <a:t>Configure SSO with Entra ID for Teams</a:t>
            </a:r>
            <a:endParaRPr lang="en-US" sz="1200" dirty="0">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dirty="0">
                <a:latin typeface="Aptos" panose="020B0004020202020204" pitchFamily="34" charset="0"/>
                <a:hlinkClick r:id="rId5">
                  <a:extLst>
                    <a:ext uri="{A12FA001-AC4F-418D-AE19-62706E023703}">
                      <ahyp:hlinkClr xmlns:ahyp="http://schemas.microsoft.com/office/drawing/2018/hyperlinkcolor" val="tx"/>
                    </a:ext>
                  </a:extLst>
                </a:hlinkClick>
              </a:rPr>
              <a:t>Configure SSO on the web with Entra ID</a:t>
            </a:r>
            <a:endParaRPr lang="en-US" sz="1200" dirty="0">
              <a:latin typeface="Aptos" panose="020B0004020202020204" pitchFamily="34" charset="0"/>
            </a:endParaRPr>
          </a:p>
        </p:txBody>
      </p:sp>
      <p:graphicFrame>
        <p:nvGraphicFramePr>
          <p:cNvPr id="9" name="Table 42">
            <a:extLst>
              <a:ext uri="{FF2B5EF4-FFF2-40B4-BE49-F238E27FC236}">
                <a16:creationId xmlns:a16="http://schemas.microsoft.com/office/drawing/2014/main" id="{74F17236-3FF6-1432-8902-FDF0D0869537}"/>
              </a:ext>
            </a:extLst>
          </p:cNvPr>
          <p:cNvGraphicFramePr>
            <a:graphicFrameLocks noGrp="1"/>
          </p:cNvGraphicFramePr>
          <p:nvPr>
            <p:extLst>
              <p:ext uri="{D42A27DB-BD31-4B8C-83A1-F6EECF244321}">
                <p14:modId xmlns:p14="http://schemas.microsoft.com/office/powerpoint/2010/main" val="1124189783"/>
              </p:ext>
            </p:extLst>
          </p:nvPr>
        </p:nvGraphicFramePr>
        <p:xfrm>
          <a:off x="361951" y="1666779"/>
          <a:ext cx="8334350" cy="4867371"/>
        </p:xfrm>
        <a:graphic>
          <a:graphicData uri="http://schemas.openxmlformats.org/drawingml/2006/table">
            <a:tbl>
              <a:tblPr firstRow="1" bandRow="1">
                <a:tableStyleId>{2D5ABB26-0587-4C30-8999-92F81FD0307C}</a:tableStyleId>
              </a:tblPr>
              <a:tblGrid>
                <a:gridCol w="2596885">
                  <a:extLst>
                    <a:ext uri="{9D8B030D-6E8A-4147-A177-3AD203B41FA5}">
                      <a16:colId xmlns:a16="http://schemas.microsoft.com/office/drawing/2014/main" val="3426460784"/>
                    </a:ext>
                  </a:extLst>
                </a:gridCol>
                <a:gridCol w="5737465">
                  <a:extLst>
                    <a:ext uri="{9D8B030D-6E8A-4147-A177-3AD203B41FA5}">
                      <a16:colId xmlns:a16="http://schemas.microsoft.com/office/drawing/2014/main" val="1761064077"/>
                    </a:ext>
                  </a:extLst>
                </a:gridCol>
              </a:tblGrid>
              <a:tr h="486737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u="none" strike="noStrike" kern="1200" cap="none" spc="0" normalizeH="0" baseline="0" noProof="0" dirty="0">
                          <a:ln>
                            <a:noFill/>
                          </a:ln>
                          <a:solidFill>
                            <a:schemeClr val="tx1"/>
                          </a:solidFill>
                          <a:effectLst/>
                          <a:uLnTx/>
                          <a:uFillTx/>
                        </a:rPr>
                        <a:t>Do you have SSO requirements?</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u="none" strike="noStrike" kern="1200" cap="none" spc="0" normalizeH="0" baseline="0" noProof="0" dirty="0">
                        <a:ln>
                          <a:noFill/>
                        </a:ln>
                        <a:solidFill>
                          <a:schemeClr val="tx1"/>
                        </a:solidFill>
                        <a:effectLst/>
                        <a:uLnTx/>
                        <a:uFillTx/>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u="none" strike="noStrike" kern="1200" cap="none" spc="0" normalizeH="0" baseline="0" noProof="0" dirty="0">
                          <a:ln>
                            <a:noFill/>
                          </a:ln>
                          <a:solidFill>
                            <a:schemeClr val="tx1"/>
                          </a:solidFill>
                          <a:effectLst/>
                          <a:uLnTx/>
                          <a:uFillTx/>
                        </a:rPr>
                        <a:t>How are you going to implement these?</a:t>
                      </a:r>
                      <a:endParaRPr kumimoji="0" lang="en-US" sz="1600" b="0" i="0" u="none" strike="noStrike" kern="1200" cap="none" spc="0" normalizeH="0" baseline="0" noProof="0" dirty="0">
                        <a:ln>
                          <a:noFill/>
                        </a:ln>
                        <a:solidFill>
                          <a:schemeClr val="tx1"/>
                        </a:solidFill>
                        <a:effectLst/>
                        <a:uLnTx/>
                        <a:uFillTx/>
                        <a:latin typeface="Aptos" panose="020B0004020202020204" pitchFamily="34" charset="0"/>
                        <a:ea typeface="+mn-ea"/>
                        <a:cs typeface="+mn-cs"/>
                      </a:endParaRPr>
                    </a:p>
                  </a:txBody>
                  <a:tcPr marL="0" marT="0" marB="0"/>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dirty="0">
                        <a:ln>
                          <a:noFill/>
                        </a:ln>
                        <a:solidFill>
                          <a:schemeClr val="tx1"/>
                        </a:solidFill>
                        <a:effectLst/>
                        <a:uLnTx/>
                        <a:uFillTx/>
                        <a:latin typeface="Aptos" panose="020B0004020202020204" pitchFamily="34" charset="0"/>
                        <a:ea typeface="+mn-ea"/>
                        <a:cs typeface="Segoe UI" panose="020B0502040204020203" pitchFamily="34" charset="0"/>
                      </a:endParaRPr>
                    </a:p>
                  </a:txBody>
                  <a:tcPr/>
                </a:tc>
                <a:extLst>
                  <a:ext uri="{0D108BD9-81ED-4DB2-BD59-A6C34878D82A}">
                    <a16:rowId xmlns:a16="http://schemas.microsoft.com/office/drawing/2014/main" val="2156706524"/>
                  </a:ext>
                </a:extLst>
              </a:tr>
            </a:tbl>
          </a:graphicData>
        </a:graphic>
      </p:graphicFrame>
      <p:sp>
        <p:nvSpPr>
          <p:cNvPr id="10" name="Rectangle: Folded Corner 9">
            <a:extLst>
              <a:ext uri="{FF2B5EF4-FFF2-40B4-BE49-F238E27FC236}">
                <a16:creationId xmlns:a16="http://schemas.microsoft.com/office/drawing/2014/main" id="{ADFC6DBE-5508-A7C2-85EE-BC90405E2B94}"/>
              </a:ext>
            </a:extLst>
          </p:cNvPr>
          <p:cNvSpPr/>
          <p:nvPr/>
        </p:nvSpPr>
        <p:spPr bwMode="auto">
          <a:xfrm rot="60000">
            <a:off x="3059535" y="1805151"/>
            <a:ext cx="5400000" cy="4532731"/>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Aptos" panose="020B0004020202020204" pitchFamily="34" charset="0"/>
                <a:ea typeface="Segoe UI" pitchFamily="34" charset="0"/>
                <a:cs typeface="Segoe UI" pitchFamily="34" charset="0"/>
              </a:rPr>
              <a:t>Example answer </a:t>
            </a:r>
            <a:r>
              <a:rPr kumimoji="0" lang="en-US" sz="1600" b="0" i="0" u="none" strike="noStrike" kern="1200" cap="none" spc="0" normalizeH="0" baseline="0" noProof="0" dirty="0">
                <a:ln>
                  <a:noFill/>
                </a:ln>
                <a:solidFill>
                  <a:srgbClr val="000000">
                    <a:lumMod val="65000"/>
                    <a:lumOff val="35000"/>
                  </a:srgbClr>
                </a:solidFill>
                <a:effectLst/>
                <a:uLnTx/>
                <a:uFillTx/>
                <a:latin typeface="Aptos SemiBold" panose="020B0004020202020204" pitchFamily="34" charset="0"/>
                <a:ea typeface="Segoe UI" pitchFamily="34" charset="0"/>
                <a:cs typeface="Segoe UI" pitchFamily="34" charset="0"/>
              </a:rPr>
              <a:t>(you can delete this)</a:t>
            </a:r>
          </a:p>
          <a:p>
            <a:pPr marL="0" marR="0" lvl="0" indent="0" algn="l" defTabSz="932472" rtl="0" eaLnBrk="1" fontAlgn="base" latinLnBrk="0" hangingPunct="1">
              <a:lnSpc>
                <a:spcPct val="100000"/>
              </a:lnSpc>
              <a:spcBef>
                <a:spcPct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ptos" panose="020B0004020202020204" pitchFamily="34" charset="0"/>
                <a:ea typeface="+mn-ea"/>
                <a:cs typeface="Segoe UI" pitchFamily="34" charset="0"/>
              </a:rPr>
              <a:t>Internal agent: </a:t>
            </a:r>
          </a:p>
          <a:p>
            <a:pPr marL="285750" marR="0" lvl="0" indent="-285750" algn="l" defTabSz="932472" rtl="0" eaLnBrk="1" fontAlgn="base" latinLnBrk="0" hangingPunct="1">
              <a:lnSpc>
                <a:spcPct val="100000"/>
              </a:lnSpc>
              <a:spcBef>
                <a:spcPct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Aptos" panose="020B0004020202020204" pitchFamily="34" charset="0"/>
                <a:ea typeface="+mn-ea"/>
                <a:cs typeface="Segoe UI" pitchFamily="34" charset="0"/>
              </a:rPr>
              <a:t>Teams users and intranet website users must be automatically signed in (Entra ID v2).</a:t>
            </a:r>
          </a:p>
          <a:p>
            <a:pPr marL="285750" marR="0" lvl="0" indent="-285750" algn="l" defTabSz="932472" rtl="0" eaLnBrk="1" fontAlgn="base" latinLnBrk="0" hangingPunct="1">
              <a:lnSpc>
                <a:spcPct val="100000"/>
              </a:lnSpc>
              <a:spcBef>
                <a:spcPct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Aptos" panose="020B0004020202020204" pitchFamily="34" charset="0"/>
                <a:ea typeface="+mn-ea"/>
                <a:cs typeface="Segoe UI" pitchFamily="34" charset="0"/>
              </a:rPr>
              <a:t>SSO must also work on the internal SharePoint intranet.</a:t>
            </a:r>
          </a:p>
          <a:p>
            <a:pPr marL="0" marR="0" lvl="0" indent="0" algn="l" defTabSz="932472" rtl="0" eaLnBrk="1" fontAlgn="base" latinLnBrk="0" hangingPunct="1">
              <a:lnSpc>
                <a:spcPct val="100000"/>
              </a:lnSpc>
              <a:spcBef>
                <a:spcPct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Aptos" panose="020B0004020202020204" pitchFamily="34" charset="0"/>
              <a:ea typeface="+mn-ea"/>
              <a:cs typeface="Segoe UI" pitchFamily="34" charset="0"/>
            </a:endParaRPr>
          </a:p>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ptos" panose="020B0004020202020204" pitchFamily="34" charset="0"/>
                <a:ea typeface="+mn-ea"/>
                <a:cs typeface="Segoe UI" pitchFamily="34" charset="0"/>
              </a:rPr>
              <a:t>External agent: </a:t>
            </a:r>
          </a:p>
          <a:p>
            <a:pPr marL="285750" marR="0" lvl="0" indent="-285750" algn="l" defTabSz="932472" rtl="0" eaLnBrk="1" fontAlgn="base" latinLnBrk="0" hangingPunct="1">
              <a:lnSpc>
                <a:spcPct val="100000"/>
              </a:lnSpc>
              <a:spcBef>
                <a:spcPct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Aptos" panose="020B0004020202020204" pitchFamily="34" charset="0"/>
                <a:ea typeface="+mn-ea"/>
                <a:cs typeface="Segoe UI" pitchFamily="34" charset="0"/>
              </a:rPr>
              <a:t>SSO with Entra ID</a:t>
            </a:r>
          </a:p>
        </p:txBody>
      </p:sp>
    </p:spTree>
    <p:extLst>
      <p:ext uri="{BB962C8B-B14F-4D97-AF65-F5344CB8AC3E}">
        <p14:creationId xmlns:p14="http://schemas.microsoft.com/office/powerpoint/2010/main" val="424982868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6200FD3-EB50-A291-6952-748348F5754E}"/>
              </a:ext>
            </a:extLst>
          </p:cNvPr>
          <p:cNvSpPr>
            <a:spLocks noGrp="1"/>
          </p:cNvSpPr>
          <p:nvPr>
            <p:ph type="body" sz="quarter" idx="11"/>
          </p:nvPr>
        </p:nvSpPr>
        <p:spPr>
          <a:xfrm>
            <a:off x="276200" y="237133"/>
            <a:ext cx="8420100" cy="553998"/>
          </a:xfrm>
        </p:spPr>
        <p:txBody>
          <a:bodyPr/>
          <a:lstStyle/>
          <a:p>
            <a:r>
              <a:rPr lang="en-US"/>
              <a:t>Monitoring</a:t>
            </a:r>
          </a:p>
        </p:txBody>
      </p:sp>
      <p:sp>
        <p:nvSpPr>
          <p:cNvPr id="3" name="Text Placeholder 2">
            <a:extLst>
              <a:ext uri="{FF2B5EF4-FFF2-40B4-BE49-F238E27FC236}">
                <a16:creationId xmlns:a16="http://schemas.microsoft.com/office/drawing/2014/main" id="{77FB708B-1EC6-0043-1545-8A46233783FD}"/>
              </a:ext>
            </a:extLst>
          </p:cNvPr>
          <p:cNvSpPr>
            <a:spLocks noGrp="1"/>
          </p:cNvSpPr>
          <p:nvPr>
            <p:ph type="body" sz="quarter" idx="12"/>
          </p:nvPr>
        </p:nvSpPr>
        <p:spPr/>
        <p:txBody>
          <a:bodyPr/>
          <a:lstStyle/>
          <a:p>
            <a:r>
              <a:rPr lang="en-US" dirty="0"/>
              <a:t>Capture telemetry, measure performance, and setup alerts with Application Insights</a:t>
            </a:r>
          </a:p>
        </p:txBody>
      </p:sp>
      <p:sp>
        <p:nvSpPr>
          <p:cNvPr id="7" name="Text Placeholder 4">
            <a:extLst>
              <a:ext uri="{FF2B5EF4-FFF2-40B4-BE49-F238E27FC236}">
                <a16:creationId xmlns:a16="http://schemas.microsoft.com/office/drawing/2014/main" id="{CDFA3B16-0CF6-4342-00CD-A2121780A14D}"/>
              </a:ext>
            </a:extLst>
          </p:cNvPr>
          <p:cNvSpPr>
            <a:spLocks noGrp="1"/>
          </p:cNvSpPr>
          <p:nvPr>
            <p:ph type="body" sz="quarter" idx="15"/>
          </p:nvPr>
        </p:nvSpPr>
        <p:spPr>
          <a:xfrm>
            <a:off x="8967788" y="0"/>
            <a:ext cx="3224212" cy="2859414"/>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dirty="0">
                <a:ln>
                  <a:noFill/>
                </a:ln>
                <a:effectLst/>
                <a:uLnTx/>
                <a:uFillTx/>
              </a:rPr>
              <a:t>Why do we ask these questions?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latin typeface="Aptos" panose="020B0004020202020204" pitchFamily="34" charset="0"/>
              </a:rPr>
              <a:t>In addition to the native analytics features within Copilot Studio, you can send telemetry data to Application Insights.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latin typeface="Aptos" panose="020B0004020202020204" pitchFamily="34" charset="0"/>
              </a:rPr>
              <a:t>You can send custom events to Azure Application Insights.</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effectLst/>
              <a:uLnTx/>
              <a:uFillTx/>
              <a:latin typeface="Aptos" panose="020B0004020202020204" pitchFamily="34" charset="0"/>
            </a:endParaRP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dirty="0">
                <a:ln>
                  <a:noFill/>
                </a:ln>
                <a:effectLst/>
                <a:uLnTx/>
                <a:uFillTx/>
              </a:rPr>
              <a:t>Useful resources:</a:t>
            </a:r>
          </a:p>
          <a:p>
            <a:pPr marL="285750" indent="-200025" defTabSz="914367">
              <a:spcBef>
                <a:spcPts val="300"/>
              </a:spcBef>
              <a:spcAft>
                <a:spcPts val="0"/>
              </a:spcAft>
              <a:buSzTx/>
              <a:buFont typeface="Arial" panose="020B0604020202020204" pitchFamily="34" charset="0"/>
              <a:buChar char="•"/>
              <a:defRPr/>
            </a:pPr>
            <a:r>
              <a:rPr lang="en-US" sz="1200" dirty="0">
                <a:latin typeface="Aptos" panose="020B0004020202020204" pitchFamily="34" charset="0"/>
                <a:hlinkClick r:id="rId3">
                  <a:extLst>
                    <a:ext uri="{A12FA001-AC4F-418D-AE19-62706E023703}">
                      <ahyp:hlinkClr xmlns:ahyp="http://schemas.microsoft.com/office/drawing/2018/hyperlinkcolor" val="tx"/>
                    </a:ext>
                  </a:extLst>
                </a:hlinkClick>
              </a:rPr>
              <a:t>Capture Copilot Studio telemetry with Azure Application Insights</a:t>
            </a:r>
            <a:endParaRPr lang="en-US" sz="1200" dirty="0">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dirty="0">
                <a:latin typeface="Aptos" panose="020B0004020202020204" pitchFamily="34" charset="0"/>
                <a:hlinkClick r:id="rId4">
                  <a:extLst>
                    <a:ext uri="{A12FA001-AC4F-418D-AE19-62706E023703}">
                      <ahyp:hlinkClr xmlns:ahyp="http://schemas.microsoft.com/office/drawing/2018/hyperlinkcolor" val="tx"/>
                    </a:ext>
                  </a:extLst>
                </a:hlinkClick>
              </a:rPr>
              <a:t>Set up Application Insights with Power Automate</a:t>
            </a:r>
            <a:endParaRPr lang="en-US" sz="1200" dirty="0">
              <a:latin typeface="Aptos" panose="020B0004020202020204" pitchFamily="34" charset="0"/>
            </a:endParaRPr>
          </a:p>
        </p:txBody>
      </p:sp>
      <p:graphicFrame>
        <p:nvGraphicFramePr>
          <p:cNvPr id="4" name="Table 42">
            <a:extLst>
              <a:ext uri="{FF2B5EF4-FFF2-40B4-BE49-F238E27FC236}">
                <a16:creationId xmlns:a16="http://schemas.microsoft.com/office/drawing/2014/main" id="{882C9BB9-AC4D-4894-D1FB-709C728B32AC}"/>
              </a:ext>
            </a:extLst>
          </p:cNvPr>
          <p:cNvGraphicFramePr>
            <a:graphicFrameLocks noGrp="1"/>
          </p:cNvGraphicFramePr>
          <p:nvPr>
            <p:extLst>
              <p:ext uri="{D42A27DB-BD31-4B8C-83A1-F6EECF244321}">
                <p14:modId xmlns:p14="http://schemas.microsoft.com/office/powerpoint/2010/main" val="3781482224"/>
              </p:ext>
            </p:extLst>
          </p:nvPr>
        </p:nvGraphicFramePr>
        <p:xfrm>
          <a:off x="361951" y="1666779"/>
          <a:ext cx="8334350" cy="4829163"/>
        </p:xfrm>
        <a:graphic>
          <a:graphicData uri="http://schemas.openxmlformats.org/drawingml/2006/table">
            <a:tbl>
              <a:tblPr firstRow="1" bandRow="1">
                <a:tableStyleId>{2D5ABB26-0587-4C30-8999-92F81FD0307C}</a:tableStyleId>
              </a:tblPr>
              <a:tblGrid>
                <a:gridCol w="2596885">
                  <a:extLst>
                    <a:ext uri="{9D8B030D-6E8A-4147-A177-3AD203B41FA5}">
                      <a16:colId xmlns:a16="http://schemas.microsoft.com/office/drawing/2014/main" val="3426460784"/>
                    </a:ext>
                  </a:extLst>
                </a:gridCol>
                <a:gridCol w="5737465">
                  <a:extLst>
                    <a:ext uri="{9D8B030D-6E8A-4147-A177-3AD203B41FA5}">
                      <a16:colId xmlns:a16="http://schemas.microsoft.com/office/drawing/2014/main" val="1761064077"/>
                    </a:ext>
                  </a:extLst>
                </a:gridCol>
              </a:tblGrid>
              <a:tr h="146748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u="none" strike="noStrike" kern="1200" cap="none" spc="0" normalizeH="0" baseline="0" noProof="0" dirty="0">
                          <a:ln>
                            <a:noFill/>
                          </a:ln>
                          <a:solidFill>
                            <a:schemeClr val="tx1"/>
                          </a:solidFill>
                          <a:effectLst/>
                          <a:uLnTx/>
                          <a:uFillTx/>
                        </a:rPr>
                        <a:t>How do you plan to technically monitor your agents?</a:t>
                      </a:r>
                      <a:endParaRPr kumimoji="0" lang="en-US" sz="1600" b="0" i="0" u="none" strike="noStrike" kern="1200" cap="none" spc="0" normalizeH="0" baseline="0" noProof="0" dirty="0">
                        <a:ln>
                          <a:noFill/>
                        </a:ln>
                        <a:solidFill>
                          <a:schemeClr val="tx1"/>
                        </a:solidFill>
                        <a:effectLst/>
                        <a:uLnTx/>
                        <a:uFillTx/>
                        <a:latin typeface="Aptos" panose="020B0004020202020204" pitchFamily="34" charset="0"/>
                        <a:ea typeface="+mn-ea"/>
                        <a:cs typeface="+mn-cs"/>
                      </a:endParaRPr>
                    </a:p>
                  </a:txBody>
                  <a:tcPr marL="0" marT="0" marB="0"/>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a:ln>
                          <a:noFill/>
                        </a:ln>
                        <a:solidFill>
                          <a:schemeClr val="tx1"/>
                        </a:solidFill>
                        <a:effectLst/>
                        <a:uLnTx/>
                        <a:uFillTx/>
                        <a:latin typeface="Aptos" panose="020B0004020202020204" pitchFamily="34" charset="0"/>
                        <a:ea typeface="+mn-ea"/>
                        <a:cs typeface="Segoe UI" panose="020B0502040204020203" pitchFamily="34" charset="0"/>
                      </a:endParaRPr>
                    </a:p>
                  </a:txBody>
                  <a:tcPr/>
                </a:tc>
                <a:extLst>
                  <a:ext uri="{0D108BD9-81ED-4DB2-BD59-A6C34878D82A}">
                    <a16:rowId xmlns:a16="http://schemas.microsoft.com/office/drawing/2014/main" val="2156706524"/>
                  </a:ext>
                </a:extLst>
              </a:tr>
              <a:tr h="189602">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00" b="0" i="1" u="none" strike="noStrike" kern="1200" cap="none" spc="0" normalizeH="0" baseline="0" noProof="0">
                        <a:ln>
                          <a:noFill/>
                        </a:ln>
                        <a:solidFill>
                          <a:schemeClr val="tx1"/>
                        </a:solidFill>
                        <a:effectLst/>
                        <a:uLnTx/>
                        <a:uFillTx/>
                        <a:latin typeface="Aptos" panose="020B0004020202020204" pitchFamily="34" charset="0"/>
                        <a:ea typeface="+mn-ea"/>
                        <a:cs typeface="+mn-cs"/>
                      </a:endParaRPr>
                    </a:p>
                  </a:txBody>
                  <a:tcPr marL="0" marT="0" marB="0"/>
                </a:tc>
                <a:tc>
                  <a:txBody>
                    <a:bodyPr/>
                    <a:lstStyle/>
                    <a:p>
                      <a:pPr marL="285750" marR="0" lvl="0" indent="-196850" algn="l" defTabSz="932719"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endParaRPr kumimoji="0" lang="en-US" sz="800" b="0" i="0" u="none" strike="noStrike" kern="1200" cap="none" spc="0" normalizeH="0" baseline="0" noProof="0">
                        <a:ln>
                          <a:noFill/>
                        </a:ln>
                        <a:solidFill>
                          <a:schemeClr val="tx1"/>
                        </a:solidFill>
                        <a:effectLst/>
                        <a:uLnTx/>
                        <a:uFillTx/>
                        <a:latin typeface="Aptos" panose="020B0004020202020204" pitchFamily="34" charset="0"/>
                        <a:ea typeface="+mn-ea"/>
                        <a:cs typeface="Segoe UI" panose="020B0502040204020203" pitchFamily="34" charset="0"/>
                      </a:endParaRPr>
                    </a:p>
                  </a:txBody>
                  <a:tcPr/>
                </a:tc>
                <a:extLst>
                  <a:ext uri="{0D108BD9-81ED-4DB2-BD59-A6C34878D82A}">
                    <a16:rowId xmlns:a16="http://schemas.microsoft.com/office/drawing/2014/main" val="4177694592"/>
                  </a:ext>
                </a:extLst>
              </a:tr>
              <a:tr h="146748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u="none" strike="noStrike" kern="1200" cap="none" spc="0" normalizeH="0" baseline="0" noProof="0">
                          <a:ln>
                            <a:noFill/>
                          </a:ln>
                          <a:solidFill>
                            <a:schemeClr val="tx1"/>
                          </a:solidFill>
                          <a:effectLst/>
                          <a:uLnTx/>
                          <a:uFillTx/>
                        </a:rPr>
                        <a:t>How do you plan to technically monitor your integrations and cloud flows?</a:t>
                      </a:r>
                      <a:endParaRPr kumimoji="0" lang="en-US" sz="1600" b="0" i="0" u="none" strike="noStrike" kern="1200" cap="none" spc="0" normalizeH="0" baseline="0" noProof="0">
                        <a:ln>
                          <a:noFill/>
                        </a:ln>
                        <a:solidFill>
                          <a:schemeClr val="tx1"/>
                        </a:solidFill>
                        <a:effectLst/>
                        <a:uLnTx/>
                        <a:uFillTx/>
                        <a:latin typeface="Aptos" panose="020B0004020202020204" pitchFamily="34" charset="0"/>
                        <a:ea typeface="+mn-ea"/>
                        <a:cs typeface="+mn-cs"/>
                      </a:endParaRPr>
                    </a:p>
                  </a:txBody>
                  <a:tcPr marL="0" marT="0" marB="0"/>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a:ln>
                          <a:noFill/>
                        </a:ln>
                        <a:solidFill>
                          <a:schemeClr val="tx1"/>
                        </a:solidFill>
                        <a:effectLst/>
                        <a:uLnTx/>
                        <a:uFillTx/>
                        <a:latin typeface="Aptos" panose="020B0004020202020204" pitchFamily="34" charset="0"/>
                        <a:ea typeface="+mn-ea"/>
                        <a:cs typeface="Segoe UI" panose="020B0502040204020203" pitchFamily="34" charset="0"/>
                      </a:endParaRPr>
                    </a:p>
                  </a:txBody>
                  <a:tcPr/>
                </a:tc>
                <a:extLst>
                  <a:ext uri="{0D108BD9-81ED-4DB2-BD59-A6C34878D82A}">
                    <a16:rowId xmlns:a16="http://schemas.microsoft.com/office/drawing/2014/main" val="173770125"/>
                  </a:ext>
                </a:extLst>
              </a:tr>
              <a:tr h="189602">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00" b="0" i="1" u="none" strike="noStrike" kern="1200" cap="none" spc="0" normalizeH="0" baseline="0" noProof="0">
                        <a:ln>
                          <a:noFill/>
                        </a:ln>
                        <a:solidFill>
                          <a:schemeClr val="tx1"/>
                        </a:solidFill>
                        <a:effectLst/>
                        <a:uLnTx/>
                        <a:uFillTx/>
                        <a:latin typeface="Aptos" panose="020B0004020202020204" pitchFamily="34" charset="0"/>
                        <a:ea typeface="+mn-ea"/>
                        <a:cs typeface="+mn-cs"/>
                      </a:endParaRPr>
                    </a:p>
                  </a:txBody>
                  <a:tcPr marL="0" marT="0" marB="0"/>
                </a:tc>
                <a:tc>
                  <a:txBody>
                    <a:bodyPr/>
                    <a:lstStyle/>
                    <a:p>
                      <a:pPr marL="285750" marR="0" lvl="0" indent="-196850" algn="l" defTabSz="932719"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endParaRPr kumimoji="0" lang="en-US" sz="800" b="0" i="0" u="none" strike="noStrike" kern="1200" cap="none" spc="0" normalizeH="0" baseline="0" noProof="0">
                        <a:ln>
                          <a:noFill/>
                        </a:ln>
                        <a:solidFill>
                          <a:schemeClr val="tx1"/>
                        </a:solidFill>
                        <a:effectLst/>
                        <a:uLnTx/>
                        <a:uFillTx/>
                        <a:latin typeface="Aptos" panose="020B0004020202020204" pitchFamily="34" charset="0"/>
                        <a:ea typeface="+mn-ea"/>
                        <a:cs typeface="Segoe UI" panose="020B0502040204020203" pitchFamily="34" charset="0"/>
                      </a:endParaRPr>
                    </a:p>
                  </a:txBody>
                  <a:tcPr/>
                </a:tc>
                <a:extLst>
                  <a:ext uri="{0D108BD9-81ED-4DB2-BD59-A6C34878D82A}">
                    <a16:rowId xmlns:a16="http://schemas.microsoft.com/office/drawing/2014/main" val="404203326"/>
                  </a:ext>
                </a:extLst>
              </a:tr>
              <a:tr h="146748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u="none" strike="noStrike" kern="1200" cap="none" spc="0" normalizeH="0" baseline="0" noProof="0">
                          <a:ln>
                            <a:noFill/>
                          </a:ln>
                          <a:solidFill>
                            <a:schemeClr val="tx1"/>
                          </a:solidFill>
                          <a:effectLst/>
                          <a:uLnTx/>
                          <a:uFillTx/>
                        </a:rPr>
                        <a:t>Do you have other technical monitoring requirements and plans?</a:t>
                      </a:r>
                      <a:endParaRPr kumimoji="0" lang="en-US" sz="1600" b="0" i="0" u="none" strike="noStrike" kern="1200" cap="none" spc="0" normalizeH="0" baseline="0" noProof="0">
                        <a:ln>
                          <a:noFill/>
                        </a:ln>
                        <a:solidFill>
                          <a:schemeClr val="tx1"/>
                        </a:solidFill>
                        <a:effectLst/>
                        <a:uLnTx/>
                        <a:uFillTx/>
                        <a:latin typeface="Aptos" panose="020B0004020202020204" pitchFamily="34" charset="0"/>
                        <a:ea typeface="+mn-ea"/>
                        <a:cs typeface="+mn-cs"/>
                      </a:endParaRPr>
                    </a:p>
                  </a:txBody>
                  <a:tcPr marL="0" marT="0" marB="0"/>
                </a:tc>
                <a:tc>
                  <a:txBody>
                    <a:bodyPr/>
                    <a:lstStyle/>
                    <a:p>
                      <a:endParaRPr lang="en-US" sz="1600" dirty="0">
                        <a:solidFill>
                          <a:schemeClr val="tx1"/>
                        </a:solidFill>
                        <a:latin typeface="Aptos" panose="020B0004020202020204" pitchFamily="34" charset="0"/>
                      </a:endParaRPr>
                    </a:p>
                  </a:txBody>
                  <a:tcPr/>
                </a:tc>
                <a:extLst>
                  <a:ext uri="{0D108BD9-81ED-4DB2-BD59-A6C34878D82A}">
                    <a16:rowId xmlns:a16="http://schemas.microsoft.com/office/drawing/2014/main" val="3024971028"/>
                  </a:ext>
                </a:extLst>
              </a:tr>
            </a:tbl>
          </a:graphicData>
        </a:graphic>
      </p:graphicFrame>
      <p:sp>
        <p:nvSpPr>
          <p:cNvPr id="5" name="Rectangle: Folded Corner 4">
            <a:extLst>
              <a:ext uri="{FF2B5EF4-FFF2-40B4-BE49-F238E27FC236}">
                <a16:creationId xmlns:a16="http://schemas.microsoft.com/office/drawing/2014/main" id="{EBF7ED77-A742-FBCE-BD52-DC34A33041EE}"/>
              </a:ext>
            </a:extLst>
          </p:cNvPr>
          <p:cNvSpPr/>
          <p:nvPr/>
        </p:nvSpPr>
        <p:spPr bwMode="auto">
          <a:xfrm rot="60000">
            <a:off x="3089036" y="1805409"/>
            <a:ext cx="5400000" cy="1152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600" b="1" i="0" u="none" strike="noStrike" kern="1200" cap="none" spc="0" normalizeH="0" baseline="0" noProof="0">
                <a:ln>
                  <a:noFill/>
                </a:ln>
                <a:solidFill>
                  <a:srgbClr val="000000"/>
                </a:solidFill>
                <a:effectLst/>
                <a:uLnTx/>
                <a:uFillTx/>
                <a:latin typeface="Aptos" panose="020B0004020202020204" pitchFamily="34" charset="0"/>
                <a:ea typeface="Segoe UI" pitchFamily="34" charset="0"/>
                <a:cs typeface="Segoe UI" pitchFamily="34" charset="0"/>
              </a:rPr>
              <a:t>Example answer </a:t>
            </a:r>
            <a:r>
              <a:rPr kumimoji="0" lang="en-US" sz="1600" b="0" i="0" u="none" strike="noStrike" kern="1200" cap="none" spc="0" normalizeH="0" baseline="0" noProof="0">
                <a:ln>
                  <a:noFill/>
                </a:ln>
                <a:solidFill>
                  <a:srgbClr val="000000">
                    <a:lumMod val="65000"/>
                    <a:lumOff val="35000"/>
                  </a:srgbClr>
                </a:solidFill>
                <a:effectLst/>
                <a:uLnTx/>
                <a:uFillTx/>
                <a:latin typeface="Aptos SemiBold" panose="020B0004020202020204" pitchFamily="34" charset="0"/>
                <a:ea typeface="Segoe UI" pitchFamily="34" charset="0"/>
                <a:cs typeface="Segoe UI" pitchFamily="34" charset="0"/>
              </a:rPr>
              <a:t>(you can delete this)</a:t>
            </a:r>
          </a:p>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ptos" panose="020B0004020202020204" pitchFamily="34" charset="0"/>
                <a:ea typeface="+mn-ea"/>
                <a:cs typeface="Segoe UI" pitchFamily="34" charset="0"/>
              </a:rPr>
              <a:t>Azure Application Insights to log activities, errors, and custom events. Also used to monitor Generative Answers and details on failed or moderated answers.</a:t>
            </a:r>
          </a:p>
        </p:txBody>
      </p:sp>
      <p:sp>
        <p:nvSpPr>
          <p:cNvPr id="6" name="Rectangle: Folded Corner 5">
            <a:extLst>
              <a:ext uri="{FF2B5EF4-FFF2-40B4-BE49-F238E27FC236}">
                <a16:creationId xmlns:a16="http://schemas.microsoft.com/office/drawing/2014/main" id="{C3967760-9D0B-25B6-8FB9-C7F3536D29F9}"/>
              </a:ext>
            </a:extLst>
          </p:cNvPr>
          <p:cNvSpPr/>
          <p:nvPr/>
        </p:nvSpPr>
        <p:spPr bwMode="auto">
          <a:xfrm rot="60000">
            <a:off x="3089037" y="3510669"/>
            <a:ext cx="5400000" cy="1152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600" b="1" i="0" u="none" strike="noStrike" kern="1200" cap="none" spc="0" normalizeH="0" baseline="0" noProof="0">
                <a:ln>
                  <a:noFill/>
                </a:ln>
                <a:solidFill>
                  <a:srgbClr val="000000"/>
                </a:solidFill>
                <a:effectLst/>
                <a:uLnTx/>
                <a:uFillTx/>
                <a:latin typeface="Aptos" panose="020B0004020202020204" pitchFamily="34" charset="0"/>
                <a:ea typeface="Segoe UI" pitchFamily="34" charset="0"/>
                <a:cs typeface="Segoe UI" pitchFamily="34" charset="0"/>
              </a:rPr>
              <a:t>Example answer </a:t>
            </a:r>
            <a:r>
              <a:rPr kumimoji="0" lang="en-US" sz="1600" b="0" i="0" u="none" strike="noStrike" kern="1200" cap="none" spc="0" normalizeH="0" baseline="0" noProof="0">
                <a:ln>
                  <a:noFill/>
                </a:ln>
                <a:solidFill>
                  <a:srgbClr val="000000">
                    <a:lumMod val="65000"/>
                    <a:lumOff val="35000"/>
                  </a:srgbClr>
                </a:solidFill>
                <a:effectLst/>
                <a:uLnTx/>
                <a:uFillTx/>
                <a:latin typeface="Aptos SemiBold" panose="020B0004020202020204" pitchFamily="34" charset="0"/>
                <a:ea typeface="Segoe UI" pitchFamily="34" charset="0"/>
                <a:cs typeface="Segoe UI" pitchFamily="34" charset="0"/>
              </a:rPr>
              <a:t>(you can delete this)</a:t>
            </a:r>
          </a:p>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ptos" panose="020B0004020202020204" pitchFamily="34" charset="0"/>
                <a:ea typeface="+mn-ea"/>
                <a:cs typeface="Segoe UI" pitchFamily="34" charset="0"/>
              </a:rPr>
              <a:t>Azure Application Insights for cloud flows.</a:t>
            </a:r>
          </a:p>
        </p:txBody>
      </p:sp>
      <p:sp>
        <p:nvSpPr>
          <p:cNvPr id="8" name="Rectangle: Folded Corner 7">
            <a:extLst>
              <a:ext uri="{FF2B5EF4-FFF2-40B4-BE49-F238E27FC236}">
                <a16:creationId xmlns:a16="http://schemas.microsoft.com/office/drawing/2014/main" id="{B0F2B32F-BE63-08F9-59AD-4D818095EAFE}"/>
              </a:ext>
            </a:extLst>
          </p:cNvPr>
          <p:cNvSpPr/>
          <p:nvPr/>
        </p:nvSpPr>
        <p:spPr bwMode="auto">
          <a:xfrm rot="60000">
            <a:off x="3089036" y="5215930"/>
            <a:ext cx="5400000" cy="1152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600" b="1" i="0" u="none" strike="noStrike" kern="1200" cap="none" spc="0" normalizeH="0" baseline="0" noProof="0">
                <a:ln>
                  <a:noFill/>
                </a:ln>
                <a:solidFill>
                  <a:srgbClr val="000000"/>
                </a:solidFill>
                <a:effectLst/>
                <a:uLnTx/>
                <a:uFillTx/>
                <a:latin typeface="Aptos" panose="020B0004020202020204" pitchFamily="34" charset="0"/>
                <a:ea typeface="Segoe UI" pitchFamily="34" charset="0"/>
                <a:cs typeface="Segoe UI" pitchFamily="34" charset="0"/>
              </a:rPr>
              <a:t>Example answer </a:t>
            </a:r>
            <a:r>
              <a:rPr kumimoji="0" lang="en-US" sz="1600" b="0" i="0" u="none" strike="noStrike" kern="1200" cap="none" spc="0" normalizeH="0" baseline="0" noProof="0">
                <a:ln>
                  <a:noFill/>
                </a:ln>
                <a:solidFill>
                  <a:srgbClr val="000000">
                    <a:lumMod val="65000"/>
                    <a:lumOff val="35000"/>
                  </a:srgbClr>
                </a:solidFill>
                <a:effectLst/>
                <a:uLnTx/>
                <a:uFillTx/>
                <a:latin typeface="Aptos SemiBold" panose="020B0004020202020204" pitchFamily="34" charset="0"/>
                <a:ea typeface="Segoe UI" pitchFamily="34" charset="0"/>
                <a:cs typeface="Segoe UI" pitchFamily="34" charset="0"/>
              </a:rPr>
              <a:t>(you can delete this)</a:t>
            </a:r>
          </a:p>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ptos" panose="020B0004020202020204" pitchFamily="34" charset="0"/>
                <a:ea typeface="+mn-ea"/>
                <a:cs typeface="Segoe UI" pitchFamily="34" charset="0"/>
              </a:rPr>
              <a:t>Yes, the agent client load time on the web page will be monitored with our web analytics tools.</a:t>
            </a:r>
          </a:p>
        </p:txBody>
      </p:sp>
    </p:spTree>
    <p:extLst>
      <p:ext uri="{BB962C8B-B14F-4D97-AF65-F5344CB8AC3E}">
        <p14:creationId xmlns:p14="http://schemas.microsoft.com/office/powerpoint/2010/main" val="34082698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24E0E2-56B1-0DA0-2596-4AB48BA62008}"/>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117CD8E3-C5D5-F642-AF91-429A1576C7B5}"/>
              </a:ext>
            </a:extLst>
          </p:cNvPr>
          <p:cNvSpPr>
            <a:spLocks noGrp="1"/>
          </p:cNvSpPr>
          <p:nvPr>
            <p:ph type="title"/>
          </p:nvPr>
        </p:nvSpPr>
        <p:spPr/>
        <p:txBody>
          <a:bodyPr/>
          <a:lstStyle/>
          <a:p>
            <a:r>
              <a:rPr lang="it-IT"/>
              <a:t>Prompt Injection </a:t>
            </a:r>
            <a:r>
              <a:rPr lang="it-IT" err="1"/>
              <a:t>Mitigations</a:t>
            </a:r>
            <a:endParaRPr lang="en-US"/>
          </a:p>
        </p:txBody>
      </p:sp>
      <p:grpSp>
        <p:nvGrpSpPr>
          <p:cNvPr id="67" name="Group 66" descr="Breadcrumb: Data Security and&#10;User Permissions.&#10;">
            <a:extLst>
              <a:ext uri="{FF2B5EF4-FFF2-40B4-BE49-F238E27FC236}">
                <a16:creationId xmlns:a16="http://schemas.microsoft.com/office/drawing/2014/main" id="{67ADFEC5-FCF0-D7DD-F82F-98551AEE0858}"/>
              </a:ext>
            </a:extLst>
          </p:cNvPr>
          <p:cNvGrpSpPr/>
          <p:nvPr/>
        </p:nvGrpSpPr>
        <p:grpSpPr>
          <a:xfrm>
            <a:off x="9457855" y="-228600"/>
            <a:ext cx="2151533" cy="814388"/>
            <a:chOff x="9457855" y="-228600"/>
            <a:chExt cx="2151533" cy="814388"/>
          </a:xfrm>
        </p:grpSpPr>
        <p:sp>
          <p:nvSpPr>
            <p:cNvPr id="68" name="Rounded Rectangle 67">
              <a:extLst>
                <a:ext uri="{FF2B5EF4-FFF2-40B4-BE49-F238E27FC236}">
                  <a16:creationId xmlns:a16="http://schemas.microsoft.com/office/drawing/2014/main" id="{01F9A22D-1E83-5327-88C3-09C8985BD34B}"/>
                </a:ext>
                <a:ext uri="{C183D7F6-B498-43B3-948B-1728B52AA6E4}">
                  <adec:decorative xmlns:adec="http://schemas.microsoft.com/office/drawing/2017/decorative" val="1"/>
                </a:ext>
              </a:extLst>
            </p:cNvPr>
            <p:cNvSpPr/>
            <p:nvPr/>
          </p:nvSpPr>
          <p:spPr bwMode="auto">
            <a:xfrm>
              <a:off x="9457855" y="-228600"/>
              <a:ext cx="2151533" cy="814388"/>
            </a:xfrm>
            <a:prstGeom prst="roundRect">
              <a:avLst>
                <a:gd name="adj" fmla="val 19743"/>
              </a:avLst>
            </a:prstGeom>
            <a:solidFill>
              <a:srgbClr val="FFFFFF">
                <a:alpha val="50196"/>
              </a:srgbClr>
            </a:solidFill>
            <a:ln w="12700" cap="rnd" cmpd="sng" algn="ctr">
              <a:gradFill flip="none" rotWithShape="1">
                <a:gsLst>
                  <a:gs pos="23000">
                    <a:schemeClr val="tx1">
                      <a:alpha val="0"/>
                    </a:schemeClr>
                  </a:gs>
                  <a:gs pos="38000">
                    <a:schemeClr val="tx1"/>
                  </a:gs>
                </a:gsLst>
                <a:lin ang="5400000" scaled="1"/>
                <a:tileRect/>
              </a:gradFill>
              <a:prstDash val="solid"/>
              <a:headEnd type="none" w="lg" len="sm"/>
              <a:tailEnd type="none" w="lg" len="sm"/>
            </a:ln>
            <a:effectLst/>
          </p:spPr>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marL="0" marR="0" lvl="0" indent="0" algn="ctr" defTabSz="811702" rtl="0" eaLnBrk="1" fontAlgn="auto" latinLnBrk="0" hangingPunct="1">
                <a:lnSpc>
                  <a:spcPct val="100000"/>
                </a:lnSpc>
                <a:spcBef>
                  <a:spcPts val="174"/>
                </a:spcBef>
                <a:spcAft>
                  <a:spcPts val="0"/>
                </a:spcAft>
                <a:buClrTx/>
                <a:buSzTx/>
                <a:buFontTx/>
                <a:buNone/>
                <a:tabLst/>
                <a:defRPr/>
              </a:pPr>
              <a:endParaRPr kumimoji="0" lang="en-US" sz="2400" b="1" i="0" u="none" strike="noStrike" kern="0" cap="none" spc="0" normalizeH="0" baseline="0" noProof="0" err="1">
                <a:ln>
                  <a:noFill/>
                </a:ln>
                <a:gradFill>
                  <a:gsLst>
                    <a:gs pos="41958">
                      <a:srgbClr val="FFFFFF"/>
                    </a:gs>
                    <a:gs pos="63000">
                      <a:srgbClr val="FFFFFF"/>
                    </a:gs>
                  </a:gsLst>
                  <a:lin ang="0" scaled="0"/>
                </a:gradFill>
                <a:effectLst/>
                <a:uLnTx/>
                <a:uFillTx/>
                <a:latin typeface="Segoe UI Semibold"/>
                <a:ea typeface="+mn-ea"/>
                <a:cs typeface="+mn-cs"/>
              </a:endParaRPr>
            </a:p>
          </p:txBody>
        </p:sp>
        <p:sp>
          <p:nvSpPr>
            <p:cNvPr id="69" name="Graphic 10">
              <a:extLst>
                <a:ext uri="{FF2B5EF4-FFF2-40B4-BE49-F238E27FC236}">
                  <a16:creationId xmlns:a16="http://schemas.microsoft.com/office/drawing/2014/main" id="{AFEC6B87-BDF6-9735-C219-4B7743E25789}"/>
                </a:ext>
                <a:ext uri="{C183D7F6-B498-43B3-948B-1728B52AA6E4}">
                  <adec:decorative xmlns:adec="http://schemas.microsoft.com/office/drawing/2017/decorative" val="1"/>
                </a:ext>
              </a:extLst>
            </p:cNvPr>
            <p:cNvSpPr/>
            <p:nvPr/>
          </p:nvSpPr>
          <p:spPr>
            <a:xfrm>
              <a:off x="9668509" y="156033"/>
              <a:ext cx="195983" cy="244979"/>
            </a:xfrm>
            <a:custGeom>
              <a:avLst/>
              <a:gdLst>
                <a:gd name="connsiteX0" fmla="*/ 76200 w 152400"/>
                <a:gd name="connsiteY0" fmla="*/ 0 h 190500"/>
                <a:gd name="connsiteX1" fmla="*/ 114300 w 152400"/>
                <a:gd name="connsiteY1" fmla="*/ 38100 h 190500"/>
                <a:gd name="connsiteX2" fmla="*/ 114300 w 152400"/>
                <a:gd name="connsiteY2" fmla="*/ 57150 h 190500"/>
                <a:gd name="connsiteX3" fmla="*/ 138113 w 152400"/>
                <a:gd name="connsiteY3" fmla="*/ 57150 h 190500"/>
                <a:gd name="connsiteX4" fmla="*/ 152400 w 152400"/>
                <a:gd name="connsiteY4" fmla="*/ 71438 h 190500"/>
                <a:gd name="connsiteX5" fmla="*/ 152400 w 152400"/>
                <a:gd name="connsiteY5" fmla="*/ 176213 h 190500"/>
                <a:gd name="connsiteX6" fmla="*/ 138113 w 152400"/>
                <a:gd name="connsiteY6" fmla="*/ 190500 h 190500"/>
                <a:gd name="connsiteX7" fmla="*/ 14288 w 152400"/>
                <a:gd name="connsiteY7" fmla="*/ 190500 h 190500"/>
                <a:gd name="connsiteX8" fmla="*/ 0 w 152400"/>
                <a:gd name="connsiteY8" fmla="*/ 176213 h 190500"/>
                <a:gd name="connsiteX9" fmla="*/ 0 w 152400"/>
                <a:gd name="connsiteY9" fmla="*/ 71438 h 190500"/>
                <a:gd name="connsiteX10" fmla="*/ 14288 w 152400"/>
                <a:gd name="connsiteY10" fmla="*/ 57150 h 190500"/>
                <a:gd name="connsiteX11" fmla="*/ 38100 w 152400"/>
                <a:gd name="connsiteY11" fmla="*/ 57150 h 190500"/>
                <a:gd name="connsiteX12" fmla="*/ 38100 w 152400"/>
                <a:gd name="connsiteY12" fmla="*/ 38100 h 190500"/>
                <a:gd name="connsiteX13" fmla="*/ 76200 w 152400"/>
                <a:gd name="connsiteY13" fmla="*/ 0 h 190500"/>
                <a:gd name="connsiteX14" fmla="*/ 76200 w 152400"/>
                <a:gd name="connsiteY14" fmla="*/ 109538 h 190500"/>
                <a:gd name="connsiteX15" fmla="*/ 61913 w 152400"/>
                <a:gd name="connsiteY15" fmla="*/ 123825 h 190500"/>
                <a:gd name="connsiteX16" fmla="*/ 76200 w 152400"/>
                <a:gd name="connsiteY16" fmla="*/ 138113 h 190500"/>
                <a:gd name="connsiteX17" fmla="*/ 90488 w 152400"/>
                <a:gd name="connsiteY17" fmla="*/ 123825 h 190500"/>
                <a:gd name="connsiteX18" fmla="*/ 76200 w 152400"/>
                <a:gd name="connsiteY18" fmla="*/ 109538 h 190500"/>
                <a:gd name="connsiteX19" fmla="*/ 76200 w 152400"/>
                <a:gd name="connsiteY19" fmla="*/ 19050 h 190500"/>
                <a:gd name="connsiteX20" fmla="*/ 57150 w 152400"/>
                <a:gd name="connsiteY20" fmla="*/ 38100 h 190500"/>
                <a:gd name="connsiteX21" fmla="*/ 57150 w 152400"/>
                <a:gd name="connsiteY21" fmla="*/ 57150 h 190500"/>
                <a:gd name="connsiteX22" fmla="*/ 95250 w 152400"/>
                <a:gd name="connsiteY22" fmla="*/ 57150 h 190500"/>
                <a:gd name="connsiteX23" fmla="*/ 95250 w 152400"/>
                <a:gd name="connsiteY23" fmla="*/ 38100 h 190500"/>
                <a:gd name="connsiteX24" fmla="*/ 76200 w 152400"/>
                <a:gd name="connsiteY24" fmla="*/ 19050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52400" h="190500">
                  <a:moveTo>
                    <a:pt x="76200" y="0"/>
                  </a:moveTo>
                  <a:cubicBezTo>
                    <a:pt x="97242" y="0"/>
                    <a:pt x="114300" y="17058"/>
                    <a:pt x="114300" y="38100"/>
                  </a:cubicBezTo>
                  <a:lnTo>
                    <a:pt x="114300" y="57150"/>
                  </a:lnTo>
                  <a:lnTo>
                    <a:pt x="138113" y="57150"/>
                  </a:lnTo>
                  <a:cubicBezTo>
                    <a:pt x="146003" y="57150"/>
                    <a:pt x="152400" y="63547"/>
                    <a:pt x="152400" y="71438"/>
                  </a:cubicBezTo>
                  <a:lnTo>
                    <a:pt x="152400" y="176213"/>
                  </a:lnTo>
                  <a:cubicBezTo>
                    <a:pt x="152400" y="184103"/>
                    <a:pt x="146003" y="190500"/>
                    <a:pt x="138113" y="190500"/>
                  </a:cubicBezTo>
                  <a:lnTo>
                    <a:pt x="14288" y="190500"/>
                  </a:lnTo>
                  <a:cubicBezTo>
                    <a:pt x="6397" y="190500"/>
                    <a:pt x="0" y="184103"/>
                    <a:pt x="0" y="176213"/>
                  </a:cubicBezTo>
                  <a:lnTo>
                    <a:pt x="0" y="71438"/>
                  </a:lnTo>
                  <a:cubicBezTo>
                    <a:pt x="0" y="63547"/>
                    <a:pt x="6397" y="57150"/>
                    <a:pt x="14288" y="57150"/>
                  </a:cubicBezTo>
                  <a:lnTo>
                    <a:pt x="38100" y="57150"/>
                  </a:lnTo>
                  <a:lnTo>
                    <a:pt x="38100" y="38100"/>
                  </a:lnTo>
                  <a:cubicBezTo>
                    <a:pt x="38100" y="17058"/>
                    <a:pt x="55158" y="0"/>
                    <a:pt x="76200" y="0"/>
                  </a:cubicBezTo>
                  <a:close/>
                  <a:moveTo>
                    <a:pt x="76200" y="109538"/>
                  </a:moveTo>
                  <a:cubicBezTo>
                    <a:pt x="68309" y="109538"/>
                    <a:pt x="61913" y="115934"/>
                    <a:pt x="61913" y="123825"/>
                  </a:cubicBezTo>
                  <a:cubicBezTo>
                    <a:pt x="61913" y="131716"/>
                    <a:pt x="68309" y="138113"/>
                    <a:pt x="76200" y="138113"/>
                  </a:cubicBezTo>
                  <a:cubicBezTo>
                    <a:pt x="84091" y="138113"/>
                    <a:pt x="90488" y="131716"/>
                    <a:pt x="90488" y="123825"/>
                  </a:cubicBezTo>
                  <a:cubicBezTo>
                    <a:pt x="90488" y="115934"/>
                    <a:pt x="84091" y="109538"/>
                    <a:pt x="76200" y="109538"/>
                  </a:cubicBezTo>
                  <a:close/>
                  <a:moveTo>
                    <a:pt x="76200" y="19050"/>
                  </a:moveTo>
                  <a:cubicBezTo>
                    <a:pt x="65679" y="19050"/>
                    <a:pt x="57150" y="27579"/>
                    <a:pt x="57150" y="38100"/>
                  </a:cubicBezTo>
                  <a:lnTo>
                    <a:pt x="57150" y="57150"/>
                  </a:lnTo>
                  <a:lnTo>
                    <a:pt x="95250" y="57150"/>
                  </a:lnTo>
                  <a:lnTo>
                    <a:pt x="95250" y="38100"/>
                  </a:lnTo>
                  <a:cubicBezTo>
                    <a:pt x="95250" y="27579"/>
                    <a:pt x="86721" y="19050"/>
                    <a:pt x="76200" y="19050"/>
                  </a:cubicBezTo>
                  <a:close/>
                </a:path>
              </a:pathLst>
            </a:custGeom>
            <a:gradFill flip="none" rotWithShape="1">
              <a:gsLst>
                <a:gs pos="80000">
                  <a:srgbClr val="0A6BBA"/>
                </a:gs>
                <a:gs pos="0">
                  <a:srgbClr val="318581"/>
                </a:gs>
              </a:gsLst>
              <a:path path="circle">
                <a:fillToRect l="100000" t="100000"/>
              </a:path>
              <a:tileRect r="-100000" b="-100000"/>
            </a:gradFill>
            <a:effectLst/>
          </p:spPr>
          <p:txBody>
            <a:bodyPr wrap="square" lIns="146957" tIns="25718" rIns="146957" bIns="27432" rtlCol="0">
              <a:noAutofit/>
            </a:bodyPr>
            <a:lstStyle/>
            <a:p>
              <a:pPr marL="0" marR="0" lvl="0" indent="0" algn="ctr" defTabSz="2275850" rtl="0" eaLnBrk="1" fontAlgn="base" latinLnBrk="0" hangingPunct="1">
                <a:lnSpc>
                  <a:spcPct val="100000"/>
                </a:lnSpc>
                <a:spcBef>
                  <a:spcPct val="0"/>
                </a:spcBef>
                <a:spcAft>
                  <a:spcPct val="0"/>
                </a:spcAft>
                <a:buClrTx/>
                <a:buSzTx/>
                <a:buFontTx/>
                <a:buNone/>
                <a:tabLst>
                  <a:tab pos="3701239" algn="l"/>
                </a:tabLst>
                <a:defRPr/>
              </a:pPr>
              <a:endParaRPr kumimoji="0" lang="en-US" sz="1400" b="1" i="0" u="none" strike="noStrike" kern="0" cap="none" spc="0" normalizeH="0" baseline="0" noProof="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endParaRPr>
            </a:p>
          </p:txBody>
        </p:sp>
        <p:sp>
          <p:nvSpPr>
            <p:cNvPr id="70" name="TextBox 69">
              <a:extLst>
                <a:ext uri="{FF2B5EF4-FFF2-40B4-BE49-F238E27FC236}">
                  <a16:creationId xmlns:a16="http://schemas.microsoft.com/office/drawing/2014/main" id="{FB80CA51-E46E-6258-121D-270C577673D6}"/>
                </a:ext>
                <a:ext uri="{C183D7F6-B498-43B3-948B-1728B52AA6E4}">
                  <adec:decorative xmlns:adec="http://schemas.microsoft.com/office/drawing/2017/decorative" val="1"/>
                </a:ext>
              </a:extLst>
            </p:cNvPr>
            <p:cNvSpPr txBox="1"/>
            <p:nvPr/>
          </p:nvSpPr>
          <p:spPr>
            <a:xfrm>
              <a:off x="10013950" y="170115"/>
              <a:ext cx="1595438" cy="24622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0" cap="none" spc="150" normalizeH="0" baseline="0" noProof="0">
                  <a:ln>
                    <a:noFill/>
                  </a:ln>
                  <a:solidFill>
                    <a:srgbClr val="000000"/>
                  </a:solidFill>
                  <a:effectLst/>
                  <a:uLnTx/>
                  <a:uFillTx/>
                  <a:latin typeface="Segoe UI Semibold"/>
                  <a:ea typeface="+mn-ea"/>
                  <a:cs typeface="Segoe UI Semibold" panose="020B0502040204020203" pitchFamily="34" charset="0"/>
                </a:rPr>
                <a:t>DATA SECURITY AND </a:t>
              </a:r>
              <a:br>
                <a:rPr kumimoji="0" lang="en-US" sz="800" b="1" i="0" u="none" strike="noStrike" kern="0" cap="none" spc="150" normalizeH="0" baseline="0" noProof="0">
                  <a:ln>
                    <a:noFill/>
                  </a:ln>
                  <a:solidFill>
                    <a:srgbClr val="000000"/>
                  </a:solidFill>
                  <a:effectLst/>
                  <a:uLnTx/>
                  <a:uFillTx/>
                  <a:latin typeface="Segoe UI Semibold"/>
                  <a:ea typeface="+mn-ea"/>
                  <a:cs typeface="Segoe UI Semibold" panose="020B0502040204020203" pitchFamily="34" charset="0"/>
                </a:rPr>
              </a:br>
              <a:r>
                <a:rPr kumimoji="0" lang="en-US" sz="800" b="1" i="0" u="none" strike="noStrike" kern="0" cap="none" spc="150" normalizeH="0" baseline="0" noProof="0">
                  <a:ln>
                    <a:noFill/>
                  </a:ln>
                  <a:solidFill>
                    <a:srgbClr val="000000"/>
                  </a:solidFill>
                  <a:effectLst/>
                  <a:uLnTx/>
                  <a:uFillTx/>
                  <a:latin typeface="Segoe UI Semibold"/>
                  <a:ea typeface="+mn-ea"/>
                  <a:cs typeface="Segoe UI Semibold" panose="020B0502040204020203" pitchFamily="34" charset="0"/>
                </a:rPr>
                <a:t>USER PERMISSIONS</a:t>
              </a:r>
            </a:p>
          </p:txBody>
        </p:sp>
      </p:grpSp>
      <p:sp>
        <p:nvSpPr>
          <p:cNvPr id="47" name="Rounded Rectangle 46">
            <a:extLst>
              <a:ext uri="{FF2B5EF4-FFF2-40B4-BE49-F238E27FC236}">
                <a16:creationId xmlns:a16="http://schemas.microsoft.com/office/drawing/2014/main" id="{BDE705F7-2928-45DE-F681-0A43EF9EA430}"/>
              </a:ext>
              <a:ext uri="{C183D7F6-B498-43B3-948B-1728B52AA6E4}">
                <adec:decorative xmlns:adec="http://schemas.microsoft.com/office/drawing/2017/decorative" val="1"/>
              </a:ext>
            </a:extLst>
          </p:cNvPr>
          <p:cNvSpPr/>
          <p:nvPr/>
        </p:nvSpPr>
        <p:spPr bwMode="auto">
          <a:xfrm>
            <a:off x="588263" y="1432879"/>
            <a:ext cx="11015474" cy="2021006"/>
          </a:xfrm>
          <a:prstGeom prst="roundRect">
            <a:avLst>
              <a:gd name="adj" fmla="val 7508"/>
            </a:avLst>
          </a:prstGeom>
          <a:noFill/>
          <a:ln w="12700"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marL="0" marR="0" lvl="0" indent="0" algn="ctr" defTabSz="811670" rtl="0" eaLnBrk="1" fontAlgn="auto" latinLnBrk="0" hangingPunct="1">
              <a:lnSpc>
                <a:spcPct val="100000"/>
              </a:lnSpc>
              <a:spcBef>
                <a:spcPts val="174"/>
              </a:spcBef>
              <a:spcAft>
                <a:spcPts val="0"/>
              </a:spcAft>
              <a:buClrTx/>
              <a:buSzTx/>
              <a:buFontTx/>
              <a:buNone/>
              <a:tabLst/>
              <a:defRPr/>
            </a:pPr>
            <a:endParaRPr kumimoji="0" lang="en-US" sz="2400" b="0" i="0" u="none" strike="noStrike" kern="1200" cap="none" spc="0" normalizeH="0" baseline="0" noProof="0" err="1">
              <a:ln>
                <a:noFill/>
              </a:ln>
              <a:gradFill>
                <a:gsLst>
                  <a:gs pos="41958">
                    <a:srgbClr val="FFFFFF"/>
                  </a:gs>
                  <a:gs pos="63000">
                    <a:srgbClr val="FFFFFF"/>
                  </a:gs>
                </a:gsLst>
                <a:lin ang="0" scaled="0"/>
              </a:gradFill>
              <a:effectLst/>
              <a:uLnTx/>
              <a:uFillTx/>
              <a:latin typeface="Segoe UI" panose="020B0502040204020203" pitchFamily="34" charset="0"/>
              <a:ea typeface="+mn-ea"/>
              <a:cs typeface="Segoe UI" panose="020B0502040204020203" pitchFamily="34" charset="0"/>
            </a:endParaRPr>
          </a:p>
        </p:txBody>
      </p:sp>
      <p:sp>
        <p:nvSpPr>
          <p:cNvPr id="52" name="TextBox 51">
            <a:extLst>
              <a:ext uri="{FF2B5EF4-FFF2-40B4-BE49-F238E27FC236}">
                <a16:creationId xmlns:a16="http://schemas.microsoft.com/office/drawing/2014/main" id="{CAD81549-9650-3D12-D069-A13572F6AAEE}"/>
              </a:ext>
              <a:ext uri="{C183D7F6-B498-43B3-948B-1728B52AA6E4}">
                <adec:decorative xmlns:adec="http://schemas.microsoft.com/office/drawing/2017/decorative" val="1"/>
              </a:ext>
            </a:extLst>
          </p:cNvPr>
          <p:cNvSpPr txBox="1">
            <a:spLocks noChangeAspect="1"/>
          </p:cNvSpPr>
          <p:nvPr/>
        </p:nvSpPr>
        <p:spPr>
          <a:xfrm>
            <a:off x="2919374" y="1644104"/>
            <a:ext cx="834219" cy="834219"/>
          </a:xfrm>
          <a:prstGeom prst="ellipse">
            <a:avLst/>
          </a:prstGeom>
          <a:gradFill flip="none" rotWithShape="1">
            <a:gsLst>
              <a:gs pos="80000">
                <a:srgbClr val="0A6BBA"/>
              </a:gs>
              <a:gs pos="0">
                <a:srgbClr val="318581"/>
              </a:gs>
            </a:gsLst>
            <a:path path="circle">
              <a:fillToRect l="100000" t="100000"/>
            </a:path>
            <a:tileRect r="-100000" b="-100000"/>
          </a:gradFill>
          <a:effectLst/>
        </p:spPr>
        <p:txBody>
          <a:bodyPr wrap="none" lIns="0" tIns="0" rIns="0" bIns="0" rtlCol="0">
            <a:noAutofit/>
          </a:bodyPr>
          <a:lstStyle>
            <a:defPPr>
              <a:defRPr lang="en-US"/>
            </a:defPPr>
            <a:lvl1pPr marR="0" lvl="0" indent="0" algn="ctr" defTabSz="2275850" fontAlgn="base">
              <a:lnSpc>
                <a:spcPct val="100000"/>
              </a:lnSpc>
              <a:spcBef>
                <a:spcPct val="0"/>
              </a:spcBef>
              <a:spcAft>
                <a:spcPct val="0"/>
              </a:spcAft>
              <a:buClrTx/>
              <a:buSzTx/>
              <a:buFontTx/>
              <a:buNone/>
              <a:tabLst>
                <a:tab pos="3701239" algn="l"/>
              </a:tabLst>
              <a:defRPr kumimoji="0" sz="1400" b="1" i="0" u="none" strike="noStrike" cap="none" spc="0" normalizeH="0" baseline="0">
                <a:ln w="3175">
                  <a:noFill/>
                </a:ln>
                <a:gradFill>
                  <a:gsLst>
                    <a:gs pos="53147">
                      <a:srgbClr val="FFFFFF"/>
                    </a:gs>
                    <a:gs pos="28000">
                      <a:srgbClr val="FFFFFF"/>
                    </a:gs>
                  </a:gsLst>
                  <a:path path="circle">
                    <a:fillToRect l="100000" b="100000"/>
                  </a:path>
                </a:gradFill>
                <a:effectLst/>
                <a:uLnTx/>
                <a:uFillTx/>
                <a:latin typeface="Segoe UI Semibold"/>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2275850" rtl="0" eaLnBrk="1" fontAlgn="base" latinLnBrk="0" hangingPunct="1">
              <a:lnSpc>
                <a:spcPct val="100000"/>
              </a:lnSpc>
              <a:spcBef>
                <a:spcPct val="0"/>
              </a:spcBef>
              <a:spcAft>
                <a:spcPct val="0"/>
              </a:spcAft>
              <a:buClrTx/>
              <a:buSzTx/>
              <a:buFontTx/>
              <a:buNone/>
              <a:tabLst>
                <a:tab pos="3701239" algn="l"/>
              </a:tabLst>
              <a:defRPr/>
            </a:pPr>
            <a:endParaRPr kumimoji="0" lang="en-US" sz="1400" b="1"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endParaRPr>
          </a:p>
        </p:txBody>
      </p:sp>
      <p:sp>
        <p:nvSpPr>
          <p:cNvPr id="53" name="Graphic 15">
            <a:extLst>
              <a:ext uri="{FF2B5EF4-FFF2-40B4-BE49-F238E27FC236}">
                <a16:creationId xmlns:a16="http://schemas.microsoft.com/office/drawing/2014/main" id="{EADDB2CF-DF9C-59F9-8DB2-A65FE60A4CF2}"/>
              </a:ext>
              <a:ext uri="{C183D7F6-B498-43B3-948B-1728B52AA6E4}">
                <adec:decorative xmlns:adec="http://schemas.microsoft.com/office/drawing/2017/decorative" val="1"/>
              </a:ext>
            </a:extLst>
          </p:cNvPr>
          <p:cNvSpPr/>
          <p:nvPr/>
        </p:nvSpPr>
        <p:spPr>
          <a:xfrm>
            <a:off x="3127722" y="1852311"/>
            <a:ext cx="417522" cy="417804"/>
          </a:xfrm>
          <a:custGeom>
            <a:avLst/>
            <a:gdLst>
              <a:gd name="connsiteX0" fmla="*/ 639228 w 867777"/>
              <a:gd name="connsiteY0" fmla="*/ 9528 h 868365"/>
              <a:gd name="connsiteX1" fmla="*/ 685274 w 867777"/>
              <a:gd name="connsiteY1" fmla="*/ 9528 h 868365"/>
              <a:gd name="connsiteX2" fmla="*/ 859033 w 867777"/>
              <a:gd name="connsiteY2" fmla="*/ 183287 h 868365"/>
              <a:gd name="connsiteX3" fmla="*/ 857408 w 867777"/>
              <a:gd name="connsiteY3" fmla="*/ 229333 h 868365"/>
              <a:gd name="connsiteX4" fmla="*/ 812987 w 867777"/>
              <a:gd name="connsiteY4" fmla="*/ 229333 h 868365"/>
              <a:gd name="connsiteX5" fmla="*/ 792570 w 867777"/>
              <a:gd name="connsiteY5" fmla="*/ 208916 h 868365"/>
              <a:gd name="connsiteX6" fmla="*/ 718940 w 867777"/>
              <a:gd name="connsiteY6" fmla="*/ 282329 h 868365"/>
              <a:gd name="connsiteX7" fmla="*/ 826236 w 867777"/>
              <a:gd name="connsiteY7" fmla="*/ 389625 h 868365"/>
              <a:gd name="connsiteX8" fmla="*/ 827013 w 867777"/>
              <a:gd name="connsiteY8" fmla="*/ 435693 h 868365"/>
              <a:gd name="connsiteX9" fmla="*/ 780946 w 867777"/>
              <a:gd name="connsiteY9" fmla="*/ 436471 h 868365"/>
              <a:gd name="connsiteX10" fmla="*/ 780146 w 867777"/>
              <a:gd name="connsiteY10" fmla="*/ 435672 h 868365"/>
              <a:gd name="connsiteX11" fmla="*/ 716290 w 867777"/>
              <a:gd name="connsiteY11" fmla="*/ 371815 h 868365"/>
              <a:gd name="connsiteX12" fmla="*/ 419119 w 867777"/>
              <a:gd name="connsiteY12" fmla="*/ 669030 h 868365"/>
              <a:gd name="connsiteX13" fmla="*/ 303960 w 867777"/>
              <a:gd name="connsiteY13" fmla="*/ 716726 h 868365"/>
              <a:gd name="connsiteX14" fmla="*/ 197707 w 867777"/>
              <a:gd name="connsiteY14" fmla="*/ 716726 h 868365"/>
              <a:gd name="connsiteX15" fmla="*/ 55225 w 867777"/>
              <a:gd name="connsiteY15" fmla="*/ 859209 h 868365"/>
              <a:gd name="connsiteX16" fmla="*/ 9156 w 867777"/>
              <a:gd name="connsiteY16" fmla="*/ 858431 h 868365"/>
              <a:gd name="connsiteX17" fmla="*/ 9135 w 867777"/>
              <a:gd name="connsiteY17" fmla="*/ 813163 h 868365"/>
              <a:gd name="connsiteX18" fmla="*/ 151617 w 867777"/>
              <a:gd name="connsiteY18" fmla="*/ 670680 h 868365"/>
              <a:gd name="connsiteX19" fmla="*/ 151617 w 867777"/>
              <a:gd name="connsiteY19" fmla="*/ 564383 h 868365"/>
              <a:gd name="connsiteX20" fmla="*/ 199314 w 867777"/>
              <a:gd name="connsiteY20" fmla="*/ 449181 h 868365"/>
              <a:gd name="connsiteX21" fmla="*/ 214170 w 867777"/>
              <a:gd name="connsiteY21" fmla="*/ 434368 h 868365"/>
              <a:gd name="connsiteX22" fmla="*/ 280633 w 867777"/>
              <a:gd name="connsiteY22" fmla="*/ 500831 h 868365"/>
              <a:gd name="connsiteX23" fmla="*/ 326701 w 867777"/>
              <a:gd name="connsiteY23" fmla="*/ 500054 h 868365"/>
              <a:gd name="connsiteX24" fmla="*/ 326723 w 867777"/>
              <a:gd name="connsiteY24" fmla="*/ 454785 h 868365"/>
              <a:gd name="connsiteX25" fmla="*/ 260217 w 867777"/>
              <a:gd name="connsiteY25" fmla="*/ 388322 h 868365"/>
              <a:gd name="connsiteX26" fmla="*/ 301050 w 867777"/>
              <a:gd name="connsiteY26" fmla="*/ 347489 h 868365"/>
              <a:gd name="connsiteX27" fmla="*/ 367513 w 867777"/>
              <a:gd name="connsiteY27" fmla="*/ 413952 h 868365"/>
              <a:gd name="connsiteX28" fmla="*/ 413559 w 867777"/>
              <a:gd name="connsiteY28" fmla="*/ 415576 h 868365"/>
              <a:gd name="connsiteX29" fmla="*/ 415183 w 867777"/>
              <a:gd name="connsiteY29" fmla="*/ 369530 h 868365"/>
              <a:gd name="connsiteX30" fmla="*/ 413559 w 867777"/>
              <a:gd name="connsiteY30" fmla="*/ 367906 h 868365"/>
              <a:gd name="connsiteX31" fmla="*/ 347096 w 867777"/>
              <a:gd name="connsiteY31" fmla="*/ 301443 h 868365"/>
              <a:gd name="connsiteX32" fmla="*/ 387929 w 867777"/>
              <a:gd name="connsiteY32" fmla="*/ 260609 h 868365"/>
              <a:gd name="connsiteX33" fmla="*/ 454392 w 867777"/>
              <a:gd name="connsiteY33" fmla="*/ 327072 h 868365"/>
              <a:gd name="connsiteX34" fmla="*/ 500438 w 867777"/>
              <a:gd name="connsiteY34" fmla="*/ 328698 h 868365"/>
              <a:gd name="connsiteX35" fmla="*/ 502063 w 867777"/>
              <a:gd name="connsiteY35" fmla="*/ 282652 h 868365"/>
              <a:gd name="connsiteX36" fmla="*/ 500438 w 867777"/>
              <a:gd name="connsiteY36" fmla="*/ 281026 h 868365"/>
              <a:gd name="connsiteX37" fmla="*/ 433975 w 867777"/>
              <a:gd name="connsiteY37" fmla="*/ 214563 h 868365"/>
              <a:gd name="connsiteX38" fmla="*/ 496529 w 867777"/>
              <a:gd name="connsiteY38" fmla="*/ 152010 h 868365"/>
              <a:gd name="connsiteX39" fmla="*/ 432672 w 867777"/>
              <a:gd name="connsiteY39" fmla="*/ 88154 h 868365"/>
              <a:gd name="connsiteX40" fmla="*/ 434297 w 867777"/>
              <a:gd name="connsiteY40" fmla="*/ 42108 h 868365"/>
              <a:gd name="connsiteX41" fmla="*/ 478718 w 867777"/>
              <a:gd name="connsiteY41" fmla="*/ 42108 h 868365"/>
              <a:gd name="connsiteX42" fmla="*/ 586014 w 867777"/>
              <a:gd name="connsiteY42" fmla="*/ 149404 h 868365"/>
              <a:gd name="connsiteX43" fmla="*/ 659601 w 867777"/>
              <a:gd name="connsiteY43" fmla="*/ 75991 h 868365"/>
              <a:gd name="connsiteX44" fmla="*/ 639185 w 867777"/>
              <a:gd name="connsiteY44" fmla="*/ 55574 h 868365"/>
              <a:gd name="connsiteX45" fmla="*/ 639185 w 867777"/>
              <a:gd name="connsiteY45" fmla="*/ 9528 h 868365"/>
              <a:gd name="connsiteX46" fmla="*/ 746481 w 867777"/>
              <a:gd name="connsiteY46" fmla="*/ 162870 h 868365"/>
              <a:gd name="connsiteX47" fmla="*/ 705647 w 867777"/>
              <a:gd name="connsiteY47" fmla="*/ 122037 h 868365"/>
              <a:gd name="connsiteX48" fmla="*/ 632104 w 867777"/>
              <a:gd name="connsiteY48" fmla="*/ 195450 h 868365"/>
              <a:gd name="connsiteX49" fmla="*/ 672894 w 867777"/>
              <a:gd name="connsiteY49" fmla="*/ 236283 h 868365"/>
              <a:gd name="connsiteX50" fmla="*/ 746481 w 867777"/>
              <a:gd name="connsiteY50" fmla="*/ 162870 h 868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867777" h="868365">
                <a:moveTo>
                  <a:pt x="639228" y="9528"/>
                </a:moveTo>
                <a:cubicBezTo>
                  <a:pt x="651947" y="-3176"/>
                  <a:pt x="672555" y="-3176"/>
                  <a:pt x="685274" y="9528"/>
                </a:cubicBezTo>
                <a:lnTo>
                  <a:pt x="859033" y="183287"/>
                </a:lnTo>
                <a:cubicBezTo>
                  <a:pt x="871300" y="196451"/>
                  <a:pt x="870571" y="217066"/>
                  <a:pt x="857408" y="229333"/>
                </a:cubicBezTo>
                <a:cubicBezTo>
                  <a:pt x="844898" y="240992"/>
                  <a:pt x="825497" y="240992"/>
                  <a:pt x="812987" y="229333"/>
                </a:cubicBezTo>
                <a:lnTo>
                  <a:pt x="792570" y="208916"/>
                </a:lnTo>
                <a:lnTo>
                  <a:pt x="718940" y="282329"/>
                </a:lnTo>
                <a:lnTo>
                  <a:pt x="826236" y="389625"/>
                </a:lnTo>
                <a:cubicBezTo>
                  <a:pt x="839172" y="402132"/>
                  <a:pt x="839520" y="422757"/>
                  <a:pt x="827013" y="435693"/>
                </a:cubicBezTo>
                <a:cubicBezTo>
                  <a:pt x="814507" y="448630"/>
                  <a:pt x="793882" y="448977"/>
                  <a:pt x="780946" y="436471"/>
                </a:cubicBezTo>
                <a:cubicBezTo>
                  <a:pt x="780676" y="436210"/>
                  <a:pt x="780407" y="435945"/>
                  <a:pt x="780146" y="435672"/>
                </a:cubicBezTo>
                <a:lnTo>
                  <a:pt x="716290" y="371815"/>
                </a:lnTo>
                <a:lnTo>
                  <a:pt x="419119" y="669030"/>
                </a:lnTo>
                <a:cubicBezTo>
                  <a:pt x="388572" y="699568"/>
                  <a:pt x="347152" y="716722"/>
                  <a:pt x="303960" y="716726"/>
                </a:cubicBezTo>
                <a:lnTo>
                  <a:pt x="197707" y="716726"/>
                </a:lnTo>
                <a:lnTo>
                  <a:pt x="55225" y="859209"/>
                </a:lnTo>
                <a:cubicBezTo>
                  <a:pt x="42288" y="871715"/>
                  <a:pt x="21663" y="871367"/>
                  <a:pt x="9156" y="858431"/>
                </a:cubicBezTo>
                <a:cubicBezTo>
                  <a:pt x="-3044" y="845812"/>
                  <a:pt x="-3053" y="825795"/>
                  <a:pt x="9135" y="813163"/>
                </a:cubicBezTo>
                <a:lnTo>
                  <a:pt x="151617" y="670680"/>
                </a:lnTo>
                <a:lnTo>
                  <a:pt x="151617" y="564383"/>
                </a:lnTo>
                <a:cubicBezTo>
                  <a:pt x="151609" y="521178"/>
                  <a:pt x="168766" y="479737"/>
                  <a:pt x="199314" y="449181"/>
                </a:cubicBezTo>
                <a:lnTo>
                  <a:pt x="214170" y="434368"/>
                </a:lnTo>
                <a:lnTo>
                  <a:pt x="280633" y="500831"/>
                </a:lnTo>
                <a:cubicBezTo>
                  <a:pt x="293570" y="513337"/>
                  <a:pt x="314195" y="512990"/>
                  <a:pt x="326701" y="500054"/>
                </a:cubicBezTo>
                <a:cubicBezTo>
                  <a:pt x="338901" y="487434"/>
                  <a:pt x="338911" y="467417"/>
                  <a:pt x="326723" y="454785"/>
                </a:cubicBezTo>
                <a:lnTo>
                  <a:pt x="260217" y="388322"/>
                </a:lnTo>
                <a:lnTo>
                  <a:pt x="301050" y="347489"/>
                </a:lnTo>
                <a:lnTo>
                  <a:pt x="367513" y="413952"/>
                </a:lnTo>
                <a:cubicBezTo>
                  <a:pt x="379780" y="427114"/>
                  <a:pt x="400396" y="427844"/>
                  <a:pt x="413559" y="415576"/>
                </a:cubicBezTo>
                <a:cubicBezTo>
                  <a:pt x="426721" y="403309"/>
                  <a:pt x="427451" y="382697"/>
                  <a:pt x="415183" y="369530"/>
                </a:cubicBezTo>
                <a:cubicBezTo>
                  <a:pt x="414662" y="368970"/>
                  <a:pt x="414119" y="368427"/>
                  <a:pt x="413559" y="367906"/>
                </a:cubicBezTo>
                <a:lnTo>
                  <a:pt x="347096" y="301443"/>
                </a:lnTo>
                <a:lnTo>
                  <a:pt x="387929" y="260609"/>
                </a:lnTo>
                <a:lnTo>
                  <a:pt x="454392" y="327072"/>
                </a:lnTo>
                <a:cubicBezTo>
                  <a:pt x="466659" y="340236"/>
                  <a:pt x="487276" y="340964"/>
                  <a:pt x="500438" y="328698"/>
                </a:cubicBezTo>
                <a:cubicBezTo>
                  <a:pt x="513600" y="316431"/>
                  <a:pt x="514330" y="295816"/>
                  <a:pt x="502063" y="282652"/>
                </a:cubicBezTo>
                <a:cubicBezTo>
                  <a:pt x="501541" y="282091"/>
                  <a:pt x="500998" y="281549"/>
                  <a:pt x="500438" y="281026"/>
                </a:cubicBezTo>
                <a:lnTo>
                  <a:pt x="433975" y="214563"/>
                </a:lnTo>
                <a:lnTo>
                  <a:pt x="496529" y="152010"/>
                </a:lnTo>
                <a:lnTo>
                  <a:pt x="432672" y="88154"/>
                </a:lnTo>
                <a:cubicBezTo>
                  <a:pt x="420405" y="74990"/>
                  <a:pt x="421135" y="54374"/>
                  <a:pt x="434297" y="42108"/>
                </a:cubicBezTo>
                <a:cubicBezTo>
                  <a:pt x="446807" y="30449"/>
                  <a:pt x="466208" y="30449"/>
                  <a:pt x="478718" y="42108"/>
                </a:cubicBezTo>
                <a:lnTo>
                  <a:pt x="586014" y="149404"/>
                </a:lnTo>
                <a:lnTo>
                  <a:pt x="659601" y="75991"/>
                </a:lnTo>
                <a:lnTo>
                  <a:pt x="639185" y="55574"/>
                </a:lnTo>
                <a:cubicBezTo>
                  <a:pt x="626478" y="42854"/>
                  <a:pt x="626478" y="22248"/>
                  <a:pt x="639185" y="9528"/>
                </a:cubicBezTo>
                <a:close/>
                <a:moveTo>
                  <a:pt x="746481" y="162870"/>
                </a:moveTo>
                <a:lnTo>
                  <a:pt x="705647" y="122037"/>
                </a:lnTo>
                <a:lnTo>
                  <a:pt x="632104" y="195450"/>
                </a:lnTo>
                <a:lnTo>
                  <a:pt x="672894" y="236283"/>
                </a:lnTo>
                <a:lnTo>
                  <a:pt x="746481" y="162870"/>
                </a:lnTo>
                <a:close/>
              </a:path>
            </a:pathLst>
          </a:custGeom>
          <a:solidFill>
            <a:schemeClr val="bg1"/>
          </a:solidFill>
          <a:ln w="4325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4" name="TextBox 53">
            <a:extLst>
              <a:ext uri="{FF2B5EF4-FFF2-40B4-BE49-F238E27FC236}">
                <a16:creationId xmlns:a16="http://schemas.microsoft.com/office/drawing/2014/main" id="{9C76A4E0-302E-1E33-8A1F-E3B461D0C4F5}"/>
              </a:ext>
            </a:extLst>
          </p:cNvPr>
          <p:cNvSpPr txBox="1"/>
          <p:nvPr/>
        </p:nvSpPr>
        <p:spPr>
          <a:xfrm>
            <a:off x="582624" y="2635601"/>
            <a:ext cx="5507718" cy="553998"/>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w="3175">
                  <a:noFill/>
                </a:ln>
                <a:gradFill flip="none" rotWithShape="1">
                  <a:gsLst>
                    <a:gs pos="80000">
                      <a:srgbClr val="318581"/>
                    </a:gs>
                    <a:gs pos="0">
                      <a:srgbClr val="0A6BBA"/>
                    </a:gs>
                  </a:gsLst>
                  <a:path path="circle">
                    <a:fillToRect l="100000" t="100000"/>
                  </a:path>
                  <a:tileRect r="-100000" b="-100000"/>
                </a:gradFill>
                <a:effectLst/>
                <a:uLnTx/>
                <a:uFillTx/>
                <a:latin typeface="Segoe UI Semibold"/>
                <a:ea typeface="+mn-ea"/>
                <a:cs typeface="Segoe UI" pitchFamily="34" charset="0"/>
              </a:rPr>
              <a:t>Direct and Indirect</a:t>
            </a:r>
            <a:br>
              <a:rPr kumimoji="0" lang="en-US" sz="1800" b="1" i="0" u="none" strike="noStrike" kern="1200" cap="none" spc="0" normalizeH="0" baseline="0" noProof="0">
                <a:ln w="3175">
                  <a:noFill/>
                </a:ln>
                <a:gradFill flip="none" rotWithShape="1">
                  <a:gsLst>
                    <a:gs pos="80000">
                      <a:srgbClr val="318581"/>
                    </a:gs>
                    <a:gs pos="0">
                      <a:srgbClr val="0A6BBA"/>
                    </a:gs>
                  </a:gsLst>
                  <a:path path="circle">
                    <a:fillToRect l="100000" t="100000"/>
                  </a:path>
                  <a:tileRect r="-100000" b="-100000"/>
                </a:gradFill>
                <a:effectLst/>
                <a:uLnTx/>
                <a:uFillTx/>
                <a:latin typeface="Segoe UI Semibold"/>
                <a:ea typeface="+mn-ea"/>
                <a:cs typeface="Segoe UI" pitchFamily="34" charset="0"/>
              </a:rPr>
            </a:br>
            <a:r>
              <a:rPr kumimoji="0" lang="en-US" sz="1800" b="1" i="0" u="none" strike="noStrike" kern="1200" cap="none" spc="0" normalizeH="0" baseline="0" noProof="0">
                <a:ln w="3175">
                  <a:noFill/>
                </a:ln>
                <a:gradFill flip="none" rotWithShape="1">
                  <a:gsLst>
                    <a:gs pos="80000">
                      <a:srgbClr val="318581"/>
                    </a:gs>
                    <a:gs pos="0">
                      <a:srgbClr val="0A6BBA"/>
                    </a:gs>
                  </a:gsLst>
                  <a:path path="circle">
                    <a:fillToRect l="100000" t="100000"/>
                  </a:path>
                  <a:tileRect r="-100000" b="-100000"/>
                </a:gradFill>
                <a:effectLst/>
                <a:uLnTx/>
                <a:uFillTx/>
                <a:latin typeface="Segoe UI Semibold"/>
                <a:ea typeface="+mn-ea"/>
                <a:cs typeface="Segoe UI" pitchFamily="34" charset="0"/>
              </a:rPr>
              <a:t>Prompt Injections</a:t>
            </a:r>
          </a:p>
        </p:txBody>
      </p:sp>
      <p:cxnSp>
        <p:nvCxnSpPr>
          <p:cNvPr id="49" name="Straight Arrow Connector 48">
            <a:extLst>
              <a:ext uri="{FF2B5EF4-FFF2-40B4-BE49-F238E27FC236}">
                <a16:creationId xmlns:a16="http://schemas.microsoft.com/office/drawing/2014/main" id="{4F5649FC-C962-54B4-DB2E-EA6C346C24A1}"/>
              </a:ext>
              <a:ext uri="{C183D7F6-B498-43B3-948B-1728B52AA6E4}">
                <adec:decorative xmlns:adec="http://schemas.microsoft.com/office/drawing/2017/decorative" val="1"/>
              </a:ext>
            </a:extLst>
          </p:cNvPr>
          <p:cNvCxnSpPr>
            <a:cxnSpLocks/>
          </p:cNvCxnSpPr>
          <p:nvPr/>
        </p:nvCxnSpPr>
        <p:spPr>
          <a:xfrm>
            <a:off x="6096000" y="1432879"/>
            <a:ext cx="0" cy="2021006"/>
          </a:xfrm>
          <a:prstGeom prst="straightConnector1">
            <a:avLst/>
          </a:prstGeom>
          <a:ln w="12700" cap="rnd">
            <a:solidFill>
              <a:schemeClr val="tx1"/>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9C57ADC2-50AE-611A-3C9A-F425C289ED7D}"/>
              </a:ext>
              <a:ext uri="{C183D7F6-B498-43B3-948B-1728B52AA6E4}">
                <adec:decorative xmlns:adec="http://schemas.microsoft.com/office/drawing/2017/decorative" val="1"/>
              </a:ext>
            </a:extLst>
          </p:cNvPr>
          <p:cNvSpPr txBox="1">
            <a:spLocks noChangeAspect="1"/>
          </p:cNvSpPr>
          <p:nvPr/>
        </p:nvSpPr>
        <p:spPr>
          <a:xfrm>
            <a:off x="8435582" y="1644104"/>
            <a:ext cx="834219" cy="834219"/>
          </a:xfrm>
          <a:prstGeom prst="ellipse">
            <a:avLst/>
          </a:prstGeom>
          <a:gradFill flip="none" rotWithShape="1">
            <a:gsLst>
              <a:gs pos="80000">
                <a:srgbClr val="0A6BBA"/>
              </a:gs>
              <a:gs pos="0">
                <a:srgbClr val="318581"/>
              </a:gs>
            </a:gsLst>
            <a:path path="circle">
              <a:fillToRect l="100000" t="100000"/>
            </a:path>
            <a:tileRect r="-100000" b="-100000"/>
          </a:gradFill>
          <a:effectLst/>
        </p:spPr>
        <p:txBody>
          <a:bodyPr wrap="none" lIns="0" tIns="0" rIns="0" bIns="0" rtlCol="0">
            <a:noAutofit/>
          </a:bodyPr>
          <a:lstStyle>
            <a:defPPr>
              <a:defRPr lang="en-US"/>
            </a:defPPr>
            <a:lvl1pPr marR="0" lvl="0" indent="0" algn="ctr" defTabSz="2275850" fontAlgn="base">
              <a:lnSpc>
                <a:spcPct val="100000"/>
              </a:lnSpc>
              <a:spcBef>
                <a:spcPct val="0"/>
              </a:spcBef>
              <a:spcAft>
                <a:spcPct val="0"/>
              </a:spcAft>
              <a:buClrTx/>
              <a:buSzTx/>
              <a:buFontTx/>
              <a:buNone/>
              <a:tabLst>
                <a:tab pos="3701239" algn="l"/>
              </a:tabLst>
              <a:defRPr kumimoji="0" sz="1400" b="1" i="0" u="none" strike="noStrike" cap="none" spc="0" normalizeH="0" baseline="0">
                <a:ln w="3175">
                  <a:noFill/>
                </a:ln>
                <a:gradFill>
                  <a:gsLst>
                    <a:gs pos="53147">
                      <a:srgbClr val="FFFFFF"/>
                    </a:gs>
                    <a:gs pos="28000">
                      <a:srgbClr val="FFFFFF"/>
                    </a:gs>
                  </a:gsLst>
                  <a:path path="circle">
                    <a:fillToRect l="100000" b="100000"/>
                  </a:path>
                </a:gradFill>
                <a:effectLst/>
                <a:uLnTx/>
                <a:uFillTx/>
                <a:latin typeface="Segoe UI Semibold"/>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2275850" rtl="0" eaLnBrk="1" fontAlgn="base" latinLnBrk="0" hangingPunct="1">
              <a:lnSpc>
                <a:spcPct val="100000"/>
              </a:lnSpc>
              <a:spcBef>
                <a:spcPct val="0"/>
              </a:spcBef>
              <a:spcAft>
                <a:spcPct val="0"/>
              </a:spcAft>
              <a:buClrTx/>
              <a:buSzTx/>
              <a:buFontTx/>
              <a:buNone/>
              <a:tabLst>
                <a:tab pos="3701239" algn="l"/>
              </a:tabLst>
              <a:defRPr/>
            </a:pPr>
            <a:endParaRPr kumimoji="0" lang="en-US" sz="1400" b="1"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endParaRPr>
          </a:p>
        </p:txBody>
      </p:sp>
      <p:grpSp>
        <p:nvGrpSpPr>
          <p:cNvPr id="60" name="Group 59">
            <a:extLst>
              <a:ext uri="{FF2B5EF4-FFF2-40B4-BE49-F238E27FC236}">
                <a16:creationId xmlns:a16="http://schemas.microsoft.com/office/drawing/2014/main" id="{15789186-E1D0-D192-4496-6F55BF9C006F}"/>
              </a:ext>
              <a:ext uri="{C183D7F6-B498-43B3-948B-1728B52AA6E4}">
                <adec:decorative xmlns:adec="http://schemas.microsoft.com/office/drawing/2017/decorative" val="1"/>
              </a:ext>
            </a:extLst>
          </p:cNvPr>
          <p:cNvGrpSpPr/>
          <p:nvPr/>
        </p:nvGrpSpPr>
        <p:grpSpPr>
          <a:xfrm>
            <a:off x="8663019" y="1831307"/>
            <a:ext cx="379344" cy="459812"/>
            <a:chOff x="8427509" y="-703310"/>
            <a:chExt cx="379344" cy="459812"/>
          </a:xfrm>
        </p:grpSpPr>
        <p:sp>
          <p:nvSpPr>
            <p:cNvPr id="57" name="Freeform 18">
              <a:extLst>
                <a:ext uri="{FF2B5EF4-FFF2-40B4-BE49-F238E27FC236}">
                  <a16:creationId xmlns:a16="http://schemas.microsoft.com/office/drawing/2014/main" id="{997B91FE-ED25-EC18-D872-05AED239DE93}"/>
                </a:ext>
                <a:ext uri="{C183D7F6-B498-43B3-948B-1728B52AA6E4}">
                  <adec:decorative xmlns:adec="http://schemas.microsoft.com/office/drawing/2017/decorative" val="1"/>
                </a:ext>
              </a:extLst>
            </p:cNvPr>
            <p:cNvSpPr/>
            <p:nvPr/>
          </p:nvSpPr>
          <p:spPr>
            <a:xfrm>
              <a:off x="8565453" y="-565367"/>
              <a:ext cx="114952" cy="137943"/>
            </a:xfrm>
            <a:custGeom>
              <a:avLst/>
              <a:gdLst>
                <a:gd name="connsiteX0" fmla="*/ 24196 w 217198"/>
                <a:gd name="connsiteY0" fmla="*/ 18375 h 260638"/>
                <a:gd name="connsiteX1" fmla="*/ 0 w 217198"/>
                <a:gd name="connsiteY1" fmla="*/ 43440 h 260638"/>
                <a:gd name="connsiteX2" fmla="*/ 24196 w 217198"/>
                <a:gd name="connsiteY2" fmla="*/ 68504 h 260638"/>
                <a:gd name="connsiteX3" fmla="*/ 108599 w 217198"/>
                <a:gd name="connsiteY3" fmla="*/ 86879 h 260638"/>
                <a:gd name="connsiteX4" fmla="*/ 193003 w 217198"/>
                <a:gd name="connsiteY4" fmla="*/ 68504 h 260638"/>
                <a:gd name="connsiteX5" fmla="*/ 217199 w 217198"/>
                <a:gd name="connsiteY5" fmla="*/ 43440 h 260638"/>
                <a:gd name="connsiteX6" fmla="*/ 193003 w 217198"/>
                <a:gd name="connsiteY6" fmla="*/ 18375 h 260638"/>
                <a:gd name="connsiteX7" fmla="*/ 108599 w 217198"/>
                <a:gd name="connsiteY7" fmla="*/ 0 h 260638"/>
                <a:gd name="connsiteX8" fmla="*/ 24196 w 217198"/>
                <a:gd name="connsiteY8" fmla="*/ 18375 h 260638"/>
                <a:gd name="connsiteX9" fmla="*/ 217199 w 217198"/>
                <a:gd name="connsiteY9" fmla="*/ 217199 h 260638"/>
                <a:gd name="connsiteX10" fmla="*/ 217199 w 217198"/>
                <a:gd name="connsiteY10" fmla="*/ 129277 h 260638"/>
                <a:gd name="connsiteX11" fmla="*/ 108599 w 217198"/>
                <a:gd name="connsiteY11" fmla="*/ 152039 h 260638"/>
                <a:gd name="connsiteX12" fmla="*/ 0 w 217198"/>
                <a:gd name="connsiteY12" fmla="*/ 129277 h 260638"/>
                <a:gd name="connsiteX13" fmla="*/ 0 w 217198"/>
                <a:gd name="connsiteY13" fmla="*/ 217199 h 260638"/>
                <a:gd name="connsiteX14" fmla="*/ 24196 w 217198"/>
                <a:gd name="connsiteY14" fmla="*/ 242263 h 260638"/>
                <a:gd name="connsiteX15" fmla="*/ 108599 w 217198"/>
                <a:gd name="connsiteY15" fmla="*/ 260638 h 260638"/>
                <a:gd name="connsiteX16" fmla="*/ 193003 w 217198"/>
                <a:gd name="connsiteY16" fmla="*/ 242263 h 260638"/>
                <a:gd name="connsiteX17" fmla="*/ 217199 w 217198"/>
                <a:gd name="connsiteY17" fmla="*/ 217199 h 260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17198" h="260638">
                  <a:moveTo>
                    <a:pt x="24196" y="18375"/>
                  </a:moveTo>
                  <a:cubicBezTo>
                    <a:pt x="2954" y="29800"/>
                    <a:pt x="0" y="40182"/>
                    <a:pt x="0" y="43440"/>
                  </a:cubicBezTo>
                  <a:cubicBezTo>
                    <a:pt x="0" y="46698"/>
                    <a:pt x="2954" y="57080"/>
                    <a:pt x="24196" y="68504"/>
                  </a:cubicBezTo>
                  <a:cubicBezTo>
                    <a:pt x="44178" y="79234"/>
                    <a:pt x="73934" y="86879"/>
                    <a:pt x="108599" y="86879"/>
                  </a:cubicBezTo>
                  <a:cubicBezTo>
                    <a:pt x="143264" y="86879"/>
                    <a:pt x="173064" y="79234"/>
                    <a:pt x="193003" y="68504"/>
                  </a:cubicBezTo>
                  <a:cubicBezTo>
                    <a:pt x="214245" y="57080"/>
                    <a:pt x="217199" y="46698"/>
                    <a:pt x="217199" y="43440"/>
                  </a:cubicBezTo>
                  <a:cubicBezTo>
                    <a:pt x="217199" y="40182"/>
                    <a:pt x="214245" y="29800"/>
                    <a:pt x="193003" y="18375"/>
                  </a:cubicBezTo>
                  <a:cubicBezTo>
                    <a:pt x="172977" y="7645"/>
                    <a:pt x="143264" y="0"/>
                    <a:pt x="108599" y="0"/>
                  </a:cubicBezTo>
                  <a:cubicBezTo>
                    <a:pt x="73934" y="0"/>
                    <a:pt x="44135" y="7645"/>
                    <a:pt x="24196" y="18375"/>
                  </a:cubicBezTo>
                  <a:close/>
                  <a:moveTo>
                    <a:pt x="217199" y="217199"/>
                  </a:moveTo>
                  <a:lnTo>
                    <a:pt x="217199" y="129277"/>
                  </a:lnTo>
                  <a:cubicBezTo>
                    <a:pt x="187008" y="143916"/>
                    <a:pt x="148868" y="152039"/>
                    <a:pt x="108599" y="152039"/>
                  </a:cubicBezTo>
                  <a:cubicBezTo>
                    <a:pt x="68331" y="152039"/>
                    <a:pt x="30191" y="143916"/>
                    <a:pt x="0" y="129277"/>
                  </a:cubicBezTo>
                  <a:lnTo>
                    <a:pt x="0" y="217199"/>
                  </a:lnTo>
                  <a:cubicBezTo>
                    <a:pt x="0" y="220457"/>
                    <a:pt x="2954" y="230795"/>
                    <a:pt x="24196" y="242263"/>
                  </a:cubicBezTo>
                  <a:cubicBezTo>
                    <a:pt x="44178" y="252993"/>
                    <a:pt x="73934" y="260638"/>
                    <a:pt x="108599" y="260638"/>
                  </a:cubicBezTo>
                  <a:cubicBezTo>
                    <a:pt x="143264" y="260638"/>
                    <a:pt x="173064" y="252993"/>
                    <a:pt x="193003" y="242263"/>
                  </a:cubicBezTo>
                  <a:cubicBezTo>
                    <a:pt x="214245" y="230795"/>
                    <a:pt x="217199" y="220457"/>
                    <a:pt x="217199" y="217199"/>
                  </a:cubicBezTo>
                  <a:close/>
                </a:path>
              </a:pathLst>
            </a:custGeom>
            <a:solidFill>
              <a:schemeClr val="bg1"/>
            </a:solidFill>
            <a:ln w="4325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8" name="Freeform 19">
              <a:extLst>
                <a:ext uri="{FF2B5EF4-FFF2-40B4-BE49-F238E27FC236}">
                  <a16:creationId xmlns:a16="http://schemas.microsoft.com/office/drawing/2014/main" id="{523C4BF5-0951-6611-C768-D2F59732179A}"/>
                </a:ext>
                <a:ext uri="{C183D7F6-B498-43B3-948B-1728B52AA6E4}">
                  <adec:decorative xmlns:adec="http://schemas.microsoft.com/office/drawing/2017/decorative" val="1"/>
                </a:ext>
              </a:extLst>
            </p:cNvPr>
            <p:cNvSpPr/>
            <p:nvPr/>
          </p:nvSpPr>
          <p:spPr>
            <a:xfrm>
              <a:off x="8427509" y="-703310"/>
              <a:ext cx="379344" cy="459812"/>
            </a:xfrm>
            <a:custGeom>
              <a:avLst/>
              <a:gdLst>
                <a:gd name="connsiteX0" fmla="*/ 0 w 716755"/>
                <a:gd name="connsiteY0" fmla="*/ 108599 h 868794"/>
                <a:gd name="connsiteX1" fmla="*/ 108599 w 716755"/>
                <a:gd name="connsiteY1" fmla="*/ 0 h 868794"/>
                <a:gd name="connsiteX2" fmla="*/ 608156 w 716755"/>
                <a:gd name="connsiteY2" fmla="*/ 0 h 868794"/>
                <a:gd name="connsiteX3" fmla="*/ 716755 w 716755"/>
                <a:gd name="connsiteY3" fmla="*/ 108599 h 868794"/>
                <a:gd name="connsiteX4" fmla="*/ 716755 w 716755"/>
                <a:gd name="connsiteY4" fmla="*/ 727615 h 868794"/>
                <a:gd name="connsiteX5" fmla="*/ 684175 w 716755"/>
                <a:gd name="connsiteY5" fmla="*/ 760195 h 868794"/>
                <a:gd name="connsiteX6" fmla="*/ 65160 w 716755"/>
                <a:gd name="connsiteY6" fmla="*/ 760195 h 868794"/>
                <a:gd name="connsiteX7" fmla="*/ 108599 w 716755"/>
                <a:gd name="connsiteY7" fmla="*/ 803635 h 868794"/>
                <a:gd name="connsiteX8" fmla="*/ 684175 w 716755"/>
                <a:gd name="connsiteY8" fmla="*/ 803635 h 868794"/>
                <a:gd name="connsiteX9" fmla="*/ 716755 w 716755"/>
                <a:gd name="connsiteY9" fmla="*/ 836214 h 868794"/>
                <a:gd name="connsiteX10" fmla="*/ 684175 w 716755"/>
                <a:gd name="connsiteY10" fmla="*/ 868794 h 868794"/>
                <a:gd name="connsiteX11" fmla="*/ 108599 w 716755"/>
                <a:gd name="connsiteY11" fmla="*/ 868794 h 868794"/>
                <a:gd name="connsiteX12" fmla="*/ 0 w 716755"/>
                <a:gd name="connsiteY12" fmla="*/ 760195 h 868794"/>
                <a:gd name="connsiteX13" fmla="*/ 0 w 716755"/>
                <a:gd name="connsiteY13" fmla="*/ 108599 h 868794"/>
                <a:gd name="connsiteX14" fmla="*/ 253949 w 716755"/>
                <a:gd name="connsiteY14" fmla="*/ 221629 h 868794"/>
                <a:gd name="connsiteX15" fmla="*/ 195479 w 716755"/>
                <a:gd name="connsiteY15" fmla="*/ 304078 h 868794"/>
                <a:gd name="connsiteX16" fmla="*/ 195479 w 716755"/>
                <a:gd name="connsiteY16" fmla="*/ 477837 h 868794"/>
                <a:gd name="connsiteX17" fmla="*/ 253949 w 716755"/>
                <a:gd name="connsiteY17" fmla="*/ 560285 h 868794"/>
                <a:gd name="connsiteX18" fmla="*/ 369238 w 716755"/>
                <a:gd name="connsiteY18" fmla="*/ 586436 h 868794"/>
                <a:gd name="connsiteX19" fmla="*/ 484527 w 716755"/>
                <a:gd name="connsiteY19" fmla="*/ 560285 h 868794"/>
                <a:gd name="connsiteX20" fmla="*/ 542996 w 716755"/>
                <a:gd name="connsiteY20" fmla="*/ 477837 h 868794"/>
                <a:gd name="connsiteX21" fmla="*/ 542996 w 716755"/>
                <a:gd name="connsiteY21" fmla="*/ 304078 h 868794"/>
                <a:gd name="connsiteX22" fmla="*/ 484527 w 716755"/>
                <a:gd name="connsiteY22" fmla="*/ 221629 h 868794"/>
                <a:gd name="connsiteX23" fmla="*/ 369238 w 716755"/>
                <a:gd name="connsiteY23" fmla="*/ 195479 h 868794"/>
                <a:gd name="connsiteX24" fmla="*/ 253949 w 716755"/>
                <a:gd name="connsiteY24" fmla="*/ 221629 h 868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16755" h="868794">
                  <a:moveTo>
                    <a:pt x="0" y="108599"/>
                  </a:moveTo>
                  <a:cubicBezTo>
                    <a:pt x="0" y="48622"/>
                    <a:pt x="48622" y="0"/>
                    <a:pt x="108599" y="0"/>
                  </a:cubicBezTo>
                  <a:lnTo>
                    <a:pt x="608156" y="0"/>
                  </a:lnTo>
                  <a:cubicBezTo>
                    <a:pt x="668133" y="0"/>
                    <a:pt x="716755" y="48622"/>
                    <a:pt x="716755" y="108599"/>
                  </a:cubicBezTo>
                  <a:lnTo>
                    <a:pt x="716755" y="727615"/>
                  </a:lnTo>
                  <a:cubicBezTo>
                    <a:pt x="716755" y="745608"/>
                    <a:pt x="702168" y="760195"/>
                    <a:pt x="684175" y="760195"/>
                  </a:cubicBezTo>
                  <a:lnTo>
                    <a:pt x="65160" y="760195"/>
                  </a:lnTo>
                  <a:cubicBezTo>
                    <a:pt x="65160" y="784187"/>
                    <a:pt x="84608" y="803635"/>
                    <a:pt x="108599" y="803635"/>
                  </a:cubicBezTo>
                  <a:lnTo>
                    <a:pt x="684175" y="803635"/>
                  </a:lnTo>
                  <a:cubicBezTo>
                    <a:pt x="702168" y="803635"/>
                    <a:pt x="716755" y="818222"/>
                    <a:pt x="716755" y="836214"/>
                  </a:cubicBezTo>
                  <a:cubicBezTo>
                    <a:pt x="716755" y="854207"/>
                    <a:pt x="702168" y="868794"/>
                    <a:pt x="684175" y="868794"/>
                  </a:cubicBezTo>
                  <a:lnTo>
                    <a:pt x="108599" y="868794"/>
                  </a:lnTo>
                  <a:cubicBezTo>
                    <a:pt x="48622" y="868794"/>
                    <a:pt x="0" y="820172"/>
                    <a:pt x="0" y="760195"/>
                  </a:cubicBezTo>
                  <a:lnTo>
                    <a:pt x="0" y="108599"/>
                  </a:lnTo>
                  <a:close/>
                  <a:moveTo>
                    <a:pt x="253949" y="221629"/>
                  </a:moveTo>
                  <a:cubicBezTo>
                    <a:pt x="224149" y="237702"/>
                    <a:pt x="195479" y="265417"/>
                    <a:pt x="195479" y="304078"/>
                  </a:cubicBezTo>
                  <a:lnTo>
                    <a:pt x="195479" y="477837"/>
                  </a:lnTo>
                  <a:cubicBezTo>
                    <a:pt x="195479" y="516542"/>
                    <a:pt x="224149" y="544213"/>
                    <a:pt x="253949" y="560285"/>
                  </a:cubicBezTo>
                  <a:cubicBezTo>
                    <a:pt x="285138" y="577053"/>
                    <a:pt x="325928" y="586436"/>
                    <a:pt x="369238" y="586436"/>
                  </a:cubicBezTo>
                  <a:cubicBezTo>
                    <a:pt x="412547" y="586436"/>
                    <a:pt x="453337" y="577053"/>
                    <a:pt x="484527" y="560285"/>
                  </a:cubicBezTo>
                  <a:cubicBezTo>
                    <a:pt x="514370" y="544213"/>
                    <a:pt x="542996" y="516542"/>
                    <a:pt x="542996" y="477837"/>
                  </a:cubicBezTo>
                  <a:lnTo>
                    <a:pt x="542996" y="304078"/>
                  </a:lnTo>
                  <a:cubicBezTo>
                    <a:pt x="542996" y="265373"/>
                    <a:pt x="514326" y="237702"/>
                    <a:pt x="484527" y="221629"/>
                  </a:cubicBezTo>
                  <a:cubicBezTo>
                    <a:pt x="453337" y="204862"/>
                    <a:pt x="412547" y="195479"/>
                    <a:pt x="369238" y="195479"/>
                  </a:cubicBezTo>
                  <a:cubicBezTo>
                    <a:pt x="325928" y="195479"/>
                    <a:pt x="285138" y="204862"/>
                    <a:pt x="253949" y="221629"/>
                  </a:cubicBezTo>
                  <a:close/>
                </a:path>
              </a:pathLst>
            </a:custGeom>
            <a:solidFill>
              <a:schemeClr val="bg1"/>
            </a:solidFill>
            <a:ln w="4325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59" name="TextBox 58">
            <a:extLst>
              <a:ext uri="{FF2B5EF4-FFF2-40B4-BE49-F238E27FC236}">
                <a16:creationId xmlns:a16="http://schemas.microsoft.com/office/drawing/2014/main" id="{6D68A380-7F64-784A-8AE3-96AB1D0C0A44}"/>
              </a:ext>
            </a:extLst>
          </p:cNvPr>
          <p:cNvSpPr txBox="1"/>
          <p:nvPr/>
        </p:nvSpPr>
        <p:spPr>
          <a:xfrm>
            <a:off x="6101651" y="2635601"/>
            <a:ext cx="5502080" cy="56938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600"/>
              </a:spcAft>
              <a:buClrTx/>
              <a:buSzTx/>
              <a:buFontTx/>
              <a:buNone/>
              <a:tabLst/>
              <a:defRPr/>
            </a:pPr>
            <a:r>
              <a:rPr kumimoji="0" lang="en-US" sz="1800" b="1" i="0" u="none" strike="noStrike" kern="1200" cap="none" spc="0" normalizeH="0" baseline="0" noProof="0">
                <a:ln w="3175">
                  <a:noFill/>
                </a:ln>
                <a:gradFill flip="none" rotWithShape="1">
                  <a:gsLst>
                    <a:gs pos="80000">
                      <a:srgbClr val="318581"/>
                    </a:gs>
                    <a:gs pos="0">
                      <a:srgbClr val="0A6BBA"/>
                    </a:gs>
                  </a:gsLst>
                  <a:path path="circle">
                    <a:fillToRect l="100000" t="100000"/>
                  </a:path>
                  <a:tileRect r="-100000" b="-100000"/>
                </a:gradFill>
                <a:effectLst/>
                <a:uLnTx/>
                <a:uFillTx/>
                <a:latin typeface="Segoe UI Semibold"/>
                <a:ea typeface="+mn-ea"/>
                <a:cs typeface="Segoe UI" pitchFamily="34" charset="0"/>
              </a:rPr>
              <a:t>Techniques</a:t>
            </a:r>
          </a:p>
          <a:p>
            <a:pPr marL="0" marR="0" lvl="0" indent="0" algn="ctr" defTabSz="914367" rtl="0" eaLnBrk="1" fontAlgn="auto" latinLnBrk="0" hangingPunct="1">
              <a:lnSpc>
                <a:spcPct val="100000"/>
              </a:lnSpc>
              <a:spcBef>
                <a:spcPts val="0"/>
              </a:spcBef>
              <a:spcAft>
                <a:spcPts val="30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Data poisoning / external references</a:t>
            </a:r>
          </a:p>
        </p:txBody>
      </p:sp>
      <p:sp>
        <p:nvSpPr>
          <p:cNvPr id="44" name="Rounded Rectangle 43">
            <a:extLst>
              <a:ext uri="{FF2B5EF4-FFF2-40B4-BE49-F238E27FC236}">
                <a16:creationId xmlns:a16="http://schemas.microsoft.com/office/drawing/2014/main" id="{02F4432C-5534-5732-4EF6-9CE862E6C0A5}"/>
              </a:ext>
              <a:ext uri="{C183D7F6-B498-43B3-948B-1728B52AA6E4}">
                <adec:decorative xmlns:adec="http://schemas.microsoft.com/office/drawing/2017/decorative" val="1"/>
              </a:ext>
            </a:extLst>
          </p:cNvPr>
          <p:cNvSpPr/>
          <p:nvPr/>
        </p:nvSpPr>
        <p:spPr bwMode="auto">
          <a:xfrm>
            <a:off x="588263" y="3889332"/>
            <a:ext cx="11015474" cy="2379706"/>
          </a:xfrm>
          <a:prstGeom prst="roundRect">
            <a:avLst>
              <a:gd name="adj" fmla="val 6670"/>
            </a:avLst>
          </a:prstGeom>
          <a:noFill/>
          <a:ln w="12700"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marL="0" marR="0" lvl="0" indent="0" algn="ctr" defTabSz="811670" rtl="0" eaLnBrk="1" fontAlgn="auto" latinLnBrk="0" hangingPunct="1">
              <a:lnSpc>
                <a:spcPct val="100000"/>
              </a:lnSpc>
              <a:spcBef>
                <a:spcPts val="174"/>
              </a:spcBef>
              <a:spcAft>
                <a:spcPts val="0"/>
              </a:spcAft>
              <a:buClrTx/>
              <a:buSzTx/>
              <a:buFontTx/>
              <a:buNone/>
              <a:tabLst/>
              <a:defRPr/>
            </a:pPr>
            <a:endParaRPr kumimoji="0" lang="en-US" sz="2400" b="0" i="0" u="none" strike="noStrike" kern="1200" cap="none" spc="0" normalizeH="0" baseline="0" noProof="0" err="1">
              <a:ln>
                <a:noFill/>
              </a:ln>
              <a:gradFill>
                <a:gsLst>
                  <a:gs pos="41958">
                    <a:srgbClr val="FFFFFF"/>
                  </a:gs>
                  <a:gs pos="63000">
                    <a:srgbClr val="FFFFFF"/>
                  </a:gs>
                </a:gsLst>
                <a:lin ang="0" scaled="0"/>
              </a:gradFill>
              <a:effectLst/>
              <a:uLnTx/>
              <a:uFillTx/>
              <a:latin typeface="Segoe UI" panose="020B0502040204020203" pitchFamily="34" charset="0"/>
              <a:ea typeface="+mn-ea"/>
              <a:cs typeface="Segoe UI" panose="020B0502040204020203" pitchFamily="34" charset="0"/>
            </a:endParaRPr>
          </a:p>
        </p:txBody>
      </p:sp>
      <p:sp>
        <p:nvSpPr>
          <p:cNvPr id="45" name="TextBox 44">
            <a:extLst>
              <a:ext uri="{FF2B5EF4-FFF2-40B4-BE49-F238E27FC236}">
                <a16:creationId xmlns:a16="http://schemas.microsoft.com/office/drawing/2014/main" id="{F3659481-C3C4-9DFE-50FF-AEB87DB6A172}"/>
              </a:ext>
            </a:extLst>
          </p:cNvPr>
          <p:cNvSpPr txBox="1">
            <a:spLocks/>
          </p:cNvSpPr>
          <p:nvPr/>
        </p:nvSpPr>
        <p:spPr>
          <a:xfrm>
            <a:off x="4910124" y="3634138"/>
            <a:ext cx="2371752" cy="529365"/>
          </a:xfrm>
          <a:prstGeom prst="roundRect">
            <a:avLst>
              <a:gd name="adj" fmla="val 35587"/>
            </a:avLst>
          </a:prstGeom>
          <a:gradFill flip="none" rotWithShape="1">
            <a:gsLst>
              <a:gs pos="80000">
                <a:srgbClr val="0A6BBA"/>
              </a:gs>
              <a:gs pos="0">
                <a:srgbClr val="318581"/>
              </a:gs>
            </a:gsLst>
            <a:path path="circle">
              <a:fillToRect l="100000" t="100000"/>
            </a:path>
            <a:tileRect r="-100000" b="-100000"/>
          </a:gradFill>
          <a:effectLst/>
        </p:spPr>
        <p:txBody>
          <a:bodyPr wrap="none" lIns="146957" tIns="25718" rIns="146957" bIns="27432" rtlCol="0">
            <a:spAutoFit/>
          </a:bodyPr>
          <a:lstStyle>
            <a:defPPr>
              <a:defRPr lang="en-US"/>
            </a:defPPr>
            <a:lvl1pPr marR="0" lvl="0" indent="0" algn="ctr" defTabSz="2275850" fontAlgn="base">
              <a:lnSpc>
                <a:spcPct val="100000"/>
              </a:lnSpc>
              <a:spcBef>
                <a:spcPct val="0"/>
              </a:spcBef>
              <a:spcAft>
                <a:spcPct val="0"/>
              </a:spcAft>
              <a:buClrTx/>
              <a:buSzTx/>
              <a:buFontTx/>
              <a:buNone/>
              <a:tabLst>
                <a:tab pos="3701239" algn="l"/>
              </a:tabLst>
              <a:defRPr kumimoji="0" sz="1600" b="1" i="0" u="none" strike="noStrike" cap="none" spc="0" normalizeH="0" baseline="0">
                <a:ln w="3175">
                  <a:noFill/>
                </a:ln>
                <a:gradFill>
                  <a:gsLst>
                    <a:gs pos="53147">
                      <a:srgbClr val="FFFFFF"/>
                    </a:gs>
                    <a:gs pos="28000">
                      <a:srgbClr val="FFFFFF"/>
                    </a:gs>
                  </a:gsLst>
                  <a:path path="circle">
                    <a:fillToRect l="100000" b="100000"/>
                  </a:path>
                </a:gradFill>
                <a:effectLst/>
                <a:uLnTx/>
                <a:uFillTx/>
                <a:latin typeface="Segoe UI Semibold"/>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2275850" rtl="0" eaLnBrk="1" fontAlgn="base" latinLnBrk="0" hangingPunct="1">
              <a:lnSpc>
                <a:spcPct val="100000"/>
              </a:lnSpc>
              <a:spcBef>
                <a:spcPct val="0"/>
              </a:spcBef>
              <a:spcAft>
                <a:spcPct val="0"/>
              </a:spcAft>
              <a:buClrTx/>
              <a:buSzTx/>
              <a:buFontTx/>
              <a:buNone/>
              <a:tabLst>
                <a:tab pos="3701239" algn="l"/>
              </a:tabLst>
              <a:defRPr/>
            </a:pPr>
            <a:r>
              <a:rPr kumimoji="0" lang="en-US" sz="2400" b="1"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rPr>
              <a:t>Prompt Shield</a:t>
            </a:r>
          </a:p>
        </p:txBody>
      </p:sp>
      <p:pic>
        <p:nvPicPr>
          <p:cNvPr id="46" name="Picture 45" descr="A print-screen of a chat interaction shows a user inputting a distorted text request that appears to ask about a specific endpoint and its utility, but the request was filtered by Azure OpenAI Service’s content filtering system due to being flagged as &quot;Jailbreak.&quot;">
            <a:extLst>
              <a:ext uri="{FF2B5EF4-FFF2-40B4-BE49-F238E27FC236}">
                <a16:creationId xmlns:a16="http://schemas.microsoft.com/office/drawing/2014/main" id="{2879599B-D86C-72AC-9824-1A84CA3F3781}"/>
              </a:ext>
            </a:extLst>
          </p:cNvPr>
          <p:cNvPicPr>
            <a:picLocks noChangeAspect="1"/>
          </p:cNvPicPr>
          <p:nvPr/>
        </p:nvPicPr>
        <p:blipFill>
          <a:blip r:embed="rId3"/>
          <a:stretch>
            <a:fillRect/>
          </a:stretch>
        </p:blipFill>
        <p:spPr>
          <a:xfrm>
            <a:off x="1639473" y="4234226"/>
            <a:ext cx="8913055" cy="1893118"/>
          </a:xfrm>
          <a:prstGeom prst="rect">
            <a:avLst/>
          </a:prstGeom>
          <a:ln>
            <a:noFill/>
          </a:ln>
        </p:spPr>
      </p:pic>
    </p:spTree>
    <p:extLst>
      <p:ext uri="{BB962C8B-B14F-4D97-AF65-F5344CB8AC3E}">
        <p14:creationId xmlns:p14="http://schemas.microsoft.com/office/powerpoint/2010/main" val="34084151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0"/>
                                  </p:stCondLst>
                                  <p:childTnLst>
                                    <p:animMotion origin="layout" path="M -2.08333E-6 -4.07407E-6 L -2.08333E-6 0.03542 " pathEditMode="relative" rAng="0" ptsTypes="AA">
                                      <p:cBhvr>
                                        <p:cTn id="9" dur="700" spd="-100000" fill="hold"/>
                                        <p:tgtEl>
                                          <p:spTgt spid="6"/>
                                        </p:tgtEl>
                                        <p:attrNameLst>
                                          <p:attrName>ppt_x</p:attrName>
                                          <p:attrName>ppt_y</p:attrName>
                                        </p:attrNameLst>
                                      </p:cBhvr>
                                      <p:rCtr x="0" y="1759"/>
                                    </p:animMotion>
                                  </p:childTnLst>
                                </p:cTn>
                              </p:par>
                              <p:par>
                                <p:cTn id="10" presetID="10" presetClass="entr" presetSubtype="0" fill="hold" grpId="0" nodeType="withEffect">
                                  <p:stCondLst>
                                    <p:cond delay="100"/>
                                  </p:stCondLst>
                                  <p:childTnLst>
                                    <p:set>
                                      <p:cBhvr>
                                        <p:cTn id="11" dur="1" fill="hold">
                                          <p:stCondLst>
                                            <p:cond delay="0"/>
                                          </p:stCondLst>
                                        </p:cTn>
                                        <p:tgtEl>
                                          <p:spTgt spid="47"/>
                                        </p:tgtEl>
                                        <p:attrNameLst>
                                          <p:attrName>style.visibility</p:attrName>
                                        </p:attrNameLst>
                                      </p:cBhvr>
                                      <p:to>
                                        <p:strVal val="visible"/>
                                      </p:to>
                                    </p:set>
                                    <p:animEffect transition="in" filter="fade">
                                      <p:cBhvr>
                                        <p:cTn id="12" dur="500"/>
                                        <p:tgtEl>
                                          <p:spTgt spid="47"/>
                                        </p:tgtEl>
                                      </p:cBhvr>
                                    </p:animEffect>
                                  </p:childTnLst>
                                </p:cTn>
                              </p:par>
                              <p:par>
                                <p:cTn id="13" presetID="42" presetClass="path" presetSubtype="0" decel="100000" fill="hold" grpId="1" nodeType="withEffect">
                                  <p:stCondLst>
                                    <p:cond delay="100"/>
                                  </p:stCondLst>
                                  <p:childTnLst>
                                    <p:animMotion origin="layout" path="M -2.08333E-6 -4.07407E-6 L -2.08333E-6 0.03542 " pathEditMode="relative" rAng="0" ptsTypes="AA">
                                      <p:cBhvr>
                                        <p:cTn id="14" dur="700" spd="-100000" fill="hold"/>
                                        <p:tgtEl>
                                          <p:spTgt spid="47"/>
                                        </p:tgtEl>
                                        <p:attrNameLst>
                                          <p:attrName>ppt_x</p:attrName>
                                          <p:attrName>ppt_y</p:attrName>
                                        </p:attrNameLst>
                                      </p:cBhvr>
                                      <p:rCtr x="0" y="1759"/>
                                    </p:animMotion>
                                  </p:childTnLst>
                                </p:cTn>
                              </p:par>
                              <p:par>
                                <p:cTn id="15" presetID="10" presetClass="entr" presetSubtype="0" fill="hold" nodeType="withEffect">
                                  <p:stCondLst>
                                    <p:cond delay="100"/>
                                  </p:stCondLst>
                                  <p:childTnLst>
                                    <p:set>
                                      <p:cBhvr>
                                        <p:cTn id="16" dur="1" fill="hold">
                                          <p:stCondLst>
                                            <p:cond delay="0"/>
                                          </p:stCondLst>
                                        </p:cTn>
                                        <p:tgtEl>
                                          <p:spTgt spid="49"/>
                                        </p:tgtEl>
                                        <p:attrNameLst>
                                          <p:attrName>style.visibility</p:attrName>
                                        </p:attrNameLst>
                                      </p:cBhvr>
                                      <p:to>
                                        <p:strVal val="visible"/>
                                      </p:to>
                                    </p:set>
                                    <p:animEffect transition="in" filter="fade">
                                      <p:cBhvr>
                                        <p:cTn id="17" dur="500"/>
                                        <p:tgtEl>
                                          <p:spTgt spid="49"/>
                                        </p:tgtEl>
                                      </p:cBhvr>
                                    </p:animEffect>
                                  </p:childTnLst>
                                </p:cTn>
                              </p:par>
                              <p:par>
                                <p:cTn id="18" presetID="42" presetClass="path" presetSubtype="0" decel="100000" fill="hold" nodeType="withEffect">
                                  <p:stCondLst>
                                    <p:cond delay="100"/>
                                  </p:stCondLst>
                                  <p:childTnLst>
                                    <p:animMotion origin="layout" path="M -2.08333E-6 -4.07407E-6 L -2.08333E-6 0.03542 " pathEditMode="relative" rAng="0" ptsTypes="AA">
                                      <p:cBhvr>
                                        <p:cTn id="19" dur="700" spd="-100000" fill="hold"/>
                                        <p:tgtEl>
                                          <p:spTgt spid="49"/>
                                        </p:tgtEl>
                                        <p:attrNameLst>
                                          <p:attrName>ppt_x</p:attrName>
                                          <p:attrName>ppt_y</p:attrName>
                                        </p:attrNameLst>
                                      </p:cBhvr>
                                      <p:rCtr x="0" y="1759"/>
                                    </p:animMotion>
                                  </p:childTnLst>
                                </p:cTn>
                              </p:par>
                              <p:par>
                                <p:cTn id="20" presetID="10" presetClass="entr" presetSubtype="0" fill="hold" grpId="0" nodeType="withEffect">
                                  <p:stCondLst>
                                    <p:cond delay="100"/>
                                  </p:stCondLst>
                                  <p:childTnLst>
                                    <p:set>
                                      <p:cBhvr>
                                        <p:cTn id="21" dur="1" fill="hold">
                                          <p:stCondLst>
                                            <p:cond delay="0"/>
                                          </p:stCondLst>
                                        </p:cTn>
                                        <p:tgtEl>
                                          <p:spTgt spid="52"/>
                                        </p:tgtEl>
                                        <p:attrNameLst>
                                          <p:attrName>style.visibility</p:attrName>
                                        </p:attrNameLst>
                                      </p:cBhvr>
                                      <p:to>
                                        <p:strVal val="visible"/>
                                      </p:to>
                                    </p:set>
                                    <p:animEffect transition="in" filter="fade">
                                      <p:cBhvr>
                                        <p:cTn id="22" dur="500"/>
                                        <p:tgtEl>
                                          <p:spTgt spid="52"/>
                                        </p:tgtEl>
                                      </p:cBhvr>
                                    </p:animEffect>
                                  </p:childTnLst>
                                </p:cTn>
                              </p:par>
                              <p:par>
                                <p:cTn id="23" presetID="42" presetClass="path" presetSubtype="0" decel="100000" fill="hold" grpId="1" nodeType="withEffect">
                                  <p:stCondLst>
                                    <p:cond delay="100"/>
                                  </p:stCondLst>
                                  <p:childTnLst>
                                    <p:animMotion origin="layout" path="M -2.08333E-6 -4.07407E-6 L -2.08333E-6 0.03542 " pathEditMode="relative" rAng="0" ptsTypes="AA">
                                      <p:cBhvr>
                                        <p:cTn id="24" dur="700" spd="-100000" fill="hold"/>
                                        <p:tgtEl>
                                          <p:spTgt spid="52"/>
                                        </p:tgtEl>
                                        <p:attrNameLst>
                                          <p:attrName>ppt_x</p:attrName>
                                          <p:attrName>ppt_y</p:attrName>
                                        </p:attrNameLst>
                                      </p:cBhvr>
                                      <p:rCtr x="0" y="1759"/>
                                    </p:animMotion>
                                  </p:childTnLst>
                                </p:cTn>
                              </p:par>
                              <p:par>
                                <p:cTn id="25" presetID="10" presetClass="entr" presetSubtype="0" fill="hold" grpId="0" nodeType="withEffect">
                                  <p:stCondLst>
                                    <p:cond delay="100"/>
                                  </p:stCondLst>
                                  <p:childTnLst>
                                    <p:set>
                                      <p:cBhvr>
                                        <p:cTn id="26" dur="1" fill="hold">
                                          <p:stCondLst>
                                            <p:cond delay="0"/>
                                          </p:stCondLst>
                                        </p:cTn>
                                        <p:tgtEl>
                                          <p:spTgt spid="53"/>
                                        </p:tgtEl>
                                        <p:attrNameLst>
                                          <p:attrName>style.visibility</p:attrName>
                                        </p:attrNameLst>
                                      </p:cBhvr>
                                      <p:to>
                                        <p:strVal val="visible"/>
                                      </p:to>
                                    </p:set>
                                    <p:animEffect transition="in" filter="fade">
                                      <p:cBhvr>
                                        <p:cTn id="27" dur="500"/>
                                        <p:tgtEl>
                                          <p:spTgt spid="53"/>
                                        </p:tgtEl>
                                      </p:cBhvr>
                                    </p:animEffect>
                                  </p:childTnLst>
                                </p:cTn>
                              </p:par>
                              <p:par>
                                <p:cTn id="28" presetID="42" presetClass="path" presetSubtype="0" decel="100000" fill="hold" grpId="1" nodeType="withEffect">
                                  <p:stCondLst>
                                    <p:cond delay="100"/>
                                  </p:stCondLst>
                                  <p:childTnLst>
                                    <p:animMotion origin="layout" path="M -2.08333E-6 -4.07407E-6 L -2.08333E-6 0.03542 " pathEditMode="relative" rAng="0" ptsTypes="AA">
                                      <p:cBhvr>
                                        <p:cTn id="29" dur="700" spd="-100000" fill="hold"/>
                                        <p:tgtEl>
                                          <p:spTgt spid="53"/>
                                        </p:tgtEl>
                                        <p:attrNameLst>
                                          <p:attrName>ppt_x</p:attrName>
                                          <p:attrName>ppt_y</p:attrName>
                                        </p:attrNameLst>
                                      </p:cBhvr>
                                      <p:rCtr x="0" y="1759"/>
                                    </p:animMotion>
                                  </p:childTnLst>
                                </p:cTn>
                              </p:par>
                              <p:par>
                                <p:cTn id="30" presetID="10" presetClass="entr" presetSubtype="0" fill="hold" grpId="0" nodeType="withEffect">
                                  <p:stCondLst>
                                    <p:cond delay="100"/>
                                  </p:stCondLst>
                                  <p:childTnLst>
                                    <p:set>
                                      <p:cBhvr>
                                        <p:cTn id="31" dur="1" fill="hold">
                                          <p:stCondLst>
                                            <p:cond delay="0"/>
                                          </p:stCondLst>
                                        </p:cTn>
                                        <p:tgtEl>
                                          <p:spTgt spid="55"/>
                                        </p:tgtEl>
                                        <p:attrNameLst>
                                          <p:attrName>style.visibility</p:attrName>
                                        </p:attrNameLst>
                                      </p:cBhvr>
                                      <p:to>
                                        <p:strVal val="visible"/>
                                      </p:to>
                                    </p:set>
                                    <p:animEffect transition="in" filter="fade">
                                      <p:cBhvr>
                                        <p:cTn id="32" dur="500"/>
                                        <p:tgtEl>
                                          <p:spTgt spid="55"/>
                                        </p:tgtEl>
                                      </p:cBhvr>
                                    </p:animEffect>
                                  </p:childTnLst>
                                </p:cTn>
                              </p:par>
                              <p:par>
                                <p:cTn id="33" presetID="42" presetClass="path" presetSubtype="0" decel="100000" fill="hold" grpId="1" nodeType="withEffect">
                                  <p:stCondLst>
                                    <p:cond delay="100"/>
                                  </p:stCondLst>
                                  <p:childTnLst>
                                    <p:animMotion origin="layout" path="M -2.08333E-6 -4.07407E-6 L -2.08333E-6 0.03542 " pathEditMode="relative" rAng="0" ptsTypes="AA">
                                      <p:cBhvr>
                                        <p:cTn id="34" dur="700" spd="-100000" fill="hold"/>
                                        <p:tgtEl>
                                          <p:spTgt spid="55"/>
                                        </p:tgtEl>
                                        <p:attrNameLst>
                                          <p:attrName>ppt_x</p:attrName>
                                          <p:attrName>ppt_y</p:attrName>
                                        </p:attrNameLst>
                                      </p:cBhvr>
                                      <p:rCtr x="0" y="1759"/>
                                    </p:animMotion>
                                  </p:childTnLst>
                                </p:cTn>
                              </p:par>
                              <p:par>
                                <p:cTn id="35" presetID="10" presetClass="entr" presetSubtype="0" fill="hold" nodeType="withEffect">
                                  <p:stCondLst>
                                    <p:cond delay="100"/>
                                  </p:stCondLst>
                                  <p:childTnLst>
                                    <p:set>
                                      <p:cBhvr>
                                        <p:cTn id="36" dur="1" fill="hold">
                                          <p:stCondLst>
                                            <p:cond delay="0"/>
                                          </p:stCondLst>
                                        </p:cTn>
                                        <p:tgtEl>
                                          <p:spTgt spid="60"/>
                                        </p:tgtEl>
                                        <p:attrNameLst>
                                          <p:attrName>style.visibility</p:attrName>
                                        </p:attrNameLst>
                                      </p:cBhvr>
                                      <p:to>
                                        <p:strVal val="visible"/>
                                      </p:to>
                                    </p:set>
                                    <p:animEffect transition="in" filter="fade">
                                      <p:cBhvr>
                                        <p:cTn id="37" dur="500"/>
                                        <p:tgtEl>
                                          <p:spTgt spid="60"/>
                                        </p:tgtEl>
                                      </p:cBhvr>
                                    </p:animEffect>
                                  </p:childTnLst>
                                </p:cTn>
                              </p:par>
                              <p:par>
                                <p:cTn id="38" presetID="42" presetClass="path" presetSubtype="0" decel="100000" fill="hold" nodeType="withEffect">
                                  <p:stCondLst>
                                    <p:cond delay="100"/>
                                  </p:stCondLst>
                                  <p:childTnLst>
                                    <p:animMotion origin="layout" path="M -2.08333E-6 -4.07407E-6 L -2.08333E-6 0.03542 " pathEditMode="relative" rAng="0" ptsTypes="AA">
                                      <p:cBhvr>
                                        <p:cTn id="39" dur="700" spd="-100000" fill="hold"/>
                                        <p:tgtEl>
                                          <p:spTgt spid="60"/>
                                        </p:tgtEl>
                                        <p:attrNameLst>
                                          <p:attrName>ppt_x</p:attrName>
                                          <p:attrName>ppt_y</p:attrName>
                                        </p:attrNameLst>
                                      </p:cBhvr>
                                      <p:rCtr x="0" y="1759"/>
                                    </p:animMotion>
                                  </p:childTnLst>
                                </p:cTn>
                              </p:par>
                              <p:par>
                                <p:cTn id="40" presetID="10" presetClass="entr" presetSubtype="0" fill="hold" grpId="0" nodeType="withEffect">
                                  <p:stCondLst>
                                    <p:cond delay="100"/>
                                  </p:stCondLst>
                                  <p:childTnLst>
                                    <p:set>
                                      <p:cBhvr>
                                        <p:cTn id="41" dur="1" fill="hold">
                                          <p:stCondLst>
                                            <p:cond delay="0"/>
                                          </p:stCondLst>
                                        </p:cTn>
                                        <p:tgtEl>
                                          <p:spTgt spid="54"/>
                                        </p:tgtEl>
                                        <p:attrNameLst>
                                          <p:attrName>style.visibility</p:attrName>
                                        </p:attrNameLst>
                                      </p:cBhvr>
                                      <p:to>
                                        <p:strVal val="visible"/>
                                      </p:to>
                                    </p:set>
                                    <p:animEffect transition="in" filter="fade">
                                      <p:cBhvr>
                                        <p:cTn id="42" dur="500"/>
                                        <p:tgtEl>
                                          <p:spTgt spid="54"/>
                                        </p:tgtEl>
                                      </p:cBhvr>
                                    </p:animEffect>
                                  </p:childTnLst>
                                </p:cTn>
                              </p:par>
                              <p:par>
                                <p:cTn id="43" presetID="42" presetClass="path" presetSubtype="0" decel="100000" fill="hold" grpId="1" nodeType="withEffect">
                                  <p:stCondLst>
                                    <p:cond delay="100"/>
                                  </p:stCondLst>
                                  <p:childTnLst>
                                    <p:animMotion origin="layout" path="M -2.08333E-6 -4.07407E-6 L -2.08333E-6 0.03542 " pathEditMode="relative" rAng="0" ptsTypes="AA">
                                      <p:cBhvr>
                                        <p:cTn id="44" dur="700" spd="-100000" fill="hold"/>
                                        <p:tgtEl>
                                          <p:spTgt spid="54"/>
                                        </p:tgtEl>
                                        <p:attrNameLst>
                                          <p:attrName>ppt_x</p:attrName>
                                          <p:attrName>ppt_y</p:attrName>
                                        </p:attrNameLst>
                                      </p:cBhvr>
                                      <p:rCtr x="0" y="1759"/>
                                    </p:animMotion>
                                  </p:childTnLst>
                                </p:cTn>
                              </p:par>
                              <p:par>
                                <p:cTn id="45" presetID="10" presetClass="entr" presetSubtype="0" fill="hold" grpId="0" nodeType="withEffect">
                                  <p:stCondLst>
                                    <p:cond delay="100"/>
                                  </p:stCondLst>
                                  <p:childTnLst>
                                    <p:set>
                                      <p:cBhvr>
                                        <p:cTn id="46" dur="1" fill="hold">
                                          <p:stCondLst>
                                            <p:cond delay="0"/>
                                          </p:stCondLst>
                                        </p:cTn>
                                        <p:tgtEl>
                                          <p:spTgt spid="59"/>
                                        </p:tgtEl>
                                        <p:attrNameLst>
                                          <p:attrName>style.visibility</p:attrName>
                                        </p:attrNameLst>
                                      </p:cBhvr>
                                      <p:to>
                                        <p:strVal val="visible"/>
                                      </p:to>
                                    </p:set>
                                    <p:animEffect transition="in" filter="fade">
                                      <p:cBhvr>
                                        <p:cTn id="47" dur="500"/>
                                        <p:tgtEl>
                                          <p:spTgt spid="59"/>
                                        </p:tgtEl>
                                      </p:cBhvr>
                                    </p:animEffect>
                                  </p:childTnLst>
                                </p:cTn>
                              </p:par>
                              <p:par>
                                <p:cTn id="48" presetID="42" presetClass="path" presetSubtype="0" decel="100000" fill="hold" grpId="1" nodeType="withEffect">
                                  <p:stCondLst>
                                    <p:cond delay="100"/>
                                  </p:stCondLst>
                                  <p:childTnLst>
                                    <p:animMotion origin="layout" path="M -2.08333E-6 -4.07407E-6 L -2.08333E-6 0.03542 " pathEditMode="relative" rAng="0" ptsTypes="AA">
                                      <p:cBhvr>
                                        <p:cTn id="49" dur="700" spd="-100000" fill="hold"/>
                                        <p:tgtEl>
                                          <p:spTgt spid="59"/>
                                        </p:tgtEl>
                                        <p:attrNameLst>
                                          <p:attrName>ppt_x</p:attrName>
                                          <p:attrName>ppt_y</p:attrName>
                                        </p:attrNameLst>
                                      </p:cBhvr>
                                      <p:rCtr x="0" y="1759"/>
                                    </p:animMotion>
                                  </p:childTnLst>
                                </p:cTn>
                              </p:par>
                              <p:par>
                                <p:cTn id="50" presetID="10" presetClass="entr" presetSubtype="0" fill="hold" grpId="0" nodeType="withEffect">
                                  <p:stCondLst>
                                    <p:cond delay="200"/>
                                  </p:stCondLst>
                                  <p:childTnLst>
                                    <p:set>
                                      <p:cBhvr>
                                        <p:cTn id="51" dur="1" fill="hold">
                                          <p:stCondLst>
                                            <p:cond delay="0"/>
                                          </p:stCondLst>
                                        </p:cTn>
                                        <p:tgtEl>
                                          <p:spTgt spid="44"/>
                                        </p:tgtEl>
                                        <p:attrNameLst>
                                          <p:attrName>style.visibility</p:attrName>
                                        </p:attrNameLst>
                                      </p:cBhvr>
                                      <p:to>
                                        <p:strVal val="visible"/>
                                      </p:to>
                                    </p:set>
                                    <p:animEffect transition="in" filter="fade">
                                      <p:cBhvr>
                                        <p:cTn id="52" dur="500"/>
                                        <p:tgtEl>
                                          <p:spTgt spid="44"/>
                                        </p:tgtEl>
                                      </p:cBhvr>
                                    </p:animEffect>
                                  </p:childTnLst>
                                </p:cTn>
                              </p:par>
                              <p:par>
                                <p:cTn id="53" presetID="42" presetClass="path" presetSubtype="0" decel="100000" fill="hold" grpId="1" nodeType="withEffect">
                                  <p:stCondLst>
                                    <p:cond delay="200"/>
                                  </p:stCondLst>
                                  <p:childTnLst>
                                    <p:animMotion origin="layout" path="M -2.08333E-6 -4.07407E-6 L -2.08333E-6 0.03542 " pathEditMode="relative" rAng="0" ptsTypes="AA">
                                      <p:cBhvr>
                                        <p:cTn id="54" dur="700" spd="-100000" fill="hold"/>
                                        <p:tgtEl>
                                          <p:spTgt spid="44"/>
                                        </p:tgtEl>
                                        <p:attrNameLst>
                                          <p:attrName>ppt_x</p:attrName>
                                          <p:attrName>ppt_y</p:attrName>
                                        </p:attrNameLst>
                                      </p:cBhvr>
                                      <p:rCtr x="0" y="1759"/>
                                    </p:animMotion>
                                  </p:childTnLst>
                                </p:cTn>
                              </p:par>
                              <p:par>
                                <p:cTn id="55" presetID="10" presetClass="entr" presetSubtype="0" fill="hold" nodeType="withEffect">
                                  <p:stCondLst>
                                    <p:cond delay="200"/>
                                  </p:stCondLst>
                                  <p:childTnLst>
                                    <p:set>
                                      <p:cBhvr>
                                        <p:cTn id="56" dur="1" fill="hold">
                                          <p:stCondLst>
                                            <p:cond delay="0"/>
                                          </p:stCondLst>
                                        </p:cTn>
                                        <p:tgtEl>
                                          <p:spTgt spid="46"/>
                                        </p:tgtEl>
                                        <p:attrNameLst>
                                          <p:attrName>style.visibility</p:attrName>
                                        </p:attrNameLst>
                                      </p:cBhvr>
                                      <p:to>
                                        <p:strVal val="visible"/>
                                      </p:to>
                                    </p:set>
                                    <p:animEffect transition="in" filter="fade">
                                      <p:cBhvr>
                                        <p:cTn id="57" dur="500"/>
                                        <p:tgtEl>
                                          <p:spTgt spid="46"/>
                                        </p:tgtEl>
                                      </p:cBhvr>
                                    </p:animEffect>
                                  </p:childTnLst>
                                </p:cTn>
                              </p:par>
                              <p:par>
                                <p:cTn id="58" presetID="42" presetClass="path" presetSubtype="0" decel="100000" fill="hold" nodeType="withEffect">
                                  <p:stCondLst>
                                    <p:cond delay="200"/>
                                  </p:stCondLst>
                                  <p:childTnLst>
                                    <p:animMotion origin="layout" path="M -2.08333E-6 -4.07407E-6 L -2.08333E-6 0.03542 " pathEditMode="relative" rAng="0" ptsTypes="AA">
                                      <p:cBhvr>
                                        <p:cTn id="59" dur="700" spd="-100000" fill="hold"/>
                                        <p:tgtEl>
                                          <p:spTgt spid="46"/>
                                        </p:tgtEl>
                                        <p:attrNameLst>
                                          <p:attrName>ppt_x</p:attrName>
                                          <p:attrName>ppt_y</p:attrName>
                                        </p:attrNameLst>
                                      </p:cBhvr>
                                      <p:rCtr x="0" y="1759"/>
                                    </p:animMotion>
                                  </p:childTnLst>
                                </p:cTn>
                              </p:par>
                              <p:par>
                                <p:cTn id="60" presetID="10" presetClass="entr" presetSubtype="0" fill="hold" grpId="0" nodeType="withEffect">
                                  <p:stCondLst>
                                    <p:cond delay="200"/>
                                  </p:stCondLst>
                                  <p:childTnLst>
                                    <p:set>
                                      <p:cBhvr>
                                        <p:cTn id="61" dur="1" fill="hold">
                                          <p:stCondLst>
                                            <p:cond delay="0"/>
                                          </p:stCondLst>
                                        </p:cTn>
                                        <p:tgtEl>
                                          <p:spTgt spid="45"/>
                                        </p:tgtEl>
                                        <p:attrNameLst>
                                          <p:attrName>style.visibility</p:attrName>
                                        </p:attrNameLst>
                                      </p:cBhvr>
                                      <p:to>
                                        <p:strVal val="visible"/>
                                      </p:to>
                                    </p:set>
                                    <p:animEffect transition="in" filter="fade">
                                      <p:cBhvr>
                                        <p:cTn id="62" dur="500"/>
                                        <p:tgtEl>
                                          <p:spTgt spid="45"/>
                                        </p:tgtEl>
                                      </p:cBhvr>
                                    </p:animEffect>
                                  </p:childTnLst>
                                </p:cTn>
                              </p:par>
                              <p:par>
                                <p:cTn id="63" presetID="42" presetClass="path" presetSubtype="0" decel="100000" fill="hold" grpId="1" nodeType="withEffect">
                                  <p:stCondLst>
                                    <p:cond delay="200"/>
                                  </p:stCondLst>
                                  <p:childTnLst>
                                    <p:animMotion origin="layout" path="M 0 1.48148E-6 L 0 0.03542 " pathEditMode="relative" rAng="0" ptsTypes="AA">
                                      <p:cBhvr>
                                        <p:cTn id="64" dur="700" spd="-100000" fill="hold"/>
                                        <p:tgtEl>
                                          <p:spTgt spid="45"/>
                                        </p:tgtEl>
                                        <p:attrNameLst>
                                          <p:attrName>ppt_x</p:attrName>
                                          <p:attrName>ppt_y</p:attrName>
                                        </p:attrNameLst>
                                      </p:cBhvr>
                                      <p:rCtr x="0" y="1759"/>
                                    </p:animMotion>
                                  </p:childTnLst>
                                </p:cTn>
                              </p:par>
                              <p:par>
                                <p:cTn id="65" presetID="10" presetClass="entr" presetSubtype="0" fill="hold" nodeType="withEffect">
                                  <p:stCondLst>
                                    <p:cond delay="0"/>
                                  </p:stCondLst>
                                  <p:childTnLst>
                                    <p:set>
                                      <p:cBhvr>
                                        <p:cTn id="66" dur="1" fill="hold">
                                          <p:stCondLst>
                                            <p:cond delay="0"/>
                                          </p:stCondLst>
                                        </p:cTn>
                                        <p:tgtEl>
                                          <p:spTgt spid="67"/>
                                        </p:tgtEl>
                                        <p:attrNameLst>
                                          <p:attrName>style.visibility</p:attrName>
                                        </p:attrNameLst>
                                      </p:cBhvr>
                                      <p:to>
                                        <p:strVal val="visible"/>
                                      </p:to>
                                    </p:set>
                                    <p:animEffect transition="in" filter="fade">
                                      <p:cBhvr>
                                        <p:cTn id="67" dur="500"/>
                                        <p:tgtEl>
                                          <p:spTgt spid="67"/>
                                        </p:tgtEl>
                                      </p:cBhvr>
                                    </p:animEffect>
                                  </p:childTnLst>
                                </p:cTn>
                              </p:par>
                              <p:par>
                                <p:cTn id="68" presetID="42" presetClass="path" presetSubtype="0" decel="100000" fill="hold" nodeType="withEffect">
                                  <p:stCondLst>
                                    <p:cond delay="0"/>
                                  </p:stCondLst>
                                  <p:childTnLst>
                                    <p:animMotion origin="layout" path="M -2.08333E-6 -4.07407E-6 L -2.08333E-6 0.03542 " pathEditMode="relative" rAng="0" ptsTypes="AA">
                                      <p:cBhvr>
                                        <p:cTn id="69" dur="700" spd="-100000" fill="hold"/>
                                        <p:tgtEl>
                                          <p:spTgt spid="67"/>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47" grpId="0" animBg="1"/>
      <p:bldP spid="47" grpId="1" animBg="1"/>
      <p:bldP spid="52" grpId="0" animBg="1"/>
      <p:bldP spid="52" grpId="1" animBg="1"/>
      <p:bldP spid="53" grpId="0" animBg="1"/>
      <p:bldP spid="53" grpId="1" animBg="1"/>
      <p:bldP spid="54" grpId="0"/>
      <p:bldP spid="54" grpId="1"/>
      <p:bldP spid="55" grpId="0" animBg="1"/>
      <p:bldP spid="55" grpId="1" animBg="1"/>
      <p:bldP spid="59" grpId="0"/>
      <p:bldP spid="59" grpId="1"/>
      <p:bldP spid="44" grpId="0" animBg="1"/>
      <p:bldP spid="44" grpId="1" animBg="1"/>
      <p:bldP spid="45" grpId="0" animBg="1"/>
      <p:bldP spid="45" grpId="1" animBg="1"/>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3DBBBD-189B-C449-08C5-44A996681684}"/>
            </a:ext>
          </a:extLst>
        </p:cNvPr>
        <p:cNvGrpSpPr/>
        <p:nvPr/>
      </p:nvGrpSpPr>
      <p:grpSpPr>
        <a:xfrm>
          <a:off x="0" y="0"/>
          <a:ext cx="0" cy="0"/>
          <a:chOff x="0" y="0"/>
          <a:chExt cx="0" cy="0"/>
        </a:xfrm>
      </p:grpSpPr>
      <p:sp>
        <p:nvSpPr>
          <p:cNvPr id="21" name="Title 20">
            <a:extLst>
              <a:ext uri="{FF2B5EF4-FFF2-40B4-BE49-F238E27FC236}">
                <a16:creationId xmlns:a16="http://schemas.microsoft.com/office/drawing/2014/main" id="{31E10640-6313-22F5-48CF-EA1EEEFC875E}"/>
              </a:ext>
            </a:extLst>
          </p:cNvPr>
          <p:cNvSpPr>
            <a:spLocks noGrp="1"/>
          </p:cNvSpPr>
          <p:nvPr>
            <p:ph type="title"/>
          </p:nvPr>
        </p:nvSpPr>
        <p:spPr/>
        <p:txBody>
          <a:bodyPr/>
          <a:lstStyle/>
          <a:p>
            <a:r>
              <a:rPr lang="en-US"/>
              <a:t>DDoS Protection for Anonymous Chatbots</a:t>
            </a:r>
          </a:p>
        </p:txBody>
      </p:sp>
      <p:grpSp>
        <p:nvGrpSpPr>
          <p:cNvPr id="22" name="Group 21" descr="Breadcrumb: Securing access.">
            <a:extLst>
              <a:ext uri="{FF2B5EF4-FFF2-40B4-BE49-F238E27FC236}">
                <a16:creationId xmlns:a16="http://schemas.microsoft.com/office/drawing/2014/main" id="{DFC6EA67-31EC-0122-FBB9-95050D123804}"/>
              </a:ext>
            </a:extLst>
          </p:cNvPr>
          <p:cNvGrpSpPr/>
          <p:nvPr/>
        </p:nvGrpSpPr>
        <p:grpSpPr>
          <a:xfrm>
            <a:off x="9457855" y="-228600"/>
            <a:ext cx="2151533" cy="814388"/>
            <a:chOff x="9457855" y="685362"/>
            <a:chExt cx="2151533" cy="814388"/>
          </a:xfrm>
        </p:grpSpPr>
        <p:sp>
          <p:nvSpPr>
            <p:cNvPr id="23" name="Rounded Rectangle 22">
              <a:extLst>
                <a:ext uri="{FF2B5EF4-FFF2-40B4-BE49-F238E27FC236}">
                  <a16:creationId xmlns:a16="http://schemas.microsoft.com/office/drawing/2014/main" id="{7052DC63-168C-F137-EB30-02052A81BBE1}"/>
                </a:ext>
                <a:ext uri="{C183D7F6-B498-43B3-948B-1728B52AA6E4}">
                  <adec:decorative xmlns:adec="http://schemas.microsoft.com/office/drawing/2017/decorative" val="1"/>
                </a:ext>
              </a:extLst>
            </p:cNvPr>
            <p:cNvSpPr/>
            <p:nvPr/>
          </p:nvSpPr>
          <p:spPr bwMode="auto">
            <a:xfrm>
              <a:off x="9457855" y="685362"/>
              <a:ext cx="2151533" cy="814388"/>
            </a:xfrm>
            <a:prstGeom prst="roundRect">
              <a:avLst>
                <a:gd name="adj" fmla="val 19743"/>
              </a:avLst>
            </a:prstGeom>
            <a:solidFill>
              <a:srgbClr val="FFFFFF">
                <a:alpha val="50196"/>
              </a:srgbClr>
            </a:solidFill>
            <a:ln w="12700" cap="rnd" cmpd="sng" algn="ctr">
              <a:gradFill flip="none" rotWithShape="1">
                <a:gsLst>
                  <a:gs pos="23000">
                    <a:srgbClr val="000000">
                      <a:alpha val="0"/>
                    </a:srgbClr>
                  </a:gs>
                  <a:gs pos="38000">
                    <a:srgbClr val="000000"/>
                  </a:gs>
                </a:gsLst>
                <a:lin ang="5400000" scaled="1"/>
                <a:tileRect/>
              </a:gradFill>
              <a:prstDash val="solid"/>
              <a:headEnd type="none" w="lg" len="sm"/>
              <a:tailEnd type="none" w="lg" len="sm"/>
            </a:ln>
            <a:effectLst/>
          </p:spPr>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marL="0" marR="0" lvl="0" indent="0" algn="ctr" defTabSz="811702" rtl="0" eaLnBrk="1" fontAlgn="auto" latinLnBrk="0" hangingPunct="1">
                <a:lnSpc>
                  <a:spcPct val="100000"/>
                </a:lnSpc>
                <a:spcBef>
                  <a:spcPts val="174"/>
                </a:spcBef>
                <a:spcAft>
                  <a:spcPts val="0"/>
                </a:spcAft>
                <a:buClrTx/>
                <a:buSzTx/>
                <a:buFontTx/>
                <a:buNone/>
                <a:tabLst/>
                <a:defRPr/>
              </a:pPr>
              <a:endParaRPr kumimoji="0" lang="en-US" sz="2400" b="1" i="0" u="none" strike="noStrike" kern="0" cap="none" spc="0" normalizeH="0" baseline="0" noProof="0" err="1">
                <a:ln>
                  <a:noFill/>
                </a:ln>
                <a:gradFill>
                  <a:gsLst>
                    <a:gs pos="41958">
                      <a:srgbClr val="FFFFFF"/>
                    </a:gs>
                    <a:gs pos="63000">
                      <a:srgbClr val="FFFFFF"/>
                    </a:gs>
                  </a:gsLst>
                  <a:lin ang="0" scaled="0"/>
                </a:gradFill>
                <a:effectLst/>
                <a:uLnTx/>
                <a:uFillTx/>
                <a:latin typeface="Segoe UI Semibold"/>
                <a:ea typeface="+mn-ea"/>
                <a:cs typeface="+mn-cs"/>
              </a:endParaRPr>
            </a:p>
          </p:txBody>
        </p:sp>
        <p:sp>
          <p:nvSpPr>
            <p:cNvPr id="24" name="TextBox 23">
              <a:extLst>
                <a:ext uri="{FF2B5EF4-FFF2-40B4-BE49-F238E27FC236}">
                  <a16:creationId xmlns:a16="http://schemas.microsoft.com/office/drawing/2014/main" id="{3B50BDE9-9078-2473-6B55-7A89107C2670}"/>
                </a:ext>
                <a:ext uri="{C183D7F6-B498-43B3-948B-1728B52AA6E4}">
                  <adec:decorative xmlns:adec="http://schemas.microsoft.com/office/drawing/2017/decorative" val="1"/>
                </a:ext>
              </a:extLst>
            </p:cNvPr>
            <p:cNvSpPr txBox="1"/>
            <p:nvPr/>
          </p:nvSpPr>
          <p:spPr>
            <a:xfrm>
              <a:off x="10013950" y="1145632"/>
              <a:ext cx="1595438" cy="123111"/>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0" cap="none" spc="150" normalizeH="0" baseline="0" noProof="0">
                  <a:ln>
                    <a:noFill/>
                  </a:ln>
                  <a:solidFill>
                    <a:srgbClr val="000000"/>
                  </a:solidFill>
                  <a:effectLst/>
                  <a:uLnTx/>
                  <a:uFillTx/>
                  <a:latin typeface="Segoe UI Semibold"/>
                  <a:ea typeface="+mn-ea"/>
                  <a:cs typeface="Segoe UI Semibold" panose="020B0502040204020203" pitchFamily="34" charset="0"/>
                </a:rPr>
                <a:t>SECURING ACCESS</a:t>
              </a:r>
            </a:p>
          </p:txBody>
        </p:sp>
        <p:sp>
          <p:nvSpPr>
            <p:cNvPr id="25" name="Graphic 20">
              <a:extLst>
                <a:ext uri="{FF2B5EF4-FFF2-40B4-BE49-F238E27FC236}">
                  <a16:creationId xmlns:a16="http://schemas.microsoft.com/office/drawing/2014/main" id="{8B6AD95C-4F03-1156-34E2-3C9C9AB620C8}"/>
                </a:ext>
                <a:ext uri="{C183D7F6-B498-43B3-948B-1728B52AA6E4}">
                  <adec:decorative xmlns:adec="http://schemas.microsoft.com/office/drawing/2017/decorative" val="1"/>
                </a:ext>
              </a:extLst>
            </p:cNvPr>
            <p:cNvSpPr/>
            <p:nvPr/>
          </p:nvSpPr>
          <p:spPr>
            <a:xfrm>
              <a:off x="9659908" y="1084077"/>
              <a:ext cx="243049" cy="230897"/>
            </a:xfrm>
            <a:custGeom>
              <a:avLst/>
              <a:gdLst>
                <a:gd name="connsiteX0" fmla="*/ 0 w 756525"/>
                <a:gd name="connsiteY0" fmla="*/ 122935 h 718699"/>
                <a:gd name="connsiteX1" fmla="*/ 122935 w 756525"/>
                <a:gd name="connsiteY1" fmla="*/ 0 h 718699"/>
                <a:gd name="connsiteX2" fmla="*/ 444459 w 756525"/>
                <a:gd name="connsiteY2" fmla="*/ 0 h 718699"/>
                <a:gd name="connsiteX3" fmla="*/ 567394 w 756525"/>
                <a:gd name="connsiteY3" fmla="*/ 122935 h 718699"/>
                <a:gd name="connsiteX4" fmla="*/ 567394 w 756525"/>
                <a:gd name="connsiteY4" fmla="*/ 368806 h 718699"/>
                <a:gd name="connsiteX5" fmla="*/ 444459 w 756525"/>
                <a:gd name="connsiteY5" fmla="*/ 491742 h 718699"/>
                <a:gd name="connsiteX6" fmla="*/ 122935 w 756525"/>
                <a:gd name="connsiteY6" fmla="*/ 491742 h 718699"/>
                <a:gd name="connsiteX7" fmla="*/ 0 w 756525"/>
                <a:gd name="connsiteY7" fmla="*/ 368806 h 718699"/>
                <a:gd name="connsiteX8" fmla="*/ 0 w 756525"/>
                <a:gd name="connsiteY8" fmla="*/ 122935 h 718699"/>
                <a:gd name="connsiteX9" fmla="*/ 742152 w 756525"/>
                <a:gd name="connsiteY9" fmla="*/ 22582 h 718699"/>
                <a:gd name="connsiteX10" fmla="*/ 756526 w 756525"/>
                <a:gd name="connsiteY10" fmla="*/ 47283 h 718699"/>
                <a:gd name="connsiteX11" fmla="*/ 756526 w 756525"/>
                <a:gd name="connsiteY11" fmla="*/ 444459 h 718699"/>
                <a:gd name="connsiteX12" fmla="*/ 728156 w 756525"/>
                <a:gd name="connsiteY12" fmla="*/ 472829 h 718699"/>
                <a:gd name="connsiteX13" fmla="*/ 713555 w 756525"/>
                <a:gd name="connsiteY13" fmla="*/ 468781 h 718699"/>
                <a:gd name="connsiteX14" fmla="*/ 605221 w 756525"/>
                <a:gd name="connsiteY14" fmla="*/ 403796 h 718699"/>
                <a:gd name="connsiteX15" fmla="*/ 605221 w 756525"/>
                <a:gd name="connsiteY15" fmla="*/ 87946 h 718699"/>
                <a:gd name="connsiteX16" fmla="*/ 713555 w 756525"/>
                <a:gd name="connsiteY16" fmla="*/ 22961 h 718699"/>
                <a:gd name="connsiteX17" fmla="*/ 742114 w 756525"/>
                <a:gd name="connsiteY17" fmla="*/ 22582 h 718699"/>
                <a:gd name="connsiteX18" fmla="*/ 232102 w 756525"/>
                <a:gd name="connsiteY18" fmla="*/ 529568 h 718699"/>
                <a:gd name="connsiteX19" fmla="*/ 141849 w 756525"/>
                <a:gd name="connsiteY19" fmla="*/ 595764 h 718699"/>
                <a:gd name="connsiteX20" fmla="*/ 66196 w 756525"/>
                <a:gd name="connsiteY20" fmla="*/ 595764 h 718699"/>
                <a:gd name="connsiteX21" fmla="*/ 37826 w 756525"/>
                <a:gd name="connsiteY21" fmla="*/ 624134 h 718699"/>
                <a:gd name="connsiteX22" fmla="*/ 37826 w 756525"/>
                <a:gd name="connsiteY22" fmla="*/ 684656 h 718699"/>
                <a:gd name="connsiteX23" fmla="*/ 71870 w 756525"/>
                <a:gd name="connsiteY23" fmla="*/ 718700 h 718699"/>
                <a:gd name="connsiteX24" fmla="*/ 145404 w 756525"/>
                <a:gd name="connsiteY24" fmla="*/ 718700 h 718699"/>
                <a:gd name="connsiteX25" fmla="*/ 374178 w 756525"/>
                <a:gd name="connsiteY25" fmla="*/ 529568 h 718699"/>
                <a:gd name="connsiteX26" fmla="*/ 232102 w 756525"/>
                <a:gd name="connsiteY26" fmla="*/ 529568 h 718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756525" h="718699">
                  <a:moveTo>
                    <a:pt x="0" y="122935"/>
                  </a:moveTo>
                  <a:cubicBezTo>
                    <a:pt x="0" y="55040"/>
                    <a:pt x="55040" y="0"/>
                    <a:pt x="122935" y="0"/>
                  </a:cubicBezTo>
                  <a:lnTo>
                    <a:pt x="444459" y="0"/>
                  </a:lnTo>
                  <a:cubicBezTo>
                    <a:pt x="512353" y="0"/>
                    <a:pt x="567394" y="55040"/>
                    <a:pt x="567394" y="122935"/>
                  </a:cubicBezTo>
                  <a:lnTo>
                    <a:pt x="567394" y="368806"/>
                  </a:lnTo>
                  <a:cubicBezTo>
                    <a:pt x="567394" y="436701"/>
                    <a:pt x="512353" y="491742"/>
                    <a:pt x="444459" y="491742"/>
                  </a:cubicBezTo>
                  <a:lnTo>
                    <a:pt x="122935" y="491742"/>
                  </a:lnTo>
                  <a:cubicBezTo>
                    <a:pt x="55040" y="491742"/>
                    <a:pt x="0" y="436701"/>
                    <a:pt x="0" y="368806"/>
                  </a:cubicBezTo>
                  <a:lnTo>
                    <a:pt x="0" y="122935"/>
                  </a:lnTo>
                  <a:close/>
                  <a:moveTo>
                    <a:pt x="742152" y="22582"/>
                  </a:moveTo>
                  <a:cubicBezTo>
                    <a:pt x="751045" y="27625"/>
                    <a:pt x="756533" y="37061"/>
                    <a:pt x="756526" y="47283"/>
                  </a:cubicBezTo>
                  <a:lnTo>
                    <a:pt x="756526" y="444459"/>
                  </a:lnTo>
                  <a:cubicBezTo>
                    <a:pt x="756526" y="460127"/>
                    <a:pt x="743824" y="472829"/>
                    <a:pt x="728156" y="472829"/>
                  </a:cubicBezTo>
                  <a:cubicBezTo>
                    <a:pt x="723012" y="472825"/>
                    <a:pt x="717966" y="471429"/>
                    <a:pt x="713555" y="468781"/>
                  </a:cubicBezTo>
                  <a:lnTo>
                    <a:pt x="605221" y="403796"/>
                  </a:lnTo>
                  <a:lnTo>
                    <a:pt x="605221" y="87946"/>
                  </a:lnTo>
                  <a:lnTo>
                    <a:pt x="713555" y="22961"/>
                  </a:lnTo>
                  <a:cubicBezTo>
                    <a:pt x="722312" y="17702"/>
                    <a:pt x="733221" y="17558"/>
                    <a:pt x="742114" y="22582"/>
                  </a:cubicBezTo>
                  <a:close/>
                  <a:moveTo>
                    <a:pt x="232102" y="529568"/>
                  </a:moveTo>
                  <a:cubicBezTo>
                    <a:pt x="219697" y="568972"/>
                    <a:pt x="183159" y="595772"/>
                    <a:pt x="141849" y="595764"/>
                  </a:cubicBezTo>
                  <a:lnTo>
                    <a:pt x="66196" y="595764"/>
                  </a:lnTo>
                  <a:cubicBezTo>
                    <a:pt x="50528" y="595764"/>
                    <a:pt x="37826" y="608466"/>
                    <a:pt x="37826" y="624134"/>
                  </a:cubicBezTo>
                  <a:lnTo>
                    <a:pt x="37826" y="684656"/>
                  </a:lnTo>
                  <a:cubicBezTo>
                    <a:pt x="37826" y="703459"/>
                    <a:pt x="53068" y="718700"/>
                    <a:pt x="71870" y="718700"/>
                  </a:cubicBezTo>
                  <a:lnTo>
                    <a:pt x="145404" y="718700"/>
                  </a:lnTo>
                  <a:cubicBezTo>
                    <a:pt x="257158" y="718696"/>
                    <a:pt x="353161" y="639329"/>
                    <a:pt x="374178" y="529568"/>
                  </a:cubicBezTo>
                  <a:lnTo>
                    <a:pt x="232102" y="529568"/>
                  </a:lnTo>
                  <a:close/>
                </a:path>
              </a:pathLst>
            </a:custGeom>
            <a:gradFill flip="none" rotWithShape="1">
              <a:gsLst>
                <a:gs pos="80000">
                  <a:srgbClr val="0A6BBA"/>
                </a:gs>
                <a:gs pos="0">
                  <a:srgbClr val="AC35AF"/>
                </a:gs>
              </a:gsLst>
              <a:path path="circle">
                <a:fillToRect l="100000" t="100000"/>
              </a:path>
              <a:tileRect r="-100000" b="-100000"/>
            </a:gradFill>
            <a:effectLst/>
          </p:spPr>
          <p:txBody>
            <a:bodyPr wrap="none" lIns="0" tIns="0" rIns="0" bIns="0" rtlCol="0">
              <a:noAutofit/>
            </a:bodyPr>
            <a:lstStyle/>
            <a:p>
              <a:pPr marL="0" marR="0" lvl="0" indent="0" algn="ctr" defTabSz="2275850" rtl="0" eaLnBrk="1" fontAlgn="base" latinLnBrk="0" hangingPunct="1">
                <a:lnSpc>
                  <a:spcPct val="100000"/>
                </a:lnSpc>
                <a:spcBef>
                  <a:spcPct val="0"/>
                </a:spcBef>
                <a:spcAft>
                  <a:spcPct val="0"/>
                </a:spcAft>
                <a:buClrTx/>
                <a:buSzTx/>
                <a:buFontTx/>
                <a:buNone/>
                <a:tabLst>
                  <a:tab pos="3701239" algn="l"/>
                </a:tabLst>
                <a:defRPr/>
              </a:pPr>
              <a:endParaRPr kumimoji="0" lang="en-US" sz="1400" b="1" i="0" u="none" strike="noStrike" kern="0" cap="none" spc="0" normalizeH="0" baseline="0" noProof="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endParaRPr>
            </a:p>
          </p:txBody>
        </p:sp>
      </p:grpSp>
      <p:sp>
        <p:nvSpPr>
          <p:cNvPr id="30" name="Rounded Rectangle 29" descr="A table displaying feature limits in a system:&#10;&#10;Agent Builder instructions: 8,000 characters&#10;File upload (size): 512 MB&#10;Files uploaded (# of files): 500&#10;Messages to a single agent: 8,000 RPM (requests per minute) per environment&#10;Sessions (maximum): Unlimited&#10;Power Automate flow requests: 250,000 every 24 hours&#10;Omnichannel Channel Size: 28 KB">
            <a:extLst>
              <a:ext uri="{FF2B5EF4-FFF2-40B4-BE49-F238E27FC236}">
                <a16:creationId xmlns:a16="http://schemas.microsoft.com/office/drawing/2014/main" id="{39283679-E2FA-E568-A168-28880E367D6E}"/>
              </a:ext>
            </a:extLst>
          </p:cNvPr>
          <p:cNvSpPr/>
          <p:nvPr/>
        </p:nvSpPr>
        <p:spPr bwMode="auto">
          <a:xfrm>
            <a:off x="588263" y="1436689"/>
            <a:ext cx="11015474" cy="4832350"/>
          </a:xfrm>
          <a:prstGeom prst="roundRect">
            <a:avLst>
              <a:gd name="adj" fmla="val 3246"/>
            </a:avLst>
          </a:prstGeom>
          <a:noFill/>
          <a:ln w="12700"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marL="0" marR="0" lvl="0" indent="0" algn="ctr" defTabSz="811670" rtl="0" eaLnBrk="1" fontAlgn="auto" latinLnBrk="0" hangingPunct="1">
              <a:lnSpc>
                <a:spcPct val="100000"/>
              </a:lnSpc>
              <a:spcBef>
                <a:spcPts val="174"/>
              </a:spcBef>
              <a:spcAft>
                <a:spcPts val="0"/>
              </a:spcAft>
              <a:buClrTx/>
              <a:buSzTx/>
              <a:buFontTx/>
              <a:buNone/>
              <a:tabLst/>
              <a:defRPr/>
            </a:pPr>
            <a:endParaRPr kumimoji="0" lang="en-US" sz="2400" b="0" i="0" u="none" strike="noStrike" kern="1200" cap="none" spc="0" normalizeH="0" baseline="0" noProof="0" err="1">
              <a:ln>
                <a:noFill/>
              </a:ln>
              <a:gradFill>
                <a:gsLst>
                  <a:gs pos="41958">
                    <a:srgbClr val="FFFFFF"/>
                  </a:gs>
                  <a:gs pos="63000">
                    <a:srgbClr val="FFFFFF"/>
                  </a:gs>
                </a:gsLst>
                <a:lin ang="0" scaled="0"/>
              </a:gradFill>
              <a:effectLst/>
              <a:uLnTx/>
              <a:uFillTx/>
              <a:latin typeface="Segoe UI" panose="020B0502040204020203" pitchFamily="34" charset="0"/>
              <a:ea typeface="+mn-ea"/>
              <a:cs typeface="Segoe UI" panose="020B0502040204020203" pitchFamily="34" charset="0"/>
            </a:endParaRPr>
          </a:p>
        </p:txBody>
      </p:sp>
      <p:graphicFrame>
        <p:nvGraphicFramePr>
          <p:cNvPr id="34" name="Table 33">
            <a:extLst>
              <a:ext uri="{FF2B5EF4-FFF2-40B4-BE49-F238E27FC236}">
                <a16:creationId xmlns:a16="http://schemas.microsoft.com/office/drawing/2014/main" id="{C4A37C38-C0AC-76A2-9B19-9F0496550B37}"/>
              </a:ext>
              <a:ext uri="{C183D7F6-B498-43B3-948B-1728B52AA6E4}">
                <adec:decorative xmlns:adec="http://schemas.microsoft.com/office/drawing/2017/decorative" val="1"/>
              </a:ext>
            </a:extLst>
          </p:cNvPr>
          <p:cNvGraphicFramePr>
            <a:graphicFrameLocks noGrp="1"/>
          </p:cNvGraphicFramePr>
          <p:nvPr>
            <p:extLst>
              <p:ext uri="{D42A27DB-BD31-4B8C-83A1-F6EECF244321}">
                <p14:modId xmlns:p14="http://schemas.microsoft.com/office/powerpoint/2010/main" val="902782768"/>
              </p:ext>
            </p:extLst>
          </p:nvPr>
        </p:nvGraphicFramePr>
        <p:xfrm>
          <a:off x="906171" y="1639244"/>
          <a:ext cx="3263893" cy="4427241"/>
        </p:xfrm>
        <a:graphic>
          <a:graphicData uri="http://schemas.openxmlformats.org/drawingml/2006/table">
            <a:tbl>
              <a:tblPr>
                <a:effectLst/>
                <a:tableStyleId>{2D5ABB26-0587-4C30-8999-92F81FD0307C}</a:tableStyleId>
              </a:tblPr>
              <a:tblGrid>
                <a:gridCol w="1764796">
                  <a:extLst>
                    <a:ext uri="{9D8B030D-6E8A-4147-A177-3AD203B41FA5}">
                      <a16:colId xmlns:a16="http://schemas.microsoft.com/office/drawing/2014/main" val="3432735540"/>
                    </a:ext>
                  </a:extLst>
                </a:gridCol>
                <a:gridCol w="1499097">
                  <a:extLst>
                    <a:ext uri="{9D8B030D-6E8A-4147-A177-3AD203B41FA5}">
                      <a16:colId xmlns:a16="http://schemas.microsoft.com/office/drawing/2014/main" val="242669054"/>
                    </a:ext>
                  </a:extLst>
                </a:gridCol>
              </a:tblGrid>
              <a:tr h="513639">
                <a:tc>
                  <a:txBody>
                    <a:bodyPr/>
                    <a:lstStyle/>
                    <a:p>
                      <a:pPr algn="l" fontAlgn="t"/>
                      <a:r>
                        <a:rPr lang="en-US" sz="1800" b="1" dirty="0">
                          <a:solidFill>
                            <a:schemeClr val="accent1"/>
                          </a:solidFill>
                          <a:effectLst/>
                          <a:latin typeface="+mj-lt"/>
                        </a:rPr>
                        <a:t>Feature</a:t>
                      </a:r>
                    </a:p>
                  </a:txBody>
                  <a:tcPr marL="0" marR="0" marT="0" marB="0" anchor="ctr">
                    <a:lnL>
                      <a:noFill/>
                    </a:lnL>
                    <a:lnR w="12700" cap="flat" cmpd="sng" algn="ctr">
                      <a:noFill/>
                      <a:prstDash val="solid"/>
                      <a:round/>
                      <a:headEnd type="none" w="med" len="med"/>
                      <a:tailEnd type="none" w="med" len="med"/>
                    </a:lnR>
                    <a:lnT>
                      <a:noFill/>
                    </a:lnT>
                    <a:lnB w="12700" cap="flat" cmpd="sng" algn="ctr">
                      <a:solidFill>
                        <a:srgbClr val="B1B3B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fontAlgn="t" latinLnBrk="0" hangingPunct="1"/>
                      <a:r>
                        <a:rPr lang="en-US" sz="1800" b="1" kern="1200" dirty="0">
                          <a:solidFill>
                            <a:schemeClr val="accent1"/>
                          </a:solidFill>
                          <a:effectLst/>
                          <a:latin typeface="+mj-lt"/>
                          <a:ea typeface="+mn-ea"/>
                          <a:cs typeface="+mn-cs"/>
                        </a:rPr>
                        <a:t>Limits</a:t>
                      </a:r>
                    </a:p>
                  </a:txBody>
                  <a:tcPr marL="0" marR="0" marT="0" marB="0" anchor="ctr">
                    <a:lnL w="12700" cap="flat" cmpd="sng" algn="ctr">
                      <a:noFill/>
                      <a:prstDash val="solid"/>
                      <a:round/>
                      <a:headEnd type="none" w="med" len="med"/>
                      <a:tailEnd type="none" w="med" len="med"/>
                    </a:lnL>
                    <a:lnR>
                      <a:noFill/>
                    </a:lnR>
                    <a:lnT>
                      <a:noFill/>
                    </a:lnT>
                    <a:lnB w="12700" cap="flat" cmpd="sng" algn="ctr">
                      <a:solidFill>
                        <a:srgbClr val="B1B3B3"/>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9536703"/>
                  </a:ext>
                </a:extLst>
              </a:tr>
              <a:tr h="559086">
                <a:tc>
                  <a:txBody>
                    <a:bodyPr/>
                    <a:lstStyle/>
                    <a:p>
                      <a:pPr algn="l" fontAlgn="t"/>
                      <a:r>
                        <a:rPr lang="en-US" sz="1400" b="1">
                          <a:solidFill>
                            <a:schemeClr val="tx1"/>
                          </a:solidFill>
                          <a:effectLst/>
                          <a:latin typeface="+mj-lt"/>
                        </a:rPr>
                        <a:t>Agent Builder instructions</a:t>
                      </a:r>
                    </a:p>
                  </a:txBody>
                  <a:tcPr marL="0" marR="0" marT="0" marB="0" anchor="ctr">
                    <a:lnL>
                      <a:noFill/>
                    </a:lnL>
                    <a:lnR w="12700" cap="flat" cmpd="sng" algn="ctr">
                      <a:noFill/>
                      <a:prstDash val="solid"/>
                      <a:round/>
                      <a:headEnd type="none" w="med" len="med"/>
                      <a:tailEnd type="none" w="med" len="med"/>
                    </a:lnR>
                    <a:lnT w="12700" cap="flat" cmpd="sng" algn="ctr">
                      <a:solidFill>
                        <a:srgbClr val="B1B3B3"/>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1400">
                          <a:solidFill>
                            <a:schemeClr val="tx1"/>
                          </a:solidFill>
                          <a:effectLst/>
                          <a:latin typeface="+mn-lt"/>
                        </a:rPr>
                        <a:t>8,000 characters</a:t>
                      </a:r>
                    </a:p>
                  </a:txBody>
                  <a:tcPr marL="0" marR="0" marT="0" marB="0" anchor="ctr">
                    <a:lnL w="12700" cap="flat" cmpd="sng" algn="ctr">
                      <a:noFill/>
                      <a:prstDash val="solid"/>
                      <a:round/>
                      <a:headEnd type="none" w="med" len="med"/>
                      <a:tailEnd type="none" w="med" len="med"/>
                    </a:lnL>
                    <a:lnR>
                      <a:noFill/>
                    </a:lnR>
                    <a:lnT w="12700" cap="flat" cmpd="sng" algn="ctr">
                      <a:solidFill>
                        <a:srgbClr val="B1B3B3"/>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81333670"/>
                  </a:ext>
                </a:extLst>
              </a:tr>
              <a:tr h="559086">
                <a:tc>
                  <a:txBody>
                    <a:bodyPr/>
                    <a:lstStyle/>
                    <a:p>
                      <a:pPr algn="l" fontAlgn="t"/>
                      <a:r>
                        <a:rPr lang="en-US" sz="1400" b="1">
                          <a:solidFill>
                            <a:schemeClr val="tx1"/>
                          </a:solidFill>
                          <a:effectLst/>
                          <a:latin typeface="+mj-lt"/>
                        </a:rPr>
                        <a:t>File upload </a:t>
                      </a:r>
                      <a:br>
                        <a:rPr lang="en-US" sz="1400" b="1">
                          <a:solidFill>
                            <a:schemeClr val="tx1"/>
                          </a:solidFill>
                          <a:effectLst/>
                          <a:latin typeface="+mj-lt"/>
                        </a:rPr>
                      </a:br>
                      <a:r>
                        <a:rPr lang="en-US" sz="1400" b="1">
                          <a:solidFill>
                            <a:schemeClr val="tx1"/>
                          </a:solidFill>
                          <a:effectLst/>
                          <a:latin typeface="+mj-lt"/>
                        </a:rPr>
                        <a:t>(size)</a:t>
                      </a:r>
                    </a:p>
                  </a:txBody>
                  <a:tcPr marL="0" marR="0" marT="0" marB="0"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1400">
                          <a:solidFill>
                            <a:schemeClr val="tx1"/>
                          </a:solidFill>
                          <a:effectLst/>
                          <a:latin typeface="+mn-lt"/>
                        </a:rPr>
                        <a:t>512 MB</a:t>
                      </a:r>
                    </a:p>
                  </a:txBody>
                  <a:tcPr marL="0" marR="0" marT="0" marB="0" anchor="ctr">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01149434"/>
                  </a:ext>
                </a:extLst>
              </a:tr>
              <a:tr h="559086">
                <a:tc>
                  <a:txBody>
                    <a:bodyPr/>
                    <a:lstStyle/>
                    <a:p>
                      <a:pPr algn="l" fontAlgn="t"/>
                      <a:r>
                        <a:rPr lang="en-US" sz="1400" b="1">
                          <a:solidFill>
                            <a:schemeClr val="tx1"/>
                          </a:solidFill>
                          <a:effectLst/>
                          <a:latin typeface="+mj-lt"/>
                        </a:rPr>
                        <a:t>Files uploaded </a:t>
                      </a:r>
                      <a:br>
                        <a:rPr lang="en-US" sz="1400" b="1">
                          <a:solidFill>
                            <a:schemeClr val="tx1"/>
                          </a:solidFill>
                          <a:effectLst/>
                          <a:latin typeface="+mj-lt"/>
                        </a:rPr>
                      </a:br>
                      <a:r>
                        <a:rPr lang="en-US" sz="1400" b="1">
                          <a:solidFill>
                            <a:schemeClr val="tx1"/>
                          </a:solidFill>
                          <a:effectLst/>
                          <a:latin typeface="+mj-lt"/>
                        </a:rPr>
                        <a:t>(# of files)</a:t>
                      </a:r>
                    </a:p>
                  </a:txBody>
                  <a:tcPr marL="0" marR="0" marT="0" marB="0"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1400">
                          <a:solidFill>
                            <a:schemeClr val="tx1"/>
                          </a:solidFill>
                          <a:effectLst/>
                          <a:latin typeface="+mn-lt"/>
                        </a:rPr>
                        <a:t>500</a:t>
                      </a:r>
                    </a:p>
                  </a:txBody>
                  <a:tcPr marL="0" marR="0" marT="0" marB="0" anchor="ctr">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65897633"/>
                  </a:ext>
                </a:extLst>
              </a:tr>
              <a:tr h="559086">
                <a:tc>
                  <a:txBody>
                    <a:bodyPr/>
                    <a:lstStyle/>
                    <a:p>
                      <a:pPr algn="l" fontAlgn="t"/>
                      <a:r>
                        <a:rPr lang="en-US" sz="1400" b="1">
                          <a:solidFill>
                            <a:schemeClr val="tx1"/>
                          </a:solidFill>
                          <a:effectLst/>
                          <a:latin typeface="+mj-lt"/>
                        </a:rPr>
                        <a:t>Messages to </a:t>
                      </a:r>
                      <a:br>
                        <a:rPr lang="en-US" sz="1400" b="1">
                          <a:solidFill>
                            <a:schemeClr val="tx1"/>
                          </a:solidFill>
                          <a:effectLst/>
                          <a:latin typeface="+mj-lt"/>
                        </a:rPr>
                      </a:br>
                      <a:r>
                        <a:rPr lang="en-US" sz="1400" b="1">
                          <a:solidFill>
                            <a:schemeClr val="tx1"/>
                          </a:solidFill>
                          <a:effectLst/>
                          <a:latin typeface="+mj-lt"/>
                        </a:rPr>
                        <a:t>a single agent</a:t>
                      </a:r>
                    </a:p>
                  </a:txBody>
                  <a:tcPr marL="0" marR="0" marT="0" marB="0"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1400">
                          <a:solidFill>
                            <a:schemeClr val="tx1"/>
                          </a:solidFill>
                          <a:effectLst/>
                          <a:latin typeface="+mn-lt"/>
                        </a:rPr>
                        <a:t>8,000 RPM per environment</a:t>
                      </a:r>
                    </a:p>
                  </a:txBody>
                  <a:tcPr marL="0" marR="0" marT="0" marB="0" anchor="ctr">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36347967"/>
                  </a:ext>
                </a:extLst>
              </a:tr>
              <a:tr h="559086">
                <a:tc>
                  <a:txBody>
                    <a:bodyPr/>
                    <a:lstStyle/>
                    <a:p>
                      <a:pPr algn="l" fontAlgn="t"/>
                      <a:r>
                        <a:rPr lang="en-US" sz="1400" b="1">
                          <a:solidFill>
                            <a:schemeClr val="tx1"/>
                          </a:solidFill>
                          <a:effectLst/>
                          <a:latin typeface="+mj-lt"/>
                        </a:rPr>
                        <a:t>Sessions </a:t>
                      </a:r>
                      <a:br>
                        <a:rPr lang="en-US" sz="1400" b="1">
                          <a:solidFill>
                            <a:schemeClr val="tx1"/>
                          </a:solidFill>
                          <a:effectLst/>
                          <a:latin typeface="+mj-lt"/>
                        </a:rPr>
                      </a:br>
                      <a:r>
                        <a:rPr lang="en-US" sz="1400" b="1">
                          <a:solidFill>
                            <a:schemeClr val="tx1"/>
                          </a:solidFill>
                          <a:effectLst/>
                          <a:latin typeface="+mj-lt"/>
                        </a:rPr>
                        <a:t>(maximum)</a:t>
                      </a:r>
                    </a:p>
                  </a:txBody>
                  <a:tcPr marL="0" marR="0" marT="0" marB="0"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1400">
                          <a:solidFill>
                            <a:schemeClr val="tx1"/>
                          </a:solidFill>
                          <a:effectLst/>
                          <a:latin typeface="+mn-lt"/>
                        </a:rPr>
                        <a:t>Unlimited</a:t>
                      </a:r>
                    </a:p>
                  </a:txBody>
                  <a:tcPr marL="0" marR="0" marT="0" marB="0" anchor="ctr">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36782370"/>
                  </a:ext>
                </a:extLst>
              </a:tr>
              <a:tr h="559086">
                <a:tc>
                  <a:txBody>
                    <a:bodyPr/>
                    <a:lstStyle/>
                    <a:p>
                      <a:pPr algn="l" fontAlgn="t"/>
                      <a:r>
                        <a:rPr lang="en-US" sz="1400" b="1">
                          <a:solidFill>
                            <a:schemeClr val="tx1"/>
                          </a:solidFill>
                          <a:effectLst/>
                          <a:latin typeface="+mj-lt"/>
                        </a:rPr>
                        <a:t>Power Automate </a:t>
                      </a:r>
                      <a:br>
                        <a:rPr lang="en-US" sz="1400" b="1">
                          <a:solidFill>
                            <a:schemeClr val="tx1"/>
                          </a:solidFill>
                          <a:effectLst/>
                          <a:latin typeface="+mj-lt"/>
                        </a:rPr>
                      </a:br>
                      <a:r>
                        <a:rPr lang="en-US" sz="1400" b="1">
                          <a:solidFill>
                            <a:schemeClr val="tx1"/>
                          </a:solidFill>
                          <a:effectLst/>
                          <a:latin typeface="+mj-lt"/>
                        </a:rPr>
                        <a:t>flow Requests</a:t>
                      </a:r>
                    </a:p>
                  </a:txBody>
                  <a:tcPr marL="0" marR="0" marT="0" marB="0"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1400">
                          <a:solidFill>
                            <a:schemeClr val="tx1"/>
                          </a:solidFill>
                          <a:effectLst/>
                          <a:latin typeface="+mn-lt"/>
                        </a:rPr>
                        <a:t>250,000 every 24 hours</a:t>
                      </a:r>
                    </a:p>
                  </a:txBody>
                  <a:tcPr marL="0" marR="0" marT="0" marB="0" anchor="ctr">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35645033"/>
                  </a:ext>
                </a:extLst>
              </a:tr>
              <a:tr h="559086">
                <a:tc>
                  <a:txBody>
                    <a:bodyPr/>
                    <a:lstStyle/>
                    <a:p>
                      <a:pPr algn="l" fontAlgn="t"/>
                      <a:r>
                        <a:rPr lang="en-US" sz="1400" b="1">
                          <a:solidFill>
                            <a:schemeClr val="tx1"/>
                          </a:solidFill>
                          <a:effectLst/>
                          <a:latin typeface="+mj-lt"/>
                        </a:rPr>
                        <a:t>Omnichannel Channel Size</a:t>
                      </a:r>
                    </a:p>
                  </a:txBody>
                  <a:tcPr marL="0" marR="0" marT="0" marB="0"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l" fontAlgn="t"/>
                      <a:r>
                        <a:rPr lang="en-US" sz="1400" dirty="0">
                          <a:solidFill>
                            <a:schemeClr val="tx1"/>
                          </a:solidFill>
                          <a:effectLst/>
                          <a:latin typeface="+mn-lt"/>
                        </a:rPr>
                        <a:t>28 kb</a:t>
                      </a:r>
                    </a:p>
                  </a:txBody>
                  <a:tcPr marL="0" marR="0" marT="0" marB="0" anchor="ctr">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537633856"/>
                  </a:ext>
                </a:extLst>
              </a:tr>
            </a:tbl>
          </a:graphicData>
        </a:graphic>
      </p:graphicFrame>
      <p:cxnSp>
        <p:nvCxnSpPr>
          <p:cNvPr id="32" name="Straight Arrow Connector 31">
            <a:extLst>
              <a:ext uri="{FF2B5EF4-FFF2-40B4-BE49-F238E27FC236}">
                <a16:creationId xmlns:a16="http://schemas.microsoft.com/office/drawing/2014/main" id="{7F302BCE-13AA-EFBA-11B4-D0591589A975}"/>
              </a:ext>
              <a:ext uri="{C183D7F6-B498-43B3-948B-1728B52AA6E4}">
                <adec:decorative xmlns:adec="http://schemas.microsoft.com/office/drawing/2017/decorative" val="1"/>
              </a:ext>
            </a:extLst>
          </p:cNvPr>
          <p:cNvCxnSpPr>
            <a:cxnSpLocks/>
          </p:cNvCxnSpPr>
          <p:nvPr/>
        </p:nvCxnSpPr>
        <p:spPr>
          <a:xfrm>
            <a:off x="4473880" y="1436688"/>
            <a:ext cx="0" cy="4832351"/>
          </a:xfrm>
          <a:prstGeom prst="straightConnector1">
            <a:avLst/>
          </a:prstGeom>
          <a:ln w="12700" cap="rnd">
            <a:solidFill>
              <a:schemeClr val="tx1"/>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1E005C44-F00A-A9DF-741D-D054BBEFD742}"/>
              </a:ext>
            </a:extLst>
          </p:cNvPr>
          <p:cNvSpPr txBox="1"/>
          <p:nvPr/>
        </p:nvSpPr>
        <p:spPr>
          <a:xfrm>
            <a:off x="4883107" y="1828811"/>
            <a:ext cx="6395342" cy="2285241"/>
          </a:xfrm>
          <a:prstGeom prst="rect">
            <a:avLst/>
          </a:prstGeom>
          <a:noFill/>
          <a:ln>
            <a:noFill/>
          </a:ln>
          <a:effectLst/>
        </p:spPr>
        <p:txBody>
          <a:bodyPr wrap="square" lIns="0" tIns="0" rIns="0" bIns="0">
            <a:spAutoFit/>
          </a:bodyPr>
          <a:lstStyle/>
          <a:p>
            <a:pPr marL="0" marR="0" lvl="0" indent="0" algn="l" defTabSz="914367" rtl="0" eaLnBrk="1" fontAlgn="auto" latinLnBrk="0" hangingPunct="1">
              <a:lnSpc>
                <a:spcPct val="100000"/>
              </a:lnSpc>
              <a:spcBef>
                <a:spcPts val="0"/>
              </a:spcBef>
              <a:spcAft>
                <a:spcPts val="0"/>
              </a:spcAft>
              <a:buClr>
                <a:srgbClr val="8661C5"/>
              </a:buClr>
              <a:buSzPct val="130000"/>
              <a:buFontTx/>
              <a:buNone/>
              <a:tabLst/>
              <a:defRPr/>
            </a:pPr>
            <a:r>
              <a:rPr kumimoji="0" lang="en-US" sz="1400" b="1" i="0" u="none" strike="noStrike" kern="1200" cap="none" spc="0" normalizeH="0" baseline="0" noProof="0" dirty="0">
                <a:ln>
                  <a:noFill/>
                </a:ln>
                <a:solidFill>
                  <a:schemeClr val="accent1"/>
                </a:solidFill>
                <a:effectLst/>
                <a:uLnTx/>
                <a:uFillTx/>
                <a:latin typeface="Segoe UI Semibold"/>
                <a:ea typeface="+mn-ea"/>
                <a:cs typeface="+mn-cs"/>
              </a:rPr>
              <a:t>Copilot Studio </a:t>
            </a:r>
            <a:r>
              <a:rPr kumimoji="0" lang="en-US" sz="1400" b="0" i="0" u="none" strike="noStrike" kern="1200" cap="none" spc="0" normalizeH="0" baseline="0" noProof="0" dirty="0">
                <a:ln>
                  <a:noFill/>
                </a:ln>
                <a:solidFill>
                  <a:srgbClr val="000000"/>
                </a:solidFill>
                <a:effectLst/>
                <a:uLnTx/>
                <a:uFillTx/>
                <a:latin typeface="Segoe UI Semibold"/>
                <a:ea typeface="+mn-ea"/>
                <a:cs typeface="+mn-cs"/>
              </a:rPr>
              <a:t>(as the rest of the Power Platform) is built on Microsoft Azure and </a:t>
            </a:r>
            <a:r>
              <a:rPr kumimoji="0" lang="en-US" sz="1400" b="1" i="0" u="none" strike="noStrike" kern="1200" cap="none" spc="0" normalizeH="0" baseline="0" noProof="0" dirty="0">
                <a:ln>
                  <a:noFill/>
                </a:ln>
                <a:solidFill>
                  <a:schemeClr val="accent1"/>
                </a:solidFill>
                <a:effectLst/>
                <a:uLnTx/>
                <a:uFillTx/>
                <a:latin typeface="Segoe UI Semibold"/>
                <a:ea typeface="+mn-ea"/>
                <a:cs typeface="+mn-cs"/>
              </a:rPr>
              <a:t>uses Azure DDoS Protection to guard against DDoS attacks</a:t>
            </a:r>
            <a:r>
              <a:rPr kumimoji="0" lang="en-US" sz="1400" b="0" i="0" u="none" strike="noStrike" kern="1200" cap="none" spc="0" normalizeH="0" baseline="0" noProof="0" dirty="0">
                <a:ln>
                  <a:noFill/>
                </a:ln>
                <a:solidFill>
                  <a:srgbClr val="8661C5"/>
                </a:solidFill>
                <a:effectLst/>
                <a:uLnTx/>
                <a:uFillTx/>
                <a:latin typeface="Segoe UI Semibold"/>
                <a:ea typeface="+mn-ea"/>
                <a:cs typeface="+mn-cs"/>
              </a:rPr>
              <a:t>.</a:t>
            </a:r>
          </a:p>
          <a:p>
            <a:pPr marL="180000" marR="0" lvl="0" indent="-180000" algn="l" defTabSz="914367" rtl="0" eaLnBrk="1" fontAlgn="auto" latinLnBrk="0" hangingPunct="1">
              <a:lnSpc>
                <a:spcPct val="100000"/>
              </a:lnSpc>
              <a:spcBef>
                <a:spcPts val="0"/>
              </a:spcBef>
              <a:spcAft>
                <a:spcPts val="0"/>
              </a:spcAft>
              <a:buClr>
                <a:srgbClr val="8661C5"/>
              </a:buClr>
              <a:buSzPct val="130000"/>
              <a:buFont typeface="Arial" panose="020B0604020202020204" pitchFamily="34" charset="0"/>
              <a:buChar char="•"/>
              <a:tabLst/>
              <a:defRPr/>
            </a:pPr>
            <a:endParaRPr kumimoji="0" lang="en-US" sz="12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endParaRPr>
          </a:p>
          <a:p>
            <a:pPr marL="180000" marR="0" lvl="0" indent="-180000" algn="l" defTabSz="914367" rtl="0" eaLnBrk="1" fontAlgn="auto" latinLnBrk="0" hangingPunct="1">
              <a:lnSpc>
                <a:spcPct val="100000"/>
              </a:lnSpc>
              <a:spcBef>
                <a:spcPts val="0"/>
              </a:spcBef>
              <a:spcAft>
                <a:spcPts val="500"/>
              </a:spcAft>
              <a:buClr>
                <a:srgbClr val="8661C5"/>
              </a:buClr>
              <a:buSzPct val="130000"/>
              <a:buFont typeface="Arial" panose="020B0604020202020204" pitchFamily="34" charset="0"/>
              <a:buChar char="•"/>
              <a:tabLst/>
              <a:defRPr/>
            </a:pPr>
            <a:r>
              <a:rPr kumimoji="0" lang="en-US" sz="1200" b="1" i="0" u="none" strike="noStrike" kern="1200" cap="none" spc="0" normalizeH="0" baseline="0" noProof="0" dirty="0">
                <a:ln>
                  <a:noFill/>
                </a:ln>
                <a:solidFill>
                  <a:schemeClr val="accent1"/>
                </a:solidFill>
                <a:effectLst/>
                <a:uLnTx/>
                <a:uFillTx/>
                <a:latin typeface="Segoe UI Semibold"/>
                <a:ea typeface="+mn-ea"/>
                <a:cs typeface="+mn-cs"/>
              </a:rPr>
              <a:t>Always-on Traffic Monitoring: </a:t>
            </a:r>
            <a:br>
              <a:rPr kumimoji="0" lang="en-US" sz="1200" b="1" i="0" u="none" strike="noStrike" kern="1200" cap="none" spc="0" normalizeH="0" baseline="0" noProof="0" dirty="0">
                <a:ln>
                  <a:noFill/>
                </a:ln>
                <a:solidFill>
                  <a:srgbClr val="8661C5"/>
                </a:solidFill>
                <a:effectLst/>
                <a:uLnTx/>
                <a:uFillTx/>
                <a:latin typeface="Segoe UI Semibold"/>
                <a:ea typeface="+mn-ea"/>
                <a:cs typeface="+mn-cs"/>
              </a:rPr>
            </a:br>
            <a:r>
              <a:rPr kumimoji="0" lang="en-US" sz="12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Continuously monitors traffic and initiates mitigation when thresholds are exceeded.</a:t>
            </a:r>
          </a:p>
          <a:p>
            <a:pPr marL="180000" marR="0" lvl="0" indent="-180000" algn="l" defTabSz="914367" rtl="0" eaLnBrk="1" fontAlgn="auto" latinLnBrk="0" hangingPunct="1">
              <a:lnSpc>
                <a:spcPct val="100000"/>
              </a:lnSpc>
              <a:spcBef>
                <a:spcPts val="0"/>
              </a:spcBef>
              <a:spcAft>
                <a:spcPts val="500"/>
              </a:spcAft>
              <a:buClr>
                <a:srgbClr val="8661C5"/>
              </a:buClr>
              <a:buSzPct val="130000"/>
              <a:buFont typeface="Arial" panose="020B0604020202020204" pitchFamily="34" charset="0"/>
              <a:buChar char="•"/>
              <a:tabLst/>
              <a:defRPr/>
            </a:pPr>
            <a:r>
              <a:rPr kumimoji="0" lang="en-US" sz="1200" b="1" i="0" u="none" strike="noStrike" kern="1200" cap="none" spc="0" normalizeH="0" baseline="0" noProof="0" dirty="0">
                <a:ln>
                  <a:noFill/>
                </a:ln>
                <a:solidFill>
                  <a:schemeClr val="accent1"/>
                </a:solidFill>
                <a:effectLst/>
                <a:uLnTx/>
                <a:uFillTx/>
                <a:latin typeface="Segoe UI Semibold"/>
                <a:ea typeface="+mn-ea"/>
                <a:cs typeface="+mn-cs"/>
              </a:rPr>
              <a:t>Adaptive Real-Time Tuning: </a:t>
            </a:r>
            <a:br>
              <a:rPr kumimoji="0" lang="en-US" sz="1200" b="1" i="0" u="none" strike="noStrike" kern="1200" cap="none" spc="0" normalizeH="0" baseline="0" noProof="0" dirty="0">
                <a:ln>
                  <a:noFill/>
                </a:ln>
                <a:solidFill>
                  <a:srgbClr val="8661C5"/>
                </a:solidFill>
                <a:effectLst/>
                <a:uLnTx/>
                <a:uFillTx/>
                <a:latin typeface="Segoe UI Semibold"/>
                <a:ea typeface="+mn-ea"/>
                <a:cs typeface="+mn-cs"/>
              </a:rPr>
            </a:br>
            <a:r>
              <a:rPr kumimoji="0" lang="en-US" sz="12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Learns traffic patterns to tailor protection policies and minimize false positives.</a:t>
            </a:r>
          </a:p>
          <a:p>
            <a:pPr marL="180000" marR="0" lvl="0" indent="-180000" algn="l" defTabSz="914367" rtl="0" eaLnBrk="1" fontAlgn="auto" latinLnBrk="0" hangingPunct="1">
              <a:lnSpc>
                <a:spcPct val="100000"/>
              </a:lnSpc>
              <a:spcBef>
                <a:spcPts val="0"/>
              </a:spcBef>
              <a:spcAft>
                <a:spcPts val="500"/>
              </a:spcAft>
              <a:buClr>
                <a:srgbClr val="8661C5"/>
              </a:buClr>
              <a:buSzPct val="130000"/>
              <a:buFont typeface="Arial" panose="020B0604020202020204" pitchFamily="34" charset="0"/>
              <a:buChar char="•"/>
              <a:tabLst/>
              <a:defRPr/>
            </a:pPr>
            <a:r>
              <a:rPr kumimoji="0" lang="en-US" sz="1200" b="1" i="0" u="none" strike="noStrike" kern="1200" cap="none" spc="0" normalizeH="0" baseline="0" noProof="0" dirty="0">
                <a:ln>
                  <a:noFill/>
                </a:ln>
                <a:solidFill>
                  <a:schemeClr val="accent1"/>
                </a:solidFill>
                <a:effectLst/>
                <a:uLnTx/>
                <a:uFillTx/>
                <a:latin typeface="Segoe UI Semibold"/>
                <a:ea typeface="+mn-ea"/>
                <a:cs typeface="+mn-cs"/>
              </a:rPr>
              <a:t>DDoS Protection Analytics, Metrics, and Alerting: </a:t>
            </a:r>
            <a:br>
              <a:rPr kumimoji="0" lang="en-US" sz="1200" b="1" i="0" u="none" strike="noStrike" kern="1200" cap="none" spc="0" normalizeH="0" baseline="0" noProof="0" dirty="0">
                <a:ln>
                  <a:noFill/>
                </a:ln>
                <a:solidFill>
                  <a:schemeClr val="accent1"/>
                </a:solidFill>
                <a:effectLst/>
                <a:uLnTx/>
                <a:uFillTx/>
                <a:latin typeface="Segoe UI Semibold"/>
                <a:ea typeface="+mn-ea"/>
                <a:cs typeface="+mn-cs"/>
              </a:rPr>
            </a:br>
            <a:r>
              <a:rPr kumimoji="0" lang="en-US" sz="12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Provides detailed reports and metrics during attacks, accessible through Azure Monitor.</a:t>
            </a:r>
          </a:p>
          <a:p>
            <a:pPr marL="180000" marR="0" lvl="0" indent="-180000" algn="l" defTabSz="914367" rtl="0" eaLnBrk="1" fontAlgn="auto" latinLnBrk="0" hangingPunct="1">
              <a:lnSpc>
                <a:spcPct val="100000"/>
              </a:lnSpc>
              <a:spcBef>
                <a:spcPts val="0"/>
              </a:spcBef>
              <a:spcAft>
                <a:spcPts val="500"/>
              </a:spcAft>
              <a:buClr>
                <a:srgbClr val="8661C5"/>
              </a:buClr>
              <a:buSzPct val="130000"/>
              <a:buFont typeface="Arial" panose="020B0604020202020204" pitchFamily="34" charset="0"/>
              <a:buChar char="•"/>
              <a:tabLst/>
              <a:defRPr/>
            </a:pPr>
            <a:r>
              <a:rPr kumimoji="0" lang="en-US" sz="1200" b="1" i="0" u="none" strike="noStrike" kern="1200" cap="none" spc="0" normalizeH="0" baseline="0" noProof="0" dirty="0">
                <a:ln>
                  <a:noFill/>
                </a:ln>
                <a:solidFill>
                  <a:schemeClr val="accent1"/>
                </a:solidFill>
                <a:effectLst/>
                <a:uLnTx/>
                <a:uFillTx/>
                <a:latin typeface="Segoe UI Semibold"/>
                <a:ea typeface="+mn-ea"/>
                <a:cs typeface="+mn-cs"/>
              </a:rPr>
              <a:t>Attack Metrics and Logging: </a:t>
            </a:r>
            <a:br>
              <a:rPr kumimoji="0" lang="en-US" sz="1200" b="1" i="0" u="none" strike="noStrike" kern="1200" cap="none" spc="0" normalizeH="0" baseline="0" noProof="0" dirty="0">
                <a:ln>
                  <a:noFill/>
                </a:ln>
                <a:solidFill>
                  <a:schemeClr val="accent1"/>
                </a:solidFill>
                <a:effectLst/>
                <a:uLnTx/>
                <a:uFillTx/>
                <a:latin typeface="Segoe UI Semibold"/>
                <a:ea typeface="+mn-ea"/>
                <a:cs typeface="+mn-cs"/>
              </a:rPr>
            </a:br>
            <a:r>
              <a:rPr kumimoji="0" lang="en-US" sz="12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Summarized metrics and logs are available for future analysis, with data retained for 30 days.</a:t>
            </a:r>
          </a:p>
        </p:txBody>
      </p:sp>
      <p:cxnSp>
        <p:nvCxnSpPr>
          <p:cNvPr id="33" name="Straight Arrow Connector 32">
            <a:extLst>
              <a:ext uri="{FF2B5EF4-FFF2-40B4-BE49-F238E27FC236}">
                <a16:creationId xmlns:a16="http://schemas.microsoft.com/office/drawing/2014/main" id="{0F6785F5-6B8F-D9F7-D02C-7D7C9708AA04}"/>
              </a:ext>
              <a:ext uri="{C183D7F6-B498-43B3-948B-1728B52AA6E4}">
                <adec:decorative xmlns:adec="http://schemas.microsoft.com/office/drawing/2017/decorative" val="1"/>
              </a:ext>
            </a:extLst>
          </p:cNvPr>
          <p:cNvCxnSpPr>
            <a:cxnSpLocks/>
          </p:cNvCxnSpPr>
          <p:nvPr/>
        </p:nvCxnSpPr>
        <p:spPr>
          <a:xfrm flipH="1">
            <a:off x="4473880" y="4444323"/>
            <a:ext cx="7129857" cy="0"/>
          </a:xfrm>
          <a:prstGeom prst="straightConnector1">
            <a:avLst/>
          </a:prstGeom>
          <a:ln w="12700" cap="rnd">
            <a:solidFill>
              <a:schemeClr val="tx1"/>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pic>
        <p:nvPicPr>
          <p:cNvPr id="44" name="Picture 43" descr="A diagram that illustrates how Azure DDoS Protection mitigates distributed denial-of-service (DDoS) attacks targeting a system.&#10;&#10;On the left, an attacker (represented by an angry face) sends malicious traffic through the Azure Backbone network.&#10;&#10;At the same time, legitimate customers are also accessing the service.&#10;&#10;The Azure DDoS Protection system filters and mitigates harmful traffic while allowing genuine user requests to pass through.&#10;&#10;Finally, the cleaned and legitimate traffic reaches the destination system (represented by the Power Platform logo), ensuring service availability and protection from cyber threats.">
            <a:extLst>
              <a:ext uri="{FF2B5EF4-FFF2-40B4-BE49-F238E27FC236}">
                <a16:creationId xmlns:a16="http://schemas.microsoft.com/office/drawing/2014/main" id="{B9D4FFB7-58E2-699B-C704-C9105379429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648457" y="4527416"/>
            <a:ext cx="4780703" cy="1640684"/>
          </a:xfrm>
          <a:prstGeom prst="rect">
            <a:avLst/>
          </a:prstGeom>
        </p:spPr>
      </p:pic>
      <p:pic>
        <p:nvPicPr>
          <p:cNvPr id="3" name="Picture 2" descr="A group of colorful squares&#10;&#10;AI-generated content may be incorrect.">
            <a:extLst>
              <a:ext uri="{FF2B5EF4-FFF2-40B4-BE49-F238E27FC236}">
                <a16:creationId xmlns:a16="http://schemas.microsoft.com/office/drawing/2014/main" id="{376122F5-823C-BD8D-2ADC-7CD6ED62BC7D}"/>
              </a:ext>
            </a:extLst>
          </p:cNvPr>
          <p:cNvPicPr>
            <a:picLocks noChangeAspect="1"/>
          </p:cNvPicPr>
          <p:nvPr/>
        </p:nvPicPr>
        <p:blipFill>
          <a:blip r:embed="rId4"/>
          <a:stretch>
            <a:fillRect/>
          </a:stretch>
        </p:blipFill>
        <p:spPr>
          <a:xfrm>
            <a:off x="9088564" y="4885065"/>
            <a:ext cx="925386" cy="925386"/>
          </a:xfrm>
          <a:prstGeom prst="rect">
            <a:avLst/>
          </a:prstGeom>
        </p:spPr>
      </p:pic>
    </p:spTree>
    <p:extLst>
      <p:ext uri="{BB962C8B-B14F-4D97-AF65-F5344CB8AC3E}">
        <p14:creationId xmlns:p14="http://schemas.microsoft.com/office/powerpoint/2010/main" val="283498335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42" presetClass="path" presetSubtype="0" decel="100000" fill="hold" nodeType="withEffect">
                                  <p:stCondLst>
                                    <p:cond delay="0"/>
                                  </p:stCondLst>
                                  <p:childTnLst>
                                    <p:animMotion origin="layout" path="M -2.08333E-6 -4.07407E-6 L -2.08333E-6 0.03542 " pathEditMode="relative" rAng="0" ptsTypes="AA">
                                      <p:cBhvr>
                                        <p:cTn id="9" dur="700" spd="-100000" fill="hold"/>
                                        <p:tgtEl>
                                          <p:spTgt spid="22"/>
                                        </p:tgtEl>
                                        <p:attrNameLst>
                                          <p:attrName>ppt_x</p:attrName>
                                          <p:attrName>ppt_y</p:attrName>
                                        </p:attrNameLst>
                                      </p:cBhvr>
                                      <p:rCtr x="0" y="1759"/>
                                    </p:animMotion>
                                  </p:childTnLst>
                                </p:cTn>
                              </p:par>
                              <p:par>
                                <p:cTn id="10" presetID="10" presetClass="entr" presetSubtype="0" fill="hold" grpId="0" nodeType="with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500"/>
                                        <p:tgtEl>
                                          <p:spTgt spid="21"/>
                                        </p:tgtEl>
                                      </p:cBhvr>
                                    </p:animEffect>
                                  </p:childTnLst>
                                </p:cTn>
                              </p:par>
                              <p:par>
                                <p:cTn id="13" presetID="42" presetClass="path" presetSubtype="0" decel="100000" fill="hold" grpId="1" nodeType="withEffect">
                                  <p:stCondLst>
                                    <p:cond delay="0"/>
                                  </p:stCondLst>
                                  <p:childTnLst>
                                    <p:animMotion origin="layout" path="M -2.08333E-6 -4.07407E-6 L -2.08333E-6 0.03542 " pathEditMode="relative" rAng="0" ptsTypes="AA">
                                      <p:cBhvr>
                                        <p:cTn id="14" dur="700" spd="-100000" fill="hold"/>
                                        <p:tgtEl>
                                          <p:spTgt spid="21"/>
                                        </p:tgtEl>
                                        <p:attrNameLst>
                                          <p:attrName>ppt_x</p:attrName>
                                          <p:attrName>ppt_y</p:attrName>
                                        </p:attrNameLst>
                                      </p:cBhvr>
                                      <p:rCtr x="0" y="1759"/>
                                    </p:animMotion>
                                  </p:childTnLst>
                                </p:cTn>
                              </p:par>
                              <p:par>
                                <p:cTn id="15" presetID="10" presetClass="entr" presetSubtype="0" fill="hold" nodeType="withEffect">
                                  <p:stCondLst>
                                    <p:cond delay="100"/>
                                  </p:stCondLst>
                                  <p:childTnLst>
                                    <p:set>
                                      <p:cBhvr>
                                        <p:cTn id="16" dur="1" fill="hold">
                                          <p:stCondLst>
                                            <p:cond delay="0"/>
                                          </p:stCondLst>
                                        </p:cTn>
                                        <p:tgtEl>
                                          <p:spTgt spid="34"/>
                                        </p:tgtEl>
                                        <p:attrNameLst>
                                          <p:attrName>style.visibility</p:attrName>
                                        </p:attrNameLst>
                                      </p:cBhvr>
                                      <p:to>
                                        <p:strVal val="visible"/>
                                      </p:to>
                                    </p:set>
                                    <p:animEffect transition="in" filter="fade">
                                      <p:cBhvr>
                                        <p:cTn id="17" dur="500"/>
                                        <p:tgtEl>
                                          <p:spTgt spid="34"/>
                                        </p:tgtEl>
                                      </p:cBhvr>
                                    </p:animEffect>
                                  </p:childTnLst>
                                </p:cTn>
                              </p:par>
                              <p:par>
                                <p:cTn id="18" presetID="42" presetClass="path" presetSubtype="0" decel="100000" fill="hold" nodeType="withEffect">
                                  <p:stCondLst>
                                    <p:cond delay="100"/>
                                  </p:stCondLst>
                                  <p:childTnLst>
                                    <p:animMotion origin="layout" path="M -2.08333E-6 -4.07407E-6 L -2.08333E-6 0.03542 " pathEditMode="relative" rAng="0" ptsTypes="AA">
                                      <p:cBhvr>
                                        <p:cTn id="19" dur="700" spd="-100000" fill="hold"/>
                                        <p:tgtEl>
                                          <p:spTgt spid="34"/>
                                        </p:tgtEl>
                                        <p:attrNameLst>
                                          <p:attrName>ppt_x</p:attrName>
                                          <p:attrName>ppt_y</p:attrName>
                                        </p:attrNameLst>
                                      </p:cBhvr>
                                      <p:rCtr x="0" y="1759"/>
                                    </p:animMotion>
                                  </p:childTnLst>
                                </p:cTn>
                              </p:par>
                              <p:par>
                                <p:cTn id="20" presetID="10" presetClass="entr" presetSubtype="0" fill="hold" grpId="0" nodeType="withEffect">
                                  <p:stCondLst>
                                    <p:cond delay="100"/>
                                  </p:stCondLst>
                                  <p:childTnLst>
                                    <p:set>
                                      <p:cBhvr>
                                        <p:cTn id="21" dur="1" fill="hold">
                                          <p:stCondLst>
                                            <p:cond delay="0"/>
                                          </p:stCondLst>
                                        </p:cTn>
                                        <p:tgtEl>
                                          <p:spTgt spid="45"/>
                                        </p:tgtEl>
                                        <p:attrNameLst>
                                          <p:attrName>style.visibility</p:attrName>
                                        </p:attrNameLst>
                                      </p:cBhvr>
                                      <p:to>
                                        <p:strVal val="visible"/>
                                      </p:to>
                                    </p:set>
                                    <p:animEffect transition="in" filter="fade">
                                      <p:cBhvr>
                                        <p:cTn id="22" dur="500"/>
                                        <p:tgtEl>
                                          <p:spTgt spid="45"/>
                                        </p:tgtEl>
                                      </p:cBhvr>
                                    </p:animEffect>
                                  </p:childTnLst>
                                </p:cTn>
                              </p:par>
                              <p:par>
                                <p:cTn id="23" presetID="42" presetClass="path" presetSubtype="0" decel="100000" fill="hold" grpId="1" nodeType="withEffect">
                                  <p:stCondLst>
                                    <p:cond delay="100"/>
                                  </p:stCondLst>
                                  <p:childTnLst>
                                    <p:animMotion origin="layout" path="M -2.08333E-6 -4.07407E-6 L -2.08333E-6 0.03542 " pathEditMode="relative" rAng="0" ptsTypes="AA">
                                      <p:cBhvr>
                                        <p:cTn id="24" dur="700" spd="-100000" fill="hold"/>
                                        <p:tgtEl>
                                          <p:spTgt spid="45"/>
                                        </p:tgtEl>
                                        <p:attrNameLst>
                                          <p:attrName>ppt_x</p:attrName>
                                          <p:attrName>ppt_y</p:attrName>
                                        </p:attrNameLst>
                                      </p:cBhvr>
                                      <p:rCtr x="0" y="1759"/>
                                    </p:animMotion>
                                  </p:childTnLst>
                                </p:cTn>
                              </p:par>
                              <p:par>
                                <p:cTn id="25" presetID="10" presetClass="entr" presetSubtype="0" fill="hold" nodeType="withEffect">
                                  <p:stCondLst>
                                    <p:cond delay="100"/>
                                  </p:stCondLst>
                                  <p:childTnLst>
                                    <p:set>
                                      <p:cBhvr>
                                        <p:cTn id="26" dur="1" fill="hold">
                                          <p:stCondLst>
                                            <p:cond delay="0"/>
                                          </p:stCondLst>
                                        </p:cTn>
                                        <p:tgtEl>
                                          <p:spTgt spid="44"/>
                                        </p:tgtEl>
                                        <p:attrNameLst>
                                          <p:attrName>style.visibility</p:attrName>
                                        </p:attrNameLst>
                                      </p:cBhvr>
                                      <p:to>
                                        <p:strVal val="visible"/>
                                      </p:to>
                                    </p:set>
                                    <p:animEffect transition="in" filter="fade">
                                      <p:cBhvr>
                                        <p:cTn id="27" dur="500"/>
                                        <p:tgtEl>
                                          <p:spTgt spid="44"/>
                                        </p:tgtEl>
                                      </p:cBhvr>
                                    </p:animEffect>
                                  </p:childTnLst>
                                </p:cTn>
                              </p:par>
                              <p:par>
                                <p:cTn id="28" presetID="42" presetClass="path" presetSubtype="0" decel="100000" fill="hold" nodeType="withEffect">
                                  <p:stCondLst>
                                    <p:cond delay="100"/>
                                  </p:stCondLst>
                                  <p:childTnLst>
                                    <p:animMotion origin="layout" path="M -2.08333E-6 -4.07407E-6 L -2.08333E-6 0.03542 " pathEditMode="relative" rAng="0" ptsTypes="AA">
                                      <p:cBhvr>
                                        <p:cTn id="29" dur="700" spd="-100000" fill="hold"/>
                                        <p:tgtEl>
                                          <p:spTgt spid="44"/>
                                        </p:tgtEl>
                                        <p:attrNameLst>
                                          <p:attrName>ppt_x</p:attrName>
                                          <p:attrName>ppt_y</p:attrName>
                                        </p:attrNameLst>
                                      </p:cBhvr>
                                      <p:rCtr x="0" y="1759"/>
                                    </p:animMotion>
                                  </p:childTnLst>
                                </p:cTn>
                              </p:par>
                              <p:par>
                                <p:cTn id="30" presetID="10" presetClass="entr" presetSubtype="0" fill="hold" nodeType="withEffect">
                                  <p:stCondLst>
                                    <p:cond delay="100"/>
                                  </p:stCondLst>
                                  <p:childTnLst>
                                    <p:set>
                                      <p:cBhvr>
                                        <p:cTn id="31" dur="1" fill="hold">
                                          <p:stCondLst>
                                            <p:cond delay="0"/>
                                          </p:stCondLst>
                                        </p:cTn>
                                        <p:tgtEl>
                                          <p:spTgt spid="33"/>
                                        </p:tgtEl>
                                        <p:attrNameLst>
                                          <p:attrName>style.visibility</p:attrName>
                                        </p:attrNameLst>
                                      </p:cBhvr>
                                      <p:to>
                                        <p:strVal val="visible"/>
                                      </p:to>
                                    </p:set>
                                    <p:animEffect transition="in" filter="fade">
                                      <p:cBhvr>
                                        <p:cTn id="32" dur="500"/>
                                        <p:tgtEl>
                                          <p:spTgt spid="33"/>
                                        </p:tgtEl>
                                      </p:cBhvr>
                                    </p:animEffect>
                                  </p:childTnLst>
                                </p:cTn>
                              </p:par>
                              <p:par>
                                <p:cTn id="33" presetID="42" presetClass="path" presetSubtype="0" decel="100000" fill="hold" nodeType="withEffect">
                                  <p:stCondLst>
                                    <p:cond delay="100"/>
                                  </p:stCondLst>
                                  <p:childTnLst>
                                    <p:animMotion origin="layout" path="M -2.08333E-6 -4.07407E-6 L -2.08333E-6 0.03542 " pathEditMode="relative" rAng="0" ptsTypes="AA">
                                      <p:cBhvr>
                                        <p:cTn id="34" dur="700" spd="-100000" fill="hold"/>
                                        <p:tgtEl>
                                          <p:spTgt spid="33"/>
                                        </p:tgtEl>
                                        <p:attrNameLst>
                                          <p:attrName>ppt_x</p:attrName>
                                          <p:attrName>ppt_y</p:attrName>
                                        </p:attrNameLst>
                                      </p:cBhvr>
                                      <p:rCtr x="0" y="1759"/>
                                    </p:animMotion>
                                  </p:childTnLst>
                                </p:cTn>
                              </p:par>
                              <p:par>
                                <p:cTn id="35" presetID="10" presetClass="entr" presetSubtype="0" fill="hold" nodeType="withEffect">
                                  <p:stCondLst>
                                    <p:cond delay="100"/>
                                  </p:stCondLst>
                                  <p:childTnLst>
                                    <p:set>
                                      <p:cBhvr>
                                        <p:cTn id="36" dur="1" fill="hold">
                                          <p:stCondLst>
                                            <p:cond delay="0"/>
                                          </p:stCondLst>
                                        </p:cTn>
                                        <p:tgtEl>
                                          <p:spTgt spid="32"/>
                                        </p:tgtEl>
                                        <p:attrNameLst>
                                          <p:attrName>style.visibility</p:attrName>
                                        </p:attrNameLst>
                                      </p:cBhvr>
                                      <p:to>
                                        <p:strVal val="visible"/>
                                      </p:to>
                                    </p:set>
                                    <p:animEffect transition="in" filter="fade">
                                      <p:cBhvr>
                                        <p:cTn id="37" dur="500"/>
                                        <p:tgtEl>
                                          <p:spTgt spid="32"/>
                                        </p:tgtEl>
                                      </p:cBhvr>
                                    </p:animEffect>
                                  </p:childTnLst>
                                </p:cTn>
                              </p:par>
                              <p:par>
                                <p:cTn id="38" presetID="42" presetClass="path" presetSubtype="0" decel="100000" fill="hold" nodeType="withEffect">
                                  <p:stCondLst>
                                    <p:cond delay="100"/>
                                  </p:stCondLst>
                                  <p:childTnLst>
                                    <p:animMotion origin="layout" path="M -2.08333E-6 -4.07407E-6 L -2.08333E-6 0.03542 " pathEditMode="relative" rAng="0" ptsTypes="AA">
                                      <p:cBhvr>
                                        <p:cTn id="39" dur="700" spd="-100000" fill="hold"/>
                                        <p:tgtEl>
                                          <p:spTgt spid="32"/>
                                        </p:tgtEl>
                                        <p:attrNameLst>
                                          <p:attrName>ppt_x</p:attrName>
                                          <p:attrName>ppt_y</p:attrName>
                                        </p:attrNameLst>
                                      </p:cBhvr>
                                      <p:rCtr x="0" y="1759"/>
                                    </p:animMotion>
                                  </p:childTnLst>
                                </p:cTn>
                              </p:par>
                              <p:par>
                                <p:cTn id="40" presetID="10" presetClass="entr" presetSubtype="0" fill="hold" grpId="0" nodeType="withEffect">
                                  <p:stCondLst>
                                    <p:cond delay="100"/>
                                  </p:stCondLst>
                                  <p:childTnLst>
                                    <p:set>
                                      <p:cBhvr>
                                        <p:cTn id="41" dur="1" fill="hold">
                                          <p:stCondLst>
                                            <p:cond delay="0"/>
                                          </p:stCondLst>
                                        </p:cTn>
                                        <p:tgtEl>
                                          <p:spTgt spid="30"/>
                                        </p:tgtEl>
                                        <p:attrNameLst>
                                          <p:attrName>style.visibility</p:attrName>
                                        </p:attrNameLst>
                                      </p:cBhvr>
                                      <p:to>
                                        <p:strVal val="visible"/>
                                      </p:to>
                                    </p:set>
                                    <p:animEffect transition="in" filter="fade">
                                      <p:cBhvr>
                                        <p:cTn id="42" dur="500"/>
                                        <p:tgtEl>
                                          <p:spTgt spid="30"/>
                                        </p:tgtEl>
                                      </p:cBhvr>
                                    </p:animEffect>
                                  </p:childTnLst>
                                </p:cTn>
                              </p:par>
                              <p:par>
                                <p:cTn id="43" presetID="42" presetClass="path" presetSubtype="0" decel="100000" fill="hold" grpId="1" nodeType="withEffect">
                                  <p:stCondLst>
                                    <p:cond delay="100"/>
                                  </p:stCondLst>
                                  <p:childTnLst>
                                    <p:animMotion origin="layout" path="M -2.08333E-6 -4.07407E-6 L -2.08333E-6 0.03542 " pathEditMode="relative" rAng="0" ptsTypes="AA">
                                      <p:cBhvr>
                                        <p:cTn id="44" dur="700" spd="-100000" fill="hold"/>
                                        <p:tgtEl>
                                          <p:spTgt spid="30"/>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1" grpId="1"/>
      <p:bldP spid="30" grpId="0" animBg="1"/>
      <p:bldP spid="30" grpId="1" animBg="1"/>
      <p:bldP spid="45" grpId="0"/>
      <p:bldP spid="45" grpId="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E21DD6-C854-FE83-69BA-3734C3A9DF22}"/>
            </a:ext>
          </a:extLst>
        </p:cNvPr>
        <p:cNvGrpSpPr/>
        <p:nvPr/>
      </p:nvGrpSpPr>
      <p:grpSpPr>
        <a:xfrm>
          <a:off x="0" y="0"/>
          <a:ext cx="0" cy="0"/>
          <a:chOff x="0" y="0"/>
          <a:chExt cx="0" cy="0"/>
        </a:xfrm>
      </p:grpSpPr>
      <p:sp>
        <p:nvSpPr>
          <p:cNvPr id="172" name="Rectangle: Rounded Corners 171">
            <a:extLst>
              <a:ext uri="{FF2B5EF4-FFF2-40B4-BE49-F238E27FC236}">
                <a16:creationId xmlns:a16="http://schemas.microsoft.com/office/drawing/2014/main" id="{7B92B4B4-6365-9439-BC5A-0837C748BD96}"/>
              </a:ext>
              <a:ext uri="{C183D7F6-B498-43B3-948B-1728B52AA6E4}">
                <adec:decorative xmlns:adec="http://schemas.microsoft.com/office/drawing/2017/decorative" val="1"/>
              </a:ext>
            </a:extLst>
          </p:cNvPr>
          <p:cNvSpPr/>
          <p:nvPr/>
        </p:nvSpPr>
        <p:spPr bwMode="auto">
          <a:xfrm>
            <a:off x="293688" y="6107113"/>
            <a:ext cx="1828800" cy="457200"/>
          </a:xfrm>
          <a:prstGeom prst="roundRect">
            <a:avLst>
              <a:gd name="adj" fmla="val 11519"/>
            </a:avLst>
          </a:prstGeom>
          <a:solidFill>
            <a:srgbClr val="272551"/>
          </a:solidFill>
          <a:ln w="6350">
            <a:noFill/>
            <a:headEnd type="none" w="med" len="med"/>
            <a:tailEnd type="none" w="med" len="med"/>
          </a:ln>
          <a:effectLst>
            <a:glow rad="63500">
              <a:schemeClr val="accent1">
                <a:satMod val="175000"/>
                <a:alpha val="1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r" defTabSz="932472" rtl="0" eaLnBrk="1" fontAlgn="base" latinLnBrk="0" hangingPunct="1">
              <a:lnSpc>
                <a:spcPct val="11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8661C5">
                  <a:lumMod val="20000"/>
                  <a:lumOff val="80000"/>
                </a:srgbClr>
              </a:solidFill>
              <a:effectLst/>
              <a:uLnTx/>
              <a:uFillTx/>
              <a:latin typeface="Segoe UI Semibold"/>
              <a:ea typeface="+mn-ea"/>
              <a:cs typeface="+mn-cs"/>
            </a:endParaRPr>
          </a:p>
        </p:txBody>
      </p:sp>
      <p:sp>
        <p:nvSpPr>
          <p:cNvPr id="170" name="Title 1">
            <a:extLst>
              <a:ext uri="{FF2B5EF4-FFF2-40B4-BE49-F238E27FC236}">
                <a16:creationId xmlns:a16="http://schemas.microsoft.com/office/drawing/2014/main" id="{72D5E4CA-676B-F4A5-F19E-61223630327B}"/>
              </a:ext>
            </a:extLst>
          </p:cNvPr>
          <p:cNvSpPr txBox="1">
            <a:spLocks noGrp="1"/>
          </p:cNvSpPr>
          <p:nvPr>
            <p:ph type="title" idx="4294967295"/>
          </p:nvPr>
        </p:nvSpPr>
        <p:spPr>
          <a:xfrm>
            <a:off x="262326" y="1697757"/>
            <a:ext cx="2766493" cy="2215991"/>
          </a:xfrm>
          <a:prstGeom prst="rect">
            <a:avLst/>
          </a:prstGeom>
          <a:noFill/>
          <a:ln>
            <a:noFill/>
            <a:prstDash/>
          </a:ln>
          <a:effectLst/>
        </p:spPr>
        <p:txBody>
          <a:bodyPr rot="0" spcFirstLastPara="0" vertOverflow="overflow" horzOverflow="overflow" vert="horz" wrap="square" lIns="0" tIns="0" rIns="0" bIns="0" numCol="1" spcCol="0" rtlCol="0" fromWordArt="0" anchor="b" anchorCtr="0" forceAA="0" compatLnSpc="1">
            <a:prstTxWarp prst="textNoShape">
              <a:avLst/>
            </a:prstTxWarp>
            <a:spAutoFit/>
          </a:bodyPr>
          <a:lstStyle>
            <a:lvl1pPr marR="0" lvl="0" indent="0" fontAlgn="auto">
              <a:lnSpc>
                <a:spcPct val="100000"/>
              </a:lnSpc>
              <a:spcBef>
                <a:spcPct val="0"/>
              </a:spcBef>
              <a:spcAft>
                <a:spcPts val="0"/>
              </a:spcAft>
              <a:buClrTx/>
              <a:buSzTx/>
              <a:buFontTx/>
              <a:buNone/>
              <a:tabLst/>
              <a:defRPr lang="en-US" sz="4000" b="0" i="0" cap="none" spc="0" baseline="0" dirty="0" smtClean="0">
                <a:ln>
                  <a:noFill/>
                </a:ln>
                <a:effectLst/>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FFFFFF"/>
                </a:solidFill>
                <a:effectLst/>
                <a:uLnTx/>
                <a:uFillTx/>
                <a:latin typeface="Segoe UI Semibold"/>
                <a:ea typeface="+mj-ea"/>
                <a:cs typeface="+mj-cs"/>
              </a:rPr>
              <a:t>Declarative agents </a:t>
            </a:r>
            <a:br>
              <a:rPr kumimoji="0" lang="en-US" sz="4000" b="0" i="0" u="none" strike="noStrike" kern="1200" cap="none" spc="0" normalizeH="0" baseline="0" noProof="0" dirty="0">
                <a:ln>
                  <a:noFill/>
                </a:ln>
                <a:solidFill>
                  <a:srgbClr val="FFFFFF"/>
                </a:solidFill>
                <a:effectLst/>
                <a:uLnTx/>
                <a:uFillTx/>
                <a:latin typeface="Segoe UI Semibold"/>
                <a:ea typeface="+mj-ea"/>
                <a:cs typeface="+mj-cs"/>
              </a:rPr>
            </a:br>
            <a:br>
              <a:rPr kumimoji="0" lang="en-US" sz="4000" b="0" i="0" u="none" strike="noStrike" kern="1200" cap="none" spc="0" normalizeH="0" baseline="0" noProof="0" dirty="0">
                <a:ln>
                  <a:noFill/>
                </a:ln>
                <a:solidFill>
                  <a:srgbClr val="FFFFFF"/>
                </a:solidFill>
                <a:effectLst/>
                <a:uLnTx/>
                <a:uFillTx/>
                <a:latin typeface="Segoe UI Semibold"/>
                <a:ea typeface="+mj-ea"/>
                <a:cs typeface="+mj-cs"/>
              </a:rPr>
            </a:br>
            <a:r>
              <a:rPr kumimoji="0" lang="en-US" sz="2400" b="0" i="0" u="none" strike="noStrike" kern="1200" cap="none" spc="0" normalizeH="0" baseline="0" noProof="0" dirty="0">
                <a:ln>
                  <a:noFill/>
                </a:ln>
                <a:solidFill>
                  <a:srgbClr val="FFFFFF"/>
                </a:solidFill>
                <a:effectLst/>
                <a:uLnTx/>
                <a:uFillTx/>
                <a:latin typeface="Segoe UI Semibold"/>
                <a:ea typeface="+mj-ea"/>
                <a:cs typeface="+mj-cs"/>
              </a:rPr>
              <a:t>Copilot Studio Lite</a:t>
            </a:r>
            <a:endParaRPr kumimoji="0" lang="en-US" sz="4000" b="0" i="0" u="none" strike="noStrike" kern="1200" cap="none" spc="0" normalizeH="0" baseline="0" noProof="0" dirty="0">
              <a:ln>
                <a:noFill/>
              </a:ln>
              <a:solidFill>
                <a:srgbClr val="FFFFFF"/>
              </a:solidFill>
              <a:effectLst/>
              <a:uLnTx/>
              <a:uFillTx/>
              <a:latin typeface="Segoe UI Semibold"/>
              <a:ea typeface="+mj-ea"/>
              <a:cs typeface="+mj-cs"/>
            </a:endParaRPr>
          </a:p>
        </p:txBody>
      </p:sp>
      <p:sp>
        <p:nvSpPr>
          <p:cNvPr id="171" name="Rectangle: Rounded Corners 170">
            <a:extLst>
              <a:ext uri="{FF2B5EF4-FFF2-40B4-BE49-F238E27FC236}">
                <a16:creationId xmlns:a16="http://schemas.microsoft.com/office/drawing/2014/main" id="{4A8DF686-4E65-1309-2BD0-EBE1344737C9}"/>
              </a:ext>
            </a:extLst>
          </p:cNvPr>
          <p:cNvSpPr/>
          <p:nvPr/>
        </p:nvSpPr>
        <p:spPr>
          <a:xfrm>
            <a:off x="293688" y="5566493"/>
            <a:ext cx="1828800" cy="457200"/>
          </a:xfrm>
          <a:prstGeom prst="roundRect">
            <a:avLst>
              <a:gd name="adj" fmla="val 8328"/>
            </a:avLst>
          </a:prstGeom>
          <a:solidFill>
            <a:srgbClr val="06385E"/>
          </a:solidFill>
          <a:ln w="6350">
            <a:noFill/>
            <a:headEnd type="none" w="med" len="med"/>
            <a:tailEnd type="none" w="med" len="med"/>
          </a:ln>
          <a:effectLst>
            <a:glow rad="63500">
              <a:schemeClr val="accent3">
                <a:satMod val="175000"/>
                <a:alpha val="10000"/>
              </a:schemeClr>
            </a:glow>
            <a:outerShdw blurRad="2794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r" defTabSz="932472" rtl="0" eaLnBrk="1" fontAlgn="base" latinLnBrk="0" hangingPunct="1">
              <a:lnSpc>
                <a:spcPct val="11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mn-cs"/>
              </a:rPr>
              <a:t>Microsoft provided</a:t>
            </a:r>
          </a:p>
        </p:txBody>
      </p:sp>
      <p:sp>
        <p:nvSpPr>
          <p:cNvPr id="173" name="Rectangle: Rounded Corners 172">
            <a:extLst>
              <a:ext uri="{FF2B5EF4-FFF2-40B4-BE49-F238E27FC236}">
                <a16:creationId xmlns:a16="http://schemas.microsoft.com/office/drawing/2014/main" id="{7BD8F139-7D9C-432E-5D71-C249F3DE9F41}"/>
              </a:ext>
            </a:extLst>
          </p:cNvPr>
          <p:cNvSpPr/>
          <p:nvPr/>
        </p:nvSpPr>
        <p:spPr bwMode="auto">
          <a:xfrm>
            <a:off x="370460" y="6188177"/>
            <a:ext cx="1675256" cy="295072"/>
          </a:xfrm>
          <a:prstGeom prst="roundRect">
            <a:avLst>
              <a:gd name="adj" fmla="val 12632"/>
            </a:avLst>
          </a:prstGeom>
          <a:solidFill>
            <a:srgbClr val="162A37">
              <a:alpha val="0"/>
            </a:srgbClr>
          </a:solidFill>
          <a:ln w="15875" cap="rnd">
            <a:solidFill>
              <a:schemeClr val="accent1">
                <a:lumMod val="20000"/>
                <a:lumOff val="80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10000"/>
              </a:lnSpc>
              <a:spcBef>
                <a:spcPct val="0"/>
              </a:spcBef>
              <a:spcAft>
                <a:spcPct val="0"/>
              </a:spcAft>
              <a:buClrTx/>
              <a:buSzTx/>
              <a:buFontTx/>
              <a:buNone/>
              <a:tabLst/>
              <a:defRPr/>
            </a:pPr>
            <a:r>
              <a:rPr kumimoji="0" lang="en-US" sz="1200" b="0" i="0" u="none" strike="noStrike" kern="1200" cap="none" spc="0" normalizeH="0" baseline="0" noProof="0">
                <a:ln>
                  <a:noFill/>
                </a:ln>
                <a:solidFill>
                  <a:srgbClr val="8661C5">
                    <a:lumMod val="20000"/>
                    <a:lumOff val="80000"/>
                  </a:srgbClr>
                </a:solidFill>
                <a:effectLst/>
                <a:uLnTx/>
                <a:uFillTx/>
                <a:latin typeface="Segoe UI Semibold"/>
                <a:ea typeface="+mn-ea"/>
                <a:cs typeface="+mn-cs"/>
              </a:rPr>
              <a:t>Developer provided</a:t>
            </a:r>
          </a:p>
        </p:txBody>
      </p:sp>
      <p:sp>
        <p:nvSpPr>
          <p:cNvPr id="2" name="Freeform: Shape 1">
            <a:extLst>
              <a:ext uri="{FF2B5EF4-FFF2-40B4-BE49-F238E27FC236}">
                <a16:creationId xmlns:a16="http://schemas.microsoft.com/office/drawing/2014/main" id="{4B6F073F-18F1-1672-D41D-9F0E29E683C4}"/>
              </a:ext>
              <a:ext uri="{C183D7F6-B498-43B3-948B-1728B52AA6E4}">
                <adec:decorative xmlns:adec="http://schemas.microsoft.com/office/drawing/2017/decorative" val="1"/>
              </a:ext>
            </a:extLst>
          </p:cNvPr>
          <p:cNvSpPr/>
          <p:nvPr/>
        </p:nvSpPr>
        <p:spPr>
          <a:xfrm>
            <a:off x="6394309" y="1288275"/>
            <a:ext cx="3273739" cy="1416439"/>
          </a:xfrm>
          <a:custGeom>
            <a:avLst/>
            <a:gdLst>
              <a:gd name="connsiteX0" fmla="*/ 0 w 3273739"/>
              <a:gd name="connsiteY0" fmla="*/ 0 h 1416439"/>
              <a:gd name="connsiteX1" fmla="*/ 3273739 w 3273739"/>
              <a:gd name="connsiteY1" fmla="*/ 0 h 1416439"/>
              <a:gd name="connsiteX2" fmla="*/ 3273739 w 3273739"/>
              <a:gd name="connsiteY2" fmla="*/ 1416439 h 1416439"/>
              <a:gd name="connsiteX3" fmla="*/ 0 w 3273739"/>
              <a:gd name="connsiteY3" fmla="*/ 1416439 h 1416439"/>
            </a:gdLst>
            <a:ahLst/>
            <a:cxnLst>
              <a:cxn ang="0">
                <a:pos x="connsiteX0" y="connsiteY0"/>
              </a:cxn>
              <a:cxn ang="0">
                <a:pos x="connsiteX1" y="connsiteY1"/>
              </a:cxn>
              <a:cxn ang="0">
                <a:pos x="connsiteX2" y="connsiteY2"/>
              </a:cxn>
              <a:cxn ang="0">
                <a:pos x="connsiteX3" y="connsiteY3"/>
              </a:cxn>
            </a:cxnLst>
            <a:rect l="l" t="t" r="r" b="b"/>
            <a:pathLst>
              <a:path w="3273739" h="1416439">
                <a:moveTo>
                  <a:pt x="0" y="0"/>
                </a:moveTo>
                <a:lnTo>
                  <a:pt x="3273739" y="0"/>
                </a:lnTo>
                <a:lnTo>
                  <a:pt x="3273739" y="1416439"/>
                </a:lnTo>
                <a:lnTo>
                  <a:pt x="0" y="1416439"/>
                </a:lnTo>
                <a:close/>
              </a:path>
            </a:pathLst>
          </a:custGeom>
          <a:solidFill>
            <a:srgbClr val="1F2345"/>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144" name="Rectangle 143">
            <a:extLst>
              <a:ext uri="{FF2B5EF4-FFF2-40B4-BE49-F238E27FC236}">
                <a16:creationId xmlns:a16="http://schemas.microsoft.com/office/drawing/2014/main" id="{2E682CAD-E748-C044-45BB-4EC65A98FAA5}"/>
              </a:ext>
            </a:extLst>
          </p:cNvPr>
          <p:cNvSpPr/>
          <p:nvPr/>
        </p:nvSpPr>
        <p:spPr>
          <a:xfrm>
            <a:off x="6455135" y="1681025"/>
            <a:ext cx="3152085" cy="630942"/>
          </a:xfrm>
          <a:prstGeom prst="rect">
            <a:avLst/>
          </a:prstGeom>
          <a:noFill/>
          <a:ln w="6350" cap="rnd">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760067" rtl="0" eaLnBrk="1" fontAlgn="base" latinLnBrk="0" hangingPunct="1">
              <a:lnSpc>
                <a:spcPct val="100000"/>
              </a:lnSpc>
              <a:spcBef>
                <a:spcPct val="0"/>
              </a:spcBef>
              <a:spcAft>
                <a:spcPts val="600"/>
              </a:spcAft>
              <a:buClrTx/>
              <a:buSzTx/>
              <a:buFontTx/>
              <a:buNone/>
              <a:tabLst>
                <a:tab pos="750370" algn="l"/>
              </a:tabLst>
              <a:defRPr/>
            </a:pPr>
            <a:r>
              <a:rPr kumimoji="0" lang="en-US" sz="2000" b="0" i="0" u="none" strike="noStrike" kern="1200" cap="none" spc="0" normalizeH="0" baseline="0" noProof="0">
                <a:ln w="3175">
                  <a:noFill/>
                </a:ln>
                <a:solidFill>
                  <a:srgbClr val="FFFFFF">
                    <a:alpha val="30000"/>
                  </a:srgbClr>
                </a:solidFill>
                <a:effectLst/>
                <a:uLnTx/>
                <a:uFillTx/>
                <a:latin typeface="Segoe UI Semibold"/>
                <a:ea typeface="+mn-ea"/>
                <a:cs typeface="+mn-cs"/>
              </a:rPr>
              <a:t>Knowledge </a:t>
            </a:r>
          </a:p>
          <a:p>
            <a:pPr marL="0" marR="0" lvl="0" indent="0" algn="ctr" defTabSz="760067" rtl="0" eaLnBrk="1" fontAlgn="base" latinLnBrk="0" hangingPunct="1">
              <a:lnSpc>
                <a:spcPct val="100000"/>
              </a:lnSpc>
              <a:spcBef>
                <a:spcPct val="0"/>
              </a:spcBef>
              <a:spcAft>
                <a:spcPts val="600"/>
              </a:spcAft>
              <a:buClrTx/>
              <a:buSzTx/>
              <a:buFontTx/>
              <a:buNone/>
              <a:tabLst>
                <a:tab pos="750370" algn="l"/>
              </a:tabLst>
              <a:defRPr/>
            </a:pPr>
            <a:r>
              <a:rPr kumimoji="0" lang="en-US" sz="1600" b="0" i="0" u="none" strike="noStrike" kern="1200" cap="none" spc="0" normalizeH="0" baseline="0" noProof="0">
                <a:ln w="3175">
                  <a:noFill/>
                </a:ln>
                <a:solidFill>
                  <a:srgbClr val="FFFFFF">
                    <a:alpha val="30000"/>
                  </a:srgbClr>
                </a:solidFill>
                <a:effectLst/>
                <a:uLnTx/>
                <a:uFillTx/>
                <a:latin typeface="Segoe UI"/>
                <a:ea typeface="+mn-ea"/>
                <a:cs typeface="+mn-cs"/>
              </a:rPr>
              <a:t>Instructions and Grounding</a:t>
            </a:r>
          </a:p>
        </p:txBody>
      </p:sp>
      <p:sp>
        <p:nvSpPr>
          <p:cNvPr id="3" name="Freeform: Shape 2">
            <a:extLst>
              <a:ext uri="{FF2B5EF4-FFF2-40B4-BE49-F238E27FC236}">
                <a16:creationId xmlns:a16="http://schemas.microsoft.com/office/drawing/2014/main" id="{F28DF963-6CC5-C19A-361D-439F7E3766FF}"/>
              </a:ext>
              <a:ext uri="{C183D7F6-B498-43B3-948B-1728B52AA6E4}">
                <adec:decorative xmlns:adec="http://schemas.microsoft.com/office/drawing/2017/decorative" val="1"/>
              </a:ext>
            </a:extLst>
          </p:cNvPr>
          <p:cNvSpPr/>
          <p:nvPr/>
        </p:nvSpPr>
        <p:spPr>
          <a:xfrm>
            <a:off x="6394309" y="2705375"/>
            <a:ext cx="3273739" cy="1416439"/>
          </a:xfrm>
          <a:custGeom>
            <a:avLst/>
            <a:gdLst>
              <a:gd name="connsiteX0" fmla="*/ 0 w 3273739"/>
              <a:gd name="connsiteY0" fmla="*/ 0 h 1416439"/>
              <a:gd name="connsiteX1" fmla="*/ 3273739 w 3273739"/>
              <a:gd name="connsiteY1" fmla="*/ 0 h 1416439"/>
              <a:gd name="connsiteX2" fmla="*/ 3273739 w 3273739"/>
              <a:gd name="connsiteY2" fmla="*/ 1416439 h 1416439"/>
              <a:gd name="connsiteX3" fmla="*/ 0 w 3273739"/>
              <a:gd name="connsiteY3" fmla="*/ 1416439 h 1416439"/>
            </a:gdLst>
            <a:ahLst/>
            <a:cxnLst>
              <a:cxn ang="0">
                <a:pos x="connsiteX0" y="connsiteY0"/>
              </a:cxn>
              <a:cxn ang="0">
                <a:pos x="connsiteX1" y="connsiteY1"/>
              </a:cxn>
              <a:cxn ang="0">
                <a:pos x="connsiteX2" y="connsiteY2"/>
              </a:cxn>
              <a:cxn ang="0">
                <a:pos x="connsiteX3" y="connsiteY3"/>
              </a:cxn>
            </a:cxnLst>
            <a:rect l="l" t="t" r="r" b="b"/>
            <a:pathLst>
              <a:path w="3273739" h="1416439">
                <a:moveTo>
                  <a:pt x="0" y="0"/>
                </a:moveTo>
                <a:lnTo>
                  <a:pt x="3273739" y="0"/>
                </a:lnTo>
                <a:lnTo>
                  <a:pt x="3273739" y="1416439"/>
                </a:lnTo>
                <a:lnTo>
                  <a:pt x="0" y="1416439"/>
                </a:lnTo>
                <a:close/>
              </a:path>
            </a:pathLst>
          </a:custGeom>
          <a:solidFill>
            <a:srgbClr val="1F2345"/>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cxnSp>
        <p:nvCxnSpPr>
          <p:cNvPr id="9" name="Straight Connector 8">
            <a:extLst>
              <a:ext uri="{FF2B5EF4-FFF2-40B4-BE49-F238E27FC236}">
                <a16:creationId xmlns:a16="http://schemas.microsoft.com/office/drawing/2014/main" id="{FB950B5E-7FE4-4F10-723C-89CD27117482}"/>
              </a:ext>
              <a:ext uri="{C183D7F6-B498-43B3-948B-1728B52AA6E4}">
                <adec:decorative xmlns:adec="http://schemas.microsoft.com/office/drawing/2017/decorative" val="1"/>
              </a:ext>
            </a:extLst>
          </p:cNvPr>
          <p:cNvCxnSpPr/>
          <p:nvPr/>
        </p:nvCxnSpPr>
        <p:spPr>
          <a:xfrm>
            <a:off x="6394309" y="2704714"/>
            <a:ext cx="3273739"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45" name="Rectangle 144">
            <a:extLst>
              <a:ext uri="{FF2B5EF4-FFF2-40B4-BE49-F238E27FC236}">
                <a16:creationId xmlns:a16="http://schemas.microsoft.com/office/drawing/2014/main" id="{2148D11C-AC9B-D93E-9B57-64EAA84D417B}"/>
              </a:ext>
            </a:extLst>
          </p:cNvPr>
          <p:cNvSpPr/>
          <p:nvPr/>
        </p:nvSpPr>
        <p:spPr>
          <a:xfrm>
            <a:off x="6458065" y="2975013"/>
            <a:ext cx="3146225" cy="877163"/>
          </a:xfrm>
          <a:prstGeom prst="rect">
            <a:avLst/>
          </a:prstGeom>
          <a:noFill/>
          <a:ln w="6350" cap="rnd">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760067" rtl="0" eaLnBrk="1" fontAlgn="base" latinLnBrk="0" hangingPunct="1">
              <a:lnSpc>
                <a:spcPct val="100000"/>
              </a:lnSpc>
              <a:spcBef>
                <a:spcPct val="0"/>
              </a:spcBef>
              <a:spcAft>
                <a:spcPts val="600"/>
              </a:spcAft>
              <a:buClrTx/>
              <a:buSzTx/>
              <a:buFontTx/>
              <a:buNone/>
              <a:tabLst>
                <a:tab pos="750370" algn="l"/>
              </a:tabLst>
              <a:defRPr/>
            </a:pPr>
            <a:r>
              <a:rPr kumimoji="0" lang="en-US" sz="2000" b="0" i="0" u="none" strike="noStrike" kern="1200" cap="none" spc="0" normalizeH="0" baseline="0" noProof="0">
                <a:ln w="3175">
                  <a:noFill/>
                </a:ln>
                <a:solidFill>
                  <a:srgbClr val="FFFFFF">
                    <a:alpha val="30000"/>
                  </a:srgbClr>
                </a:solidFill>
                <a:effectLst/>
                <a:uLnTx/>
                <a:uFillTx/>
                <a:latin typeface="Segoe UI Semibold"/>
                <a:ea typeface="+mn-ea"/>
                <a:cs typeface="+mn-cs"/>
              </a:rPr>
              <a:t>Skills</a:t>
            </a:r>
          </a:p>
          <a:p>
            <a:pPr marL="0" marR="0" lvl="0" indent="0" algn="ctr" defTabSz="760067" rtl="0" eaLnBrk="1" fontAlgn="base" latinLnBrk="0" hangingPunct="1">
              <a:lnSpc>
                <a:spcPct val="100000"/>
              </a:lnSpc>
              <a:spcBef>
                <a:spcPct val="0"/>
              </a:spcBef>
              <a:spcAft>
                <a:spcPts val="600"/>
              </a:spcAft>
              <a:buClrTx/>
              <a:buSzTx/>
              <a:buFontTx/>
              <a:buNone/>
              <a:tabLst>
                <a:tab pos="750370" algn="l"/>
              </a:tabLst>
              <a:defRPr/>
            </a:pPr>
            <a:r>
              <a:rPr kumimoji="0" lang="en-US" sz="1600" b="0" i="0" u="none" strike="noStrike" kern="1200" cap="none" spc="0" normalizeH="0" baseline="0" noProof="0">
                <a:ln w="3175">
                  <a:noFill/>
                </a:ln>
                <a:solidFill>
                  <a:srgbClr val="FFFFFF">
                    <a:alpha val="30000"/>
                  </a:srgbClr>
                </a:solidFill>
                <a:effectLst/>
                <a:uLnTx/>
                <a:uFillTx/>
                <a:latin typeface="Segoe UI"/>
                <a:ea typeface="+mn-ea"/>
                <a:cs typeface="+mn-cs"/>
              </a:rPr>
              <a:t>Actions, capabilities,                                                     triggers, workflows</a:t>
            </a:r>
          </a:p>
        </p:txBody>
      </p:sp>
      <p:sp>
        <p:nvSpPr>
          <p:cNvPr id="4" name="Freeform: Shape 3">
            <a:extLst>
              <a:ext uri="{FF2B5EF4-FFF2-40B4-BE49-F238E27FC236}">
                <a16:creationId xmlns:a16="http://schemas.microsoft.com/office/drawing/2014/main" id="{661A44A1-1658-C55E-55B8-5FFB2339D81E}"/>
              </a:ext>
              <a:ext uri="{C183D7F6-B498-43B3-948B-1728B52AA6E4}">
                <adec:decorative xmlns:adec="http://schemas.microsoft.com/office/drawing/2017/decorative" val="1"/>
              </a:ext>
            </a:extLst>
          </p:cNvPr>
          <p:cNvSpPr/>
          <p:nvPr/>
        </p:nvSpPr>
        <p:spPr>
          <a:xfrm>
            <a:off x="6394309" y="4122474"/>
            <a:ext cx="3273739" cy="1416439"/>
          </a:xfrm>
          <a:custGeom>
            <a:avLst/>
            <a:gdLst>
              <a:gd name="connsiteX0" fmla="*/ 0 w 3273739"/>
              <a:gd name="connsiteY0" fmla="*/ 0 h 1416439"/>
              <a:gd name="connsiteX1" fmla="*/ 3273739 w 3273739"/>
              <a:gd name="connsiteY1" fmla="*/ 0 h 1416439"/>
              <a:gd name="connsiteX2" fmla="*/ 3273739 w 3273739"/>
              <a:gd name="connsiteY2" fmla="*/ 1416439 h 1416439"/>
              <a:gd name="connsiteX3" fmla="*/ 0 w 3273739"/>
              <a:gd name="connsiteY3" fmla="*/ 1416439 h 1416439"/>
            </a:gdLst>
            <a:ahLst/>
            <a:cxnLst>
              <a:cxn ang="0">
                <a:pos x="connsiteX0" y="connsiteY0"/>
              </a:cxn>
              <a:cxn ang="0">
                <a:pos x="connsiteX1" y="connsiteY1"/>
              </a:cxn>
              <a:cxn ang="0">
                <a:pos x="connsiteX2" y="connsiteY2"/>
              </a:cxn>
              <a:cxn ang="0">
                <a:pos x="connsiteX3" y="connsiteY3"/>
              </a:cxn>
            </a:cxnLst>
            <a:rect l="l" t="t" r="r" b="b"/>
            <a:pathLst>
              <a:path w="3273739" h="1416439">
                <a:moveTo>
                  <a:pt x="0" y="0"/>
                </a:moveTo>
                <a:lnTo>
                  <a:pt x="3273739" y="0"/>
                </a:lnTo>
                <a:lnTo>
                  <a:pt x="3273739" y="1416439"/>
                </a:lnTo>
                <a:lnTo>
                  <a:pt x="0" y="1416439"/>
                </a:lnTo>
                <a:close/>
              </a:path>
            </a:pathLst>
          </a:custGeom>
          <a:solidFill>
            <a:srgbClr val="1F2345"/>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cxnSp>
        <p:nvCxnSpPr>
          <p:cNvPr id="10" name="Straight Connector 9">
            <a:extLst>
              <a:ext uri="{FF2B5EF4-FFF2-40B4-BE49-F238E27FC236}">
                <a16:creationId xmlns:a16="http://schemas.microsoft.com/office/drawing/2014/main" id="{1D1D09BA-F41D-2AE4-C931-76046ACD451B}"/>
              </a:ext>
              <a:ext uri="{C183D7F6-B498-43B3-948B-1728B52AA6E4}">
                <adec:decorative xmlns:adec="http://schemas.microsoft.com/office/drawing/2017/decorative" val="1"/>
              </a:ext>
            </a:extLst>
          </p:cNvPr>
          <p:cNvCxnSpPr/>
          <p:nvPr/>
        </p:nvCxnSpPr>
        <p:spPr>
          <a:xfrm>
            <a:off x="6394309" y="4121814"/>
            <a:ext cx="3273739"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 name="Freeform: Shape 6">
            <a:extLst>
              <a:ext uri="{FF2B5EF4-FFF2-40B4-BE49-F238E27FC236}">
                <a16:creationId xmlns:a16="http://schemas.microsoft.com/office/drawing/2014/main" id="{E17617E2-CE68-B3EA-02BC-624FAC9744E9}"/>
              </a:ext>
              <a:ext uri="{C183D7F6-B498-43B3-948B-1728B52AA6E4}">
                <adec:decorative xmlns:adec="http://schemas.microsoft.com/office/drawing/2017/decorative" val="1"/>
              </a:ext>
            </a:extLst>
          </p:cNvPr>
          <p:cNvSpPr>
            <a:spLocks/>
          </p:cNvSpPr>
          <p:nvPr/>
        </p:nvSpPr>
        <p:spPr>
          <a:xfrm>
            <a:off x="3120568" y="1288275"/>
            <a:ext cx="3273739" cy="4250638"/>
          </a:xfrm>
          <a:custGeom>
            <a:avLst/>
            <a:gdLst>
              <a:gd name="connsiteX0" fmla="*/ 0 w 3273739"/>
              <a:gd name="connsiteY0" fmla="*/ 0 h 4250638"/>
              <a:gd name="connsiteX1" fmla="*/ 3273739 w 3273739"/>
              <a:gd name="connsiteY1" fmla="*/ 0 h 4250638"/>
              <a:gd name="connsiteX2" fmla="*/ 3273739 w 3273739"/>
              <a:gd name="connsiteY2" fmla="*/ 4250638 h 4250638"/>
              <a:gd name="connsiteX3" fmla="*/ 0 w 3273739"/>
              <a:gd name="connsiteY3" fmla="*/ 4250638 h 4250638"/>
            </a:gdLst>
            <a:ahLst/>
            <a:cxnLst>
              <a:cxn ang="0">
                <a:pos x="connsiteX0" y="connsiteY0"/>
              </a:cxn>
              <a:cxn ang="0">
                <a:pos x="connsiteX1" y="connsiteY1"/>
              </a:cxn>
              <a:cxn ang="0">
                <a:pos x="connsiteX2" y="connsiteY2"/>
              </a:cxn>
              <a:cxn ang="0">
                <a:pos x="connsiteX3" y="connsiteY3"/>
              </a:cxn>
            </a:cxnLst>
            <a:rect l="l" t="t" r="r" b="b"/>
            <a:pathLst>
              <a:path w="3273739" h="4250638">
                <a:moveTo>
                  <a:pt x="0" y="0"/>
                </a:moveTo>
                <a:lnTo>
                  <a:pt x="3273739" y="0"/>
                </a:lnTo>
                <a:lnTo>
                  <a:pt x="3273739" y="4250638"/>
                </a:lnTo>
                <a:lnTo>
                  <a:pt x="0" y="4250638"/>
                </a:lnTo>
                <a:close/>
              </a:path>
            </a:pathLst>
          </a:custGeom>
          <a:solidFill>
            <a:srgbClr val="07314D"/>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6" name="Freeform: Shape 5">
            <a:extLst>
              <a:ext uri="{FF2B5EF4-FFF2-40B4-BE49-F238E27FC236}">
                <a16:creationId xmlns:a16="http://schemas.microsoft.com/office/drawing/2014/main" id="{CB98BD05-E64F-DFAE-4F21-5E074A7F5E6C}"/>
              </a:ext>
              <a:ext uri="{C183D7F6-B498-43B3-948B-1728B52AA6E4}">
                <adec:decorative xmlns:adec="http://schemas.microsoft.com/office/drawing/2017/decorative" val="1"/>
              </a:ext>
            </a:extLst>
          </p:cNvPr>
          <p:cNvSpPr/>
          <p:nvPr/>
        </p:nvSpPr>
        <p:spPr>
          <a:xfrm>
            <a:off x="3120569" y="5538914"/>
            <a:ext cx="6547478" cy="968420"/>
          </a:xfrm>
          <a:custGeom>
            <a:avLst/>
            <a:gdLst>
              <a:gd name="connsiteX0" fmla="*/ 0 w 6547478"/>
              <a:gd name="connsiteY0" fmla="*/ 0 h 968420"/>
              <a:gd name="connsiteX1" fmla="*/ 6547478 w 6547478"/>
              <a:gd name="connsiteY1" fmla="*/ 0 h 968420"/>
              <a:gd name="connsiteX2" fmla="*/ 6547478 w 6547478"/>
              <a:gd name="connsiteY2" fmla="*/ 799379 h 968420"/>
              <a:gd name="connsiteX3" fmla="*/ 6444235 w 6547478"/>
              <a:gd name="connsiteY3" fmla="*/ 955137 h 968420"/>
              <a:gd name="connsiteX4" fmla="*/ 6378441 w 6547478"/>
              <a:gd name="connsiteY4" fmla="*/ 968420 h 968420"/>
              <a:gd name="connsiteX5" fmla="*/ 169037 w 6547478"/>
              <a:gd name="connsiteY5" fmla="*/ 968420 h 968420"/>
              <a:gd name="connsiteX6" fmla="*/ 103244 w 6547478"/>
              <a:gd name="connsiteY6" fmla="*/ 955137 h 968420"/>
              <a:gd name="connsiteX7" fmla="*/ 0 w 6547478"/>
              <a:gd name="connsiteY7" fmla="*/ 799379 h 968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47478" h="968420">
                <a:moveTo>
                  <a:pt x="0" y="0"/>
                </a:moveTo>
                <a:lnTo>
                  <a:pt x="6547478" y="0"/>
                </a:lnTo>
                <a:lnTo>
                  <a:pt x="6547478" y="799379"/>
                </a:lnTo>
                <a:cubicBezTo>
                  <a:pt x="6547478" y="869398"/>
                  <a:pt x="6504906" y="929475"/>
                  <a:pt x="6444235" y="955137"/>
                </a:cubicBezTo>
                <a:lnTo>
                  <a:pt x="6378441" y="968420"/>
                </a:lnTo>
                <a:lnTo>
                  <a:pt x="169037" y="968420"/>
                </a:lnTo>
                <a:lnTo>
                  <a:pt x="103244" y="955137"/>
                </a:lnTo>
                <a:cubicBezTo>
                  <a:pt x="42572" y="929475"/>
                  <a:pt x="0" y="869398"/>
                  <a:pt x="0" y="799379"/>
                </a:cubicBezTo>
                <a:close/>
              </a:path>
            </a:pathLst>
          </a:custGeom>
          <a:solidFill>
            <a:srgbClr val="07314D"/>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cxnSp>
        <p:nvCxnSpPr>
          <p:cNvPr id="11" name="Straight Connector 10">
            <a:extLst>
              <a:ext uri="{FF2B5EF4-FFF2-40B4-BE49-F238E27FC236}">
                <a16:creationId xmlns:a16="http://schemas.microsoft.com/office/drawing/2014/main" id="{E189C9EF-7A50-B36F-BFFA-1933D5260EED}"/>
              </a:ext>
              <a:ext uri="{C183D7F6-B498-43B3-948B-1728B52AA6E4}">
                <adec:decorative xmlns:adec="http://schemas.microsoft.com/office/drawing/2017/decorative" val="1"/>
              </a:ext>
            </a:extLst>
          </p:cNvPr>
          <p:cNvCxnSpPr/>
          <p:nvPr/>
        </p:nvCxnSpPr>
        <p:spPr>
          <a:xfrm>
            <a:off x="3120569" y="5538914"/>
            <a:ext cx="6547478"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202" name="Group 201">
            <a:extLst>
              <a:ext uri="{FF2B5EF4-FFF2-40B4-BE49-F238E27FC236}">
                <a16:creationId xmlns:a16="http://schemas.microsoft.com/office/drawing/2014/main" id="{AC3780EF-9B50-1658-F102-93CD65708C5B}"/>
              </a:ext>
              <a:ext uri="{C183D7F6-B498-43B3-948B-1728B52AA6E4}">
                <adec:decorative xmlns:adec="http://schemas.microsoft.com/office/drawing/2017/decorative" val="1"/>
              </a:ext>
            </a:extLst>
          </p:cNvPr>
          <p:cNvGrpSpPr/>
          <p:nvPr/>
        </p:nvGrpSpPr>
        <p:grpSpPr>
          <a:xfrm>
            <a:off x="4657269" y="5780393"/>
            <a:ext cx="2970371" cy="485462"/>
            <a:chOff x="4657269" y="5780393"/>
            <a:chExt cx="2970371" cy="485462"/>
          </a:xfrm>
        </p:grpSpPr>
        <p:sp>
          <p:nvSpPr>
            <p:cNvPr id="148" name="Rectangle 147">
              <a:extLst>
                <a:ext uri="{FF2B5EF4-FFF2-40B4-BE49-F238E27FC236}">
                  <a16:creationId xmlns:a16="http://schemas.microsoft.com/office/drawing/2014/main" id="{18F5BA5A-2FF8-647C-4BC9-795D40E0C632}"/>
                </a:ext>
              </a:extLst>
            </p:cNvPr>
            <p:cNvSpPr>
              <a:spLocks/>
            </p:cNvSpPr>
            <p:nvPr/>
          </p:nvSpPr>
          <p:spPr>
            <a:xfrm>
              <a:off x="5160976" y="5823069"/>
              <a:ext cx="2466664" cy="400110"/>
            </a:xfrm>
            <a:prstGeom prst="rect">
              <a:avLst/>
            </a:prstGeom>
            <a:no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mn-ea"/>
                  <a:cs typeface="+mn-cs"/>
                </a:rPr>
                <a:t>Foundation models</a:t>
              </a:r>
            </a:p>
          </p:txBody>
        </p:sp>
        <p:grpSp>
          <p:nvGrpSpPr>
            <p:cNvPr id="164" name="Group 163">
              <a:extLst>
                <a:ext uri="{FF2B5EF4-FFF2-40B4-BE49-F238E27FC236}">
                  <a16:creationId xmlns:a16="http://schemas.microsoft.com/office/drawing/2014/main" id="{37C3E83B-6828-4183-3ED8-36C83CC13FFB}"/>
                </a:ext>
              </a:extLst>
            </p:cNvPr>
            <p:cNvGrpSpPr/>
            <p:nvPr/>
          </p:nvGrpSpPr>
          <p:grpSpPr>
            <a:xfrm>
              <a:off x="4657269" y="5780393"/>
              <a:ext cx="485462" cy="485462"/>
              <a:chOff x="4372652" y="2128241"/>
              <a:chExt cx="1056233" cy="1056233"/>
            </a:xfrm>
          </p:grpSpPr>
          <p:sp>
            <p:nvSpPr>
              <p:cNvPr id="165" name="Oval 164">
                <a:extLst>
                  <a:ext uri="{FF2B5EF4-FFF2-40B4-BE49-F238E27FC236}">
                    <a16:creationId xmlns:a16="http://schemas.microsoft.com/office/drawing/2014/main" id="{16B01357-2CC9-C0F4-DE25-207BCB59F527}"/>
                  </a:ext>
                </a:extLst>
              </p:cNvPr>
              <p:cNvSpPr/>
              <p:nvPr/>
            </p:nvSpPr>
            <p:spPr bwMode="auto">
              <a:xfrm>
                <a:off x="4372652" y="2128241"/>
                <a:ext cx="1056233" cy="1056233"/>
              </a:xfrm>
              <a:prstGeom prst="ellipse">
                <a:avLst/>
              </a:prstGeom>
              <a:solidFill>
                <a:schemeClr val="tx1"/>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pic>
            <p:nvPicPr>
              <p:cNvPr id="166" name="Picture 2">
                <a:extLst>
                  <a:ext uri="{FF2B5EF4-FFF2-40B4-BE49-F238E27FC236}">
                    <a16:creationId xmlns:a16="http://schemas.microsoft.com/office/drawing/2014/main" id="{2275E63A-8A1D-F29D-37BA-7A2DEB1C04D9}"/>
                  </a:ext>
                  <a:ext uri="{C183D7F6-B498-43B3-948B-1728B52AA6E4}">
                    <adec:decorative xmlns:adec="http://schemas.microsoft.com/office/drawing/2017/decorative" val="1"/>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4534508" y="2290097"/>
                <a:ext cx="732522" cy="732522"/>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5" name="Freeform: Shape 4">
            <a:extLst>
              <a:ext uri="{FF2B5EF4-FFF2-40B4-BE49-F238E27FC236}">
                <a16:creationId xmlns:a16="http://schemas.microsoft.com/office/drawing/2014/main" id="{F1B65624-97BD-2A50-46D3-3876BB7955D6}"/>
              </a:ext>
              <a:ext uri="{C183D7F6-B498-43B3-948B-1728B52AA6E4}">
                <adec:decorative xmlns:adec="http://schemas.microsoft.com/office/drawing/2017/decorative" val="1"/>
              </a:ext>
            </a:extLst>
          </p:cNvPr>
          <p:cNvSpPr/>
          <p:nvPr/>
        </p:nvSpPr>
        <p:spPr>
          <a:xfrm>
            <a:off x="3120569" y="319857"/>
            <a:ext cx="6547478" cy="968419"/>
          </a:xfrm>
          <a:custGeom>
            <a:avLst/>
            <a:gdLst>
              <a:gd name="connsiteX0" fmla="*/ 169042 w 6547478"/>
              <a:gd name="connsiteY0" fmla="*/ 0 h 968419"/>
              <a:gd name="connsiteX1" fmla="*/ 6378436 w 6547478"/>
              <a:gd name="connsiteY1" fmla="*/ 0 h 968419"/>
              <a:gd name="connsiteX2" fmla="*/ 6547478 w 6547478"/>
              <a:gd name="connsiteY2" fmla="*/ 169042 h 968419"/>
              <a:gd name="connsiteX3" fmla="*/ 6547478 w 6547478"/>
              <a:gd name="connsiteY3" fmla="*/ 968419 h 968419"/>
              <a:gd name="connsiteX4" fmla="*/ 0 w 6547478"/>
              <a:gd name="connsiteY4" fmla="*/ 968419 h 968419"/>
              <a:gd name="connsiteX5" fmla="*/ 0 w 6547478"/>
              <a:gd name="connsiteY5" fmla="*/ 169042 h 968419"/>
              <a:gd name="connsiteX6" fmla="*/ 169042 w 6547478"/>
              <a:gd name="connsiteY6" fmla="*/ 0 h 968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547478" h="968419">
                <a:moveTo>
                  <a:pt x="169042" y="0"/>
                </a:moveTo>
                <a:lnTo>
                  <a:pt x="6378436" y="0"/>
                </a:lnTo>
                <a:cubicBezTo>
                  <a:pt x="6471795" y="0"/>
                  <a:pt x="6547478" y="75683"/>
                  <a:pt x="6547478" y="169042"/>
                </a:cubicBezTo>
                <a:lnTo>
                  <a:pt x="6547478" y="968419"/>
                </a:lnTo>
                <a:lnTo>
                  <a:pt x="0" y="968419"/>
                </a:lnTo>
                <a:lnTo>
                  <a:pt x="0" y="169042"/>
                </a:lnTo>
                <a:cubicBezTo>
                  <a:pt x="0" y="75683"/>
                  <a:pt x="75683" y="0"/>
                  <a:pt x="169042" y="0"/>
                </a:cubicBezTo>
                <a:close/>
              </a:path>
            </a:pathLst>
          </a:custGeom>
          <a:solidFill>
            <a:srgbClr val="07314D"/>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cxnSp>
        <p:nvCxnSpPr>
          <p:cNvPr id="8" name="Straight Connector 7">
            <a:extLst>
              <a:ext uri="{FF2B5EF4-FFF2-40B4-BE49-F238E27FC236}">
                <a16:creationId xmlns:a16="http://schemas.microsoft.com/office/drawing/2014/main" id="{1575C08F-F944-EC3F-E9B7-96F715BA9DFB}"/>
              </a:ext>
              <a:ext uri="{C183D7F6-B498-43B3-948B-1728B52AA6E4}">
                <adec:decorative xmlns:adec="http://schemas.microsoft.com/office/drawing/2017/decorative" val="1"/>
              </a:ext>
            </a:extLst>
          </p:cNvPr>
          <p:cNvCxnSpPr/>
          <p:nvPr/>
        </p:nvCxnSpPr>
        <p:spPr>
          <a:xfrm>
            <a:off x="3120569" y="1288275"/>
            <a:ext cx="6547478"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61" name="Group 160">
            <a:extLst>
              <a:ext uri="{FF2B5EF4-FFF2-40B4-BE49-F238E27FC236}">
                <a16:creationId xmlns:a16="http://schemas.microsoft.com/office/drawing/2014/main" id="{2779E111-8200-7BBF-DE4A-2C7BE87559E0}"/>
              </a:ext>
              <a:ext uri="{C183D7F6-B498-43B3-948B-1728B52AA6E4}">
                <adec:decorative xmlns:adec="http://schemas.microsoft.com/office/drawing/2017/decorative" val="1"/>
              </a:ext>
            </a:extLst>
          </p:cNvPr>
          <p:cNvGrpSpPr/>
          <p:nvPr/>
        </p:nvGrpSpPr>
        <p:grpSpPr>
          <a:xfrm>
            <a:off x="4714732" y="561336"/>
            <a:ext cx="2912908" cy="485462"/>
            <a:chOff x="4714732" y="561336"/>
            <a:chExt cx="2912908" cy="485462"/>
          </a:xfrm>
        </p:grpSpPr>
        <p:sp>
          <p:nvSpPr>
            <p:cNvPr id="149" name="Rectangle 148">
              <a:extLst>
                <a:ext uri="{FF2B5EF4-FFF2-40B4-BE49-F238E27FC236}">
                  <a16:creationId xmlns:a16="http://schemas.microsoft.com/office/drawing/2014/main" id="{13734DB6-84B8-5484-E615-1B840D622138}"/>
                </a:ext>
              </a:extLst>
            </p:cNvPr>
            <p:cNvSpPr>
              <a:spLocks/>
            </p:cNvSpPr>
            <p:nvPr/>
          </p:nvSpPr>
          <p:spPr>
            <a:xfrm>
              <a:off x="5160976" y="604012"/>
              <a:ext cx="2466664" cy="400110"/>
            </a:xfrm>
            <a:prstGeom prst="rect">
              <a:avLst/>
            </a:prstGeom>
            <a:no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mn-ea"/>
                  <a:cs typeface="+mn-cs"/>
                </a:rPr>
                <a:t>User experience</a:t>
              </a:r>
            </a:p>
          </p:txBody>
        </p:sp>
        <p:grpSp>
          <p:nvGrpSpPr>
            <p:cNvPr id="167" name="Group 166">
              <a:extLst>
                <a:ext uri="{FF2B5EF4-FFF2-40B4-BE49-F238E27FC236}">
                  <a16:creationId xmlns:a16="http://schemas.microsoft.com/office/drawing/2014/main" id="{8A1CE730-F752-8038-5D11-D51560E8718E}"/>
                </a:ext>
              </a:extLst>
            </p:cNvPr>
            <p:cNvGrpSpPr/>
            <p:nvPr/>
          </p:nvGrpSpPr>
          <p:grpSpPr>
            <a:xfrm>
              <a:off x="4714732" y="561336"/>
              <a:ext cx="485462" cy="485462"/>
              <a:chOff x="4372652" y="2128241"/>
              <a:chExt cx="1056233" cy="1056233"/>
            </a:xfrm>
          </p:grpSpPr>
          <p:sp>
            <p:nvSpPr>
              <p:cNvPr id="168" name="Oval 167">
                <a:extLst>
                  <a:ext uri="{FF2B5EF4-FFF2-40B4-BE49-F238E27FC236}">
                    <a16:creationId xmlns:a16="http://schemas.microsoft.com/office/drawing/2014/main" id="{8F2BFE26-16A6-9B6B-37F2-ED299E0C8F47}"/>
                  </a:ext>
                </a:extLst>
              </p:cNvPr>
              <p:cNvSpPr/>
              <p:nvPr/>
            </p:nvSpPr>
            <p:spPr bwMode="auto">
              <a:xfrm>
                <a:off x="4372652" y="2128241"/>
                <a:ext cx="1056233" cy="1056233"/>
              </a:xfrm>
              <a:prstGeom prst="ellipse">
                <a:avLst/>
              </a:prstGeom>
              <a:solidFill>
                <a:schemeClr val="tx1"/>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pic>
            <p:nvPicPr>
              <p:cNvPr id="169" name="Picture 2">
                <a:extLst>
                  <a:ext uri="{FF2B5EF4-FFF2-40B4-BE49-F238E27FC236}">
                    <a16:creationId xmlns:a16="http://schemas.microsoft.com/office/drawing/2014/main" id="{5F3920BC-3EA9-1F49-BD31-D0282D48AF15}"/>
                  </a:ext>
                  <a:ext uri="{C183D7F6-B498-43B3-948B-1728B52AA6E4}">
                    <adec:decorative xmlns:adec="http://schemas.microsoft.com/office/drawing/2017/decorative" val="1"/>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4534508" y="2290097"/>
                <a:ext cx="732522" cy="732522"/>
              </a:xfrm>
              <a:prstGeom prst="rect">
                <a:avLst/>
              </a:prstGeom>
              <a:noFill/>
              <a:extLst>
                <a:ext uri="{909E8E84-426E-40DD-AFC4-6F175D3DCCD1}">
                  <a14:hiddenFill xmlns:a14="http://schemas.microsoft.com/office/drawing/2010/main">
                    <a:solidFill>
                      <a:srgbClr val="FFFFFF"/>
                    </a:solidFill>
                  </a14:hiddenFill>
                </a:ext>
              </a:extLst>
            </p:spPr>
          </p:pic>
        </p:grpSp>
      </p:grpSp>
      <p:cxnSp>
        <p:nvCxnSpPr>
          <p:cNvPr id="23" name="Straight Arrow Connector 22">
            <a:extLst>
              <a:ext uri="{FF2B5EF4-FFF2-40B4-BE49-F238E27FC236}">
                <a16:creationId xmlns:a16="http://schemas.microsoft.com/office/drawing/2014/main" id="{999D5DEE-530C-1C13-1B6F-5970DDEBC511}"/>
              </a:ext>
              <a:ext uri="{C183D7F6-B498-43B3-948B-1728B52AA6E4}">
                <adec:decorative xmlns:adec="http://schemas.microsoft.com/office/drawing/2017/decorative" val="1"/>
              </a:ext>
            </a:extLst>
          </p:cNvPr>
          <p:cNvCxnSpPr>
            <a:cxnSpLocks/>
          </p:cNvCxnSpPr>
          <p:nvPr/>
        </p:nvCxnSpPr>
        <p:spPr>
          <a:xfrm flipH="1">
            <a:off x="9685942" y="3413595"/>
            <a:ext cx="334343" cy="0"/>
          </a:xfrm>
          <a:prstGeom prst="straightConnector1">
            <a:avLst/>
          </a:prstGeom>
          <a:ln w="22225">
            <a:solidFill>
              <a:schemeClr val="tx1">
                <a:alpha val="30000"/>
              </a:schemeClr>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grpSp>
        <p:nvGrpSpPr>
          <p:cNvPr id="139" name="Group 138">
            <a:extLst>
              <a:ext uri="{FF2B5EF4-FFF2-40B4-BE49-F238E27FC236}">
                <a16:creationId xmlns:a16="http://schemas.microsoft.com/office/drawing/2014/main" id="{73CAA2CF-C625-FAB6-27E1-AEED6AFE7040}"/>
              </a:ext>
              <a:ext uri="{C183D7F6-B498-43B3-948B-1728B52AA6E4}">
                <adec:decorative xmlns:adec="http://schemas.microsoft.com/office/drawing/2017/decorative" val="1"/>
              </a:ext>
            </a:extLst>
          </p:cNvPr>
          <p:cNvGrpSpPr/>
          <p:nvPr/>
        </p:nvGrpSpPr>
        <p:grpSpPr>
          <a:xfrm>
            <a:off x="10038180" y="1436260"/>
            <a:ext cx="1804479" cy="4109440"/>
            <a:chOff x="10038180" y="1436260"/>
            <a:chExt cx="1804479" cy="4109440"/>
          </a:xfrm>
        </p:grpSpPr>
        <p:sp>
          <p:nvSpPr>
            <p:cNvPr id="50" name="Rectangle: Rounded Corners 49">
              <a:extLst>
                <a:ext uri="{FF2B5EF4-FFF2-40B4-BE49-F238E27FC236}">
                  <a16:creationId xmlns:a16="http://schemas.microsoft.com/office/drawing/2014/main" id="{C7F5BA84-90F0-23A0-2694-C6B21D2A6A55}"/>
                </a:ext>
              </a:extLst>
            </p:cNvPr>
            <p:cNvSpPr/>
            <p:nvPr/>
          </p:nvSpPr>
          <p:spPr>
            <a:xfrm>
              <a:off x="10038180" y="1436260"/>
              <a:ext cx="1804479" cy="4109440"/>
            </a:xfrm>
            <a:prstGeom prst="roundRect">
              <a:avLst>
                <a:gd name="adj" fmla="val 10057"/>
              </a:avLst>
            </a:prstGeom>
            <a:solidFill>
              <a:schemeClr val="bg1">
                <a:lumMod val="95000"/>
                <a:alpha val="38000"/>
              </a:schemeClr>
            </a:solidFill>
            <a:ln w="9525" cap="flat" cmpd="sng" algn="ctr">
              <a:solidFill>
                <a:schemeClr val="tx1">
                  <a:alpha val="30000"/>
                </a:schemeClr>
              </a:solidFill>
              <a:prstDash val="solid"/>
              <a:miter lim="800000"/>
            </a:ln>
            <a:effectLst/>
          </p:spPr>
          <p:txBody>
            <a:bodyPr lIns="288000" tIns="171450" bIns="171450"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Segoe UI Semibold"/>
                <a:ea typeface="+mn-ea"/>
                <a:cs typeface="+mn-cs"/>
              </a:endParaRPr>
            </a:p>
          </p:txBody>
        </p:sp>
        <p:grpSp>
          <p:nvGrpSpPr>
            <p:cNvPr id="51" name="Group 50">
              <a:extLst>
                <a:ext uri="{FF2B5EF4-FFF2-40B4-BE49-F238E27FC236}">
                  <a16:creationId xmlns:a16="http://schemas.microsoft.com/office/drawing/2014/main" id="{B2314834-12A2-6B1B-A12F-49718EFB7145}"/>
                </a:ext>
              </a:extLst>
            </p:cNvPr>
            <p:cNvGrpSpPr/>
            <p:nvPr/>
          </p:nvGrpSpPr>
          <p:grpSpPr>
            <a:xfrm>
              <a:off x="10395074" y="2088940"/>
              <a:ext cx="1094325" cy="3217834"/>
              <a:chOff x="10395074" y="2088940"/>
              <a:chExt cx="1094325" cy="3217834"/>
            </a:xfrm>
          </p:grpSpPr>
          <p:sp>
            <p:nvSpPr>
              <p:cNvPr id="53" name="Rectangle: Rounded Corners 52">
                <a:extLst>
                  <a:ext uri="{FF2B5EF4-FFF2-40B4-BE49-F238E27FC236}">
                    <a16:creationId xmlns:a16="http://schemas.microsoft.com/office/drawing/2014/main" id="{1B297433-A067-DB15-DA60-154086915FEC}"/>
                  </a:ext>
                </a:extLst>
              </p:cNvPr>
              <p:cNvSpPr/>
              <p:nvPr/>
            </p:nvSpPr>
            <p:spPr bwMode="auto">
              <a:xfrm>
                <a:off x="10398709" y="2088940"/>
                <a:ext cx="1090690" cy="895375"/>
              </a:xfrm>
              <a:prstGeom prst="roundRect">
                <a:avLst>
                  <a:gd name="adj" fmla="val 7222"/>
                </a:avLst>
              </a:prstGeom>
              <a:noFill/>
              <a:ln w="12700" cap="flat" cmpd="sng" algn="ctr">
                <a:solidFill>
                  <a:schemeClr val="tx1">
                    <a:alpha val="30000"/>
                  </a:schemeClr>
                </a:solidFill>
                <a:prstDash val="solid"/>
                <a:miter lim="800000"/>
              </a:ln>
              <a:effectLst/>
            </p:spPr>
            <p:txBody>
              <a:bodyPr lIns="288000" tIns="171450" bIns="171450"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Segoe UI Semibold"/>
                  <a:ea typeface="+mn-ea"/>
                  <a:cs typeface="+mn-cs"/>
                </a:endParaRPr>
              </a:p>
            </p:txBody>
          </p:sp>
          <p:sp>
            <p:nvSpPr>
              <p:cNvPr id="54" name="Rectangle: Rounded Corners 53">
                <a:extLst>
                  <a:ext uri="{FF2B5EF4-FFF2-40B4-BE49-F238E27FC236}">
                    <a16:creationId xmlns:a16="http://schemas.microsoft.com/office/drawing/2014/main" id="{6A713054-AA56-2033-AF28-BF8E7AF3C36E}"/>
                  </a:ext>
                </a:extLst>
              </p:cNvPr>
              <p:cNvSpPr/>
              <p:nvPr/>
            </p:nvSpPr>
            <p:spPr>
              <a:xfrm>
                <a:off x="10492147" y="2143629"/>
                <a:ext cx="905504" cy="98692"/>
              </a:xfrm>
              <a:prstGeom prst="roundRect">
                <a:avLst/>
              </a:prstGeom>
              <a:noFill/>
              <a:ln w="12700" cap="flat" cmpd="sng" algn="ctr">
                <a:solidFill>
                  <a:schemeClr val="tx1">
                    <a:alpha val="30000"/>
                  </a:schemeClr>
                </a:solidFill>
                <a:prstDash val="solid"/>
                <a:miter lim="800000"/>
              </a:ln>
              <a:effectLst/>
            </p:spPr>
            <p:txBody>
              <a:bodyPr lIns="288000" tIns="171450" bIns="171450"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Segoe UI Semibold"/>
                  <a:ea typeface="+mn-ea"/>
                  <a:cs typeface="+mn-cs"/>
                </a:endParaRPr>
              </a:p>
            </p:txBody>
          </p:sp>
          <p:sp>
            <p:nvSpPr>
              <p:cNvPr id="55" name="Rectangle: Rounded Corners 54">
                <a:extLst>
                  <a:ext uri="{FF2B5EF4-FFF2-40B4-BE49-F238E27FC236}">
                    <a16:creationId xmlns:a16="http://schemas.microsoft.com/office/drawing/2014/main" id="{8C16CC3A-B740-9408-999A-9573364455DF}"/>
                  </a:ext>
                </a:extLst>
              </p:cNvPr>
              <p:cNvSpPr/>
              <p:nvPr/>
            </p:nvSpPr>
            <p:spPr>
              <a:xfrm>
                <a:off x="10489020" y="2307446"/>
                <a:ext cx="267488" cy="461591"/>
              </a:xfrm>
              <a:prstGeom prst="roundRect">
                <a:avLst>
                  <a:gd name="adj" fmla="val 12394"/>
                </a:avLst>
              </a:prstGeom>
              <a:noFill/>
              <a:ln w="12700" cap="flat" cmpd="sng" algn="ctr">
                <a:solidFill>
                  <a:schemeClr val="tx1">
                    <a:alpha val="30000"/>
                  </a:schemeClr>
                </a:solidFill>
                <a:prstDash val="solid"/>
                <a:miter lim="800000"/>
              </a:ln>
              <a:effectLst/>
            </p:spPr>
            <p:txBody>
              <a:bodyPr lIns="288000" tIns="171450" bIns="171450"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Segoe UI Semibold"/>
                  <a:ea typeface="+mn-ea"/>
                  <a:cs typeface="+mn-cs"/>
                </a:endParaRPr>
              </a:p>
            </p:txBody>
          </p:sp>
          <p:sp>
            <p:nvSpPr>
              <p:cNvPr id="56" name="Rectangle: Rounded Corners 55">
                <a:extLst>
                  <a:ext uri="{FF2B5EF4-FFF2-40B4-BE49-F238E27FC236}">
                    <a16:creationId xmlns:a16="http://schemas.microsoft.com/office/drawing/2014/main" id="{1CE7B1B9-D012-0D27-3E21-1588920E5F41}"/>
                  </a:ext>
                </a:extLst>
              </p:cNvPr>
              <p:cNvSpPr/>
              <p:nvPr/>
            </p:nvSpPr>
            <p:spPr>
              <a:xfrm>
                <a:off x="10481870" y="2831279"/>
                <a:ext cx="939934" cy="98692"/>
              </a:xfrm>
              <a:prstGeom prst="roundRect">
                <a:avLst/>
              </a:prstGeom>
              <a:noFill/>
              <a:ln w="12700" cap="flat" cmpd="sng" algn="ctr">
                <a:solidFill>
                  <a:schemeClr val="tx1">
                    <a:alpha val="30000"/>
                  </a:schemeClr>
                </a:solidFill>
                <a:prstDash val="solid"/>
                <a:miter lim="800000"/>
              </a:ln>
              <a:effectLst/>
            </p:spPr>
            <p:txBody>
              <a:bodyPr lIns="288000" tIns="171450" bIns="171450"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Segoe UI Semibold"/>
                  <a:ea typeface="+mn-ea"/>
                  <a:cs typeface="+mn-cs"/>
                </a:endParaRPr>
              </a:p>
            </p:txBody>
          </p:sp>
          <p:sp>
            <p:nvSpPr>
              <p:cNvPr id="57" name="Rectangle: Rounded Corners 56">
                <a:extLst>
                  <a:ext uri="{FF2B5EF4-FFF2-40B4-BE49-F238E27FC236}">
                    <a16:creationId xmlns:a16="http://schemas.microsoft.com/office/drawing/2014/main" id="{8CF8C091-E899-8892-0AB1-3EA0729EBAF9}"/>
                  </a:ext>
                </a:extLst>
              </p:cNvPr>
              <p:cNvSpPr/>
              <p:nvPr/>
            </p:nvSpPr>
            <p:spPr>
              <a:xfrm>
                <a:off x="10846820" y="2325717"/>
                <a:ext cx="550832" cy="98692"/>
              </a:xfrm>
              <a:prstGeom prst="roundRect">
                <a:avLst>
                  <a:gd name="adj" fmla="val 10024"/>
                </a:avLst>
              </a:prstGeom>
              <a:noFill/>
              <a:ln w="12700" cap="flat" cmpd="sng" algn="ctr">
                <a:solidFill>
                  <a:schemeClr val="tx1">
                    <a:alpha val="30000"/>
                  </a:schemeClr>
                </a:solidFill>
                <a:prstDash val="solid"/>
                <a:miter lim="800000"/>
              </a:ln>
              <a:effectLst/>
            </p:spPr>
            <p:txBody>
              <a:bodyPr lIns="288000" tIns="171450" bIns="171450"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Segoe UI Semibold"/>
                  <a:ea typeface="+mn-ea"/>
                  <a:cs typeface="+mn-cs"/>
                </a:endParaRPr>
              </a:p>
            </p:txBody>
          </p:sp>
          <p:sp>
            <p:nvSpPr>
              <p:cNvPr id="58" name="Rectangle: Rounded Corners 57">
                <a:extLst>
                  <a:ext uri="{FF2B5EF4-FFF2-40B4-BE49-F238E27FC236}">
                    <a16:creationId xmlns:a16="http://schemas.microsoft.com/office/drawing/2014/main" id="{C623A1C0-7CD9-1DE2-B0A0-D3037B14BDEB}"/>
                  </a:ext>
                </a:extLst>
              </p:cNvPr>
              <p:cNvSpPr/>
              <p:nvPr/>
            </p:nvSpPr>
            <p:spPr>
              <a:xfrm>
                <a:off x="10846820" y="2488895"/>
                <a:ext cx="550832" cy="98692"/>
              </a:xfrm>
              <a:prstGeom prst="roundRect">
                <a:avLst>
                  <a:gd name="adj" fmla="val 10024"/>
                </a:avLst>
              </a:prstGeom>
              <a:noFill/>
              <a:ln w="12700" cap="flat" cmpd="sng" algn="ctr">
                <a:solidFill>
                  <a:schemeClr val="tx1">
                    <a:alpha val="30000"/>
                  </a:schemeClr>
                </a:solidFill>
                <a:prstDash val="solid"/>
                <a:miter lim="800000"/>
              </a:ln>
              <a:effectLst/>
            </p:spPr>
            <p:txBody>
              <a:bodyPr lIns="288000" tIns="171450" bIns="171450"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Segoe UI Semibold"/>
                  <a:ea typeface="+mn-ea"/>
                  <a:cs typeface="+mn-cs"/>
                </a:endParaRPr>
              </a:p>
            </p:txBody>
          </p:sp>
          <p:sp>
            <p:nvSpPr>
              <p:cNvPr id="59" name="Rectangle: Rounded Corners 58">
                <a:extLst>
                  <a:ext uri="{FF2B5EF4-FFF2-40B4-BE49-F238E27FC236}">
                    <a16:creationId xmlns:a16="http://schemas.microsoft.com/office/drawing/2014/main" id="{E16C7C34-1FD1-8401-5AFE-9519097F6F59}"/>
                  </a:ext>
                </a:extLst>
              </p:cNvPr>
              <p:cNvSpPr/>
              <p:nvPr/>
            </p:nvSpPr>
            <p:spPr>
              <a:xfrm>
                <a:off x="10846820" y="2649191"/>
                <a:ext cx="550832" cy="98692"/>
              </a:xfrm>
              <a:prstGeom prst="roundRect">
                <a:avLst>
                  <a:gd name="adj" fmla="val 10024"/>
                </a:avLst>
              </a:prstGeom>
              <a:noFill/>
              <a:ln w="12700" cap="flat" cmpd="sng" algn="ctr">
                <a:solidFill>
                  <a:schemeClr val="tx1">
                    <a:alpha val="30000"/>
                  </a:schemeClr>
                </a:solidFill>
                <a:prstDash val="solid"/>
                <a:miter lim="800000"/>
              </a:ln>
              <a:effectLst/>
            </p:spPr>
            <p:txBody>
              <a:bodyPr lIns="288000" tIns="171450" bIns="171450"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Segoe UI Semibold"/>
                  <a:ea typeface="+mn-ea"/>
                  <a:cs typeface="+mn-cs"/>
                </a:endParaRPr>
              </a:p>
            </p:txBody>
          </p:sp>
          <p:sp>
            <p:nvSpPr>
              <p:cNvPr id="60" name="Rectangle: Rounded Corners 59">
                <a:extLst>
                  <a:ext uri="{FF2B5EF4-FFF2-40B4-BE49-F238E27FC236}">
                    <a16:creationId xmlns:a16="http://schemas.microsoft.com/office/drawing/2014/main" id="{CB36A0E2-B44F-AD95-AFB4-EB6FFE425E7C}"/>
                  </a:ext>
                </a:extLst>
              </p:cNvPr>
              <p:cNvSpPr/>
              <p:nvPr/>
            </p:nvSpPr>
            <p:spPr bwMode="auto">
              <a:xfrm>
                <a:off x="10395074" y="3250169"/>
                <a:ext cx="1090690" cy="895375"/>
              </a:xfrm>
              <a:prstGeom prst="roundRect">
                <a:avLst>
                  <a:gd name="adj" fmla="val 7222"/>
                </a:avLst>
              </a:prstGeom>
              <a:noFill/>
              <a:ln w="12700" cap="flat" cmpd="sng" algn="ctr">
                <a:solidFill>
                  <a:schemeClr val="tx1">
                    <a:alpha val="30000"/>
                  </a:schemeClr>
                </a:solidFill>
                <a:prstDash val="solid"/>
                <a:miter lim="800000"/>
              </a:ln>
              <a:effectLst/>
            </p:spPr>
            <p:txBody>
              <a:bodyPr lIns="288000" tIns="171450" bIns="171450"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Segoe UI Semibold"/>
                  <a:ea typeface="+mn-ea"/>
                  <a:cs typeface="+mn-cs"/>
                </a:endParaRPr>
              </a:p>
            </p:txBody>
          </p:sp>
          <p:sp>
            <p:nvSpPr>
              <p:cNvPr id="61" name="Rectangle: Rounded Corners 60">
                <a:extLst>
                  <a:ext uri="{FF2B5EF4-FFF2-40B4-BE49-F238E27FC236}">
                    <a16:creationId xmlns:a16="http://schemas.microsoft.com/office/drawing/2014/main" id="{D0468301-6B8F-4DDD-5D0A-357F9AB2CB40}"/>
                  </a:ext>
                </a:extLst>
              </p:cNvPr>
              <p:cNvSpPr/>
              <p:nvPr/>
            </p:nvSpPr>
            <p:spPr>
              <a:xfrm>
                <a:off x="10488512" y="3304858"/>
                <a:ext cx="905504" cy="98692"/>
              </a:xfrm>
              <a:prstGeom prst="roundRect">
                <a:avLst/>
              </a:prstGeom>
              <a:noFill/>
              <a:ln w="12700" cap="flat" cmpd="sng" algn="ctr">
                <a:solidFill>
                  <a:schemeClr val="tx1">
                    <a:alpha val="30000"/>
                  </a:schemeClr>
                </a:solidFill>
                <a:prstDash val="solid"/>
                <a:miter lim="800000"/>
              </a:ln>
              <a:effectLst/>
            </p:spPr>
            <p:txBody>
              <a:bodyPr lIns="288000" tIns="171450" bIns="171450"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Segoe UI Semibold"/>
                  <a:ea typeface="+mn-ea"/>
                  <a:cs typeface="+mn-cs"/>
                </a:endParaRPr>
              </a:p>
            </p:txBody>
          </p:sp>
          <p:sp>
            <p:nvSpPr>
              <p:cNvPr id="62" name="Rectangle: Rounded Corners 61">
                <a:extLst>
                  <a:ext uri="{FF2B5EF4-FFF2-40B4-BE49-F238E27FC236}">
                    <a16:creationId xmlns:a16="http://schemas.microsoft.com/office/drawing/2014/main" id="{B96D32ED-C1FA-BA02-B502-03BA15009D1D}"/>
                  </a:ext>
                </a:extLst>
              </p:cNvPr>
              <p:cNvSpPr/>
              <p:nvPr/>
            </p:nvSpPr>
            <p:spPr>
              <a:xfrm>
                <a:off x="10485385" y="3468675"/>
                <a:ext cx="267488" cy="461591"/>
              </a:xfrm>
              <a:prstGeom prst="roundRect">
                <a:avLst>
                  <a:gd name="adj" fmla="val 12394"/>
                </a:avLst>
              </a:prstGeom>
              <a:noFill/>
              <a:ln w="12700" cap="flat" cmpd="sng" algn="ctr">
                <a:solidFill>
                  <a:schemeClr val="tx1">
                    <a:alpha val="30000"/>
                  </a:schemeClr>
                </a:solidFill>
                <a:prstDash val="solid"/>
                <a:miter lim="800000"/>
              </a:ln>
              <a:effectLst/>
            </p:spPr>
            <p:txBody>
              <a:bodyPr lIns="288000" tIns="171450" bIns="171450"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Segoe UI Semibold"/>
                  <a:ea typeface="+mn-ea"/>
                  <a:cs typeface="+mn-cs"/>
                </a:endParaRPr>
              </a:p>
            </p:txBody>
          </p:sp>
          <p:sp>
            <p:nvSpPr>
              <p:cNvPr id="63" name="Rectangle: Rounded Corners 62">
                <a:extLst>
                  <a:ext uri="{FF2B5EF4-FFF2-40B4-BE49-F238E27FC236}">
                    <a16:creationId xmlns:a16="http://schemas.microsoft.com/office/drawing/2014/main" id="{2871320D-B2B3-5872-69FC-5DFE95792C3C}"/>
                  </a:ext>
                </a:extLst>
              </p:cNvPr>
              <p:cNvSpPr/>
              <p:nvPr/>
            </p:nvSpPr>
            <p:spPr>
              <a:xfrm>
                <a:off x="10478235" y="3992508"/>
                <a:ext cx="939934" cy="98692"/>
              </a:xfrm>
              <a:prstGeom prst="roundRect">
                <a:avLst/>
              </a:prstGeom>
              <a:noFill/>
              <a:ln w="12700" cap="flat" cmpd="sng" algn="ctr">
                <a:solidFill>
                  <a:schemeClr val="tx1">
                    <a:alpha val="30000"/>
                  </a:schemeClr>
                </a:solidFill>
                <a:prstDash val="solid"/>
                <a:miter lim="800000"/>
              </a:ln>
              <a:effectLst/>
            </p:spPr>
            <p:txBody>
              <a:bodyPr lIns="288000" tIns="171450" bIns="171450"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Segoe UI Semibold"/>
                  <a:ea typeface="+mn-ea"/>
                  <a:cs typeface="+mn-cs"/>
                </a:endParaRPr>
              </a:p>
            </p:txBody>
          </p:sp>
          <p:sp>
            <p:nvSpPr>
              <p:cNvPr id="128" name="Rectangle: Rounded Corners 127">
                <a:extLst>
                  <a:ext uri="{FF2B5EF4-FFF2-40B4-BE49-F238E27FC236}">
                    <a16:creationId xmlns:a16="http://schemas.microsoft.com/office/drawing/2014/main" id="{7ED231BC-1C6D-E1C3-A5CF-BB84DE55791A}"/>
                  </a:ext>
                </a:extLst>
              </p:cNvPr>
              <p:cNvSpPr/>
              <p:nvPr/>
            </p:nvSpPr>
            <p:spPr>
              <a:xfrm>
                <a:off x="10843185" y="3486946"/>
                <a:ext cx="550832" cy="98692"/>
              </a:xfrm>
              <a:prstGeom prst="roundRect">
                <a:avLst>
                  <a:gd name="adj" fmla="val 10024"/>
                </a:avLst>
              </a:prstGeom>
              <a:noFill/>
              <a:ln w="12700" cap="flat" cmpd="sng" algn="ctr">
                <a:solidFill>
                  <a:schemeClr val="tx1">
                    <a:alpha val="30000"/>
                  </a:schemeClr>
                </a:solidFill>
                <a:prstDash val="solid"/>
                <a:miter lim="800000"/>
              </a:ln>
              <a:effectLst/>
            </p:spPr>
            <p:txBody>
              <a:bodyPr lIns="288000" tIns="171450" bIns="171450"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Segoe UI Semibold"/>
                  <a:ea typeface="+mn-ea"/>
                  <a:cs typeface="+mn-cs"/>
                </a:endParaRPr>
              </a:p>
            </p:txBody>
          </p:sp>
          <p:sp>
            <p:nvSpPr>
              <p:cNvPr id="129" name="Rectangle: Rounded Corners 128">
                <a:extLst>
                  <a:ext uri="{FF2B5EF4-FFF2-40B4-BE49-F238E27FC236}">
                    <a16:creationId xmlns:a16="http://schemas.microsoft.com/office/drawing/2014/main" id="{39072FC9-3BF7-201A-9DEE-9C9658065AF7}"/>
                  </a:ext>
                </a:extLst>
              </p:cNvPr>
              <p:cNvSpPr/>
              <p:nvPr/>
            </p:nvSpPr>
            <p:spPr>
              <a:xfrm>
                <a:off x="10843185" y="3650124"/>
                <a:ext cx="550832" cy="98692"/>
              </a:xfrm>
              <a:prstGeom prst="roundRect">
                <a:avLst>
                  <a:gd name="adj" fmla="val 10024"/>
                </a:avLst>
              </a:prstGeom>
              <a:noFill/>
              <a:ln w="12700" cap="flat" cmpd="sng" algn="ctr">
                <a:solidFill>
                  <a:schemeClr val="tx1">
                    <a:alpha val="30000"/>
                  </a:schemeClr>
                </a:solidFill>
                <a:prstDash val="solid"/>
                <a:miter lim="800000"/>
              </a:ln>
              <a:effectLst/>
            </p:spPr>
            <p:txBody>
              <a:bodyPr lIns="288000" tIns="171450" bIns="171450"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Segoe UI Semibold"/>
                  <a:ea typeface="+mn-ea"/>
                  <a:cs typeface="+mn-cs"/>
                </a:endParaRPr>
              </a:p>
            </p:txBody>
          </p:sp>
          <p:sp>
            <p:nvSpPr>
              <p:cNvPr id="131" name="Rectangle: Rounded Corners 130">
                <a:extLst>
                  <a:ext uri="{FF2B5EF4-FFF2-40B4-BE49-F238E27FC236}">
                    <a16:creationId xmlns:a16="http://schemas.microsoft.com/office/drawing/2014/main" id="{093A276D-F8AB-912F-CFC9-B3BFA508726D}"/>
                  </a:ext>
                </a:extLst>
              </p:cNvPr>
              <p:cNvSpPr/>
              <p:nvPr/>
            </p:nvSpPr>
            <p:spPr>
              <a:xfrm>
                <a:off x="10843185" y="3810420"/>
                <a:ext cx="550832" cy="98692"/>
              </a:xfrm>
              <a:prstGeom prst="roundRect">
                <a:avLst>
                  <a:gd name="adj" fmla="val 10024"/>
                </a:avLst>
              </a:prstGeom>
              <a:noFill/>
              <a:ln w="12700" cap="flat" cmpd="sng" algn="ctr">
                <a:solidFill>
                  <a:schemeClr val="tx1">
                    <a:alpha val="30000"/>
                  </a:schemeClr>
                </a:solidFill>
                <a:prstDash val="solid"/>
                <a:miter lim="800000"/>
              </a:ln>
              <a:effectLst/>
            </p:spPr>
            <p:txBody>
              <a:bodyPr lIns="288000" tIns="171450" bIns="171450"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Segoe UI Semibold"/>
                  <a:ea typeface="+mn-ea"/>
                  <a:cs typeface="+mn-cs"/>
                </a:endParaRPr>
              </a:p>
            </p:txBody>
          </p:sp>
          <p:sp>
            <p:nvSpPr>
              <p:cNvPr id="132" name="Rectangle: Rounded Corners 131">
                <a:extLst>
                  <a:ext uri="{FF2B5EF4-FFF2-40B4-BE49-F238E27FC236}">
                    <a16:creationId xmlns:a16="http://schemas.microsoft.com/office/drawing/2014/main" id="{FC87802D-02FF-0B0C-B02A-0487B0177B31}"/>
                  </a:ext>
                </a:extLst>
              </p:cNvPr>
              <p:cNvSpPr/>
              <p:nvPr/>
            </p:nvSpPr>
            <p:spPr bwMode="auto">
              <a:xfrm>
                <a:off x="10395074" y="4411399"/>
                <a:ext cx="1090690" cy="895375"/>
              </a:xfrm>
              <a:prstGeom prst="roundRect">
                <a:avLst>
                  <a:gd name="adj" fmla="val 7222"/>
                </a:avLst>
              </a:prstGeom>
              <a:noFill/>
              <a:ln w="12700" cap="flat" cmpd="sng" algn="ctr">
                <a:solidFill>
                  <a:schemeClr val="tx1">
                    <a:alpha val="30000"/>
                  </a:schemeClr>
                </a:solidFill>
                <a:prstDash val="solid"/>
                <a:miter lim="800000"/>
              </a:ln>
              <a:effectLst/>
            </p:spPr>
            <p:txBody>
              <a:bodyPr lIns="288000" tIns="171450" bIns="171450"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Segoe UI Semibold"/>
                  <a:ea typeface="+mn-ea"/>
                  <a:cs typeface="+mn-cs"/>
                </a:endParaRPr>
              </a:p>
            </p:txBody>
          </p:sp>
          <p:sp>
            <p:nvSpPr>
              <p:cNvPr id="133" name="Rectangle: Rounded Corners 132">
                <a:extLst>
                  <a:ext uri="{FF2B5EF4-FFF2-40B4-BE49-F238E27FC236}">
                    <a16:creationId xmlns:a16="http://schemas.microsoft.com/office/drawing/2014/main" id="{CA7331DE-6B33-97A2-85DC-A25B5CFF34E5}"/>
                  </a:ext>
                </a:extLst>
              </p:cNvPr>
              <p:cNvSpPr/>
              <p:nvPr/>
            </p:nvSpPr>
            <p:spPr>
              <a:xfrm>
                <a:off x="10488512" y="4466088"/>
                <a:ext cx="905504" cy="98692"/>
              </a:xfrm>
              <a:prstGeom prst="roundRect">
                <a:avLst/>
              </a:prstGeom>
              <a:noFill/>
              <a:ln w="12700" cap="flat" cmpd="sng" algn="ctr">
                <a:solidFill>
                  <a:schemeClr val="tx1">
                    <a:alpha val="30000"/>
                  </a:schemeClr>
                </a:solidFill>
                <a:prstDash val="solid"/>
                <a:miter lim="800000"/>
              </a:ln>
              <a:effectLst/>
            </p:spPr>
            <p:txBody>
              <a:bodyPr lIns="288000" tIns="171450" bIns="171450"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Segoe UI Semibold"/>
                  <a:ea typeface="+mn-ea"/>
                  <a:cs typeface="+mn-cs"/>
                </a:endParaRPr>
              </a:p>
            </p:txBody>
          </p:sp>
          <p:sp>
            <p:nvSpPr>
              <p:cNvPr id="134" name="Rectangle: Rounded Corners 133">
                <a:extLst>
                  <a:ext uri="{FF2B5EF4-FFF2-40B4-BE49-F238E27FC236}">
                    <a16:creationId xmlns:a16="http://schemas.microsoft.com/office/drawing/2014/main" id="{55D533EB-E298-0A9B-B639-6C38B5D7FE95}"/>
                  </a:ext>
                </a:extLst>
              </p:cNvPr>
              <p:cNvSpPr/>
              <p:nvPr/>
            </p:nvSpPr>
            <p:spPr>
              <a:xfrm>
                <a:off x="10485385" y="4629905"/>
                <a:ext cx="267488" cy="461591"/>
              </a:xfrm>
              <a:prstGeom prst="roundRect">
                <a:avLst>
                  <a:gd name="adj" fmla="val 12394"/>
                </a:avLst>
              </a:prstGeom>
              <a:noFill/>
              <a:ln w="12700" cap="flat" cmpd="sng" algn="ctr">
                <a:solidFill>
                  <a:schemeClr val="tx1">
                    <a:alpha val="30000"/>
                  </a:schemeClr>
                </a:solidFill>
                <a:prstDash val="solid"/>
                <a:miter lim="800000"/>
              </a:ln>
              <a:effectLst/>
            </p:spPr>
            <p:txBody>
              <a:bodyPr lIns="288000" tIns="171450" bIns="171450"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Segoe UI Semibold"/>
                  <a:ea typeface="+mn-ea"/>
                  <a:cs typeface="+mn-cs"/>
                </a:endParaRPr>
              </a:p>
            </p:txBody>
          </p:sp>
          <p:sp>
            <p:nvSpPr>
              <p:cNvPr id="135" name="Rectangle: Rounded Corners 134">
                <a:extLst>
                  <a:ext uri="{FF2B5EF4-FFF2-40B4-BE49-F238E27FC236}">
                    <a16:creationId xmlns:a16="http://schemas.microsoft.com/office/drawing/2014/main" id="{DBCF09B2-F5FD-B15C-C2B4-6D2E16B048F3}"/>
                  </a:ext>
                </a:extLst>
              </p:cNvPr>
              <p:cNvSpPr/>
              <p:nvPr/>
            </p:nvSpPr>
            <p:spPr>
              <a:xfrm>
                <a:off x="10478235" y="5153738"/>
                <a:ext cx="939934" cy="98692"/>
              </a:xfrm>
              <a:prstGeom prst="roundRect">
                <a:avLst/>
              </a:prstGeom>
              <a:noFill/>
              <a:ln w="12700" cap="flat" cmpd="sng" algn="ctr">
                <a:solidFill>
                  <a:schemeClr val="tx1">
                    <a:alpha val="30000"/>
                  </a:schemeClr>
                </a:solidFill>
                <a:prstDash val="solid"/>
                <a:miter lim="800000"/>
              </a:ln>
              <a:effectLst/>
            </p:spPr>
            <p:txBody>
              <a:bodyPr lIns="288000" tIns="171450" bIns="171450"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Segoe UI Semibold"/>
                  <a:ea typeface="+mn-ea"/>
                  <a:cs typeface="+mn-cs"/>
                </a:endParaRPr>
              </a:p>
            </p:txBody>
          </p:sp>
          <p:sp>
            <p:nvSpPr>
              <p:cNvPr id="136" name="Rectangle: Rounded Corners 135">
                <a:extLst>
                  <a:ext uri="{FF2B5EF4-FFF2-40B4-BE49-F238E27FC236}">
                    <a16:creationId xmlns:a16="http://schemas.microsoft.com/office/drawing/2014/main" id="{6789CA10-45F1-C3DB-907C-CF0DB3A2B87A}"/>
                  </a:ext>
                </a:extLst>
              </p:cNvPr>
              <p:cNvSpPr/>
              <p:nvPr/>
            </p:nvSpPr>
            <p:spPr>
              <a:xfrm>
                <a:off x="10843185" y="4648176"/>
                <a:ext cx="550832" cy="98692"/>
              </a:xfrm>
              <a:prstGeom prst="roundRect">
                <a:avLst>
                  <a:gd name="adj" fmla="val 10024"/>
                </a:avLst>
              </a:prstGeom>
              <a:noFill/>
              <a:ln w="12700" cap="flat" cmpd="sng" algn="ctr">
                <a:solidFill>
                  <a:schemeClr val="tx1">
                    <a:alpha val="30000"/>
                  </a:schemeClr>
                </a:solidFill>
                <a:prstDash val="solid"/>
                <a:miter lim="800000"/>
              </a:ln>
              <a:effectLst/>
            </p:spPr>
            <p:txBody>
              <a:bodyPr lIns="288000" tIns="171450" bIns="171450"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Segoe UI Semibold"/>
                  <a:ea typeface="+mn-ea"/>
                  <a:cs typeface="+mn-cs"/>
                </a:endParaRPr>
              </a:p>
            </p:txBody>
          </p:sp>
          <p:sp>
            <p:nvSpPr>
              <p:cNvPr id="137" name="Rectangle: Rounded Corners 136">
                <a:extLst>
                  <a:ext uri="{FF2B5EF4-FFF2-40B4-BE49-F238E27FC236}">
                    <a16:creationId xmlns:a16="http://schemas.microsoft.com/office/drawing/2014/main" id="{4FF3DA23-26E7-0824-71DD-DC4AA97ACAB6}"/>
                  </a:ext>
                </a:extLst>
              </p:cNvPr>
              <p:cNvSpPr/>
              <p:nvPr/>
            </p:nvSpPr>
            <p:spPr>
              <a:xfrm>
                <a:off x="10843185" y="4811354"/>
                <a:ext cx="550832" cy="98692"/>
              </a:xfrm>
              <a:prstGeom prst="roundRect">
                <a:avLst>
                  <a:gd name="adj" fmla="val 10024"/>
                </a:avLst>
              </a:prstGeom>
              <a:noFill/>
              <a:ln w="12700" cap="flat" cmpd="sng" algn="ctr">
                <a:solidFill>
                  <a:schemeClr val="tx1">
                    <a:alpha val="30000"/>
                  </a:schemeClr>
                </a:solidFill>
                <a:prstDash val="solid"/>
                <a:miter lim="800000"/>
              </a:ln>
              <a:effectLst/>
            </p:spPr>
            <p:txBody>
              <a:bodyPr lIns="288000" tIns="171450" bIns="171450"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Segoe UI Semibold"/>
                  <a:ea typeface="+mn-ea"/>
                  <a:cs typeface="+mn-cs"/>
                </a:endParaRPr>
              </a:p>
            </p:txBody>
          </p:sp>
          <p:sp>
            <p:nvSpPr>
              <p:cNvPr id="138" name="Rectangle: Rounded Corners 137">
                <a:extLst>
                  <a:ext uri="{FF2B5EF4-FFF2-40B4-BE49-F238E27FC236}">
                    <a16:creationId xmlns:a16="http://schemas.microsoft.com/office/drawing/2014/main" id="{E8A14153-9FFF-FF7D-B22C-7B08C6BA7DC6}"/>
                  </a:ext>
                </a:extLst>
              </p:cNvPr>
              <p:cNvSpPr/>
              <p:nvPr/>
            </p:nvSpPr>
            <p:spPr>
              <a:xfrm>
                <a:off x="10843185" y="4971650"/>
                <a:ext cx="550832" cy="98692"/>
              </a:xfrm>
              <a:prstGeom prst="roundRect">
                <a:avLst>
                  <a:gd name="adj" fmla="val 10024"/>
                </a:avLst>
              </a:prstGeom>
              <a:noFill/>
              <a:ln w="12700" cap="flat" cmpd="sng" algn="ctr">
                <a:solidFill>
                  <a:schemeClr val="tx1">
                    <a:alpha val="30000"/>
                  </a:schemeClr>
                </a:solidFill>
                <a:prstDash val="solid"/>
                <a:miter lim="800000"/>
              </a:ln>
              <a:effectLst/>
            </p:spPr>
            <p:txBody>
              <a:bodyPr lIns="288000" tIns="171450" bIns="171450"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Segoe UI Semibold"/>
                  <a:ea typeface="+mn-ea"/>
                  <a:cs typeface="+mn-cs"/>
                </a:endParaRPr>
              </a:p>
            </p:txBody>
          </p:sp>
        </p:grpSp>
        <p:sp>
          <p:nvSpPr>
            <p:cNvPr id="52" name="TextBox 51">
              <a:extLst>
                <a:ext uri="{FF2B5EF4-FFF2-40B4-BE49-F238E27FC236}">
                  <a16:creationId xmlns:a16="http://schemas.microsoft.com/office/drawing/2014/main" id="{3AB43CCA-05C6-FBF7-73F9-E648BD2EC39F}"/>
                </a:ext>
              </a:extLst>
            </p:cNvPr>
            <p:cNvSpPr txBox="1"/>
            <p:nvPr/>
          </p:nvSpPr>
          <p:spPr>
            <a:xfrm>
              <a:off x="10614208" y="1596842"/>
              <a:ext cx="652422" cy="246221"/>
            </a:xfrm>
            <a:prstGeom prst="rect">
              <a:avLst/>
            </a:prstGeom>
            <a:noFill/>
          </p:spPr>
          <p:txBody>
            <a:bodyPr wrap="none" lIns="0" tIns="0" rIns="0" bIns="0">
              <a:sp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r>
                <a:rPr kumimoji="0" lang="en-US" sz="1600" b="0" i="0" u="none" strike="noStrike" kern="1200" cap="none" spc="0" normalizeH="0" baseline="0" noProof="0">
                  <a:ln w="3175">
                    <a:noFill/>
                  </a:ln>
                  <a:solidFill>
                    <a:srgbClr val="FFFFFF">
                      <a:alpha val="30000"/>
                    </a:srgbClr>
                  </a:solidFill>
                  <a:effectLst/>
                  <a:uLnTx/>
                  <a:uFillTx/>
                  <a:latin typeface="Segoe UI Semibold"/>
                  <a:ea typeface="+mn-ea"/>
                  <a:cs typeface="+mn-cs"/>
                </a:rPr>
                <a:t>Agents</a:t>
              </a:r>
            </a:p>
          </p:txBody>
        </p:sp>
      </p:grpSp>
      <p:sp>
        <p:nvSpPr>
          <p:cNvPr id="19" name="Rectangle: Rounded Corners 18">
            <a:extLst>
              <a:ext uri="{FF2B5EF4-FFF2-40B4-BE49-F238E27FC236}">
                <a16:creationId xmlns:a16="http://schemas.microsoft.com/office/drawing/2014/main" id="{94629D75-B9C7-BD5A-7405-3465B1697F5F}"/>
              </a:ext>
              <a:ext uri="{C183D7F6-B498-43B3-948B-1728B52AA6E4}">
                <adec:decorative xmlns:adec="http://schemas.microsoft.com/office/drawing/2017/decorative" val="1"/>
              </a:ext>
            </a:extLst>
          </p:cNvPr>
          <p:cNvSpPr/>
          <p:nvPr/>
        </p:nvSpPr>
        <p:spPr bwMode="auto">
          <a:xfrm>
            <a:off x="3120569" y="319856"/>
            <a:ext cx="6547478" cy="6187479"/>
          </a:xfrm>
          <a:prstGeom prst="roundRect">
            <a:avLst>
              <a:gd name="adj" fmla="val 2732"/>
            </a:avLst>
          </a:prstGeom>
          <a:noFill/>
          <a:ln w="41275" cap="flat" cmpd="sng" algn="ctr">
            <a:gradFill flip="none" rotWithShape="1">
              <a:gsLst>
                <a:gs pos="100000">
                  <a:schemeClr val="accent3"/>
                </a:gs>
                <a:gs pos="0">
                  <a:schemeClr val="accent1"/>
                </a:gs>
              </a:gsLst>
              <a:lin ang="0" scaled="1"/>
              <a:tileRect/>
            </a:gradFill>
            <a:prstDash val="solid"/>
            <a:miter lim="800000"/>
          </a:ln>
          <a:effectLst/>
        </p:spPr>
        <p:txBody>
          <a:bodyPr lIns="288000" tIns="171450" bIns="171450"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Segoe UI Semibold"/>
              <a:ea typeface="+mn-ea"/>
              <a:cs typeface="+mn-cs"/>
            </a:endParaRPr>
          </a:p>
        </p:txBody>
      </p:sp>
      <p:grpSp>
        <p:nvGrpSpPr>
          <p:cNvPr id="201" name="Group 200">
            <a:extLst>
              <a:ext uri="{FF2B5EF4-FFF2-40B4-BE49-F238E27FC236}">
                <a16:creationId xmlns:a16="http://schemas.microsoft.com/office/drawing/2014/main" id="{7DB395AF-DA89-F96E-9DA6-EA9CC3B34F9D}"/>
              </a:ext>
              <a:ext uri="{C183D7F6-B498-43B3-948B-1728B52AA6E4}">
                <adec:decorative xmlns:adec="http://schemas.microsoft.com/office/drawing/2017/decorative" val="1"/>
              </a:ext>
            </a:extLst>
          </p:cNvPr>
          <p:cNvGrpSpPr/>
          <p:nvPr/>
        </p:nvGrpSpPr>
        <p:grpSpPr>
          <a:xfrm>
            <a:off x="3524106" y="2266951"/>
            <a:ext cx="2466664" cy="1641972"/>
            <a:chOff x="3524106" y="2266951"/>
            <a:chExt cx="2466664" cy="1641972"/>
          </a:xfrm>
        </p:grpSpPr>
        <p:sp>
          <p:nvSpPr>
            <p:cNvPr id="147" name="Rectangle 146">
              <a:extLst>
                <a:ext uri="{FF2B5EF4-FFF2-40B4-BE49-F238E27FC236}">
                  <a16:creationId xmlns:a16="http://schemas.microsoft.com/office/drawing/2014/main" id="{57113803-03D1-78CE-0398-E64600F153FB}"/>
                </a:ext>
              </a:extLst>
            </p:cNvPr>
            <p:cNvSpPr>
              <a:spLocks/>
            </p:cNvSpPr>
            <p:nvPr/>
          </p:nvSpPr>
          <p:spPr>
            <a:xfrm>
              <a:off x="3524106" y="3508813"/>
              <a:ext cx="2466664" cy="400110"/>
            </a:xfrm>
            <a:prstGeom prst="rect">
              <a:avLst/>
            </a:prstGeom>
            <a:no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mn-ea"/>
                  <a:cs typeface="+mn-cs"/>
                </a:rPr>
                <a:t>Orchestrator</a:t>
              </a:r>
            </a:p>
          </p:txBody>
        </p:sp>
        <p:sp>
          <p:nvSpPr>
            <p:cNvPr id="162" name="Oval 161">
              <a:extLst>
                <a:ext uri="{FF2B5EF4-FFF2-40B4-BE49-F238E27FC236}">
                  <a16:creationId xmlns:a16="http://schemas.microsoft.com/office/drawing/2014/main" id="{6F4ECF31-4520-516C-6A91-523348A9B275}"/>
                </a:ext>
              </a:extLst>
            </p:cNvPr>
            <p:cNvSpPr/>
            <p:nvPr/>
          </p:nvSpPr>
          <p:spPr bwMode="auto">
            <a:xfrm>
              <a:off x="4225155" y="2266951"/>
              <a:ext cx="1064566" cy="1064564"/>
            </a:xfrm>
            <a:prstGeom prst="ellipse">
              <a:avLst/>
            </a:prstGeom>
            <a:solidFill>
              <a:schemeClr val="tx1"/>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pic>
          <p:nvPicPr>
            <p:cNvPr id="163" name="Picture 2">
              <a:extLst>
                <a:ext uri="{FF2B5EF4-FFF2-40B4-BE49-F238E27FC236}">
                  <a16:creationId xmlns:a16="http://schemas.microsoft.com/office/drawing/2014/main" id="{B914922F-3A34-808C-7D18-71CC20029E04}"/>
                </a:ext>
                <a:ext uri="{C183D7F6-B498-43B3-948B-1728B52AA6E4}">
                  <adec:decorative xmlns:adec="http://schemas.microsoft.com/office/drawing/2017/decorative" val="1"/>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4388288" y="2430084"/>
              <a:ext cx="738301" cy="738300"/>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7" name="Straight Arrow Connector 16">
            <a:extLst>
              <a:ext uri="{FF2B5EF4-FFF2-40B4-BE49-F238E27FC236}">
                <a16:creationId xmlns:a16="http://schemas.microsoft.com/office/drawing/2014/main" id="{1EB1521E-D5F4-BA15-D491-238CD7A674F2}"/>
              </a:ext>
              <a:ext uri="{C183D7F6-B498-43B3-948B-1728B52AA6E4}">
                <adec:decorative xmlns:adec="http://schemas.microsoft.com/office/drawing/2017/decorative" val="1"/>
              </a:ext>
            </a:extLst>
          </p:cNvPr>
          <p:cNvCxnSpPr>
            <a:cxnSpLocks/>
          </p:cNvCxnSpPr>
          <p:nvPr/>
        </p:nvCxnSpPr>
        <p:spPr>
          <a:xfrm>
            <a:off x="4757437" y="1126350"/>
            <a:ext cx="0" cy="323850"/>
          </a:xfrm>
          <a:prstGeom prst="straightConnector1">
            <a:avLst/>
          </a:prstGeom>
          <a:ln w="22225">
            <a:solidFill>
              <a:schemeClr val="tx1"/>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C0792873-5A45-AF00-514D-B117406778A7}"/>
              </a:ext>
              <a:ext uri="{C183D7F6-B498-43B3-948B-1728B52AA6E4}">
                <adec:decorative xmlns:adec="http://schemas.microsoft.com/office/drawing/2017/decorative" val="1"/>
              </a:ext>
            </a:extLst>
          </p:cNvPr>
          <p:cNvCxnSpPr>
            <a:cxnSpLocks/>
          </p:cNvCxnSpPr>
          <p:nvPr/>
        </p:nvCxnSpPr>
        <p:spPr>
          <a:xfrm>
            <a:off x="4757437" y="5376989"/>
            <a:ext cx="0" cy="323850"/>
          </a:xfrm>
          <a:prstGeom prst="straightConnector1">
            <a:avLst/>
          </a:prstGeom>
          <a:ln w="22225">
            <a:solidFill>
              <a:schemeClr val="tx1"/>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3B61E1B5-1E8C-8ABB-B5A7-8CC1B621F6BE}"/>
              </a:ext>
              <a:ext uri="{C183D7F6-B498-43B3-948B-1728B52AA6E4}">
                <adec:decorative xmlns:adec="http://schemas.microsoft.com/office/drawing/2017/decorative" val="1"/>
              </a:ext>
            </a:extLst>
          </p:cNvPr>
          <p:cNvCxnSpPr>
            <a:cxnSpLocks/>
          </p:cNvCxnSpPr>
          <p:nvPr/>
        </p:nvCxnSpPr>
        <p:spPr>
          <a:xfrm rot="5400000">
            <a:off x="6394308" y="1834570"/>
            <a:ext cx="0" cy="323850"/>
          </a:xfrm>
          <a:prstGeom prst="straightConnector1">
            <a:avLst/>
          </a:prstGeom>
          <a:ln w="22225">
            <a:solidFill>
              <a:schemeClr val="tx1"/>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B11682E6-5A91-5CA0-EF19-EB5AA92EB923}"/>
              </a:ext>
              <a:ext uri="{C183D7F6-B498-43B3-948B-1728B52AA6E4}">
                <adec:decorative xmlns:adec="http://schemas.microsoft.com/office/drawing/2017/decorative" val="1"/>
              </a:ext>
            </a:extLst>
          </p:cNvPr>
          <p:cNvCxnSpPr>
            <a:cxnSpLocks/>
          </p:cNvCxnSpPr>
          <p:nvPr/>
        </p:nvCxnSpPr>
        <p:spPr>
          <a:xfrm rot="5400000">
            <a:off x="6394308" y="3251669"/>
            <a:ext cx="0" cy="323850"/>
          </a:xfrm>
          <a:prstGeom prst="straightConnector1">
            <a:avLst/>
          </a:prstGeom>
          <a:ln w="22225">
            <a:solidFill>
              <a:schemeClr val="tx1"/>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09F4717D-9EC9-235F-595B-E2FF3B78ADC4}"/>
              </a:ext>
              <a:ext uri="{C183D7F6-B498-43B3-948B-1728B52AA6E4}">
                <adec:decorative xmlns:adec="http://schemas.microsoft.com/office/drawing/2017/decorative" val="1"/>
              </a:ext>
            </a:extLst>
          </p:cNvPr>
          <p:cNvCxnSpPr>
            <a:cxnSpLocks/>
          </p:cNvCxnSpPr>
          <p:nvPr/>
        </p:nvCxnSpPr>
        <p:spPr>
          <a:xfrm rot="5400000">
            <a:off x="6394308" y="4668769"/>
            <a:ext cx="0" cy="323850"/>
          </a:xfrm>
          <a:prstGeom prst="straightConnector1">
            <a:avLst/>
          </a:prstGeom>
          <a:ln w="22225">
            <a:solidFill>
              <a:schemeClr val="tx1"/>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02162F1B-0DB7-9448-5C25-72F58A5FB042}"/>
              </a:ext>
              <a:ext uri="{C183D7F6-B498-43B3-948B-1728B52AA6E4}">
                <adec:decorative xmlns:adec="http://schemas.microsoft.com/office/drawing/2017/decorative" val="1"/>
              </a:ext>
            </a:extLst>
          </p:cNvPr>
          <p:cNvCxnSpPr>
            <a:cxnSpLocks/>
          </p:cNvCxnSpPr>
          <p:nvPr/>
        </p:nvCxnSpPr>
        <p:spPr>
          <a:xfrm>
            <a:off x="8031178" y="5376989"/>
            <a:ext cx="0" cy="323850"/>
          </a:xfrm>
          <a:prstGeom prst="straightConnector1">
            <a:avLst/>
          </a:prstGeom>
          <a:ln w="22225">
            <a:solidFill>
              <a:schemeClr val="tx1"/>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sp>
        <p:nvSpPr>
          <p:cNvPr id="146" name="Rectangle 145">
            <a:extLst>
              <a:ext uri="{FF2B5EF4-FFF2-40B4-BE49-F238E27FC236}">
                <a16:creationId xmlns:a16="http://schemas.microsoft.com/office/drawing/2014/main" id="{8EA0EFF2-D670-7AAE-CCCF-48B5065E9607}"/>
              </a:ext>
            </a:extLst>
          </p:cNvPr>
          <p:cNvSpPr/>
          <p:nvPr/>
        </p:nvSpPr>
        <p:spPr>
          <a:xfrm>
            <a:off x="6547029" y="4392112"/>
            <a:ext cx="2968296" cy="877163"/>
          </a:xfrm>
          <a:prstGeom prst="rect">
            <a:avLst/>
          </a:prstGeom>
          <a:noFill/>
          <a:ln w="6350" cap="rnd">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760067" rtl="0" eaLnBrk="1" fontAlgn="base" latinLnBrk="0" hangingPunct="1">
              <a:lnSpc>
                <a:spcPct val="100000"/>
              </a:lnSpc>
              <a:spcBef>
                <a:spcPct val="0"/>
              </a:spcBef>
              <a:spcAft>
                <a:spcPts val="600"/>
              </a:spcAft>
              <a:buClrTx/>
              <a:buSzTx/>
              <a:buFontTx/>
              <a:buNone/>
              <a:tabLst>
                <a:tab pos="750370" algn="l"/>
              </a:tabLst>
              <a:defRPr/>
            </a:pPr>
            <a:r>
              <a:rPr kumimoji="0" lang="en-US" sz="2000" b="0" i="0" u="none" strike="noStrike" kern="1200" cap="none" spc="0" normalizeH="0" baseline="0" noProof="0">
                <a:ln w="3175">
                  <a:noFill/>
                </a:ln>
                <a:solidFill>
                  <a:srgbClr val="FFFFFF">
                    <a:alpha val="30000"/>
                  </a:srgbClr>
                </a:solidFill>
                <a:effectLst/>
                <a:uLnTx/>
                <a:uFillTx/>
                <a:latin typeface="Segoe UI Semibold"/>
                <a:ea typeface="+mn-ea"/>
                <a:cs typeface="+mn-cs"/>
              </a:rPr>
              <a:t>Autonomy</a:t>
            </a:r>
          </a:p>
          <a:p>
            <a:pPr marL="0" marR="0" lvl="0" indent="0" algn="ctr" defTabSz="760067" rtl="0" eaLnBrk="1" fontAlgn="base" latinLnBrk="0" hangingPunct="1">
              <a:lnSpc>
                <a:spcPct val="100000"/>
              </a:lnSpc>
              <a:spcBef>
                <a:spcPct val="0"/>
              </a:spcBef>
              <a:spcAft>
                <a:spcPts val="600"/>
              </a:spcAft>
              <a:buClrTx/>
              <a:buSzTx/>
              <a:buFontTx/>
              <a:buNone/>
              <a:tabLst>
                <a:tab pos="750370" algn="l"/>
              </a:tabLst>
              <a:defRPr/>
            </a:pPr>
            <a:r>
              <a:rPr kumimoji="0" lang="en-US" sz="1600" b="0" i="0" u="none" strike="noStrike" kern="1200" cap="none" spc="0" normalizeH="0" baseline="0" noProof="0">
                <a:ln w="3175">
                  <a:noFill/>
                </a:ln>
                <a:solidFill>
                  <a:srgbClr val="FFFFFF">
                    <a:alpha val="30000"/>
                  </a:srgbClr>
                </a:solidFill>
                <a:effectLst/>
                <a:uLnTx/>
                <a:uFillTx/>
                <a:latin typeface="Segoe UI"/>
                <a:ea typeface="+mn-ea"/>
                <a:cs typeface="+mn-cs"/>
              </a:rPr>
              <a:t>Planning, exceptions, </a:t>
            </a:r>
            <a:br>
              <a:rPr kumimoji="0" lang="en-US" sz="1600" b="0" i="0" u="none" strike="noStrike" kern="1200" cap="none" spc="0" normalizeH="0" baseline="0" noProof="0">
                <a:ln w="3175">
                  <a:noFill/>
                </a:ln>
                <a:solidFill>
                  <a:srgbClr val="FFFFFF">
                    <a:alpha val="30000"/>
                  </a:srgbClr>
                </a:solidFill>
                <a:effectLst/>
                <a:uLnTx/>
                <a:uFillTx/>
                <a:latin typeface="Segoe UI"/>
                <a:ea typeface="+mn-ea"/>
                <a:cs typeface="+mn-cs"/>
              </a:rPr>
            </a:br>
            <a:r>
              <a:rPr kumimoji="0" lang="en-US" sz="1600" b="0" i="0" u="none" strike="noStrike" kern="1200" cap="none" spc="0" normalizeH="0" baseline="0" noProof="0">
                <a:ln w="3175">
                  <a:noFill/>
                </a:ln>
                <a:solidFill>
                  <a:srgbClr val="FFFFFF">
                    <a:alpha val="30000"/>
                  </a:srgbClr>
                </a:solidFill>
                <a:effectLst/>
                <a:uLnTx/>
                <a:uFillTx/>
                <a:latin typeface="Segoe UI"/>
                <a:ea typeface="+mn-ea"/>
                <a:cs typeface="+mn-cs"/>
              </a:rPr>
              <a:t>self-learning</a:t>
            </a:r>
          </a:p>
        </p:txBody>
      </p:sp>
      <p:cxnSp>
        <p:nvCxnSpPr>
          <p:cNvPr id="12" name="Straight Connector 11">
            <a:extLst>
              <a:ext uri="{FF2B5EF4-FFF2-40B4-BE49-F238E27FC236}">
                <a16:creationId xmlns:a16="http://schemas.microsoft.com/office/drawing/2014/main" id="{405EAE6D-4C7C-F955-1C3D-EDF059A9A88D}"/>
              </a:ext>
              <a:ext uri="{C183D7F6-B498-43B3-948B-1728B52AA6E4}">
                <adec:decorative xmlns:adec="http://schemas.microsoft.com/office/drawing/2017/decorative" val="1"/>
              </a:ext>
            </a:extLst>
          </p:cNvPr>
          <p:cNvCxnSpPr>
            <a:cxnSpLocks/>
          </p:cNvCxnSpPr>
          <p:nvPr/>
        </p:nvCxnSpPr>
        <p:spPr>
          <a:xfrm>
            <a:off x="6394308" y="1288275"/>
            <a:ext cx="0" cy="4250638"/>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76" name="Rectangle: Rounded Corners 175">
            <a:extLst>
              <a:ext uri="{FF2B5EF4-FFF2-40B4-BE49-F238E27FC236}">
                <a16:creationId xmlns:a16="http://schemas.microsoft.com/office/drawing/2014/main" id="{1619C08A-52C1-B810-9BC8-DC14301F8FD9}"/>
              </a:ext>
            </a:extLst>
          </p:cNvPr>
          <p:cNvSpPr/>
          <p:nvPr/>
        </p:nvSpPr>
        <p:spPr bwMode="auto">
          <a:xfrm>
            <a:off x="7099142" y="3331515"/>
            <a:ext cx="1914396" cy="283042"/>
          </a:xfrm>
          <a:prstGeom prst="roundRect">
            <a:avLst/>
          </a:prstGeom>
          <a:solidFill>
            <a:srgbClr val="0B2030"/>
          </a:solidFill>
          <a:ln w="15875" cap="rnd">
            <a:solidFill>
              <a:schemeClr val="accent1">
                <a:lumMod val="20000"/>
                <a:lumOff val="80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ts val="600"/>
              </a:spcAft>
              <a:buClrTx/>
              <a:buSzTx/>
              <a:buFontTx/>
              <a:buNone/>
              <a:tabLst>
                <a:tab pos="750370" algn="l"/>
              </a:tabLst>
              <a:defRPr/>
            </a:pPr>
            <a:r>
              <a:rPr kumimoji="0" lang="en-US" sz="1600" b="0" i="0" u="none" strike="noStrike" kern="1200" cap="none" spc="0" normalizeH="0" baseline="0" noProof="0" dirty="0">
                <a:ln w="3175">
                  <a:noFill/>
                </a:ln>
                <a:solidFill>
                  <a:srgbClr val="8661C5">
                    <a:lumMod val="20000"/>
                    <a:lumOff val="80000"/>
                  </a:srgbClr>
                </a:solidFill>
                <a:effectLst/>
                <a:uLnTx/>
                <a:uFillTx/>
                <a:latin typeface="Segoe UI Semibold"/>
                <a:ea typeface="+mn-ea"/>
                <a:cs typeface="+mn-cs"/>
              </a:rPr>
              <a:t>Actions, capabilities</a:t>
            </a:r>
          </a:p>
        </p:txBody>
      </p:sp>
      <p:sp>
        <p:nvSpPr>
          <p:cNvPr id="150" name="Rectangle: Rounded Corners 149">
            <a:extLst>
              <a:ext uri="{FF2B5EF4-FFF2-40B4-BE49-F238E27FC236}">
                <a16:creationId xmlns:a16="http://schemas.microsoft.com/office/drawing/2014/main" id="{0524C39E-E8D5-574D-C051-BF509ADF0A09}"/>
              </a:ext>
            </a:extLst>
          </p:cNvPr>
          <p:cNvSpPr/>
          <p:nvPr/>
        </p:nvSpPr>
        <p:spPr bwMode="auto">
          <a:xfrm>
            <a:off x="6701969" y="2040576"/>
            <a:ext cx="2638425" cy="283042"/>
          </a:xfrm>
          <a:prstGeom prst="roundRect">
            <a:avLst/>
          </a:prstGeom>
          <a:solidFill>
            <a:srgbClr val="0B2030"/>
          </a:solidFill>
          <a:ln w="15875" cap="rnd">
            <a:solidFill>
              <a:schemeClr val="accent1">
                <a:lumMod val="20000"/>
                <a:lumOff val="80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ts val="600"/>
              </a:spcAft>
              <a:buClrTx/>
              <a:buSzTx/>
              <a:buFontTx/>
              <a:buNone/>
              <a:tabLst>
                <a:tab pos="750370" algn="l"/>
              </a:tabLst>
              <a:defRPr/>
            </a:pPr>
            <a:r>
              <a:rPr kumimoji="0" lang="en-US" sz="1600" b="0" i="0" u="none" strike="noStrike" kern="1200" cap="none" spc="0" normalizeH="0" baseline="0" noProof="0">
                <a:ln w="3175">
                  <a:noFill/>
                </a:ln>
                <a:solidFill>
                  <a:srgbClr val="8661C5">
                    <a:lumMod val="20000"/>
                    <a:lumOff val="80000"/>
                  </a:srgbClr>
                </a:solidFill>
                <a:effectLst/>
                <a:uLnTx/>
                <a:uFillTx/>
                <a:latin typeface="Segoe UI Semibold"/>
                <a:ea typeface="+mn-ea"/>
                <a:cs typeface="+mn-cs"/>
              </a:rPr>
              <a:t>Instructions and Grounding</a:t>
            </a:r>
          </a:p>
        </p:txBody>
      </p:sp>
      <p:pic>
        <p:nvPicPr>
          <p:cNvPr id="20" name="Picture 2">
            <a:extLst>
              <a:ext uri="{FF2B5EF4-FFF2-40B4-BE49-F238E27FC236}">
                <a16:creationId xmlns:a16="http://schemas.microsoft.com/office/drawing/2014/main" id="{9C1E80E0-0EA4-162E-3E2F-CBCE5F61AA59}"/>
              </a:ext>
              <a:ext uri="{C183D7F6-B498-43B3-948B-1728B52AA6E4}">
                <adec:decorative xmlns:adec="http://schemas.microsoft.com/office/drawing/2017/decorative" val="1"/>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360362" y="5705587"/>
            <a:ext cx="192088" cy="192086"/>
          </a:xfrm>
          <a:prstGeom prst="rect">
            <a:avLst/>
          </a:prstGeom>
          <a:noFill/>
          <a:extLst>
            <a:ext uri="{909E8E84-426E-40DD-AFC4-6F175D3DCCD1}">
              <a14:hiddenFill xmlns:a14="http://schemas.microsoft.com/office/drawing/2010/main">
                <a:solidFill>
                  <a:srgbClr val="FFFFFF"/>
                </a:solidFill>
              </a14:hiddenFill>
            </a:ext>
          </a:extLst>
        </p:spPr>
      </p:pic>
      <p:sp>
        <p:nvSpPr>
          <p:cNvPr id="21" name="Rectangle: Rounded Corners 21">
            <a:extLst>
              <a:ext uri="{FF2B5EF4-FFF2-40B4-BE49-F238E27FC236}">
                <a16:creationId xmlns:a16="http://schemas.microsoft.com/office/drawing/2014/main" id="{D53B8B82-7EB7-D6B1-4A05-9E701949E310}"/>
              </a:ext>
              <a:ext uri="{C183D7F6-B498-43B3-948B-1728B52AA6E4}">
                <adec:decorative xmlns:adec="http://schemas.microsoft.com/office/drawing/2017/decorative" val="1"/>
              </a:ext>
            </a:extLst>
          </p:cNvPr>
          <p:cNvSpPr/>
          <p:nvPr/>
        </p:nvSpPr>
        <p:spPr bwMode="auto">
          <a:xfrm flipV="1">
            <a:off x="262327" y="4001437"/>
            <a:ext cx="2261625" cy="45719"/>
          </a:xfrm>
          <a:prstGeom prst="roundRect">
            <a:avLst>
              <a:gd name="adj" fmla="val 50000"/>
            </a:avLst>
          </a:prstGeom>
          <a:gradFill>
            <a:gsLst>
              <a:gs pos="100000">
                <a:schemeClr val="accent2"/>
              </a:gs>
              <a:gs pos="68000">
                <a:srgbClr val="0078D4"/>
              </a:gs>
              <a:gs pos="32000">
                <a:schemeClr val="accent3"/>
              </a:gs>
              <a:gs pos="0">
                <a:schemeClr val="accent1"/>
              </a:gs>
            </a:gsLst>
            <a:lin ang="0" scaled="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mn-ea"/>
              <a:cs typeface="+mn-cs"/>
            </a:endParaRPr>
          </a:p>
        </p:txBody>
      </p:sp>
      <p:sp>
        <p:nvSpPr>
          <p:cNvPr id="22" name="TextBox 21">
            <a:extLst>
              <a:ext uri="{FF2B5EF4-FFF2-40B4-BE49-F238E27FC236}">
                <a16:creationId xmlns:a16="http://schemas.microsoft.com/office/drawing/2014/main" id="{269390C7-C669-A3AC-9EE6-5FF58E71DB3C}"/>
              </a:ext>
            </a:extLst>
          </p:cNvPr>
          <p:cNvSpPr txBox="1"/>
          <p:nvPr/>
        </p:nvSpPr>
        <p:spPr>
          <a:xfrm>
            <a:off x="262326" y="4207476"/>
            <a:ext cx="2705520" cy="36933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lumMod val="65000"/>
                  </a:srgbClr>
                </a:solidFill>
                <a:effectLst/>
                <a:uLnTx/>
                <a:uFillTx/>
                <a:latin typeface="Segoe UI"/>
                <a:ea typeface="+mn-ea"/>
                <a:cs typeface="+mn-cs"/>
              </a:rPr>
              <a:t>Note: other tools can be created to create declarative agents</a:t>
            </a:r>
          </a:p>
        </p:txBody>
      </p:sp>
    </p:spTree>
    <p:extLst>
      <p:ext uri="{BB962C8B-B14F-4D97-AF65-F5344CB8AC3E}">
        <p14:creationId xmlns:p14="http://schemas.microsoft.com/office/powerpoint/2010/main" val="311275582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91B701D-23C7-84DC-F654-AA2340FFBBE4}"/>
              </a:ext>
            </a:extLst>
          </p:cNvPr>
          <p:cNvPicPr>
            <a:picLocks noChangeAspect="1"/>
          </p:cNvPicPr>
          <p:nvPr/>
        </p:nvPicPr>
        <p:blipFill>
          <a:blip r:embed="rId2"/>
          <a:stretch>
            <a:fillRect/>
          </a:stretch>
        </p:blipFill>
        <p:spPr>
          <a:xfrm>
            <a:off x="382559" y="1571625"/>
            <a:ext cx="11449198" cy="4686299"/>
          </a:xfrm>
          <a:prstGeom prst="rect">
            <a:avLst/>
          </a:prstGeom>
          <a:ln w="76200">
            <a:solidFill>
              <a:schemeClr val="bg2">
                <a:lumMod val="65000"/>
                <a:lumOff val="35000"/>
              </a:schemeClr>
            </a:solidFill>
          </a:ln>
          <a:effectLst>
            <a:outerShdw blurRad="292100" dist="139700" dir="2700000" algn="tl" rotWithShape="0">
              <a:srgbClr val="333333">
                <a:alpha val="65000"/>
              </a:srgbClr>
            </a:outerShdw>
          </a:effectLst>
        </p:spPr>
      </p:pic>
      <p:sp>
        <p:nvSpPr>
          <p:cNvPr id="10" name="Title 9">
            <a:extLst>
              <a:ext uri="{FF2B5EF4-FFF2-40B4-BE49-F238E27FC236}">
                <a16:creationId xmlns:a16="http://schemas.microsoft.com/office/drawing/2014/main" id="{3D41E9A1-9720-8EE9-58CF-D3F8794324E7}"/>
              </a:ext>
            </a:extLst>
          </p:cNvPr>
          <p:cNvSpPr>
            <a:spLocks noGrp="1"/>
          </p:cNvSpPr>
          <p:nvPr>
            <p:ph type="title"/>
          </p:nvPr>
        </p:nvSpPr>
        <p:spPr>
          <a:xfrm>
            <a:off x="264413" y="249375"/>
            <a:ext cx="11018520" cy="553999"/>
          </a:xfrm>
        </p:spPr>
        <p:txBody>
          <a:bodyPr/>
          <a:lstStyle/>
          <a:p>
            <a:r>
              <a:rPr lang="en-US"/>
              <a:t>Azure Application Insights example</a:t>
            </a:r>
          </a:p>
        </p:txBody>
      </p:sp>
      <p:sp>
        <p:nvSpPr>
          <p:cNvPr id="11" name="Text Placeholder 2">
            <a:extLst>
              <a:ext uri="{FF2B5EF4-FFF2-40B4-BE49-F238E27FC236}">
                <a16:creationId xmlns:a16="http://schemas.microsoft.com/office/drawing/2014/main" id="{8468CD5C-182C-61D0-BAAE-20851FF39E04}"/>
              </a:ext>
            </a:extLst>
          </p:cNvPr>
          <p:cNvSpPr txBox="1">
            <a:spLocks/>
          </p:cNvSpPr>
          <p:nvPr/>
        </p:nvSpPr>
        <p:spPr>
          <a:xfrm>
            <a:off x="627240" y="883805"/>
            <a:ext cx="7983957" cy="246221"/>
          </a:xfrm>
          <a:prstGeom prst="rect">
            <a:avLst/>
          </a:prstGeom>
        </p:spPr>
        <p:txBody>
          <a:bodyPr/>
          <a:lst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dirty="0">
                <a:ln>
                  <a:noFill/>
                </a:ln>
                <a:solidFill>
                  <a:schemeClr val="accent1"/>
                </a:solidFill>
                <a:effectLst/>
                <a:uLnTx/>
                <a:uFillTx/>
                <a:latin typeface="Aptos" panose="020B0004020202020204" pitchFamily="34" charset="0"/>
                <a:ea typeface="+mn-ea"/>
                <a:cs typeface="Segoe UI" panose="020B0502040204020203" pitchFamily="34" charset="0"/>
              </a:rPr>
              <a:t>Monitoring generative answers results and moderation</a:t>
            </a:r>
          </a:p>
        </p:txBody>
      </p:sp>
      <p:grpSp>
        <p:nvGrpSpPr>
          <p:cNvPr id="16" name="Group 15">
            <a:extLst>
              <a:ext uri="{FF2B5EF4-FFF2-40B4-BE49-F238E27FC236}">
                <a16:creationId xmlns:a16="http://schemas.microsoft.com/office/drawing/2014/main" id="{970A8F75-615D-8F12-EE4E-B5F2540E819F}"/>
              </a:ext>
            </a:extLst>
          </p:cNvPr>
          <p:cNvGrpSpPr/>
          <p:nvPr/>
        </p:nvGrpSpPr>
        <p:grpSpPr>
          <a:xfrm>
            <a:off x="301128" y="898197"/>
            <a:ext cx="326112" cy="324000"/>
            <a:chOff x="731863" y="3273792"/>
            <a:chExt cx="326112" cy="324000"/>
          </a:xfrm>
          <a:solidFill>
            <a:schemeClr val="accent1"/>
          </a:solidFill>
        </p:grpSpPr>
        <p:sp>
          <p:nvSpPr>
            <p:cNvPr id="17" name="Freeform: Shape 16">
              <a:extLst>
                <a:ext uri="{FF2B5EF4-FFF2-40B4-BE49-F238E27FC236}">
                  <a16:creationId xmlns:a16="http://schemas.microsoft.com/office/drawing/2014/main" id="{79793829-E218-9316-5FE3-74F162D6B7E5}"/>
                </a:ext>
              </a:extLst>
            </p:cNvPr>
            <p:cNvSpPr/>
            <p:nvPr/>
          </p:nvSpPr>
          <p:spPr bwMode="auto">
            <a:xfrm>
              <a:off x="731863" y="3273792"/>
              <a:ext cx="326112" cy="324000"/>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8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Graphic 77">
              <a:extLst>
                <a:ext uri="{FF2B5EF4-FFF2-40B4-BE49-F238E27FC236}">
                  <a16:creationId xmlns:a16="http://schemas.microsoft.com/office/drawing/2014/main" id="{BDD6878D-9755-F10F-4506-1C58851D339B}"/>
                </a:ext>
              </a:extLst>
            </p:cNvPr>
            <p:cNvSpPr/>
            <p:nvPr/>
          </p:nvSpPr>
          <p:spPr>
            <a:xfrm>
              <a:off x="813294" y="3372331"/>
              <a:ext cx="171674" cy="123765"/>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grpFill/>
            <a:ln w="657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24" name="TextBox 23">
            <a:extLst>
              <a:ext uri="{FF2B5EF4-FFF2-40B4-BE49-F238E27FC236}">
                <a16:creationId xmlns:a16="http://schemas.microsoft.com/office/drawing/2014/main" id="{3E87358C-DDC6-9EB6-787E-5C53A6A0D1E9}"/>
              </a:ext>
            </a:extLst>
          </p:cNvPr>
          <p:cNvSpPr txBox="1"/>
          <p:nvPr/>
        </p:nvSpPr>
        <p:spPr>
          <a:xfrm>
            <a:off x="5672029" y="1020518"/>
            <a:ext cx="5897385" cy="2516073"/>
          </a:xfrm>
          <a:prstGeom prst="rect">
            <a:avLst/>
          </a:prstGeom>
          <a:solidFill>
            <a:schemeClr val="bg1"/>
          </a:solidFill>
          <a:ln w="28575">
            <a:solidFill>
              <a:schemeClr val="bg2">
                <a:lumMod val="65000"/>
                <a:lumOff val="35000"/>
              </a:schemeClr>
            </a:solidFill>
          </a:ln>
          <a:effectLst>
            <a:outerShdw blurRad="292100" dist="139700" dir="2700000" algn="tl" rotWithShape="0">
              <a:srgbClr val="333333">
                <a:alpha val="65000"/>
              </a:srgbClr>
            </a:outerShdw>
          </a:effectLst>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err="1">
                <a:ln>
                  <a:noFill/>
                </a:ln>
                <a:solidFill>
                  <a:srgbClr val="3B3B3B"/>
                </a:solidFill>
                <a:effectLst/>
                <a:uLnTx/>
                <a:uFillTx/>
                <a:latin typeface="Consolas" panose="020B0609020204030204" pitchFamily="49" charset="0"/>
                <a:ea typeface="+mn-ea"/>
                <a:cs typeface="+mn-cs"/>
              </a:rPr>
              <a:t>customEvents</a:t>
            </a:r>
            <a:endParaRPr kumimoji="0" lang="en-US" sz="1050" b="0" i="0" u="none" strike="noStrike" kern="1200" cap="none" spc="0" normalizeH="0" baseline="0" noProof="0">
              <a:ln>
                <a:noFill/>
              </a:ln>
              <a:solidFill>
                <a:srgbClr val="3B3B3B"/>
              </a:solidFill>
              <a:effectLst/>
              <a:uLnTx/>
              <a:uFillTx/>
              <a:latin typeface="Consolas" panose="020B0609020204030204" pitchFamily="49" charset="0"/>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r>
              <a:rPr kumimoji="0" lang="en-US" sz="1050" b="0" i="0" u="none" strike="noStrike" kern="1200" cap="none" spc="0" normalizeH="0" baseline="0" noProof="0">
                <a:ln>
                  <a:noFill/>
                </a:ln>
                <a:solidFill>
                  <a:srgbClr val="3B3B3B"/>
                </a:solidFill>
                <a:effectLst/>
                <a:uLnTx/>
                <a:uFillTx/>
                <a:latin typeface="Consolas" panose="020B0609020204030204" pitchFamily="49" charset="0"/>
                <a:ea typeface="+mn-ea"/>
                <a:cs typeface="+mn-cs"/>
              </a:rPr>
              <a:t> </a:t>
            </a:r>
            <a:r>
              <a:rPr kumimoji="0" lang="en-US" sz="1050"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where</a:t>
            </a:r>
            <a:r>
              <a:rPr kumimoji="0" lang="en-US" sz="1050" b="0" i="0" u="none" strike="noStrike" kern="1200" cap="none" spc="0" normalizeH="0" baseline="0" noProof="0">
                <a:ln>
                  <a:noFill/>
                </a:ln>
                <a:solidFill>
                  <a:srgbClr val="3B3B3B"/>
                </a:solidFill>
                <a:effectLst/>
                <a:uLnTx/>
                <a:uFillTx/>
                <a:latin typeface="Consolas" panose="020B0609020204030204" pitchFamily="49" charset="0"/>
                <a:ea typeface="+mn-ea"/>
                <a:cs typeface="+mn-cs"/>
              </a:rPr>
              <a:t> name </a:t>
            </a:r>
            <a:r>
              <a:rPr kumimoji="0" lang="en-US" sz="105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r>
              <a:rPr kumimoji="0" lang="en-US" sz="1050" b="0" i="0" u="none" strike="noStrike" kern="1200" cap="none" spc="0" normalizeH="0" baseline="0" noProof="0">
                <a:ln>
                  <a:noFill/>
                </a:ln>
                <a:solidFill>
                  <a:srgbClr val="3B3B3B"/>
                </a:solidFill>
                <a:effectLst/>
                <a:uLnTx/>
                <a:uFillTx/>
                <a:latin typeface="Consolas" panose="020B0609020204030204" pitchFamily="49" charset="0"/>
                <a:ea typeface="+mn-ea"/>
                <a:cs typeface="+mn-cs"/>
              </a:rPr>
              <a:t> </a:t>
            </a:r>
            <a:r>
              <a:rPr kumimoji="0" lang="en-US" sz="1050" b="0" i="0" u="none" strike="noStrike" kern="1200" cap="none" spc="0" normalizeH="0" baseline="0" noProof="0">
                <a:ln>
                  <a:noFill/>
                </a:ln>
                <a:solidFill>
                  <a:srgbClr val="A31515"/>
                </a:solidFill>
                <a:effectLst/>
                <a:uLnTx/>
                <a:uFillTx/>
                <a:latin typeface="Consolas" panose="020B0609020204030204" pitchFamily="49" charset="0"/>
                <a:ea typeface="+mn-ea"/>
                <a:cs typeface="+mn-cs"/>
              </a:rPr>
              <a:t>"</a:t>
            </a:r>
            <a:r>
              <a:rPr kumimoji="0" lang="en-US" sz="1050" b="0" i="0" u="none" strike="noStrike" kern="1200" cap="none" spc="0" normalizeH="0" baseline="0" noProof="0" err="1">
                <a:ln>
                  <a:noFill/>
                </a:ln>
                <a:solidFill>
                  <a:srgbClr val="A31515"/>
                </a:solidFill>
                <a:effectLst/>
                <a:uLnTx/>
                <a:uFillTx/>
                <a:latin typeface="Consolas" panose="020B0609020204030204" pitchFamily="49" charset="0"/>
                <a:ea typeface="+mn-ea"/>
                <a:cs typeface="+mn-cs"/>
              </a:rPr>
              <a:t>GenerativeAnswers</a:t>
            </a:r>
            <a:r>
              <a:rPr kumimoji="0" lang="en-US" sz="1050" b="0" i="0" u="none" strike="noStrike" kern="1200" cap="none" spc="0" normalizeH="0" baseline="0" noProof="0">
                <a:ln>
                  <a:noFill/>
                </a:ln>
                <a:solidFill>
                  <a:srgbClr val="A31515"/>
                </a:solidFill>
                <a:effectLst/>
                <a:uLnTx/>
                <a:uFillTx/>
                <a:latin typeface="Consolas" panose="020B0609020204030204" pitchFamily="49" charset="0"/>
                <a:ea typeface="+mn-ea"/>
                <a:cs typeface="+mn-cs"/>
              </a:rPr>
              <a:t>"</a:t>
            </a:r>
            <a:endParaRPr kumimoji="0" lang="en-US" sz="1050" b="0" i="0" u="none" strike="noStrike" kern="1200" cap="none" spc="0" normalizeH="0" baseline="0" noProof="0">
              <a:ln>
                <a:noFill/>
              </a:ln>
              <a:solidFill>
                <a:srgbClr val="3B3B3B"/>
              </a:solidFill>
              <a:effectLst/>
              <a:uLnTx/>
              <a:uFillTx/>
              <a:latin typeface="Consolas" panose="020B0609020204030204" pitchFamily="49" charset="0"/>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107C10"/>
                </a:solidFill>
                <a:effectLst/>
                <a:uLnTx/>
                <a:uFillTx/>
                <a:latin typeface="Consolas" panose="020B0609020204030204" pitchFamily="49" charset="0"/>
                <a:ea typeface="+mn-ea"/>
                <a:cs typeface="+mn-cs"/>
              </a:rPr>
              <a:t>// | where </a:t>
            </a:r>
            <a:r>
              <a:rPr kumimoji="0" lang="en-US" sz="1050" b="0" i="0" u="none" strike="noStrike" kern="1200" cap="none" spc="0" normalizeH="0" baseline="0" noProof="0" err="1">
                <a:ln>
                  <a:noFill/>
                </a:ln>
                <a:solidFill>
                  <a:srgbClr val="107C10"/>
                </a:solidFill>
                <a:effectLst/>
                <a:uLnTx/>
                <a:uFillTx/>
                <a:latin typeface="Consolas" panose="020B0609020204030204" pitchFamily="49" charset="0"/>
                <a:ea typeface="+mn-ea"/>
                <a:cs typeface="+mn-cs"/>
              </a:rPr>
              <a:t>cloud_RoleInstance</a:t>
            </a:r>
            <a:r>
              <a:rPr kumimoji="0" lang="en-US" sz="1050" b="0" i="0" u="none" strike="noStrike" kern="1200" cap="none" spc="0" normalizeH="0" baseline="0" noProof="0">
                <a:ln>
                  <a:noFill/>
                </a:ln>
                <a:solidFill>
                  <a:srgbClr val="107C10"/>
                </a:solidFill>
                <a:effectLst/>
                <a:uLnTx/>
                <a:uFillTx/>
                <a:latin typeface="Consolas" panose="020B0609020204030204" pitchFamily="49" charset="0"/>
                <a:ea typeface="+mn-ea"/>
                <a:cs typeface="+mn-cs"/>
              </a:rPr>
              <a:t> == "MS Learn Chatbot"</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r>
              <a:rPr kumimoji="0" lang="en-US" sz="1050" b="0" i="0" u="none" strike="noStrike" kern="1200" cap="none" spc="0" normalizeH="0" baseline="0" noProof="0">
                <a:ln>
                  <a:noFill/>
                </a:ln>
                <a:solidFill>
                  <a:srgbClr val="3B3B3B"/>
                </a:solidFill>
                <a:effectLst/>
                <a:uLnTx/>
                <a:uFillTx/>
                <a:latin typeface="Consolas" panose="020B0609020204030204" pitchFamily="49" charset="0"/>
                <a:ea typeface="+mn-ea"/>
                <a:cs typeface="+mn-cs"/>
              </a:rPr>
              <a:t> extend cd </a:t>
            </a:r>
            <a:r>
              <a:rPr kumimoji="0" lang="en-US" sz="105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r>
              <a:rPr kumimoji="0" lang="en-US" sz="1050" b="0" i="0" u="none" strike="noStrike" kern="1200" cap="none" spc="0" normalizeH="0" baseline="0" noProof="0">
                <a:ln>
                  <a:noFill/>
                </a:ln>
                <a:solidFill>
                  <a:srgbClr val="3B3B3B"/>
                </a:solidFill>
                <a:effectLst/>
                <a:uLnTx/>
                <a:uFillTx/>
                <a:latin typeface="Consolas" panose="020B0609020204030204" pitchFamily="49" charset="0"/>
                <a:ea typeface="+mn-ea"/>
                <a:cs typeface="+mn-cs"/>
              </a:rPr>
              <a:t> </a:t>
            </a:r>
            <a:r>
              <a:rPr kumimoji="0" lang="en-US" sz="1050" b="0" i="0" u="none" strike="noStrike" kern="1200" cap="none" spc="0" normalizeH="0" baseline="0" noProof="0" err="1">
                <a:ln>
                  <a:noFill/>
                </a:ln>
                <a:solidFill>
                  <a:srgbClr val="795E26"/>
                </a:solidFill>
                <a:effectLst/>
                <a:uLnTx/>
                <a:uFillTx/>
                <a:latin typeface="Consolas" panose="020B0609020204030204" pitchFamily="49" charset="0"/>
                <a:ea typeface="+mn-ea"/>
                <a:cs typeface="+mn-cs"/>
              </a:rPr>
              <a:t>todynamic</a:t>
            </a:r>
            <a:r>
              <a:rPr kumimoji="0" lang="en-US" sz="1050" b="0" i="0" u="none" strike="noStrike" kern="1200" cap="none" spc="0" normalizeH="0" baseline="0" noProof="0">
                <a:ln>
                  <a:noFill/>
                </a:ln>
                <a:solidFill>
                  <a:srgbClr val="3B3B3B"/>
                </a:solidFill>
                <a:effectLst/>
                <a:uLnTx/>
                <a:uFillTx/>
                <a:latin typeface="Consolas" panose="020B0609020204030204" pitchFamily="49" charset="0"/>
                <a:ea typeface="+mn-ea"/>
                <a:cs typeface="+mn-cs"/>
              </a:rPr>
              <a:t>(</a:t>
            </a:r>
            <a:r>
              <a:rPr kumimoji="0" lang="en-US" sz="1050" b="0" i="0" u="none" strike="noStrike" kern="1200" cap="none" spc="0" normalizeH="0" baseline="0" noProof="0" err="1">
                <a:ln>
                  <a:noFill/>
                </a:ln>
                <a:solidFill>
                  <a:srgbClr val="3B3B3B"/>
                </a:solidFill>
                <a:effectLst/>
                <a:uLnTx/>
                <a:uFillTx/>
                <a:latin typeface="Consolas" panose="020B0609020204030204" pitchFamily="49" charset="0"/>
                <a:ea typeface="+mn-ea"/>
                <a:cs typeface="+mn-cs"/>
              </a:rPr>
              <a:t>customDimensions</a:t>
            </a:r>
            <a:r>
              <a:rPr kumimoji="0" lang="en-US" sz="1050" b="0" i="0" u="none" strike="noStrike" kern="1200" cap="none" spc="0" normalizeH="0" baseline="0" noProof="0">
                <a:ln>
                  <a:noFill/>
                </a:ln>
                <a:solidFill>
                  <a:srgbClr val="3B3B3B"/>
                </a:solidFill>
                <a:effectLst/>
                <a:uLnTx/>
                <a:uFillTx/>
                <a:latin typeface="Consolas" panose="020B0609020204030204" pitchFamily="49" charset="0"/>
                <a:ea typeface="+mn-ea"/>
                <a:cs typeface="+mn-cs"/>
              </a:rPr>
              <a:t>)</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r>
              <a:rPr kumimoji="0" lang="en-US" sz="1050" b="0" i="0" u="none" strike="noStrike" kern="1200" cap="none" spc="0" normalizeH="0" baseline="0" noProof="0">
                <a:ln>
                  <a:noFill/>
                </a:ln>
                <a:solidFill>
                  <a:srgbClr val="3B3B3B"/>
                </a:solidFill>
                <a:effectLst/>
                <a:uLnTx/>
                <a:uFillTx/>
                <a:latin typeface="Consolas" panose="020B0609020204030204" pitchFamily="49" charset="0"/>
                <a:ea typeface="+mn-ea"/>
                <a:cs typeface="+mn-cs"/>
              </a:rPr>
              <a:t> extend </a:t>
            </a:r>
            <a:r>
              <a:rPr kumimoji="0" lang="en-US" sz="1050" b="0" i="0" u="none" strike="noStrike" kern="1200" cap="none" spc="0" normalizeH="0" baseline="0" noProof="0" err="1">
                <a:ln>
                  <a:noFill/>
                </a:ln>
                <a:solidFill>
                  <a:srgbClr val="3B3B3B"/>
                </a:solidFill>
                <a:effectLst/>
                <a:uLnTx/>
                <a:uFillTx/>
                <a:latin typeface="Consolas" panose="020B0609020204030204" pitchFamily="49" charset="0"/>
                <a:ea typeface="+mn-ea"/>
                <a:cs typeface="+mn-cs"/>
              </a:rPr>
              <a:t>conversationId</a:t>
            </a:r>
            <a:r>
              <a:rPr kumimoji="0" lang="en-US" sz="1050" b="0" i="0" u="none" strike="noStrike" kern="1200" cap="none" spc="0" normalizeH="0" baseline="0" noProof="0">
                <a:ln>
                  <a:noFill/>
                </a:ln>
                <a:solidFill>
                  <a:srgbClr val="3B3B3B"/>
                </a:solidFill>
                <a:effectLst/>
                <a:uLnTx/>
                <a:uFillTx/>
                <a:latin typeface="Consolas" panose="020B0609020204030204" pitchFamily="49" charset="0"/>
                <a:ea typeface="+mn-ea"/>
                <a:cs typeface="+mn-cs"/>
              </a:rPr>
              <a:t> </a:t>
            </a:r>
            <a:r>
              <a:rPr kumimoji="0" lang="en-US" sz="105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r>
              <a:rPr kumimoji="0" lang="en-US" sz="1050" b="0" i="0" u="none" strike="noStrike" kern="1200" cap="none" spc="0" normalizeH="0" baseline="0" noProof="0">
                <a:ln>
                  <a:noFill/>
                </a:ln>
                <a:solidFill>
                  <a:srgbClr val="3B3B3B"/>
                </a:solidFill>
                <a:effectLst/>
                <a:uLnTx/>
                <a:uFillTx/>
                <a:latin typeface="Consolas" panose="020B0609020204030204" pitchFamily="49" charset="0"/>
                <a:ea typeface="+mn-ea"/>
                <a:cs typeface="+mn-cs"/>
              </a:rPr>
              <a:t> </a:t>
            </a:r>
            <a:r>
              <a:rPr kumimoji="0" lang="en-US" sz="1050" b="0" i="0" u="none" strike="noStrike" kern="1200" cap="none" spc="0" normalizeH="0" baseline="0" noProof="0" err="1">
                <a:ln>
                  <a:noFill/>
                </a:ln>
                <a:solidFill>
                  <a:srgbClr val="795E26"/>
                </a:solidFill>
                <a:effectLst/>
                <a:uLnTx/>
                <a:uFillTx/>
                <a:latin typeface="Consolas" panose="020B0609020204030204" pitchFamily="49" charset="0"/>
                <a:ea typeface="+mn-ea"/>
                <a:cs typeface="+mn-cs"/>
              </a:rPr>
              <a:t>tostring</a:t>
            </a:r>
            <a:r>
              <a:rPr kumimoji="0" lang="en-US" sz="1050" b="0" i="0" u="none" strike="noStrike" kern="1200" cap="none" spc="0" normalizeH="0" baseline="0" noProof="0">
                <a:ln>
                  <a:noFill/>
                </a:ln>
                <a:solidFill>
                  <a:srgbClr val="3B3B3B"/>
                </a:solidFill>
                <a:effectLst/>
                <a:uLnTx/>
                <a:uFillTx/>
                <a:latin typeface="Consolas" panose="020B0609020204030204" pitchFamily="49" charset="0"/>
                <a:ea typeface="+mn-ea"/>
                <a:cs typeface="+mn-cs"/>
              </a:rPr>
              <a:t>(</a:t>
            </a:r>
            <a:r>
              <a:rPr kumimoji="0" lang="en-US" sz="1050" b="0" i="0" u="none" strike="noStrike" kern="1200" cap="none" spc="0" normalizeH="0" baseline="0" noProof="0" err="1">
                <a:ln>
                  <a:noFill/>
                </a:ln>
                <a:solidFill>
                  <a:srgbClr val="3B3B3B"/>
                </a:solidFill>
                <a:effectLst/>
                <a:uLnTx/>
                <a:uFillTx/>
                <a:latin typeface="Consolas" panose="020B0609020204030204" pitchFamily="49" charset="0"/>
                <a:ea typeface="+mn-ea"/>
                <a:cs typeface="+mn-cs"/>
              </a:rPr>
              <a:t>cd</a:t>
            </a:r>
            <a:r>
              <a:rPr kumimoji="0" lang="en-US" sz="105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a:t>
            </a:r>
            <a:r>
              <a:rPr kumimoji="0" lang="en-US" sz="1050" b="0" i="0" u="none" strike="noStrike" kern="1200" cap="none" spc="0" normalizeH="0" baseline="0" noProof="0" err="1">
                <a:ln>
                  <a:noFill/>
                </a:ln>
                <a:solidFill>
                  <a:srgbClr val="3B3B3B"/>
                </a:solidFill>
                <a:effectLst/>
                <a:uLnTx/>
                <a:uFillTx/>
                <a:latin typeface="Consolas" panose="020B0609020204030204" pitchFamily="49" charset="0"/>
                <a:ea typeface="+mn-ea"/>
                <a:cs typeface="+mn-cs"/>
              </a:rPr>
              <a:t>conversationId</a:t>
            </a:r>
            <a:r>
              <a:rPr kumimoji="0" lang="en-US" sz="1050" b="0" i="0" u="none" strike="noStrike" kern="1200" cap="none" spc="0" normalizeH="0" baseline="0" noProof="0">
                <a:ln>
                  <a:noFill/>
                </a:ln>
                <a:solidFill>
                  <a:srgbClr val="3B3B3B"/>
                </a:solidFill>
                <a:effectLst/>
                <a:uLnTx/>
                <a:uFillTx/>
                <a:latin typeface="Consolas" panose="020B0609020204030204" pitchFamily="49" charset="0"/>
                <a:ea typeface="+mn-ea"/>
                <a:cs typeface="+mn-cs"/>
              </a:rPr>
              <a:t>)</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r>
              <a:rPr kumimoji="0" lang="en-US" sz="1050" b="0" i="0" u="none" strike="noStrike" kern="1200" cap="none" spc="0" normalizeH="0" baseline="0" noProof="0">
                <a:ln>
                  <a:noFill/>
                </a:ln>
                <a:solidFill>
                  <a:srgbClr val="3B3B3B"/>
                </a:solidFill>
                <a:effectLst/>
                <a:uLnTx/>
                <a:uFillTx/>
                <a:latin typeface="Consolas" panose="020B0609020204030204" pitchFamily="49" charset="0"/>
                <a:ea typeface="+mn-ea"/>
                <a:cs typeface="+mn-cs"/>
              </a:rPr>
              <a:t> extend topic </a:t>
            </a:r>
            <a:r>
              <a:rPr kumimoji="0" lang="en-US" sz="105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r>
              <a:rPr kumimoji="0" lang="en-US" sz="1050" b="0" i="0" u="none" strike="noStrike" kern="1200" cap="none" spc="0" normalizeH="0" baseline="0" noProof="0">
                <a:ln>
                  <a:noFill/>
                </a:ln>
                <a:solidFill>
                  <a:srgbClr val="3B3B3B"/>
                </a:solidFill>
                <a:effectLst/>
                <a:uLnTx/>
                <a:uFillTx/>
                <a:latin typeface="Consolas" panose="020B0609020204030204" pitchFamily="49" charset="0"/>
                <a:ea typeface="+mn-ea"/>
                <a:cs typeface="+mn-cs"/>
              </a:rPr>
              <a:t> </a:t>
            </a:r>
            <a:r>
              <a:rPr kumimoji="0" lang="en-US" sz="1050" b="0" i="0" u="none" strike="noStrike" kern="1200" cap="none" spc="0" normalizeH="0" baseline="0" noProof="0" err="1">
                <a:ln>
                  <a:noFill/>
                </a:ln>
                <a:solidFill>
                  <a:srgbClr val="795E26"/>
                </a:solidFill>
                <a:effectLst/>
                <a:uLnTx/>
                <a:uFillTx/>
                <a:latin typeface="Consolas" panose="020B0609020204030204" pitchFamily="49" charset="0"/>
                <a:ea typeface="+mn-ea"/>
                <a:cs typeface="+mn-cs"/>
              </a:rPr>
              <a:t>tostring</a:t>
            </a:r>
            <a:r>
              <a:rPr kumimoji="0" lang="en-US" sz="1050" b="0" i="0" u="none" strike="noStrike" kern="1200" cap="none" spc="0" normalizeH="0" baseline="0" noProof="0">
                <a:ln>
                  <a:noFill/>
                </a:ln>
                <a:solidFill>
                  <a:srgbClr val="3B3B3B"/>
                </a:solidFill>
                <a:effectLst/>
                <a:uLnTx/>
                <a:uFillTx/>
                <a:latin typeface="Consolas" panose="020B0609020204030204" pitchFamily="49" charset="0"/>
                <a:ea typeface="+mn-ea"/>
                <a:cs typeface="+mn-cs"/>
              </a:rPr>
              <a:t>(</a:t>
            </a:r>
            <a:r>
              <a:rPr kumimoji="0" lang="en-US" sz="1050" b="0" i="0" u="none" strike="noStrike" kern="1200" cap="none" spc="0" normalizeH="0" baseline="0" noProof="0" err="1">
                <a:ln>
                  <a:noFill/>
                </a:ln>
                <a:solidFill>
                  <a:srgbClr val="3B3B3B"/>
                </a:solidFill>
                <a:effectLst/>
                <a:uLnTx/>
                <a:uFillTx/>
                <a:latin typeface="Consolas" panose="020B0609020204030204" pitchFamily="49" charset="0"/>
                <a:ea typeface="+mn-ea"/>
                <a:cs typeface="+mn-cs"/>
              </a:rPr>
              <a:t>cd</a:t>
            </a:r>
            <a:r>
              <a:rPr kumimoji="0" lang="en-US" sz="105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a:t>
            </a:r>
            <a:r>
              <a:rPr kumimoji="0" lang="en-US" sz="1050" b="0" i="0" u="none" strike="noStrike" kern="1200" cap="none" spc="0" normalizeH="0" baseline="0" noProof="0" err="1">
                <a:ln>
                  <a:noFill/>
                </a:ln>
                <a:solidFill>
                  <a:srgbClr val="3B3B3B"/>
                </a:solidFill>
                <a:effectLst/>
                <a:uLnTx/>
                <a:uFillTx/>
                <a:latin typeface="Consolas" panose="020B0609020204030204" pitchFamily="49" charset="0"/>
                <a:ea typeface="+mn-ea"/>
                <a:cs typeface="+mn-cs"/>
              </a:rPr>
              <a:t>TopicName</a:t>
            </a:r>
            <a:r>
              <a:rPr kumimoji="0" lang="en-US" sz="1050" b="0" i="0" u="none" strike="noStrike" kern="1200" cap="none" spc="0" normalizeH="0" baseline="0" noProof="0">
                <a:ln>
                  <a:noFill/>
                </a:ln>
                <a:solidFill>
                  <a:srgbClr val="3B3B3B"/>
                </a:solidFill>
                <a:effectLst/>
                <a:uLnTx/>
                <a:uFillTx/>
                <a:latin typeface="Consolas" panose="020B0609020204030204" pitchFamily="49" charset="0"/>
                <a:ea typeface="+mn-ea"/>
                <a:cs typeface="+mn-cs"/>
              </a:rPr>
              <a:t>)</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r>
              <a:rPr kumimoji="0" lang="en-US" sz="1050" b="0" i="0" u="none" strike="noStrike" kern="1200" cap="none" spc="0" normalizeH="0" baseline="0" noProof="0">
                <a:ln>
                  <a:noFill/>
                </a:ln>
                <a:solidFill>
                  <a:srgbClr val="3B3B3B"/>
                </a:solidFill>
                <a:effectLst/>
                <a:uLnTx/>
                <a:uFillTx/>
                <a:latin typeface="Consolas" panose="020B0609020204030204" pitchFamily="49" charset="0"/>
                <a:ea typeface="+mn-ea"/>
                <a:cs typeface="+mn-cs"/>
              </a:rPr>
              <a:t> extend message </a:t>
            </a:r>
            <a:r>
              <a:rPr kumimoji="0" lang="en-US" sz="105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r>
              <a:rPr kumimoji="0" lang="en-US" sz="1050" b="0" i="0" u="none" strike="noStrike" kern="1200" cap="none" spc="0" normalizeH="0" baseline="0" noProof="0">
                <a:ln>
                  <a:noFill/>
                </a:ln>
                <a:solidFill>
                  <a:srgbClr val="3B3B3B"/>
                </a:solidFill>
                <a:effectLst/>
                <a:uLnTx/>
                <a:uFillTx/>
                <a:latin typeface="Consolas" panose="020B0609020204030204" pitchFamily="49" charset="0"/>
                <a:ea typeface="+mn-ea"/>
                <a:cs typeface="+mn-cs"/>
              </a:rPr>
              <a:t> </a:t>
            </a:r>
            <a:r>
              <a:rPr kumimoji="0" lang="en-US" sz="1050" b="0" i="0" u="none" strike="noStrike" kern="1200" cap="none" spc="0" normalizeH="0" baseline="0" noProof="0" err="1">
                <a:ln>
                  <a:noFill/>
                </a:ln>
                <a:solidFill>
                  <a:srgbClr val="795E26"/>
                </a:solidFill>
                <a:effectLst/>
                <a:uLnTx/>
                <a:uFillTx/>
                <a:latin typeface="Consolas" panose="020B0609020204030204" pitchFamily="49" charset="0"/>
                <a:ea typeface="+mn-ea"/>
                <a:cs typeface="+mn-cs"/>
              </a:rPr>
              <a:t>tostring</a:t>
            </a:r>
            <a:r>
              <a:rPr kumimoji="0" lang="en-US" sz="1050" b="0" i="0" u="none" strike="noStrike" kern="1200" cap="none" spc="0" normalizeH="0" baseline="0" noProof="0">
                <a:ln>
                  <a:noFill/>
                </a:ln>
                <a:solidFill>
                  <a:srgbClr val="3B3B3B"/>
                </a:solidFill>
                <a:effectLst/>
                <a:uLnTx/>
                <a:uFillTx/>
                <a:latin typeface="Consolas" panose="020B0609020204030204" pitchFamily="49" charset="0"/>
                <a:ea typeface="+mn-ea"/>
                <a:cs typeface="+mn-cs"/>
              </a:rPr>
              <a:t>(</a:t>
            </a:r>
            <a:r>
              <a:rPr kumimoji="0" lang="en-US" sz="1050" b="0" i="0" u="none" strike="noStrike" kern="1200" cap="none" spc="0" normalizeH="0" baseline="0" noProof="0" err="1">
                <a:ln>
                  <a:noFill/>
                </a:ln>
                <a:solidFill>
                  <a:srgbClr val="3B3B3B"/>
                </a:solidFill>
                <a:effectLst/>
                <a:uLnTx/>
                <a:uFillTx/>
                <a:latin typeface="Consolas" panose="020B0609020204030204" pitchFamily="49" charset="0"/>
                <a:ea typeface="+mn-ea"/>
                <a:cs typeface="+mn-cs"/>
              </a:rPr>
              <a:t>cd</a:t>
            </a:r>
            <a:r>
              <a:rPr kumimoji="0" lang="en-US" sz="105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a:t>
            </a:r>
            <a:r>
              <a:rPr kumimoji="0" lang="en-US" sz="1050" b="0" i="0" u="none" strike="noStrike" kern="1200" cap="none" spc="0" normalizeH="0" baseline="0" noProof="0" err="1">
                <a:ln>
                  <a:noFill/>
                </a:ln>
                <a:solidFill>
                  <a:srgbClr val="3B3B3B"/>
                </a:solidFill>
                <a:effectLst/>
                <a:uLnTx/>
                <a:uFillTx/>
                <a:latin typeface="Consolas" panose="020B0609020204030204" pitchFamily="49" charset="0"/>
                <a:ea typeface="+mn-ea"/>
                <a:cs typeface="+mn-cs"/>
              </a:rPr>
              <a:t>Message</a:t>
            </a:r>
            <a:r>
              <a:rPr kumimoji="0" lang="en-US" sz="1050" b="0" i="0" u="none" strike="noStrike" kern="1200" cap="none" spc="0" normalizeH="0" baseline="0" noProof="0">
                <a:ln>
                  <a:noFill/>
                </a:ln>
                <a:solidFill>
                  <a:srgbClr val="3B3B3B"/>
                </a:solidFill>
                <a:effectLst/>
                <a:uLnTx/>
                <a:uFillTx/>
                <a:latin typeface="Consolas" panose="020B0609020204030204" pitchFamily="49" charset="0"/>
                <a:ea typeface="+mn-ea"/>
                <a:cs typeface="+mn-cs"/>
              </a:rPr>
              <a:t>)</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r>
              <a:rPr kumimoji="0" lang="en-US" sz="1050" b="0" i="0" u="none" strike="noStrike" kern="1200" cap="none" spc="0" normalizeH="0" baseline="0" noProof="0">
                <a:ln>
                  <a:noFill/>
                </a:ln>
                <a:solidFill>
                  <a:srgbClr val="3B3B3B"/>
                </a:solidFill>
                <a:effectLst/>
                <a:uLnTx/>
                <a:uFillTx/>
                <a:latin typeface="Consolas" panose="020B0609020204030204" pitchFamily="49" charset="0"/>
                <a:ea typeface="+mn-ea"/>
                <a:cs typeface="+mn-cs"/>
              </a:rPr>
              <a:t> extend result </a:t>
            </a:r>
            <a:r>
              <a:rPr kumimoji="0" lang="en-US" sz="105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r>
              <a:rPr kumimoji="0" lang="en-US" sz="1050" b="0" i="0" u="none" strike="noStrike" kern="1200" cap="none" spc="0" normalizeH="0" baseline="0" noProof="0">
                <a:ln>
                  <a:noFill/>
                </a:ln>
                <a:solidFill>
                  <a:srgbClr val="3B3B3B"/>
                </a:solidFill>
                <a:effectLst/>
                <a:uLnTx/>
                <a:uFillTx/>
                <a:latin typeface="Consolas" panose="020B0609020204030204" pitchFamily="49" charset="0"/>
                <a:ea typeface="+mn-ea"/>
                <a:cs typeface="+mn-cs"/>
              </a:rPr>
              <a:t> </a:t>
            </a:r>
            <a:r>
              <a:rPr kumimoji="0" lang="en-US" sz="1050" b="0" i="0" u="none" strike="noStrike" kern="1200" cap="none" spc="0" normalizeH="0" baseline="0" noProof="0" err="1">
                <a:ln>
                  <a:noFill/>
                </a:ln>
                <a:solidFill>
                  <a:srgbClr val="795E26"/>
                </a:solidFill>
                <a:effectLst/>
                <a:uLnTx/>
                <a:uFillTx/>
                <a:latin typeface="Consolas" panose="020B0609020204030204" pitchFamily="49" charset="0"/>
                <a:ea typeface="+mn-ea"/>
                <a:cs typeface="+mn-cs"/>
              </a:rPr>
              <a:t>tostring</a:t>
            </a:r>
            <a:r>
              <a:rPr kumimoji="0" lang="en-US" sz="1050" b="0" i="0" u="none" strike="noStrike" kern="1200" cap="none" spc="0" normalizeH="0" baseline="0" noProof="0">
                <a:ln>
                  <a:noFill/>
                </a:ln>
                <a:solidFill>
                  <a:srgbClr val="3B3B3B"/>
                </a:solidFill>
                <a:effectLst/>
                <a:uLnTx/>
                <a:uFillTx/>
                <a:latin typeface="Consolas" panose="020B0609020204030204" pitchFamily="49" charset="0"/>
                <a:ea typeface="+mn-ea"/>
                <a:cs typeface="+mn-cs"/>
              </a:rPr>
              <a:t>(</a:t>
            </a:r>
            <a:r>
              <a:rPr kumimoji="0" lang="en-US" sz="1050" b="0" i="0" u="none" strike="noStrike" kern="1200" cap="none" spc="0" normalizeH="0" baseline="0" noProof="0" err="1">
                <a:ln>
                  <a:noFill/>
                </a:ln>
                <a:solidFill>
                  <a:srgbClr val="3B3B3B"/>
                </a:solidFill>
                <a:effectLst/>
                <a:uLnTx/>
                <a:uFillTx/>
                <a:latin typeface="Consolas" panose="020B0609020204030204" pitchFamily="49" charset="0"/>
                <a:ea typeface="+mn-ea"/>
                <a:cs typeface="+mn-cs"/>
              </a:rPr>
              <a:t>cd</a:t>
            </a:r>
            <a:r>
              <a:rPr kumimoji="0" lang="en-US" sz="105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a:t>
            </a:r>
            <a:r>
              <a:rPr kumimoji="0" lang="en-US" sz="1050" b="0" i="0" u="none" strike="noStrike" kern="1200" cap="none" spc="0" normalizeH="0" baseline="0" noProof="0" err="1">
                <a:ln>
                  <a:noFill/>
                </a:ln>
                <a:solidFill>
                  <a:srgbClr val="3B3B3B"/>
                </a:solidFill>
                <a:effectLst/>
                <a:uLnTx/>
                <a:uFillTx/>
                <a:latin typeface="Consolas" panose="020B0609020204030204" pitchFamily="49" charset="0"/>
                <a:ea typeface="+mn-ea"/>
                <a:cs typeface="+mn-cs"/>
              </a:rPr>
              <a:t>Result</a:t>
            </a:r>
            <a:r>
              <a:rPr kumimoji="0" lang="en-US" sz="1050" b="0" i="0" u="none" strike="noStrike" kern="1200" cap="none" spc="0" normalizeH="0" baseline="0" noProof="0">
                <a:ln>
                  <a:noFill/>
                </a:ln>
                <a:solidFill>
                  <a:srgbClr val="3B3B3B"/>
                </a:solidFill>
                <a:effectLst/>
                <a:uLnTx/>
                <a:uFillTx/>
                <a:latin typeface="Consolas" panose="020B0609020204030204" pitchFamily="49" charset="0"/>
                <a:ea typeface="+mn-ea"/>
                <a:cs typeface="+mn-cs"/>
              </a:rPr>
              <a:t>)</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r>
              <a:rPr kumimoji="0" lang="en-US" sz="1050" b="0" i="0" u="none" strike="noStrike" kern="1200" cap="none" spc="0" normalizeH="0" baseline="0" noProof="0">
                <a:ln>
                  <a:noFill/>
                </a:ln>
                <a:solidFill>
                  <a:srgbClr val="3B3B3B"/>
                </a:solidFill>
                <a:effectLst/>
                <a:uLnTx/>
                <a:uFillTx/>
                <a:latin typeface="Consolas" panose="020B0609020204030204" pitchFamily="49" charset="0"/>
                <a:ea typeface="+mn-ea"/>
                <a:cs typeface="+mn-cs"/>
              </a:rPr>
              <a:t> extend </a:t>
            </a:r>
            <a:r>
              <a:rPr kumimoji="0" lang="en-US" sz="1050" b="0" i="0" u="none" strike="noStrike" kern="1200" cap="none" spc="0" normalizeH="0" baseline="0" noProof="0" err="1">
                <a:ln>
                  <a:noFill/>
                </a:ln>
                <a:solidFill>
                  <a:srgbClr val="3B3B3B"/>
                </a:solidFill>
                <a:effectLst/>
                <a:uLnTx/>
                <a:uFillTx/>
                <a:latin typeface="Consolas" panose="020B0609020204030204" pitchFamily="49" charset="0"/>
                <a:ea typeface="+mn-ea"/>
                <a:cs typeface="+mn-cs"/>
              </a:rPr>
              <a:t>SerializedData</a:t>
            </a:r>
            <a:r>
              <a:rPr kumimoji="0" lang="en-US" sz="1050" b="0" i="0" u="none" strike="noStrike" kern="1200" cap="none" spc="0" normalizeH="0" baseline="0" noProof="0">
                <a:ln>
                  <a:noFill/>
                </a:ln>
                <a:solidFill>
                  <a:srgbClr val="3B3B3B"/>
                </a:solidFill>
                <a:effectLst/>
                <a:uLnTx/>
                <a:uFillTx/>
                <a:latin typeface="Consolas" panose="020B0609020204030204" pitchFamily="49" charset="0"/>
                <a:ea typeface="+mn-ea"/>
                <a:cs typeface="+mn-cs"/>
              </a:rPr>
              <a:t> </a:t>
            </a:r>
            <a:r>
              <a:rPr kumimoji="0" lang="en-US" sz="105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r>
              <a:rPr kumimoji="0" lang="en-US" sz="1050" b="0" i="0" u="none" strike="noStrike" kern="1200" cap="none" spc="0" normalizeH="0" baseline="0" noProof="0">
                <a:ln>
                  <a:noFill/>
                </a:ln>
                <a:solidFill>
                  <a:srgbClr val="3B3B3B"/>
                </a:solidFill>
                <a:effectLst/>
                <a:uLnTx/>
                <a:uFillTx/>
                <a:latin typeface="Consolas" panose="020B0609020204030204" pitchFamily="49" charset="0"/>
                <a:ea typeface="+mn-ea"/>
                <a:cs typeface="+mn-cs"/>
              </a:rPr>
              <a:t> </a:t>
            </a:r>
            <a:r>
              <a:rPr kumimoji="0" lang="en-US" sz="1050" b="0" i="0" u="none" strike="noStrike" kern="1200" cap="none" spc="0" normalizeH="0" baseline="0" noProof="0" err="1">
                <a:ln>
                  <a:noFill/>
                </a:ln>
                <a:solidFill>
                  <a:srgbClr val="795E26"/>
                </a:solidFill>
                <a:effectLst/>
                <a:uLnTx/>
                <a:uFillTx/>
                <a:latin typeface="Consolas" panose="020B0609020204030204" pitchFamily="49" charset="0"/>
                <a:ea typeface="+mn-ea"/>
                <a:cs typeface="+mn-cs"/>
              </a:rPr>
              <a:t>tostring</a:t>
            </a:r>
            <a:r>
              <a:rPr kumimoji="0" lang="en-US" sz="1050" b="0" i="0" u="none" strike="noStrike" kern="1200" cap="none" spc="0" normalizeH="0" baseline="0" noProof="0">
                <a:ln>
                  <a:noFill/>
                </a:ln>
                <a:solidFill>
                  <a:srgbClr val="3B3B3B"/>
                </a:solidFill>
                <a:effectLst/>
                <a:uLnTx/>
                <a:uFillTx/>
                <a:latin typeface="Consolas" panose="020B0609020204030204" pitchFamily="49" charset="0"/>
                <a:ea typeface="+mn-ea"/>
                <a:cs typeface="+mn-cs"/>
              </a:rPr>
              <a:t>(</a:t>
            </a:r>
            <a:r>
              <a:rPr kumimoji="0" lang="en-US" sz="1050" b="0" i="0" u="none" strike="noStrike" kern="1200" cap="none" spc="0" normalizeH="0" baseline="0" noProof="0" err="1">
                <a:ln>
                  <a:noFill/>
                </a:ln>
                <a:solidFill>
                  <a:srgbClr val="3B3B3B"/>
                </a:solidFill>
                <a:effectLst/>
                <a:uLnTx/>
                <a:uFillTx/>
                <a:latin typeface="Consolas" panose="020B0609020204030204" pitchFamily="49" charset="0"/>
                <a:ea typeface="+mn-ea"/>
                <a:cs typeface="+mn-cs"/>
              </a:rPr>
              <a:t>cd</a:t>
            </a:r>
            <a:r>
              <a:rPr kumimoji="0" lang="en-US" sz="105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a:t>
            </a:r>
            <a:r>
              <a:rPr kumimoji="0" lang="en-US" sz="1050" b="0" i="0" u="none" strike="noStrike" kern="1200" cap="none" spc="0" normalizeH="0" baseline="0" noProof="0" err="1">
                <a:ln>
                  <a:noFill/>
                </a:ln>
                <a:solidFill>
                  <a:srgbClr val="3B3B3B"/>
                </a:solidFill>
                <a:effectLst/>
                <a:uLnTx/>
                <a:uFillTx/>
                <a:latin typeface="Consolas" panose="020B0609020204030204" pitchFamily="49" charset="0"/>
                <a:ea typeface="+mn-ea"/>
                <a:cs typeface="+mn-cs"/>
              </a:rPr>
              <a:t>SerializedData</a:t>
            </a:r>
            <a:r>
              <a:rPr kumimoji="0" lang="en-US" sz="1050" b="0" i="0" u="none" strike="noStrike" kern="1200" cap="none" spc="0" normalizeH="0" baseline="0" noProof="0">
                <a:ln>
                  <a:noFill/>
                </a:ln>
                <a:solidFill>
                  <a:srgbClr val="3B3B3B"/>
                </a:solidFill>
                <a:effectLst/>
                <a:uLnTx/>
                <a:uFillTx/>
                <a:latin typeface="Consolas" panose="020B0609020204030204" pitchFamily="49" charset="0"/>
                <a:ea typeface="+mn-ea"/>
                <a:cs typeface="+mn-cs"/>
              </a:rPr>
              <a:t>)</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r>
              <a:rPr kumimoji="0" lang="en-US" sz="1050" b="0" i="0" u="none" strike="noStrike" kern="1200" cap="none" spc="0" normalizeH="0" baseline="0" noProof="0">
                <a:ln>
                  <a:noFill/>
                </a:ln>
                <a:solidFill>
                  <a:srgbClr val="3B3B3B"/>
                </a:solidFill>
                <a:effectLst/>
                <a:uLnTx/>
                <a:uFillTx/>
                <a:latin typeface="Consolas" panose="020B0609020204030204" pitchFamily="49" charset="0"/>
                <a:ea typeface="+mn-ea"/>
                <a:cs typeface="+mn-cs"/>
              </a:rPr>
              <a:t> extend Summary </a:t>
            </a:r>
            <a:r>
              <a:rPr kumimoji="0" lang="en-US" sz="105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r>
              <a:rPr kumimoji="0" lang="en-US" sz="1050" b="0" i="0" u="none" strike="noStrike" kern="1200" cap="none" spc="0" normalizeH="0" baseline="0" noProof="0">
                <a:ln>
                  <a:noFill/>
                </a:ln>
                <a:solidFill>
                  <a:srgbClr val="3B3B3B"/>
                </a:solidFill>
                <a:effectLst/>
                <a:uLnTx/>
                <a:uFillTx/>
                <a:latin typeface="Consolas" panose="020B0609020204030204" pitchFamily="49" charset="0"/>
                <a:ea typeface="+mn-ea"/>
                <a:cs typeface="+mn-cs"/>
              </a:rPr>
              <a:t> </a:t>
            </a:r>
            <a:r>
              <a:rPr kumimoji="0" lang="en-US" sz="1050" b="0" i="0" u="none" strike="noStrike" kern="1200" cap="none" spc="0" normalizeH="0" baseline="0" noProof="0" err="1">
                <a:ln>
                  <a:noFill/>
                </a:ln>
                <a:solidFill>
                  <a:srgbClr val="795E26"/>
                </a:solidFill>
                <a:effectLst/>
                <a:uLnTx/>
                <a:uFillTx/>
                <a:latin typeface="Consolas" panose="020B0609020204030204" pitchFamily="49" charset="0"/>
                <a:ea typeface="+mn-ea"/>
                <a:cs typeface="+mn-cs"/>
              </a:rPr>
              <a:t>tostring</a:t>
            </a:r>
            <a:r>
              <a:rPr kumimoji="0" lang="en-US" sz="1050" b="0" i="0" u="none" strike="noStrike" kern="1200" cap="none" spc="0" normalizeH="0" baseline="0" noProof="0">
                <a:ln>
                  <a:noFill/>
                </a:ln>
                <a:solidFill>
                  <a:srgbClr val="3B3B3B"/>
                </a:solidFill>
                <a:effectLst/>
                <a:uLnTx/>
                <a:uFillTx/>
                <a:latin typeface="Consolas" panose="020B0609020204030204" pitchFamily="49" charset="0"/>
                <a:ea typeface="+mn-ea"/>
                <a:cs typeface="+mn-cs"/>
              </a:rPr>
              <a:t>(</a:t>
            </a:r>
            <a:r>
              <a:rPr kumimoji="0" lang="en-US" sz="1050" b="0" i="0" u="none" strike="noStrike" kern="1200" cap="none" spc="0" normalizeH="0" baseline="0" noProof="0" err="1">
                <a:ln>
                  <a:noFill/>
                </a:ln>
                <a:solidFill>
                  <a:srgbClr val="3B3B3B"/>
                </a:solidFill>
                <a:effectLst/>
                <a:uLnTx/>
                <a:uFillTx/>
                <a:latin typeface="Consolas" panose="020B0609020204030204" pitchFamily="49" charset="0"/>
                <a:ea typeface="+mn-ea"/>
                <a:cs typeface="+mn-cs"/>
              </a:rPr>
              <a:t>cd</a:t>
            </a:r>
            <a:r>
              <a:rPr kumimoji="0" lang="en-US" sz="105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a:t>
            </a:r>
            <a:r>
              <a:rPr kumimoji="0" lang="en-US" sz="1050" b="0" i="0" u="none" strike="noStrike" kern="1200" cap="none" spc="0" normalizeH="0" baseline="0" noProof="0" err="1">
                <a:ln>
                  <a:noFill/>
                </a:ln>
                <a:solidFill>
                  <a:srgbClr val="3B3B3B"/>
                </a:solidFill>
                <a:effectLst/>
                <a:uLnTx/>
                <a:uFillTx/>
                <a:latin typeface="Consolas" panose="020B0609020204030204" pitchFamily="49" charset="0"/>
                <a:ea typeface="+mn-ea"/>
                <a:cs typeface="+mn-cs"/>
              </a:rPr>
              <a:t>Summary</a:t>
            </a:r>
            <a:r>
              <a:rPr kumimoji="0" lang="en-US" sz="1050" b="0" i="0" u="none" strike="noStrike" kern="1200" cap="none" spc="0" normalizeH="0" baseline="0" noProof="0">
                <a:ln>
                  <a:noFill/>
                </a:ln>
                <a:solidFill>
                  <a:srgbClr val="3B3B3B"/>
                </a:solidFill>
                <a:effectLst/>
                <a:uLnTx/>
                <a:uFillTx/>
                <a:latin typeface="Consolas" panose="020B0609020204030204" pitchFamily="49" charset="0"/>
                <a:ea typeface="+mn-ea"/>
                <a:cs typeface="+mn-cs"/>
              </a:rPr>
              <a:t>)</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r>
              <a:rPr kumimoji="0" lang="en-US" sz="1050" b="0" i="0" u="none" strike="noStrike" kern="1200" cap="none" spc="0" normalizeH="0" baseline="0" noProof="0">
                <a:ln>
                  <a:noFill/>
                </a:ln>
                <a:solidFill>
                  <a:srgbClr val="3B3B3B"/>
                </a:solidFill>
                <a:effectLst/>
                <a:uLnTx/>
                <a:uFillTx/>
                <a:latin typeface="Consolas" panose="020B0609020204030204" pitchFamily="49" charset="0"/>
                <a:ea typeface="+mn-ea"/>
                <a:cs typeface="+mn-cs"/>
              </a:rPr>
              <a:t> extend feedback </a:t>
            </a:r>
            <a:r>
              <a:rPr kumimoji="0" lang="en-US" sz="105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r>
              <a:rPr kumimoji="0" lang="en-US" sz="1050" b="0" i="0" u="none" strike="noStrike" kern="1200" cap="none" spc="0" normalizeH="0" baseline="0" noProof="0">
                <a:ln>
                  <a:noFill/>
                </a:ln>
                <a:solidFill>
                  <a:srgbClr val="3B3B3B"/>
                </a:solidFill>
                <a:effectLst/>
                <a:uLnTx/>
                <a:uFillTx/>
                <a:latin typeface="Consolas" panose="020B0609020204030204" pitchFamily="49" charset="0"/>
                <a:ea typeface="+mn-ea"/>
                <a:cs typeface="+mn-cs"/>
              </a:rPr>
              <a:t> </a:t>
            </a:r>
            <a:r>
              <a:rPr kumimoji="0" lang="en-US" sz="1050" b="0" i="0" u="none" strike="noStrike" kern="1200" cap="none" spc="0" normalizeH="0" baseline="0" noProof="0" err="1">
                <a:ln>
                  <a:noFill/>
                </a:ln>
                <a:solidFill>
                  <a:srgbClr val="795E26"/>
                </a:solidFill>
                <a:effectLst/>
                <a:uLnTx/>
                <a:uFillTx/>
                <a:latin typeface="Consolas" panose="020B0609020204030204" pitchFamily="49" charset="0"/>
                <a:ea typeface="+mn-ea"/>
                <a:cs typeface="+mn-cs"/>
              </a:rPr>
              <a:t>tostring</a:t>
            </a:r>
            <a:r>
              <a:rPr kumimoji="0" lang="en-US" sz="1050" b="0" i="0" u="none" strike="noStrike" kern="1200" cap="none" spc="0" normalizeH="0" baseline="0" noProof="0">
                <a:ln>
                  <a:noFill/>
                </a:ln>
                <a:solidFill>
                  <a:srgbClr val="3B3B3B"/>
                </a:solidFill>
                <a:effectLst/>
                <a:uLnTx/>
                <a:uFillTx/>
                <a:latin typeface="Consolas" panose="020B0609020204030204" pitchFamily="49" charset="0"/>
                <a:ea typeface="+mn-ea"/>
                <a:cs typeface="+mn-cs"/>
              </a:rPr>
              <a:t>(</a:t>
            </a:r>
            <a:r>
              <a:rPr kumimoji="0" lang="en-US" sz="1050" b="0" i="0" u="none" strike="noStrike" kern="1200" cap="none" spc="0" normalizeH="0" baseline="0" noProof="0" err="1">
                <a:ln>
                  <a:noFill/>
                </a:ln>
                <a:solidFill>
                  <a:srgbClr val="795E26"/>
                </a:solidFill>
                <a:effectLst/>
                <a:uLnTx/>
                <a:uFillTx/>
                <a:latin typeface="Consolas" panose="020B0609020204030204" pitchFamily="49" charset="0"/>
                <a:ea typeface="+mn-ea"/>
                <a:cs typeface="+mn-cs"/>
              </a:rPr>
              <a:t>todynamic</a:t>
            </a:r>
            <a:r>
              <a:rPr kumimoji="0" lang="en-US" sz="1050" b="0" i="0" u="none" strike="noStrike" kern="1200" cap="none" spc="0" normalizeH="0" baseline="0" noProof="0">
                <a:ln>
                  <a:noFill/>
                </a:ln>
                <a:solidFill>
                  <a:srgbClr val="3B3B3B"/>
                </a:solidFill>
                <a:effectLst/>
                <a:uLnTx/>
                <a:uFillTx/>
                <a:latin typeface="Consolas" panose="020B0609020204030204" pitchFamily="49" charset="0"/>
                <a:ea typeface="+mn-ea"/>
                <a:cs typeface="+mn-cs"/>
              </a:rPr>
              <a:t>(</a:t>
            </a:r>
            <a:r>
              <a:rPr kumimoji="0" lang="en-US" sz="1050" b="0" i="0" u="none" strike="noStrike" kern="1200" cap="none" spc="0" normalizeH="0" baseline="0" noProof="0" err="1">
                <a:ln>
                  <a:noFill/>
                </a:ln>
                <a:solidFill>
                  <a:srgbClr val="795E26"/>
                </a:solidFill>
                <a:effectLst/>
                <a:uLnTx/>
                <a:uFillTx/>
                <a:latin typeface="Consolas" panose="020B0609020204030204" pitchFamily="49" charset="0"/>
                <a:ea typeface="+mn-ea"/>
                <a:cs typeface="+mn-cs"/>
              </a:rPr>
              <a:t>replace_string</a:t>
            </a:r>
            <a:r>
              <a:rPr kumimoji="0" lang="en-US" sz="1050" b="0" i="0" u="none" strike="noStrike" kern="1200" cap="none" spc="0" normalizeH="0" baseline="0" noProof="0">
                <a:ln>
                  <a:noFill/>
                </a:ln>
                <a:solidFill>
                  <a:srgbClr val="3B3B3B"/>
                </a:solidFill>
                <a:effectLst/>
                <a:uLnTx/>
                <a:uFillTx/>
                <a:latin typeface="Consolas" panose="020B0609020204030204" pitchFamily="49" charset="0"/>
                <a:ea typeface="+mn-ea"/>
                <a:cs typeface="+mn-cs"/>
              </a:rPr>
              <a:t>(</a:t>
            </a:r>
            <a:r>
              <a:rPr kumimoji="0" lang="en-US" sz="1050" b="0" i="0" u="none" strike="noStrike" kern="1200" cap="none" spc="0" normalizeH="0" baseline="0" noProof="0" err="1">
                <a:ln>
                  <a:noFill/>
                </a:ln>
                <a:solidFill>
                  <a:srgbClr val="3B3B3B"/>
                </a:solidFill>
                <a:effectLst/>
                <a:uLnTx/>
                <a:uFillTx/>
                <a:latin typeface="Consolas" panose="020B0609020204030204" pitchFamily="49" charset="0"/>
                <a:ea typeface="+mn-ea"/>
                <a:cs typeface="+mn-cs"/>
              </a:rPr>
              <a:t>SerializedData</a:t>
            </a:r>
            <a:r>
              <a:rPr kumimoji="0" lang="en-US" sz="1050" b="0" i="0" u="none" strike="noStrike" kern="1200" cap="none" spc="0" normalizeH="0" baseline="0" noProof="0">
                <a:ln>
                  <a:noFill/>
                </a:ln>
                <a:solidFill>
                  <a:srgbClr val="3B3B3B"/>
                </a:solidFill>
                <a:effectLst/>
                <a:uLnTx/>
                <a:uFillTx/>
                <a:latin typeface="Consolas" panose="020B0609020204030204" pitchFamily="49" charset="0"/>
                <a:ea typeface="+mn-ea"/>
                <a:cs typeface="+mn-cs"/>
              </a:rPr>
              <a:t>,</a:t>
            </a:r>
            <a:r>
              <a:rPr kumimoji="0" lang="en-US" sz="1050" b="0" i="0" u="none" strike="noStrike" kern="1200" cap="none" spc="0" normalizeH="0" baseline="0" noProof="0">
                <a:ln>
                  <a:noFill/>
                </a:ln>
                <a:solidFill>
                  <a:srgbClr val="A31515"/>
                </a:solidFill>
                <a:effectLst/>
                <a:uLnTx/>
                <a:uFillTx/>
                <a:latin typeface="Consolas" panose="020B0609020204030204" pitchFamily="49" charset="0"/>
                <a:ea typeface="+mn-ea"/>
                <a:cs typeface="+mn-cs"/>
              </a:rPr>
              <a:t>"$"</a:t>
            </a:r>
            <a:r>
              <a:rPr kumimoji="0" lang="en-US" sz="1050" b="0" i="0" u="none" strike="noStrike" kern="1200" cap="none" spc="0" normalizeH="0" baseline="0" noProof="0">
                <a:ln>
                  <a:noFill/>
                </a:ln>
                <a:solidFill>
                  <a:srgbClr val="3B3B3B"/>
                </a:solidFill>
                <a:effectLst/>
                <a:uLnTx/>
                <a:uFillTx/>
                <a:latin typeface="Consolas" panose="020B0609020204030204" pitchFamily="49" charset="0"/>
                <a:ea typeface="+mn-ea"/>
                <a:cs typeface="+mn-cs"/>
              </a:rPr>
              <a:t>,</a:t>
            </a:r>
            <a:r>
              <a:rPr kumimoji="0" lang="en-US" sz="1050" b="0" i="0" u="none" strike="noStrike" kern="1200" cap="none" spc="0" normalizeH="0" baseline="0" noProof="0">
                <a:ln>
                  <a:noFill/>
                </a:ln>
                <a:solidFill>
                  <a:srgbClr val="A31515"/>
                </a:solidFill>
                <a:effectLst/>
                <a:uLnTx/>
                <a:uFillTx/>
                <a:latin typeface="Consolas" panose="020B0609020204030204" pitchFamily="49" charset="0"/>
                <a:ea typeface="+mn-ea"/>
                <a:cs typeface="+mn-cs"/>
              </a:rPr>
              <a:t>""</a:t>
            </a:r>
            <a:r>
              <a:rPr kumimoji="0" lang="en-US" sz="1050" b="0" i="0" u="none" strike="noStrike" kern="1200" cap="none" spc="0" normalizeH="0" baseline="0" noProof="0">
                <a:ln>
                  <a:noFill/>
                </a:ln>
                <a:solidFill>
                  <a:srgbClr val="3B3B3B"/>
                </a:solidFill>
                <a:effectLst/>
                <a:uLnTx/>
                <a:uFillTx/>
                <a:latin typeface="Consolas" panose="020B0609020204030204" pitchFamily="49" charset="0"/>
                <a:ea typeface="+mn-ea"/>
                <a:cs typeface="+mn-cs"/>
              </a:rPr>
              <a:t>))</a:t>
            </a:r>
            <a:r>
              <a:rPr kumimoji="0" lang="en-US" sz="105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r>
              <a:rPr kumimoji="0" lang="en-US" sz="1050" b="0" i="0" u="none" strike="noStrike" kern="1200" cap="none" spc="0" normalizeH="0" baseline="0" noProof="0">
                <a:ln>
                  <a:noFill/>
                </a:ln>
                <a:solidFill>
                  <a:srgbClr val="3B3B3B"/>
                </a:solidFill>
                <a:effectLst/>
                <a:uLnTx/>
                <a:uFillTx/>
                <a:latin typeface="Consolas" panose="020B0609020204030204" pitchFamily="49" charset="0"/>
                <a:ea typeface="+mn-ea"/>
                <a:cs typeface="+mn-cs"/>
              </a:rPr>
              <a:t>value)</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r>
              <a:rPr kumimoji="0" lang="en-US" sz="1050" b="0" i="0" u="none" strike="noStrike" kern="1200" cap="none" spc="0" normalizeH="0" baseline="0" noProof="0">
                <a:ln>
                  <a:noFill/>
                </a:ln>
                <a:solidFill>
                  <a:srgbClr val="3B3B3B"/>
                </a:solidFill>
                <a:effectLst/>
                <a:uLnTx/>
                <a:uFillTx/>
                <a:latin typeface="Consolas" panose="020B0609020204030204" pitchFamily="49" charset="0"/>
                <a:ea typeface="+mn-ea"/>
                <a:cs typeface="+mn-cs"/>
              </a:rPr>
              <a:t> project </a:t>
            </a:r>
            <a:r>
              <a:rPr kumimoji="0" lang="en-US" sz="1050" b="0" i="0" u="none" strike="noStrike" kern="1200" cap="none" spc="0" normalizeH="0" baseline="0" noProof="0" err="1">
                <a:ln>
                  <a:noFill/>
                </a:ln>
                <a:solidFill>
                  <a:srgbClr val="3B3B3B"/>
                </a:solidFill>
                <a:effectLst/>
                <a:uLnTx/>
                <a:uFillTx/>
                <a:latin typeface="Consolas" panose="020B0609020204030204" pitchFamily="49" charset="0"/>
                <a:ea typeface="+mn-ea"/>
                <a:cs typeface="+mn-cs"/>
              </a:rPr>
              <a:t>cloud_RoleInstance</a:t>
            </a:r>
            <a:r>
              <a:rPr kumimoji="0" lang="en-US" sz="1050" b="0" i="0" u="none" strike="noStrike" kern="1200" cap="none" spc="0" normalizeH="0" baseline="0" noProof="0">
                <a:ln>
                  <a:noFill/>
                </a:ln>
                <a:solidFill>
                  <a:srgbClr val="3B3B3B"/>
                </a:solidFill>
                <a:effectLst/>
                <a:uLnTx/>
                <a:uFillTx/>
                <a:latin typeface="Consolas" panose="020B0609020204030204" pitchFamily="49" charset="0"/>
                <a:ea typeface="+mn-ea"/>
                <a:cs typeface="+mn-cs"/>
              </a:rPr>
              <a:t>, name, timestamp, </a:t>
            </a:r>
            <a:r>
              <a:rPr kumimoji="0" lang="en-US" sz="1050" b="0" i="0" u="none" strike="noStrike" kern="1200" cap="none" spc="0" normalizeH="0" baseline="0" noProof="0" err="1">
                <a:ln>
                  <a:noFill/>
                </a:ln>
                <a:solidFill>
                  <a:srgbClr val="3B3B3B"/>
                </a:solidFill>
                <a:effectLst/>
                <a:uLnTx/>
                <a:uFillTx/>
                <a:latin typeface="Consolas" panose="020B0609020204030204" pitchFamily="49" charset="0"/>
                <a:ea typeface="+mn-ea"/>
                <a:cs typeface="+mn-cs"/>
              </a:rPr>
              <a:t>conversationId</a:t>
            </a:r>
            <a:r>
              <a:rPr kumimoji="0" lang="en-US" sz="1050" b="0" i="0" u="none" strike="noStrike" kern="1200" cap="none" spc="0" normalizeH="0" baseline="0" noProof="0">
                <a:ln>
                  <a:noFill/>
                </a:ln>
                <a:solidFill>
                  <a:srgbClr val="3B3B3B"/>
                </a:solidFill>
                <a:effectLst/>
                <a:uLnTx/>
                <a:uFillTx/>
                <a:latin typeface="Consolas" panose="020B0609020204030204" pitchFamily="49" charset="0"/>
                <a:ea typeface="+mn-ea"/>
                <a:cs typeface="+mn-cs"/>
              </a:rPr>
              <a:t>, topic, message, result, feedback, Summary</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r>
              <a:rPr kumimoji="0" lang="en-US" sz="1050" b="0" i="0" u="none" strike="noStrike" kern="1200" cap="none" spc="0" normalizeH="0" baseline="0" noProof="0">
                <a:ln>
                  <a:noFill/>
                </a:ln>
                <a:solidFill>
                  <a:srgbClr val="3B3B3B"/>
                </a:solidFill>
                <a:effectLst/>
                <a:uLnTx/>
                <a:uFillTx/>
                <a:latin typeface="Consolas" panose="020B0609020204030204" pitchFamily="49" charset="0"/>
                <a:ea typeface="+mn-ea"/>
                <a:cs typeface="+mn-cs"/>
              </a:rPr>
              <a:t> order by timestamp desc</a:t>
            </a:r>
          </a:p>
        </p:txBody>
      </p:sp>
    </p:spTree>
    <p:extLst>
      <p:ext uri="{BB962C8B-B14F-4D97-AF65-F5344CB8AC3E}">
        <p14:creationId xmlns:p14="http://schemas.microsoft.com/office/powerpoint/2010/main" val="383852095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61354F-2A0B-823A-C1E9-C06DCE17092F}"/>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23A895E9-873F-3F0C-3949-305517AA4F1E}"/>
              </a:ext>
            </a:extLst>
          </p:cNvPr>
          <p:cNvSpPr>
            <a:spLocks noGrp="1"/>
          </p:cNvSpPr>
          <p:nvPr>
            <p:ph type="title"/>
          </p:nvPr>
        </p:nvSpPr>
        <p:spPr/>
        <p:txBody>
          <a:bodyPr/>
          <a:lstStyle/>
          <a:p>
            <a:r>
              <a:rPr lang="en-US"/>
              <a:t>Data Residency </a:t>
            </a:r>
            <a:r>
              <a:rPr lang="en-US">
                <a:solidFill>
                  <a:schemeClr val="tx1">
                    <a:alpha val="0"/>
                  </a:schemeClr>
                </a:solidFill>
              </a:rPr>
              <a:t>1</a:t>
            </a:r>
            <a:endParaRPr lang="en-US"/>
          </a:p>
        </p:txBody>
      </p:sp>
      <p:sp>
        <p:nvSpPr>
          <p:cNvPr id="10" name="Rounded Rectangle 9">
            <a:extLst>
              <a:ext uri="{FF2B5EF4-FFF2-40B4-BE49-F238E27FC236}">
                <a16:creationId xmlns:a16="http://schemas.microsoft.com/office/drawing/2014/main" id="{564AF529-64B7-429B-DF99-DC80FCDFCAE3}"/>
              </a:ext>
              <a:ext uri="{C183D7F6-B498-43B3-948B-1728B52AA6E4}">
                <adec:decorative xmlns:adec="http://schemas.microsoft.com/office/drawing/2017/decorative" val="1"/>
              </a:ext>
            </a:extLst>
          </p:cNvPr>
          <p:cNvSpPr/>
          <p:nvPr/>
        </p:nvSpPr>
        <p:spPr bwMode="auto">
          <a:xfrm>
            <a:off x="588263" y="1436689"/>
            <a:ext cx="4026267" cy="4832350"/>
          </a:xfrm>
          <a:prstGeom prst="roundRect">
            <a:avLst>
              <a:gd name="adj" fmla="val 3839"/>
            </a:avLst>
          </a:prstGeom>
          <a:noFill/>
          <a:ln w="12700"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marL="0" marR="0" lvl="0" indent="0" algn="ctr" defTabSz="811670" rtl="0" eaLnBrk="1" fontAlgn="auto" latinLnBrk="0" hangingPunct="1">
              <a:lnSpc>
                <a:spcPct val="100000"/>
              </a:lnSpc>
              <a:spcBef>
                <a:spcPts val="174"/>
              </a:spcBef>
              <a:spcAft>
                <a:spcPts val="0"/>
              </a:spcAft>
              <a:buClrTx/>
              <a:buSzTx/>
              <a:buFontTx/>
              <a:buNone/>
              <a:tabLst/>
              <a:defRPr/>
            </a:pPr>
            <a:endParaRPr kumimoji="0" lang="en-US" sz="2400" b="0" i="0" u="none" strike="noStrike" kern="1200" cap="none" spc="0" normalizeH="0" baseline="0" noProof="0" err="1">
              <a:ln>
                <a:noFill/>
              </a:ln>
              <a:gradFill>
                <a:gsLst>
                  <a:gs pos="41958">
                    <a:srgbClr val="FFFFFF"/>
                  </a:gs>
                  <a:gs pos="63000">
                    <a:srgbClr val="FFFFFF"/>
                  </a:gs>
                </a:gsLst>
                <a:lin ang="0" scaled="0"/>
              </a:gradFill>
              <a:effectLst/>
              <a:uLnTx/>
              <a:uFillTx/>
              <a:latin typeface="Segoe UI" panose="020B0502040204020203" pitchFamily="34" charset="0"/>
              <a:ea typeface="+mn-ea"/>
              <a:cs typeface="Segoe UI" panose="020B0502040204020203" pitchFamily="34" charset="0"/>
            </a:endParaRPr>
          </a:p>
        </p:txBody>
      </p:sp>
      <p:sp>
        <p:nvSpPr>
          <p:cNvPr id="19" name="TextBox 18">
            <a:extLst>
              <a:ext uri="{FF2B5EF4-FFF2-40B4-BE49-F238E27FC236}">
                <a16:creationId xmlns:a16="http://schemas.microsoft.com/office/drawing/2014/main" id="{BFACB90D-B280-28D0-C5BC-8911CBDD65A2}"/>
              </a:ext>
            </a:extLst>
          </p:cNvPr>
          <p:cNvSpPr txBox="1"/>
          <p:nvPr/>
        </p:nvSpPr>
        <p:spPr>
          <a:xfrm>
            <a:off x="886592" y="1627178"/>
            <a:ext cx="3379283" cy="4308872"/>
          </a:xfrm>
          <a:prstGeom prst="rect">
            <a:avLst/>
          </a:prstGeom>
          <a:noFill/>
        </p:spPr>
        <p:txBody>
          <a:bodyPr wrap="square" lIns="0" tIns="0" rIns="0" bIns="0">
            <a:spAutoFit/>
          </a:bodyPr>
          <a:lstStyle/>
          <a:p>
            <a:pPr marL="0" marR="0" lvl="0" indent="0" algn="l" defTabSz="914367" rtl="0" eaLnBrk="1" fontAlgn="auto" latinLnBrk="0" hangingPunct="1">
              <a:lnSpc>
                <a:spcPct val="100000"/>
              </a:lnSpc>
              <a:spcBef>
                <a:spcPts val="0"/>
              </a:spcBef>
              <a:spcAft>
                <a:spcPts val="1200"/>
              </a:spcAft>
              <a:buClr>
                <a:srgbClr val="0078D4"/>
              </a:buClr>
              <a:buSzPct val="130000"/>
              <a:buFontTx/>
              <a:buNone/>
              <a:tabLst/>
              <a:defRPr/>
            </a:pPr>
            <a:r>
              <a:rPr kumimoji="0" lang="en-US" sz="1200" b="1" i="0" u="none" strike="noStrike" kern="1200" cap="none" spc="0" normalizeH="0" baseline="0" noProof="0">
                <a:ln>
                  <a:noFill/>
                </a:ln>
                <a:solidFill>
                  <a:srgbClr val="0078D4"/>
                </a:solidFill>
                <a:effectLst/>
                <a:uLnTx/>
                <a:uFillTx/>
                <a:latin typeface="Segoe UI Semibold" panose="020B0502040204020203" pitchFamily="34" charset="0"/>
                <a:ea typeface="+mn-ea"/>
                <a:cs typeface="Segoe UI Semibold" panose="020B0502040204020203" pitchFamily="34" charset="0"/>
              </a:rPr>
              <a:t>Geographic Data Residency </a:t>
            </a:r>
            <a:r>
              <a:rPr kumimoji="0" lang="en-US" sz="1200" b="0" i="0" u="none" strike="noStrike" kern="1200" cap="none" spc="0" normalizeH="0" baseline="0" noProof="0">
                <a:ln>
                  <a:noFill/>
                </a:ln>
                <a:solidFill>
                  <a:srgbClr val="000000"/>
                </a:solidFill>
                <a:effectLst/>
                <a:uLnTx/>
                <a:uFillTx/>
                <a:latin typeface="Segoe UI"/>
                <a:ea typeface="+mn-ea"/>
                <a:cs typeface="+mn-cs"/>
              </a:rPr>
              <a:t>refers to the policies and practices that govern where data is stored, processed, and managed geographically. It ensures compliance with regional regulations and organizational policies.</a:t>
            </a:r>
          </a:p>
          <a:p>
            <a:pPr marL="0" marR="0" lvl="0" indent="0" algn="l" defTabSz="914367" rtl="0" eaLnBrk="1" fontAlgn="auto" latinLnBrk="0" hangingPunct="1">
              <a:lnSpc>
                <a:spcPct val="100000"/>
              </a:lnSpc>
              <a:spcBef>
                <a:spcPts val="0"/>
              </a:spcBef>
              <a:spcAft>
                <a:spcPts val="1200"/>
              </a:spcAft>
              <a:buClr>
                <a:srgbClr val="0078D4"/>
              </a:buClr>
              <a:buSzPct val="130000"/>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Copilot Studio employs </a:t>
            </a:r>
            <a:r>
              <a:rPr kumimoji="0" lang="en-US" sz="1200" b="1" i="0" u="none" strike="noStrike" kern="1200" cap="none" spc="0" normalizeH="0" baseline="0" noProof="0">
                <a:ln>
                  <a:noFill/>
                </a:ln>
                <a:solidFill>
                  <a:srgbClr val="000000"/>
                </a:solidFill>
                <a:effectLst/>
                <a:uLnTx/>
                <a:uFillTx/>
                <a:latin typeface="Segoe UI Semibold" panose="020B0502040204020203" pitchFamily="34" charset="0"/>
                <a:ea typeface="+mn-ea"/>
                <a:cs typeface="Segoe UI Semibold" panose="020B0502040204020203" pitchFamily="34" charset="0"/>
              </a:rPr>
              <a:t>robust security measures</a:t>
            </a:r>
            <a:r>
              <a:rPr kumimoji="0" lang="en-US" sz="1200" b="0" i="0" u="none" strike="noStrike" kern="1200" cap="none" spc="0" normalizeH="0" baseline="0" noProof="0">
                <a:ln>
                  <a:noFill/>
                </a:ln>
                <a:solidFill>
                  <a:srgbClr val="000000"/>
                </a:solidFill>
                <a:effectLst/>
                <a:uLnTx/>
                <a:uFillTx/>
                <a:latin typeface="Segoe UI"/>
                <a:ea typeface="+mn-ea"/>
                <a:cs typeface="+mn-cs"/>
              </a:rPr>
              <a:t>, including encryption and strict access controls, to protect data at rest and in transit.</a:t>
            </a:r>
          </a:p>
          <a:p>
            <a:pPr marL="0" marR="0" lvl="0" indent="0" algn="l" defTabSz="914367" rtl="0" eaLnBrk="1" fontAlgn="auto" latinLnBrk="0" hangingPunct="1">
              <a:lnSpc>
                <a:spcPct val="100000"/>
              </a:lnSpc>
              <a:spcBef>
                <a:spcPts val="0"/>
              </a:spcBef>
              <a:spcAft>
                <a:spcPts val="1200"/>
              </a:spcAft>
              <a:buClr>
                <a:srgbClr val="0078D4"/>
              </a:buClr>
              <a:buSzPct val="130000"/>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Copilot Studio adheres to </a:t>
            </a:r>
            <a:r>
              <a:rPr kumimoji="0" lang="en-US" sz="1200" b="1" i="0" u="none" strike="noStrike" kern="1200" cap="none" spc="0" normalizeH="0" baseline="0" noProof="0">
                <a:ln>
                  <a:noFill/>
                </a:ln>
                <a:solidFill>
                  <a:srgbClr val="000000"/>
                </a:solidFill>
                <a:effectLst/>
                <a:uLnTx/>
                <a:uFillTx/>
                <a:latin typeface="Segoe UI Semibold" panose="020B0502040204020203" pitchFamily="34" charset="0"/>
                <a:ea typeface="+mn-ea"/>
                <a:cs typeface="Segoe UI Semibold" panose="020B0502040204020203" pitchFamily="34" charset="0"/>
              </a:rPr>
              <a:t>strict privacy policies </a:t>
            </a:r>
            <a:r>
              <a:rPr kumimoji="0" lang="en-US" sz="1200" b="0" i="0" u="none" strike="noStrike" kern="1200" cap="none" spc="0" normalizeH="0" baseline="0" noProof="0">
                <a:ln>
                  <a:noFill/>
                </a:ln>
                <a:solidFill>
                  <a:srgbClr val="000000"/>
                </a:solidFill>
                <a:effectLst/>
                <a:uLnTx/>
                <a:uFillTx/>
                <a:latin typeface="Segoe UI"/>
                <a:ea typeface="+mn-ea"/>
                <a:cs typeface="+mn-cs"/>
              </a:rPr>
              <a:t>to ensure user data is protected and used responsibly.</a:t>
            </a:r>
          </a:p>
          <a:p>
            <a:pPr marL="0" marR="0" lvl="0" indent="0" algn="l" defTabSz="914367" rtl="0" eaLnBrk="1" fontAlgn="auto" latinLnBrk="0" hangingPunct="1">
              <a:lnSpc>
                <a:spcPct val="100000"/>
              </a:lnSpc>
              <a:spcBef>
                <a:spcPts val="0"/>
              </a:spcBef>
              <a:spcAft>
                <a:spcPts val="1200"/>
              </a:spcAft>
              <a:buClr>
                <a:srgbClr val="0078D4"/>
              </a:buClr>
              <a:buSzPct val="130000"/>
              <a:buFontTx/>
              <a:buNone/>
              <a:tabLst/>
              <a:defRPr/>
            </a:pPr>
            <a:r>
              <a:rPr kumimoji="0" lang="en-US" sz="1200" b="1" i="0" u="none" strike="noStrike" kern="1200" cap="none" spc="0" normalizeH="0" baseline="0" noProof="0">
                <a:ln>
                  <a:noFill/>
                </a:ln>
                <a:solidFill>
                  <a:srgbClr val="0078D4"/>
                </a:solidFill>
                <a:effectLst/>
                <a:uLnTx/>
                <a:uFillTx/>
                <a:latin typeface="Segoe UI Semibold" panose="020B0502040204020203" pitchFamily="34" charset="0"/>
                <a:ea typeface="+mn-ea"/>
                <a:cs typeface="Segoe UI Semibold" panose="020B0502040204020203" pitchFamily="34" charset="0"/>
              </a:rPr>
              <a:t>GDPR Compliance: </a:t>
            </a:r>
            <a:r>
              <a:rPr kumimoji="0" lang="en-US" sz="1200" b="0" i="0" u="none" strike="noStrike" kern="1200" cap="none" spc="0" normalizeH="0" baseline="0" noProof="0">
                <a:ln>
                  <a:noFill/>
                </a:ln>
                <a:solidFill>
                  <a:srgbClr val="000000"/>
                </a:solidFill>
                <a:effectLst/>
                <a:uLnTx/>
                <a:uFillTx/>
                <a:latin typeface="Segoe UI"/>
                <a:ea typeface="+mn-ea"/>
                <a:cs typeface="+mn-cs"/>
              </a:rPr>
              <a:t>Designed to </a:t>
            </a:r>
            <a:r>
              <a:rPr kumimoji="0" lang="en-US" sz="1200" b="1" i="0" u="none" strike="noStrike" kern="1200" cap="none" spc="0" normalizeH="0" baseline="0" noProof="0">
                <a:ln>
                  <a:noFill/>
                </a:ln>
                <a:solidFill>
                  <a:srgbClr val="000000"/>
                </a:solidFill>
                <a:effectLst/>
                <a:uLnTx/>
                <a:uFillTx/>
                <a:latin typeface="Segoe UI Semibold" panose="020B0502040204020203" pitchFamily="34" charset="0"/>
                <a:ea typeface="+mn-ea"/>
                <a:cs typeface="Segoe UI Semibold" panose="020B0502040204020203" pitchFamily="34" charset="0"/>
              </a:rPr>
              <a:t>comply with the General Data Protection Regulation (GDPR)</a:t>
            </a:r>
            <a:r>
              <a:rPr kumimoji="0" lang="en-US" sz="1200" b="0" i="0" u="none" strike="noStrike" kern="1200" cap="none" spc="0" normalizeH="0" baseline="0" noProof="0">
                <a:ln>
                  <a:noFill/>
                </a:ln>
                <a:solidFill>
                  <a:srgbClr val="000000"/>
                </a:solidFill>
                <a:effectLst/>
                <a:uLnTx/>
                <a:uFillTx/>
                <a:latin typeface="Segoe UI"/>
                <a:ea typeface="+mn-ea"/>
                <a:cs typeface="+mn-cs"/>
              </a:rPr>
              <a:t>, ensuring data is stored within designated geographic boundaries and respecting data subjects' rights.</a:t>
            </a:r>
          </a:p>
          <a:p>
            <a:pPr marL="0" marR="0" lvl="0" indent="0" algn="l" defTabSz="914367" rtl="0" eaLnBrk="1" fontAlgn="auto" latinLnBrk="0" hangingPunct="1">
              <a:lnSpc>
                <a:spcPct val="100000"/>
              </a:lnSpc>
              <a:spcBef>
                <a:spcPts val="0"/>
              </a:spcBef>
              <a:spcAft>
                <a:spcPts val="1200"/>
              </a:spcAft>
              <a:buClr>
                <a:srgbClr val="0078D4"/>
              </a:buClr>
              <a:buSzPct val="130000"/>
              <a:buFontTx/>
              <a:buNone/>
              <a:tabLst/>
              <a:defRPr/>
            </a:pPr>
            <a:r>
              <a:rPr kumimoji="0" lang="en-US" sz="1200" b="1" i="0" u="none" strike="noStrike" kern="1200" cap="none" spc="0" normalizeH="0" baseline="0" noProof="0">
                <a:ln>
                  <a:noFill/>
                </a:ln>
                <a:solidFill>
                  <a:srgbClr val="0078D4"/>
                </a:solidFill>
                <a:effectLst/>
                <a:uLnTx/>
                <a:uFillTx/>
                <a:latin typeface="Segoe UI Semibold" panose="020B0502040204020203" pitchFamily="34" charset="0"/>
                <a:ea typeface="+mn-ea"/>
                <a:cs typeface="Segoe UI Semibold" panose="020B0502040204020203" pitchFamily="34" charset="0"/>
              </a:rPr>
              <a:t>Data Locations: </a:t>
            </a:r>
            <a:r>
              <a:rPr kumimoji="0" lang="en-US" sz="1200" b="0" i="0" u="none" strike="noStrike" kern="1200" cap="none" spc="0" normalizeH="0" baseline="0" noProof="0">
                <a:ln>
                  <a:noFill/>
                </a:ln>
                <a:solidFill>
                  <a:srgbClr val="000000"/>
                </a:solidFill>
                <a:effectLst/>
                <a:uLnTx/>
                <a:uFillTx/>
                <a:latin typeface="Segoe UI"/>
                <a:ea typeface="+mn-ea"/>
                <a:cs typeface="+mn-cs"/>
              </a:rPr>
              <a:t>Organizations can choose where their data is stored, providing flexibility to meet regional data residency requirements by using </a:t>
            </a:r>
            <a:r>
              <a:rPr kumimoji="0" lang="en-US" sz="1200" b="1" i="0" u="none" strike="noStrike" kern="1200" cap="none" spc="0" normalizeH="0" baseline="0" noProof="0">
                <a:ln>
                  <a:noFill/>
                </a:ln>
                <a:solidFill>
                  <a:srgbClr val="000000"/>
                </a:solidFill>
                <a:effectLst/>
                <a:uLnTx/>
                <a:uFillTx/>
                <a:latin typeface="Segoe UI Semibold" panose="020B0502040204020203" pitchFamily="34" charset="0"/>
                <a:ea typeface="+mn-ea"/>
                <a:cs typeface="Segoe UI Semibold" panose="020B0502040204020203" pitchFamily="34" charset="0"/>
              </a:rPr>
              <a:t>various Azure datacenters globally</a:t>
            </a:r>
          </a:p>
        </p:txBody>
      </p:sp>
      <p:sp>
        <p:nvSpPr>
          <p:cNvPr id="12" name="Right Arrow 11" descr="Arrow pointing to the table on the right.">
            <a:extLst>
              <a:ext uri="{FF2B5EF4-FFF2-40B4-BE49-F238E27FC236}">
                <a16:creationId xmlns:a16="http://schemas.microsoft.com/office/drawing/2014/main" id="{67EF2444-A046-A1B0-0490-E61B43A77150}"/>
              </a:ext>
            </a:extLst>
          </p:cNvPr>
          <p:cNvSpPr/>
          <p:nvPr/>
        </p:nvSpPr>
        <p:spPr bwMode="auto">
          <a:xfrm>
            <a:off x="4620880" y="3668619"/>
            <a:ext cx="773731" cy="442273"/>
          </a:xfrm>
          <a:prstGeom prst="rightArrow">
            <a:avLst>
              <a:gd name="adj1" fmla="val 50934"/>
              <a:gd name="adj2" fmla="val 68129"/>
            </a:avLst>
          </a:prstGeom>
          <a:gradFill flip="none" rotWithShape="1">
            <a:gsLst>
              <a:gs pos="0">
                <a:srgbClr val="F65567"/>
              </a:gs>
              <a:gs pos="32000">
                <a:srgbClr val="AC35AF"/>
              </a:gs>
              <a:gs pos="68000">
                <a:srgbClr val="0A6BBA"/>
              </a:gs>
              <a:gs pos="100000">
                <a:srgbClr val="318581"/>
              </a:gs>
            </a:gsLst>
            <a:path path="circle">
              <a:fillToRect l="100000" t="100000"/>
            </a:path>
            <a:tileRect r="-100000" b="-100000"/>
          </a:gradFill>
          <a:effectLst/>
        </p:spPr>
        <p:txBody>
          <a:bodyPr wrap="none" lIns="146957" tIns="25718" rIns="146957" bIns="27432" rtlCol="0">
            <a:noAutofit/>
          </a:bodyPr>
          <a:lstStyle/>
          <a:p>
            <a:pPr marL="0" marR="0" lvl="0" indent="0" algn="ctr" defTabSz="2275850" rtl="0" eaLnBrk="1" fontAlgn="base" latinLnBrk="0" hangingPunct="1">
              <a:lnSpc>
                <a:spcPct val="100000"/>
              </a:lnSpc>
              <a:spcBef>
                <a:spcPct val="0"/>
              </a:spcBef>
              <a:spcAft>
                <a:spcPct val="0"/>
              </a:spcAft>
              <a:buClrTx/>
              <a:buSzTx/>
              <a:buFontTx/>
              <a:buNone/>
              <a:tabLst>
                <a:tab pos="3701239" algn="l"/>
              </a:tabLst>
              <a:defRPr/>
            </a:pPr>
            <a:endParaRPr kumimoji="0" lang="en-US" sz="1400" b="1" i="0" u="none" strike="noStrike" kern="1200" cap="none" spc="0" normalizeH="0" baseline="0" noProof="0" err="1">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endParaRPr>
          </a:p>
        </p:txBody>
      </p:sp>
      <p:sp>
        <p:nvSpPr>
          <p:cNvPr id="13" name="Rounded Rectangle 12" descr="A table listing Azure geographic locations and their corresponding Azure datacenters (regions):&#10;&#10;Asia Pacific: Southeast Asia (Singapore), East Asia (Hong Kong Special Administrative Region)&#10;&#10;Australia: Australia East (New South Wales), Australia Southeast (Victoria)&#10;&#10;Canada: Canada Central (Toronto), Canada East (Quebec City)&#10;&#10;Europe: West Europe (Netherlands), North Europe (Ireland)&#10;&#10;France: France Central (Paris), France South (Marseille)&#10;&#10;Germany: Germany North (Berlin), Germany West Central (Frankfurt)&#10;&#10;India: Central India (Pune), South India (Chennai)&#10;&#10;Japan: Japan East (Tokyo, Saitama), Japan West (Osaka)&#10;&#10;Norway: Norway East (Oslo), Norway West (Stavanger)&#10;&#10;South Africa: South Africa North (Johannesburg), South Africa West (Cape Town)&#10;&#10;South America: Brazil South (Sao Paulo State) (Customer data may be replicated to South &#10;&#10;Central US (Texas) for disaster recovery purposes as there is only one region in Brazil.)&#10;&#10;South Korea: South Korea Central (Seoul), South Korea South (Busan)&#10;&#10;Sweden: Sweden Central (Gävle)&#10;&#10;Switzerland: Switzerland North (Zurich), Switzerland West (Geneva)&#10;&#10;United Arab Emirates: UAE North (Dubai), UAE Central (Abu Dhabi)&#10;&#10;United Kingdom: UK South (London), UK West (Cardiff, Durham)&#10;&#10;United States: East US (Virginia), South Central US (Texas), West US 2 (Washington)">
            <a:extLst>
              <a:ext uri="{FF2B5EF4-FFF2-40B4-BE49-F238E27FC236}">
                <a16:creationId xmlns:a16="http://schemas.microsoft.com/office/drawing/2014/main" id="{B75FABE1-2A9C-ECC9-D917-DD12AF855D56}"/>
              </a:ext>
            </a:extLst>
          </p:cNvPr>
          <p:cNvSpPr/>
          <p:nvPr/>
        </p:nvSpPr>
        <p:spPr bwMode="auto">
          <a:xfrm>
            <a:off x="5394612" y="1436689"/>
            <a:ext cx="6217500" cy="4832350"/>
          </a:xfrm>
          <a:prstGeom prst="roundRect">
            <a:avLst>
              <a:gd name="adj" fmla="val 3082"/>
            </a:avLst>
          </a:prstGeom>
          <a:noFill/>
          <a:ln w="12700"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marL="0" marR="0" lvl="0" indent="0" algn="ctr" defTabSz="811670" rtl="0" eaLnBrk="1" fontAlgn="auto" latinLnBrk="0" hangingPunct="1">
              <a:lnSpc>
                <a:spcPct val="100000"/>
              </a:lnSpc>
              <a:spcBef>
                <a:spcPts val="174"/>
              </a:spcBef>
              <a:spcAft>
                <a:spcPts val="0"/>
              </a:spcAft>
              <a:buClrTx/>
              <a:buSzTx/>
              <a:buFontTx/>
              <a:buNone/>
              <a:tabLst/>
              <a:defRPr/>
            </a:pPr>
            <a:endParaRPr kumimoji="0" lang="en-US" sz="2400" b="0" i="0" u="none" strike="noStrike" kern="1200" cap="none" spc="0" normalizeH="0" baseline="0" noProof="0" err="1">
              <a:ln>
                <a:noFill/>
              </a:ln>
              <a:gradFill>
                <a:gsLst>
                  <a:gs pos="41958">
                    <a:srgbClr val="FFFFFF"/>
                  </a:gs>
                  <a:gs pos="63000">
                    <a:srgbClr val="FFFFFF"/>
                  </a:gs>
                </a:gsLst>
                <a:lin ang="0" scaled="0"/>
              </a:gradFill>
              <a:effectLst/>
              <a:uLnTx/>
              <a:uFillTx/>
              <a:latin typeface="Segoe UI" panose="020B0502040204020203" pitchFamily="34" charset="0"/>
              <a:ea typeface="+mn-ea"/>
              <a:cs typeface="Segoe UI" panose="020B0502040204020203" pitchFamily="34" charset="0"/>
            </a:endParaRPr>
          </a:p>
        </p:txBody>
      </p:sp>
      <p:graphicFrame>
        <p:nvGraphicFramePr>
          <p:cNvPr id="20" name="Table 19">
            <a:extLst>
              <a:ext uri="{FF2B5EF4-FFF2-40B4-BE49-F238E27FC236}">
                <a16:creationId xmlns:a16="http://schemas.microsoft.com/office/drawing/2014/main" id="{90E10DAF-C5F1-7BED-15E4-38B1550CF9B3}"/>
              </a:ext>
              <a:ext uri="{C183D7F6-B498-43B3-948B-1728B52AA6E4}">
                <adec:decorative xmlns:adec="http://schemas.microsoft.com/office/drawing/2017/decorative" val="1"/>
              </a:ext>
            </a:extLst>
          </p:cNvPr>
          <p:cNvGraphicFramePr>
            <a:graphicFrameLocks noGrp="1"/>
          </p:cNvGraphicFramePr>
          <p:nvPr/>
        </p:nvGraphicFramePr>
        <p:xfrm>
          <a:off x="5538759" y="1546522"/>
          <a:ext cx="5929207" cy="4612685"/>
        </p:xfrm>
        <a:graphic>
          <a:graphicData uri="http://schemas.openxmlformats.org/drawingml/2006/table">
            <a:tbl>
              <a:tblPr>
                <a:tableStyleId>{2D5ABB26-0587-4C30-8999-92F81FD0307C}</a:tableStyleId>
              </a:tblPr>
              <a:tblGrid>
                <a:gridCol w="1684349">
                  <a:extLst>
                    <a:ext uri="{9D8B030D-6E8A-4147-A177-3AD203B41FA5}">
                      <a16:colId xmlns:a16="http://schemas.microsoft.com/office/drawing/2014/main" val="1315158740"/>
                    </a:ext>
                  </a:extLst>
                </a:gridCol>
                <a:gridCol w="4244858">
                  <a:extLst>
                    <a:ext uri="{9D8B030D-6E8A-4147-A177-3AD203B41FA5}">
                      <a16:colId xmlns:a16="http://schemas.microsoft.com/office/drawing/2014/main" val="3911646555"/>
                    </a:ext>
                  </a:extLst>
                </a:gridCol>
              </a:tblGrid>
              <a:tr h="435626">
                <a:tc>
                  <a:txBody>
                    <a:bodyPr/>
                    <a:lstStyle/>
                    <a:p>
                      <a:pPr algn="l" fontAlgn="t"/>
                      <a:r>
                        <a:rPr lang="en-US" sz="1000" b="1">
                          <a:solidFill>
                            <a:schemeClr val="accent1"/>
                          </a:solidFill>
                          <a:effectLst/>
                          <a:latin typeface="+mj-lt"/>
                        </a:rPr>
                        <a:t>Azure geographic </a:t>
                      </a:r>
                      <a:br>
                        <a:rPr lang="en-US" sz="1000" b="1">
                          <a:solidFill>
                            <a:schemeClr val="accent1"/>
                          </a:solidFill>
                          <a:effectLst/>
                          <a:latin typeface="+mj-lt"/>
                        </a:rPr>
                      </a:br>
                      <a:r>
                        <a:rPr lang="en-US" sz="1000" b="1">
                          <a:solidFill>
                            <a:schemeClr val="accent1"/>
                          </a:solidFill>
                          <a:effectLst/>
                          <a:latin typeface="+mj-lt"/>
                        </a:rPr>
                        <a:t>locations</a:t>
                      </a:r>
                    </a:p>
                  </a:txBody>
                  <a:tcPr marL="5684" marR="5684" marT="8313" marB="8313" anchor="ctr">
                    <a:lnB w="12700" cap="flat" cmpd="sng" algn="ctr">
                      <a:solidFill>
                        <a:srgbClr val="B1B3B3"/>
                      </a:solidFill>
                      <a:prstDash val="solid"/>
                      <a:round/>
                      <a:headEnd type="none" w="med" len="med"/>
                      <a:tailEnd type="none" w="med" len="med"/>
                    </a:lnB>
                    <a:noFill/>
                  </a:tcPr>
                </a:tc>
                <a:tc>
                  <a:txBody>
                    <a:bodyPr/>
                    <a:lstStyle/>
                    <a:p>
                      <a:pPr algn="l" fontAlgn="t"/>
                      <a:r>
                        <a:rPr lang="en-US" sz="1000" b="1">
                          <a:solidFill>
                            <a:schemeClr val="accent1"/>
                          </a:solidFill>
                          <a:effectLst/>
                          <a:latin typeface="+mj-lt"/>
                        </a:rPr>
                        <a:t>Azure datacenters </a:t>
                      </a:r>
                      <a:br>
                        <a:rPr lang="en-US" sz="1000" b="1">
                          <a:solidFill>
                            <a:schemeClr val="accent1"/>
                          </a:solidFill>
                          <a:effectLst/>
                          <a:latin typeface="+mj-lt"/>
                        </a:rPr>
                      </a:br>
                      <a:r>
                        <a:rPr lang="en-US" sz="1000" b="1">
                          <a:solidFill>
                            <a:schemeClr val="accent1"/>
                          </a:solidFill>
                          <a:effectLst/>
                          <a:latin typeface="+mj-lt"/>
                        </a:rPr>
                        <a:t>(regions)</a:t>
                      </a:r>
                    </a:p>
                  </a:txBody>
                  <a:tcPr marL="5684" marR="5684" marT="8313" marB="8313" anchor="ctr">
                    <a:lnB w="12700" cap="flat" cmpd="sng" algn="ctr">
                      <a:solidFill>
                        <a:srgbClr val="B1B3B3"/>
                      </a:solidFill>
                      <a:prstDash val="solid"/>
                      <a:round/>
                      <a:headEnd type="none" w="med" len="med"/>
                      <a:tailEnd type="none" w="med" len="med"/>
                    </a:lnB>
                    <a:noFill/>
                  </a:tcPr>
                </a:tc>
                <a:extLst>
                  <a:ext uri="{0D108BD9-81ED-4DB2-BD59-A6C34878D82A}">
                    <a16:rowId xmlns:a16="http://schemas.microsoft.com/office/drawing/2014/main" val="1018160881"/>
                  </a:ext>
                </a:extLst>
              </a:tr>
              <a:tr h="355559">
                <a:tc>
                  <a:txBody>
                    <a:bodyPr/>
                    <a:lstStyle/>
                    <a:p>
                      <a:pPr algn="l" fontAlgn="t"/>
                      <a:r>
                        <a:rPr lang="en-US" sz="900" b="1" i="0">
                          <a:effectLst/>
                          <a:latin typeface="Segoe UI Semibold" panose="020B0502040204020203" pitchFamily="34" charset="0"/>
                          <a:cs typeface="Segoe UI Semibold" panose="020B0502040204020203" pitchFamily="34" charset="0"/>
                        </a:rPr>
                        <a:t>Asia Pacific</a:t>
                      </a:r>
                    </a:p>
                  </a:txBody>
                  <a:tcPr marL="5684" marR="5684" marT="8313" marB="8313" anchor="ctr">
                    <a:lnT w="12700" cap="flat" cmpd="sng" algn="ctr">
                      <a:solidFill>
                        <a:srgbClr val="B1B3B3"/>
                      </a:solidFill>
                      <a:prstDash val="solid"/>
                      <a:round/>
                      <a:headEnd type="none" w="med" len="med"/>
                      <a:tailEnd type="none" w="med" len="med"/>
                    </a:lnT>
                    <a:lnB w="3175" cap="flat" cmpd="sng" algn="ctr">
                      <a:solidFill>
                        <a:srgbClr val="B1B3B3"/>
                      </a:solidFill>
                      <a:prstDash val="solid"/>
                      <a:round/>
                      <a:headEnd type="none" w="med" len="med"/>
                      <a:tailEnd type="none" w="med" len="med"/>
                    </a:lnB>
                    <a:noFill/>
                  </a:tcPr>
                </a:tc>
                <a:tc>
                  <a:txBody>
                    <a:bodyPr/>
                    <a:lstStyle/>
                    <a:p>
                      <a:pPr algn="l" fontAlgn="t"/>
                      <a:r>
                        <a:rPr lang="en-US" sz="900" i="0">
                          <a:effectLst/>
                          <a:latin typeface="+mn-lt"/>
                        </a:rPr>
                        <a:t>Southeast Asia (Singapore), East Asia (Hong Kong Special Administrative Region)</a:t>
                      </a:r>
                    </a:p>
                  </a:txBody>
                  <a:tcPr marL="5684" marR="5684" marT="8313" marB="8313" anchor="ctr">
                    <a:lnT w="12700" cap="flat" cmpd="sng" algn="ctr">
                      <a:solidFill>
                        <a:srgbClr val="B1B3B3"/>
                      </a:solidFill>
                      <a:prstDash val="solid"/>
                      <a:round/>
                      <a:headEnd type="none" w="med" len="med"/>
                      <a:tailEnd type="none" w="med" len="med"/>
                    </a:lnT>
                    <a:lnB w="3175" cap="flat" cmpd="sng" algn="ctr">
                      <a:solidFill>
                        <a:srgbClr val="B1B3B3"/>
                      </a:solidFill>
                      <a:prstDash val="solid"/>
                      <a:round/>
                      <a:headEnd type="none" w="med" len="med"/>
                      <a:tailEnd type="none" w="med" len="med"/>
                    </a:lnB>
                    <a:noFill/>
                  </a:tcPr>
                </a:tc>
                <a:extLst>
                  <a:ext uri="{0D108BD9-81ED-4DB2-BD59-A6C34878D82A}">
                    <a16:rowId xmlns:a16="http://schemas.microsoft.com/office/drawing/2014/main" val="2907803505"/>
                  </a:ext>
                </a:extLst>
              </a:tr>
              <a:tr h="234517">
                <a:tc>
                  <a:txBody>
                    <a:bodyPr/>
                    <a:lstStyle/>
                    <a:p>
                      <a:pPr algn="l" fontAlgn="t"/>
                      <a:r>
                        <a:rPr lang="en-US" sz="900" b="1" i="0">
                          <a:effectLst/>
                          <a:latin typeface="Segoe UI Semibold" panose="020B0502040204020203" pitchFamily="34" charset="0"/>
                          <a:cs typeface="Segoe UI Semibold" panose="020B0502040204020203" pitchFamily="34" charset="0"/>
                        </a:rPr>
                        <a:t>Australia</a:t>
                      </a:r>
                    </a:p>
                  </a:txBody>
                  <a:tcPr marL="5684" marR="5684" marT="8313" marB="8313" anchor="ctr">
                    <a:lnT w="3175" cap="flat" cmpd="sng" algn="ctr">
                      <a:solidFill>
                        <a:srgbClr val="B1B3B3"/>
                      </a:solidFill>
                      <a:prstDash val="solid"/>
                      <a:round/>
                      <a:headEnd type="none" w="med" len="med"/>
                      <a:tailEnd type="none" w="med" len="med"/>
                    </a:lnT>
                    <a:lnB w="3175" cap="flat" cmpd="sng" algn="ctr">
                      <a:solidFill>
                        <a:srgbClr val="B1B3B3"/>
                      </a:solidFill>
                      <a:prstDash val="solid"/>
                      <a:round/>
                      <a:headEnd type="none" w="med" len="med"/>
                      <a:tailEnd type="none" w="med" len="med"/>
                    </a:lnB>
                    <a:noFill/>
                  </a:tcPr>
                </a:tc>
                <a:tc>
                  <a:txBody>
                    <a:bodyPr/>
                    <a:lstStyle/>
                    <a:p>
                      <a:pPr algn="l" fontAlgn="t"/>
                      <a:r>
                        <a:rPr lang="en-US" sz="900" i="0">
                          <a:effectLst/>
                          <a:latin typeface="+mn-lt"/>
                        </a:rPr>
                        <a:t>Australia East (New South Wales), Australia Southeast (Victoria)</a:t>
                      </a:r>
                    </a:p>
                  </a:txBody>
                  <a:tcPr marL="5684" marR="5684" marT="8313" marB="8313" anchor="ctr">
                    <a:lnT w="3175" cap="flat" cmpd="sng" algn="ctr">
                      <a:solidFill>
                        <a:srgbClr val="B1B3B3"/>
                      </a:solidFill>
                      <a:prstDash val="solid"/>
                      <a:round/>
                      <a:headEnd type="none" w="med" len="med"/>
                      <a:tailEnd type="none" w="med" len="med"/>
                    </a:lnT>
                    <a:lnB w="3175" cap="flat" cmpd="sng" algn="ctr">
                      <a:solidFill>
                        <a:srgbClr val="B1B3B3"/>
                      </a:solidFill>
                      <a:prstDash val="solid"/>
                      <a:round/>
                      <a:headEnd type="none" w="med" len="med"/>
                      <a:tailEnd type="none" w="med" len="med"/>
                    </a:lnB>
                    <a:noFill/>
                  </a:tcPr>
                </a:tc>
                <a:extLst>
                  <a:ext uri="{0D108BD9-81ED-4DB2-BD59-A6C34878D82A}">
                    <a16:rowId xmlns:a16="http://schemas.microsoft.com/office/drawing/2014/main" val="4167397073"/>
                  </a:ext>
                </a:extLst>
              </a:tr>
              <a:tr h="234517">
                <a:tc>
                  <a:txBody>
                    <a:bodyPr/>
                    <a:lstStyle/>
                    <a:p>
                      <a:pPr algn="l" fontAlgn="t"/>
                      <a:r>
                        <a:rPr lang="en-US" sz="900" b="1" i="0">
                          <a:effectLst/>
                          <a:latin typeface="Segoe UI Semibold" panose="020B0502040204020203" pitchFamily="34" charset="0"/>
                          <a:cs typeface="Segoe UI Semibold" panose="020B0502040204020203" pitchFamily="34" charset="0"/>
                        </a:rPr>
                        <a:t>Canada</a:t>
                      </a:r>
                    </a:p>
                  </a:txBody>
                  <a:tcPr marL="5684" marR="5684" marT="8313" marB="8313" anchor="ctr">
                    <a:lnT w="3175" cap="flat" cmpd="sng" algn="ctr">
                      <a:solidFill>
                        <a:srgbClr val="B1B3B3"/>
                      </a:solidFill>
                      <a:prstDash val="solid"/>
                      <a:round/>
                      <a:headEnd type="none" w="med" len="med"/>
                      <a:tailEnd type="none" w="med" len="med"/>
                    </a:lnT>
                    <a:lnB w="3175" cap="flat" cmpd="sng" algn="ctr">
                      <a:solidFill>
                        <a:srgbClr val="B1B3B3"/>
                      </a:solidFill>
                      <a:prstDash val="solid"/>
                      <a:round/>
                      <a:headEnd type="none" w="med" len="med"/>
                      <a:tailEnd type="none" w="med" len="med"/>
                    </a:lnB>
                    <a:noFill/>
                  </a:tcPr>
                </a:tc>
                <a:tc>
                  <a:txBody>
                    <a:bodyPr/>
                    <a:lstStyle/>
                    <a:p>
                      <a:pPr algn="l" fontAlgn="t"/>
                      <a:r>
                        <a:rPr lang="en-US" sz="900" i="0">
                          <a:effectLst/>
                          <a:latin typeface="+mn-lt"/>
                        </a:rPr>
                        <a:t>Canada Central (Toronto), Canada East (Quebec City)</a:t>
                      </a:r>
                    </a:p>
                  </a:txBody>
                  <a:tcPr marL="5684" marR="5684" marT="8313" marB="8313" anchor="ctr">
                    <a:lnT w="3175" cap="flat" cmpd="sng" algn="ctr">
                      <a:solidFill>
                        <a:srgbClr val="B1B3B3"/>
                      </a:solidFill>
                      <a:prstDash val="solid"/>
                      <a:round/>
                      <a:headEnd type="none" w="med" len="med"/>
                      <a:tailEnd type="none" w="med" len="med"/>
                    </a:lnT>
                    <a:lnB w="3175" cap="flat" cmpd="sng" algn="ctr">
                      <a:solidFill>
                        <a:srgbClr val="B1B3B3"/>
                      </a:solidFill>
                      <a:prstDash val="solid"/>
                      <a:round/>
                      <a:headEnd type="none" w="med" len="med"/>
                      <a:tailEnd type="none" w="med" len="med"/>
                    </a:lnB>
                    <a:noFill/>
                  </a:tcPr>
                </a:tc>
                <a:extLst>
                  <a:ext uri="{0D108BD9-81ED-4DB2-BD59-A6C34878D82A}">
                    <a16:rowId xmlns:a16="http://schemas.microsoft.com/office/drawing/2014/main" val="1097605126"/>
                  </a:ext>
                </a:extLst>
              </a:tr>
              <a:tr h="234517">
                <a:tc>
                  <a:txBody>
                    <a:bodyPr/>
                    <a:lstStyle/>
                    <a:p>
                      <a:pPr algn="l" fontAlgn="t"/>
                      <a:r>
                        <a:rPr lang="en-US" sz="900" b="1" i="0">
                          <a:effectLst/>
                          <a:latin typeface="Segoe UI Semibold" panose="020B0502040204020203" pitchFamily="34" charset="0"/>
                          <a:cs typeface="Segoe UI Semibold" panose="020B0502040204020203" pitchFamily="34" charset="0"/>
                        </a:rPr>
                        <a:t>Europe</a:t>
                      </a:r>
                    </a:p>
                  </a:txBody>
                  <a:tcPr marL="5684" marR="5684" marT="8313" marB="8313" anchor="ctr">
                    <a:lnT w="3175" cap="flat" cmpd="sng" algn="ctr">
                      <a:solidFill>
                        <a:srgbClr val="B1B3B3"/>
                      </a:solidFill>
                      <a:prstDash val="solid"/>
                      <a:round/>
                      <a:headEnd type="none" w="med" len="med"/>
                      <a:tailEnd type="none" w="med" len="med"/>
                    </a:lnT>
                    <a:lnB w="3175" cap="flat" cmpd="sng" algn="ctr">
                      <a:solidFill>
                        <a:srgbClr val="B1B3B3"/>
                      </a:solidFill>
                      <a:prstDash val="solid"/>
                      <a:round/>
                      <a:headEnd type="none" w="med" len="med"/>
                      <a:tailEnd type="none" w="med" len="med"/>
                    </a:lnB>
                    <a:noFill/>
                  </a:tcPr>
                </a:tc>
                <a:tc>
                  <a:txBody>
                    <a:bodyPr/>
                    <a:lstStyle/>
                    <a:p>
                      <a:pPr algn="l" fontAlgn="t"/>
                      <a:r>
                        <a:rPr lang="en-US" sz="900" i="0">
                          <a:effectLst/>
                          <a:latin typeface="+mn-lt"/>
                        </a:rPr>
                        <a:t>West Europe (Netherlands), North Europe (Ireland)</a:t>
                      </a:r>
                    </a:p>
                  </a:txBody>
                  <a:tcPr marL="5684" marR="5684" marT="8313" marB="8313" anchor="ctr">
                    <a:lnT w="3175" cap="flat" cmpd="sng" algn="ctr">
                      <a:solidFill>
                        <a:srgbClr val="B1B3B3"/>
                      </a:solidFill>
                      <a:prstDash val="solid"/>
                      <a:round/>
                      <a:headEnd type="none" w="med" len="med"/>
                      <a:tailEnd type="none" w="med" len="med"/>
                    </a:lnT>
                    <a:lnB w="3175" cap="flat" cmpd="sng" algn="ctr">
                      <a:solidFill>
                        <a:srgbClr val="B1B3B3"/>
                      </a:solidFill>
                      <a:prstDash val="solid"/>
                      <a:round/>
                      <a:headEnd type="none" w="med" len="med"/>
                      <a:tailEnd type="none" w="med" len="med"/>
                    </a:lnB>
                    <a:noFill/>
                  </a:tcPr>
                </a:tc>
                <a:extLst>
                  <a:ext uri="{0D108BD9-81ED-4DB2-BD59-A6C34878D82A}">
                    <a16:rowId xmlns:a16="http://schemas.microsoft.com/office/drawing/2014/main" val="3887640129"/>
                  </a:ext>
                </a:extLst>
              </a:tr>
              <a:tr h="187388">
                <a:tc>
                  <a:txBody>
                    <a:bodyPr/>
                    <a:lstStyle/>
                    <a:p>
                      <a:pPr algn="l" fontAlgn="t"/>
                      <a:r>
                        <a:rPr lang="en-US" sz="900" b="1" i="0">
                          <a:effectLst/>
                          <a:latin typeface="Segoe UI Semibold" panose="020B0502040204020203" pitchFamily="34" charset="0"/>
                          <a:cs typeface="Segoe UI Semibold" panose="020B0502040204020203" pitchFamily="34" charset="0"/>
                        </a:rPr>
                        <a:t>France</a:t>
                      </a:r>
                    </a:p>
                  </a:txBody>
                  <a:tcPr marL="5684" marR="5684" marT="8313" marB="8313" anchor="ctr">
                    <a:lnT w="3175" cap="flat" cmpd="sng" algn="ctr">
                      <a:solidFill>
                        <a:srgbClr val="B1B3B3"/>
                      </a:solidFill>
                      <a:prstDash val="solid"/>
                      <a:round/>
                      <a:headEnd type="none" w="med" len="med"/>
                      <a:tailEnd type="none" w="med" len="med"/>
                    </a:lnT>
                    <a:lnB w="3175" cap="flat" cmpd="sng" algn="ctr">
                      <a:solidFill>
                        <a:srgbClr val="B1B3B3"/>
                      </a:solidFill>
                      <a:prstDash val="solid"/>
                      <a:round/>
                      <a:headEnd type="none" w="med" len="med"/>
                      <a:tailEnd type="none" w="med" len="med"/>
                    </a:lnB>
                    <a:noFill/>
                  </a:tcPr>
                </a:tc>
                <a:tc>
                  <a:txBody>
                    <a:bodyPr/>
                    <a:lstStyle/>
                    <a:p>
                      <a:pPr algn="l" fontAlgn="t"/>
                      <a:r>
                        <a:rPr lang="fr-FR" sz="900" i="0">
                          <a:effectLst/>
                          <a:latin typeface="+mn-lt"/>
                        </a:rPr>
                        <a:t>France Central (Paris), France South (Marseille)</a:t>
                      </a:r>
                    </a:p>
                  </a:txBody>
                  <a:tcPr marL="5684" marR="5684" marT="8313" marB="8313" anchor="ctr">
                    <a:lnT w="3175" cap="flat" cmpd="sng" algn="ctr">
                      <a:solidFill>
                        <a:srgbClr val="B1B3B3"/>
                      </a:solidFill>
                      <a:prstDash val="solid"/>
                      <a:round/>
                      <a:headEnd type="none" w="med" len="med"/>
                      <a:tailEnd type="none" w="med" len="med"/>
                    </a:lnT>
                    <a:lnB w="3175" cap="flat" cmpd="sng" algn="ctr">
                      <a:solidFill>
                        <a:srgbClr val="B1B3B3"/>
                      </a:solidFill>
                      <a:prstDash val="solid"/>
                      <a:round/>
                      <a:headEnd type="none" w="med" len="med"/>
                      <a:tailEnd type="none" w="med" len="med"/>
                    </a:lnB>
                    <a:noFill/>
                  </a:tcPr>
                </a:tc>
                <a:extLst>
                  <a:ext uri="{0D108BD9-81ED-4DB2-BD59-A6C34878D82A}">
                    <a16:rowId xmlns:a16="http://schemas.microsoft.com/office/drawing/2014/main" val="2264821562"/>
                  </a:ext>
                </a:extLst>
              </a:tr>
              <a:tr h="234517">
                <a:tc>
                  <a:txBody>
                    <a:bodyPr/>
                    <a:lstStyle/>
                    <a:p>
                      <a:pPr algn="l" fontAlgn="t"/>
                      <a:r>
                        <a:rPr lang="en-US" sz="900" b="1" i="0">
                          <a:effectLst/>
                          <a:latin typeface="Segoe UI Semibold" panose="020B0502040204020203" pitchFamily="34" charset="0"/>
                          <a:cs typeface="Segoe UI Semibold" panose="020B0502040204020203" pitchFamily="34" charset="0"/>
                        </a:rPr>
                        <a:t>Germany</a:t>
                      </a:r>
                    </a:p>
                  </a:txBody>
                  <a:tcPr marL="5684" marR="5684" marT="8313" marB="8313" anchor="ctr">
                    <a:lnT w="3175" cap="flat" cmpd="sng" algn="ctr">
                      <a:solidFill>
                        <a:srgbClr val="B1B3B3"/>
                      </a:solidFill>
                      <a:prstDash val="solid"/>
                      <a:round/>
                      <a:headEnd type="none" w="med" len="med"/>
                      <a:tailEnd type="none" w="med" len="med"/>
                    </a:lnT>
                    <a:lnB w="3175" cap="flat" cmpd="sng" algn="ctr">
                      <a:solidFill>
                        <a:srgbClr val="B1B3B3"/>
                      </a:solidFill>
                      <a:prstDash val="solid"/>
                      <a:round/>
                      <a:headEnd type="none" w="med" len="med"/>
                      <a:tailEnd type="none" w="med" len="med"/>
                    </a:lnB>
                    <a:noFill/>
                  </a:tcPr>
                </a:tc>
                <a:tc>
                  <a:txBody>
                    <a:bodyPr/>
                    <a:lstStyle/>
                    <a:p>
                      <a:pPr algn="l" fontAlgn="t"/>
                      <a:r>
                        <a:rPr lang="en-US" sz="900" i="0">
                          <a:effectLst/>
                          <a:latin typeface="+mn-lt"/>
                        </a:rPr>
                        <a:t>Germany North (Berlin), Germany West Central (Frankfurt)</a:t>
                      </a:r>
                    </a:p>
                  </a:txBody>
                  <a:tcPr marL="5684" marR="5684" marT="8313" marB="8313" anchor="ctr">
                    <a:lnT w="3175" cap="flat" cmpd="sng" algn="ctr">
                      <a:solidFill>
                        <a:srgbClr val="B1B3B3"/>
                      </a:solidFill>
                      <a:prstDash val="solid"/>
                      <a:round/>
                      <a:headEnd type="none" w="med" len="med"/>
                      <a:tailEnd type="none" w="med" len="med"/>
                    </a:lnT>
                    <a:lnB w="3175" cap="flat" cmpd="sng" algn="ctr">
                      <a:solidFill>
                        <a:srgbClr val="B1B3B3"/>
                      </a:solidFill>
                      <a:prstDash val="solid"/>
                      <a:round/>
                      <a:headEnd type="none" w="med" len="med"/>
                      <a:tailEnd type="none" w="med" len="med"/>
                    </a:lnB>
                    <a:noFill/>
                  </a:tcPr>
                </a:tc>
                <a:extLst>
                  <a:ext uri="{0D108BD9-81ED-4DB2-BD59-A6C34878D82A}">
                    <a16:rowId xmlns:a16="http://schemas.microsoft.com/office/drawing/2014/main" val="2602811207"/>
                  </a:ext>
                </a:extLst>
              </a:tr>
              <a:tr h="187388">
                <a:tc>
                  <a:txBody>
                    <a:bodyPr/>
                    <a:lstStyle/>
                    <a:p>
                      <a:pPr algn="l" fontAlgn="t"/>
                      <a:r>
                        <a:rPr lang="en-US" sz="900" b="1" i="0">
                          <a:effectLst/>
                          <a:latin typeface="Segoe UI Semibold" panose="020B0502040204020203" pitchFamily="34" charset="0"/>
                          <a:cs typeface="Segoe UI Semibold" panose="020B0502040204020203" pitchFamily="34" charset="0"/>
                        </a:rPr>
                        <a:t>India</a:t>
                      </a:r>
                    </a:p>
                  </a:txBody>
                  <a:tcPr marL="5684" marR="5684" marT="8313" marB="8313" anchor="ctr">
                    <a:lnT w="3175" cap="flat" cmpd="sng" algn="ctr">
                      <a:solidFill>
                        <a:srgbClr val="B1B3B3"/>
                      </a:solidFill>
                      <a:prstDash val="solid"/>
                      <a:round/>
                      <a:headEnd type="none" w="med" len="med"/>
                      <a:tailEnd type="none" w="med" len="med"/>
                    </a:lnT>
                    <a:lnB w="3175" cap="flat" cmpd="sng" algn="ctr">
                      <a:solidFill>
                        <a:srgbClr val="B1B3B3"/>
                      </a:solidFill>
                      <a:prstDash val="solid"/>
                      <a:round/>
                      <a:headEnd type="none" w="med" len="med"/>
                      <a:tailEnd type="none" w="med" len="med"/>
                    </a:lnB>
                    <a:noFill/>
                  </a:tcPr>
                </a:tc>
                <a:tc>
                  <a:txBody>
                    <a:bodyPr/>
                    <a:lstStyle/>
                    <a:p>
                      <a:pPr algn="l" fontAlgn="t"/>
                      <a:r>
                        <a:rPr lang="it-IT" sz="900" i="0">
                          <a:effectLst/>
                          <a:latin typeface="+mn-lt"/>
                        </a:rPr>
                        <a:t>Central India (Pune), South India (Chennai)</a:t>
                      </a:r>
                    </a:p>
                  </a:txBody>
                  <a:tcPr marL="5684" marR="5684" marT="8313" marB="8313" anchor="ctr">
                    <a:lnT w="3175" cap="flat" cmpd="sng" algn="ctr">
                      <a:solidFill>
                        <a:srgbClr val="B1B3B3"/>
                      </a:solidFill>
                      <a:prstDash val="solid"/>
                      <a:round/>
                      <a:headEnd type="none" w="med" len="med"/>
                      <a:tailEnd type="none" w="med" len="med"/>
                    </a:lnT>
                    <a:lnB w="3175" cap="flat" cmpd="sng" algn="ctr">
                      <a:solidFill>
                        <a:srgbClr val="B1B3B3"/>
                      </a:solidFill>
                      <a:prstDash val="solid"/>
                      <a:round/>
                      <a:headEnd type="none" w="med" len="med"/>
                      <a:tailEnd type="none" w="med" len="med"/>
                    </a:lnB>
                    <a:noFill/>
                  </a:tcPr>
                </a:tc>
                <a:extLst>
                  <a:ext uri="{0D108BD9-81ED-4DB2-BD59-A6C34878D82A}">
                    <a16:rowId xmlns:a16="http://schemas.microsoft.com/office/drawing/2014/main" val="1218447701"/>
                  </a:ext>
                </a:extLst>
              </a:tr>
              <a:tr h="187388">
                <a:tc>
                  <a:txBody>
                    <a:bodyPr/>
                    <a:lstStyle/>
                    <a:p>
                      <a:pPr algn="l" fontAlgn="t"/>
                      <a:r>
                        <a:rPr lang="en-US" sz="900" b="1" i="0">
                          <a:effectLst/>
                          <a:latin typeface="Segoe UI Semibold" panose="020B0502040204020203" pitchFamily="34" charset="0"/>
                          <a:cs typeface="Segoe UI Semibold" panose="020B0502040204020203" pitchFamily="34" charset="0"/>
                        </a:rPr>
                        <a:t>Japan</a:t>
                      </a:r>
                    </a:p>
                  </a:txBody>
                  <a:tcPr marL="5684" marR="5684" marT="8313" marB="8313" anchor="ctr">
                    <a:lnT w="3175" cap="flat" cmpd="sng" algn="ctr">
                      <a:solidFill>
                        <a:srgbClr val="B1B3B3"/>
                      </a:solidFill>
                      <a:prstDash val="solid"/>
                      <a:round/>
                      <a:headEnd type="none" w="med" len="med"/>
                      <a:tailEnd type="none" w="med" len="med"/>
                    </a:lnT>
                    <a:lnB w="3175" cap="flat" cmpd="sng" algn="ctr">
                      <a:solidFill>
                        <a:srgbClr val="B1B3B3"/>
                      </a:solidFill>
                      <a:prstDash val="solid"/>
                      <a:round/>
                      <a:headEnd type="none" w="med" len="med"/>
                      <a:tailEnd type="none" w="med" len="med"/>
                    </a:lnB>
                    <a:noFill/>
                  </a:tcPr>
                </a:tc>
                <a:tc>
                  <a:txBody>
                    <a:bodyPr/>
                    <a:lstStyle/>
                    <a:p>
                      <a:pPr algn="l" fontAlgn="t"/>
                      <a:r>
                        <a:rPr lang="fi-FI" sz="900" i="0">
                          <a:effectLst/>
                          <a:latin typeface="+mn-lt"/>
                        </a:rPr>
                        <a:t>Japan East (Tokyo, Saitama), Japan West (Osaka)</a:t>
                      </a:r>
                    </a:p>
                  </a:txBody>
                  <a:tcPr marL="5684" marR="5684" marT="8313" marB="8313" anchor="ctr">
                    <a:lnT w="3175" cap="flat" cmpd="sng" algn="ctr">
                      <a:solidFill>
                        <a:srgbClr val="B1B3B3"/>
                      </a:solidFill>
                      <a:prstDash val="solid"/>
                      <a:round/>
                      <a:headEnd type="none" w="med" len="med"/>
                      <a:tailEnd type="none" w="med" len="med"/>
                    </a:lnT>
                    <a:lnB w="3175" cap="flat" cmpd="sng" algn="ctr">
                      <a:solidFill>
                        <a:srgbClr val="B1B3B3"/>
                      </a:solidFill>
                      <a:prstDash val="solid"/>
                      <a:round/>
                      <a:headEnd type="none" w="med" len="med"/>
                      <a:tailEnd type="none" w="med" len="med"/>
                    </a:lnB>
                    <a:noFill/>
                  </a:tcPr>
                </a:tc>
                <a:extLst>
                  <a:ext uri="{0D108BD9-81ED-4DB2-BD59-A6C34878D82A}">
                    <a16:rowId xmlns:a16="http://schemas.microsoft.com/office/drawing/2014/main" val="36458152"/>
                  </a:ext>
                </a:extLst>
              </a:tr>
              <a:tr h="187388">
                <a:tc>
                  <a:txBody>
                    <a:bodyPr/>
                    <a:lstStyle/>
                    <a:p>
                      <a:pPr algn="l" fontAlgn="t"/>
                      <a:r>
                        <a:rPr lang="en-US" sz="900" b="1" i="0">
                          <a:effectLst/>
                          <a:latin typeface="Segoe UI Semibold" panose="020B0502040204020203" pitchFamily="34" charset="0"/>
                          <a:cs typeface="Segoe UI Semibold" panose="020B0502040204020203" pitchFamily="34" charset="0"/>
                        </a:rPr>
                        <a:t>Norway</a:t>
                      </a:r>
                    </a:p>
                  </a:txBody>
                  <a:tcPr marL="5684" marR="5684" marT="8313" marB="8313" anchor="ctr">
                    <a:lnT w="3175" cap="flat" cmpd="sng" algn="ctr">
                      <a:solidFill>
                        <a:srgbClr val="B1B3B3"/>
                      </a:solidFill>
                      <a:prstDash val="solid"/>
                      <a:round/>
                      <a:headEnd type="none" w="med" len="med"/>
                      <a:tailEnd type="none" w="med" len="med"/>
                    </a:lnT>
                    <a:lnB w="3175" cap="flat" cmpd="sng" algn="ctr">
                      <a:solidFill>
                        <a:srgbClr val="B1B3B3"/>
                      </a:solidFill>
                      <a:prstDash val="solid"/>
                      <a:round/>
                      <a:headEnd type="none" w="med" len="med"/>
                      <a:tailEnd type="none" w="med" len="med"/>
                    </a:lnB>
                    <a:noFill/>
                  </a:tcPr>
                </a:tc>
                <a:tc>
                  <a:txBody>
                    <a:bodyPr/>
                    <a:lstStyle/>
                    <a:p>
                      <a:pPr algn="l" fontAlgn="t"/>
                      <a:r>
                        <a:rPr lang="en-US" sz="900" i="0">
                          <a:effectLst/>
                          <a:latin typeface="+mn-lt"/>
                        </a:rPr>
                        <a:t>Norway East (Oslo), Norway West (Stavanger)</a:t>
                      </a:r>
                    </a:p>
                  </a:txBody>
                  <a:tcPr marL="5684" marR="5684" marT="8313" marB="8313" anchor="ctr">
                    <a:lnT w="3175" cap="flat" cmpd="sng" algn="ctr">
                      <a:solidFill>
                        <a:srgbClr val="B1B3B3"/>
                      </a:solidFill>
                      <a:prstDash val="solid"/>
                      <a:round/>
                      <a:headEnd type="none" w="med" len="med"/>
                      <a:tailEnd type="none" w="med" len="med"/>
                    </a:lnT>
                    <a:lnB w="3175" cap="flat" cmpd="sng" algn="ctr">
                      <a:solidFill>
                        <a:srgbClr val="B1B3B3"/>
                      </a:solidFill>
                      <a:prstDash val="solid"/>
                      <a:round/>
                      <a:headEnd type="none" w="med" len="med"/>
                      <a:tailEnd type="none" w="med" len="med"/>
                    </a:lnB>
                    <a:noFill/>
                  </a:tcPr>
                </a:tc>
                <a:extLst>
                  <a:ext uri="{0D108BD9-81ED-4DB2-BD59-A6C34878D82A}">
                    <a16:rowId xmlns:a16="http://schemas.microsoft.com/office/drawing/2014/main" val="2243493758"/>
                  </a:ext>
                </a:extLst>
              </a:tr>
              <a:tr h="265912">
                <a:tc>
                  <a:txBody>
                    <a:bodyPr/>
                    <a:lstStyle/>
                    <a:p>
                      <a:pPr algn="l" fontAlgn="t"/>
                      <a:r>
                        <a:rPr lang="en-US" sz="900" b="1" i="0">
                          <a:effectLst/>
                          <a:latin typeface="Segoe UI Semibold" panose="020B0502040204020203" pitchFamily="34" charset="0"/>
                          <a:cs typeface="Segoe UI Semibold" panose="020B0502040204020203" pitchFamily="34" charset="0"/>
                        </a:rPr>
                        <a:t>South Africa</a:t>
                      </a:r>
                    </a:p>
                  </a:txBody>
                  <a:tcPr marL="5684" marR="5684" marT="8313" marB="8313" anchor="ctr">
                    <a:lnT w="3175" cap="flat" cmpd="sng" algn="ctr">
                      <a:solidFill>
                        <a:srgbClr val="B1B3B3"/>
                      </a:solidFill>
                      <a:prstDash val="solid"/>
                      <a:round/>
                      <a:headEnd type="none" w="med" len="med"/>
                      <a:tailEnd type="none" w="med" len="med"/>
                    </a:lnT>
                    <a:lnB w="3175" cap="flat" cmpd="sng" algn="ctr">
                      <a:solidFill>
                        <a:srgbClr val="B1B3B3"/>
                      </a:solidFill>
                      <a:prstDash val="solid"/>
                      <a:round/>
                      <a:headEnd type="none" w="med" len="med"/>
                      <a:tailEnd type="none" w="med" len="med"/>
                    </a:lnB>
                    <a:noFill/>
                  </a:tcPr>
                </a:tc>
                <a:tc>
                  <a:txBody>
                    <a:bodyPr/>
                    <a:lstStyle/>
                    <a:p>
                      <a:pPr algn="l" fontAlgn="t"/>
                      <a:r>
                        <a:rPr lang="en-US" sz="900" i="0">
                          <a:effectLst/>
                          <a:latin typeface="+mn-lt"/>
                        </a:rPr>
                        <a:t>South Africa North (Johannesburg), South Africa West (Cape Town)</a:t>
                      </a:r>
                    </a:p>
                  </a:txBody>
                  <a:tcPr marL="5684" marR="5684" marT="8313" marB="8313" anchor="ctr">
                    <a:lnT w="3175" cap="flat" cmpd="sng" algn="ctr">
                      <a:solidFill>
                        <a:srgbClr val="B1B3B3"/>
                      </a:solidFill>
                      <a:prstDash val="solid"/>
                      <a:round/>
                      <a:headEnd type="none" w="med" len="med"/>
                      <a:tailEnd type="none" w="med" len="med"/>
                    </a:lnT>
                    <a:lnB w="3175" cap="flat" cmpd="sng" algn="ctr">
                      <a:solidFill>
                        <a:srgbClr val="B1B3B3"/>
                      </a:solidFill>
                      <a:prstDash val="solid"/>
                      <a:round/>
                      <a:headEnd type="none" w="med" len="med"/>
                      <a:tailEnd type="none" w="med" len="med"/>
                    </a:lnB>
                    <a:noFill/>
                  </a:tcPr>
                </a:tc>
                <a:extLst>
                  <a:ext uri="{0D108BD9-81ED-4DB2-BD59-A6C34878D82A}">
                    <a16:rowId xmlns:a16="http://schemas.microsoft.com/office/drawing/2014/main" val="3117509995"/>
                  </a:ext>
                </a:extLst>
              </a:tr>
              <a:tr h="523729">
                <a:tc>
                  <a:txBody>
                    <a:bodyPr/>
                    <a:lstStyle/>
                    <a:p>
                      <a:pPr algn="l" fontAlgn="t"/>
                      <a:r>
                        <a:rPr lang="en-US" sz="900" b="1" i="0">
                          <a:effectLst/>
                          <a:latin typeface="Segoe UI Semibold" panose="020B0502040204020203" pitchFamily="34" charset="0"/>
                          <a:cs typeface="Segoe UI Semibold" panose="020B0502040204020203" pitchFamily="34" charset="0"/>
                        </a:rPr>
                        <a:t>South </a:t>
                      </a:r>
                      <a:br>
                        <a:rPr lang="en-US" sz="900" b="1" i="0">
                          <a:effectLst/>
                          <a:latin typeface="Segoe UI Semibold" panose="020B0502040204020203" pitchFamily="34" charset="0"/>
                          <a:cs typeface="Segoe UI Semibold" panose="020B0502040204020203" pitchFamily="34" charset="0"/>
                        </a:rPr>
                      </a:br>
                      <a:r>
                        <a:rPr lang="en-US" sz="900" b="1" i="0">
                          <a:effectLst/>
                          <a:latin typeface="Segoe UI Semibold" panose="020B0502040204020203" pitchFamily="34" charset="0"/>
                          <a:cs typeface="Segoe UI Semibold" panose="020B0502040204020203" pitchFamily="34" charset="0"/>
                        </a:rPr>
                        <a:t>America</a:t>
                      </a:r>
                    </a:p>
                  </a:txBody>
                  <a:tcPr marL="5684" marR="5684" marT="8313" marB="8313" anchor="ctr">
                    <a:lnT w="3175" cap="flat" cmpd="sng" algn="ctr">
                      <a:solidFill>
                        <a:srgbClr val="B1B3B3"/>
                      </a:solidFill>
                      <a:prstDash val="solid"/>
                      <a:round/>
                      <a:headEnd type="none" w="med" len="med"/>
                      <a:tailEnd type="none" w="med" len="med"/>
                    </a:lnT>
                    <a:lnB w="3175" cap="flat" cmpd="sng" algn="ctr">
                      <a:solidFill>
                        <a:srgbClr val="B1B3B3"/>
                      </a:solidFill>
                      <a:prstDash val="solid"/>
                      <a:round/>
                      <a:headEnd type="none" w="med" len="med"/>
                      <a:tailEnd type="none" w="med" len="med"/>
                    </a:lnB>
                    <a:noFill/>
                  </a:tcPr>
                </a:tc>
                <a:tc>
                  <a:txBody>
                    <a:bodyPr/>
                    <a:lstStyle/>
                    <a:p>
                      <a:pPr algn="l" fontAlgn="t"/>
                      <a:r>
                        <a:rPr lang="en-US" sz="900" i="0">
                          <a:effectLst/>
                          <a:latin typeface="+mn-lt"/>
                        </a:rPr>
                        <a:t>Brazil South (Sao Paulo State)  (As there is only one region in Brazil, customer data in Brazil South might be replicated to South Central US (Texas) for disaster recovery purposes)</a:t>
                      </a:r>
                    </a:p>
                  </a:txBody>
                  <a:tcPr marL="5684" marR="5684" marT="8313" marB="8313" anchor="ctr">
                    <a:lnT w="3175" cap="flat" cmpd="sng" algn="ctr">
                      <a:solidFill>
                        <a:srgbClr val="B1B3B3"/>
                      </a:solidFill>
                      <a:prstDash val="solid"/>
                      <a:round/>
                      <a:headEnd type="none" w="med" len="med"/>
                      <a:tailEnd type="none" w="med" len="med"/>
                    </a:lnT>
                    <a:lnB w="3175" cap="flat" cmpd="sng" algn="ctr">
                      <a:solidFill>
                        <a:srgbClr val="B1B3B3"/>
                      </a:solidFill>
                      <a:prstDash val="solid"/>
                      <a:round/>
                      <a:headEnd type="none" w="med" len="med"/>
                      <a:tailEnd type="none" w="med" len="med"/>
                    </a:lnB>
                    <a:noFill/>
                  </a:tcPr>
                </a:tc>
                <a:extLst>
                  <a:ext uri="{0D108BD9-81ED-4DB2-BD59-A6C34878D82A}">
                    <a16:rowId xmlns:a16="http://schemas.microsoft.com/office/drawing/2014/main" val="3557215020"/>
                  </a:ext>
                </a:extLst>
              </a:tr>
              <a:tr h="234517">
                <a:tc>
                  <a:txBody>
                    <a:bodyPr/>
                    <a:lstStyle/>
                    <a:p>
                      <a:pPr algn="l" fontAlgn="t"/>
                      <a:r>
                        <a:rPr lang="en-US" sz="900" b="1" i="0">
                          <a:effectLst/>
                          <a:latin typeface="Segoe UI Semibold" panose="020B0502040204020203" pitchFamily="34" charset="0"/>
                          <a:cs typeface="Segoe UI Semibold" panose="020B0502040204020203" pitchFamily="34" charset="0"/>
                        </a:rPr>
                        <a:t>South Korea</a:t>
                      </a:r>
                    </a:p>
                  </a:txBody>
                  <a:tcPr marL="5684" marR="5684" marT="8313" marB="8313" anchor="ctr">
                    <a:lnT w="3175" cap="flat" cmpd="sng" algn="ctr">
                      <a:solidFill>
                        <a:srgbClr val="B1B3B3"/>
                      </a:solidFill>
                      <a:prstDash val="solid"/>
                      <a:round/>
                      <a:headEnd type="none" w="med" len="med"/>
                      <a:tailEnd type="none" w="med" len="med"/>
                    </a:lnT>
                    <a:lnB w="3175" cap="flat" cmpd="sng" algn="ctr">
                      <a:solidFill>
                        <a:srgbClr val="B1B3B3"/>
                      </a:solidFill>
                      <a:prstDash val="solid"/>
                      <a:round/>
                      <a:headEnd type="none" w="med" len="med"/>
                      <a:tailEnd type="none" w="med" len="med"/>
                    </a:lnB>
                    <a:noFill/>
                  </a:tcPr>
                </a:tc>
                <a:tc>
                  <a:txBody>
                    <a:bodyPr/>
                    <a:lstStyle/>
                    <a:p>
                      <a:pPr algn="l" fontAlgn="t"/>
                      <a:r>
                        <a:rPr lang="en-US" sz="900" i="0">
                          <a:effectLst/>
                          <a:latin typeface="+mn-lt"/>
                        </a:rPr>
                        <a:t>South Korea Central (Seoul), South Korea South (Busan)</a:t>
                      </a:r>
                    </a:p>
                  </a:txBody>
                  <a:tcPr marL="5684" marR="5684" marT="8313" marB="8313" anchor="ctr">
                    <a:lnT w="3175" cap="flat" cmpd="sng" algn="ctr">
                      <a:solidFill>
                        <a:srgbClr val="B1B3B3"/>
                      </a:solidFill>
                      <a:prstDash val="solid"/>
                      <a:round/>
                      <a:headEnd type="none" w="med" len="med"/>
                      <a:tailEnd type="none" w="med" len="med"/>
                    </a:lnT>
                    <a:lnB w="3175" cap="flat" cmpd="sng" algn="ctr">
                      <a:solidFill>
                        <a:srgbClr val="B1B3B3"/>
                      </a:solidFill>
                      <a:prstDash val="solid"/>
                      <a:round/>
                      <a:headEnd type="none" w="med" len="med"/>
                      <a:tailEnd type="none" w="med" len="med"/>
                    </a:lnB>
                    <a:noFill/>
                  </a:tcPr>
                </a:tc>
                <a:extLst>
                  <a:ext uri="{0D108BD9-81ED-4DB2-BD59-A6C34878D82A}">
                    <a16:rowId xmlns:a16="http://schemas.microsoft.com/office/drawing/2014/main" val="2936892576"/>
                  </a:ext>
                </a:extLst>
              </a:tr>
              <a:tr h="187388">
                <a:tc>
                  <a:txBody>
                    <a:bodyPr/>
                    <a:lstStyle/>
                    <a:p>
                      <a:pPr algn="l" fontAlgn="t"/>
                      <a:r>
                        <a:rPr lang="en-US" sz="900" b="1" i="0">
                          <a:effectLst/>
                          <a:latin typeface="Segoe UI Semibold" panose="020B0502040204020203" pitchFamily="34" charset="0"/>
                          <a:cs typeface="Segoe UI Semibold" panose="020B0502040204020203" pitchFamily="34" charset="0"/>
                        </a:rPr>
                        <a:t>Sweden</a:t>
                      </a:r>
                    </a:p>
                  </a:txBody>
                  <a:tcPr marL="5684" marR="5684" marT="8313" marB="8313" anchor="ctr">
                    <a:lnT w="3175" cap="flat" cmpd="sng" algn="ctr">
                      <a:solidFill>
                        <a:srgbClr val="B1B3B3"/>
                      </a:solidFill>
                      <a:prstDash val="solid"/>
                      <a:round/>
                      <a:headEnd type="none" w="med" len="med"/>
                      <a:tailEnd type="none" w="med" len="med"/>
                    </a:lnT>
                    <a:lnB w="3175" cap="flat" cmpd="sng" algn="ctr">
                      <a:solidFill>
                        <a:srgbClr val="B1B3B3"/>
                      </a:solidFill>
                      <a:prstDash val="solid"/>
                      <a:round/>
                      <a:headEnd type="none" w="med" len="med"/>
                      <a:tailEnd type="none" w="med" len="med"/>
                    </a:lnB>
                    <a:noFill/>
                  </a:tcPr>
                </a:tc>
                <a:tc>
                  <a:txBody>
                    <a:bodyPr/>
                    <a:lstStyle/>
                    <a:p>
                      <a:pPr algn="l" fontAlgn="t"/>
                      <a:r>
                        <a:rPr lang="en-US" sz="900" i="0">
                          <a:effectLst/>
                          <a:latin typeface="+mn-lt"/>
                        </a:rPr>
                        <a:t>Sweden Central (</a:t>
                      </a:r>
                      <a:r>
                        <a:rPr lang="en-US" sz="900" i="0" err="1">
                          <a:effectLst/>
                          <a:latin typeface="+mn-lt"/>
                        </a:rPr>
                        <a:t>Gävle</a:t>
                      </a:r>
                      <a:r>
                        <a:rPr lang="en-US" sz="900" i="0">
                          <a:effectLst/>
                          <a:latin typeface="+mn-lt"/>
                        </a:rPr>
                        <a:t>)</a:t>
                      </a:r>
                    </a:p>
                  </a:txBody>
                  <a:tcPr marL="5684" marR="5684" marT="8313" marB="8313" anchor="ctr">
                    <a:lnT w="3175" cap="flat" cmpd="sng" algn="ctr">
                      <a:solidFill>
                        <a:srgbClr val="B1B3B3"/>
                      </a:solidFill>
                      <a:prstDash val="solid"/>
                      <a:round/>
                      <a:headEnd type="none" w="med" len="med"/>
                      <a:tailEnd type="none" w="med" len="med"/>
                    </a:lnT>
                    <a:lnB w="3175" cap="flat" cmpd="sng" algn="ctr">
                      <a:solidFill>
                        <a:srgbClr val="B1B3B3"/>
                      </a:solidFill>
                      <a:prstDash val="solid"/>
                      <a:round/>
                      <a:headEnd type="none" w="med" len="med"/>
                      <a:tailEnd type="none" w="med" len="med"/>
                    </a:lnB>
                    <a:noFill/>
                  </a:tcPr>
                </a:tc>
                <a:extLst>
                  <a:ext uri="{0D108BD9-81ED-4DB2-BD59-A6C34878D82A}">
                    <a16:rowId xmlns:a16="http://schemas.microsoft.com/office/drawing/2014/main" val="2224647085"/>
                  </a:ext>
                </a:extLst>
              </a:tr>
              <a:tr h="234517">
                <a:tc>
                  <a:txBody>
                    <a:bodyPr/>
                    <a:lstStyle/>
                    <a:p>
                      <a:pPr algn="l" fontAlgn="t"/>
                      <a:r>
                        <a:rPr lang="en-US" sz="900" b="1" i="0">
                          <a:effectLst/>
                          <a:latin typeface="Segoe UI Semibold" panose="020B0502040204020203" pitchFamily="34" charset="0"/>
                          <a:cs typeface="Segoe UI Semibold" panose="020B0502040204020203" pitchFamily="34" charset="0"/>
                        </a:rPr>
                        <a:t>Switzerland</a:t>
                      </a:r>
                    </a:p>
                  </a:txBody>
                  <a:tcPr marL="5684" marR="5684" marT="8313" marB="8313" anchor="ctr">
                    <a:lnT w="3175" cap="flat" cmpd="sng" algn="ctr">
                      <a:solidFill>
                        <a:srgbClr val="B1B3B3"/>
                      </a:solidFill>
                      <a:prstDash val="solid"/>
                      <a:round/>
                      <a:headEnd type="none" w="med" len="med"/>
                      <a:tailEnd type="none" w="med" len="med"/>
                    </a:lnT>
                    <a:lnB w="3175" cap="flat" cmpd="sng" algn="ctr">
                      <a:solidFill>
                        <a:srgbClr val="B1B3B3"/>
                      </a:solidFill>
                      <a:prstDash val="solid"/>
                      <a:round/>
                      <a:headEnd type="none" w="med" len="med"/>
                      <a:tailEnd type="none" w="med" len="med"/>
                    </a:lnB>
                    <a:noFill/>
                  </a:tcPr>
                </a:tc>
                <a:tc>
                  <a:txBody>
                    <a:bodyPr/>
                    <a:lstStyle/>
                    <a:p>
                      <a:pPr algn="l" fontAlgn="t"/>
                      <a:r>
                        <a:rPr lang="de-DE" sz="900" i="0" err="1">
                          <a:effectLst/>
                          <a:latin typeface="+mn-lt"/>
                        </a:rPr>
                        <a:t>Switzerland</a:t>
                      </a:r>
                      <a:r>
                        <a:rPr lang="de-DE" sz="900" i="0">
                          <a:effectLst/>
                          <a:latin typeface="+mn-lt"/>
                        </a:rPr>
                        <a:t> North (</a:t>
                      </a:r>
                      <a:r>
                        <a:rPr lang="de-DE" sz="900" i="0" err="1">
                          <a:effectLst/>
                          <a:latin typeface="+mn-lt"/>
                        </a:rPr>
                        <a:t>Zurich</a:t>
                      </a:r>
                      <a:r>
                        <a:rPr lang="de-DE" sz="900" i="0">
                          <a:effectLst/>
                          <a:latin typeface="+mn-lt"/>
                        </a:rPr>
                        <a:t>), </a:t>
                      </a:r>
                      <a:r>
                        <a:rPr lang="de-DE" sz="900" i="0" err="1">
                          <a:effectLst/>
                          <a:latin typeface="+mn-lt"/>
                        </a:rPr>
                        <a:t>Switzerland</a:t>
                      </a:r>
                      <a:r>
                        <a:rPr lang="de-DE" sz="900" i="0">
                          <a:effectLst/>
                          <a:latin typeface="+mn-lt"/>
                        </a:rPr>
                        <a:t> West (Geneva)</a:t>
                      </a:r>
                    </a:p>
                  </a:txBody>
                  <a:tcPr marL="5684" marR="5684" marT="8313" marB="8313" anchor="ctr">
                    <a:lnT w="3175" cap="flat" cmpd="sng" algn="ctr">
                      <a:solidFill>
                        <a:srgbClr val="B1B3B3"/>
                      </a:solidFill>
                      <a:prstDash val="solid"/>
                      <a:round/>
                      <a:headEnd type="none" w="med" len="med"/>
                      <a:tailEnd type="none" w="med" len="med"/>
                    </a:lnT>
                    <a:lnB w="3175" cap="flat" cmpd="sng" algn="ctr">
                      <a:solidFill>
                        <a:srgbClr val="B1B3B3"/>
                      </a:solidFill>
                      <a:prstDash val="solid"/>
                      <a:round/>
                      <a:headEnd type="none" w="med" len="med"/>
                      <a:tailEnd type="none" w="med" len="med"/>
                    </a:lnB>
                    <a:noFill/>
                  </a:tcPr>
                </a:tc>
                <a:extLst>
                  <a:ext uri="{0D108BD9-81ED-4DB2-BD59-A6C34878D82A}">
                    <a16:rowId xmlns:a16="http://schemas.microsoft.com/office/drawing/2014/main" val="2911570891"/>
                  </a:ext>
                </a:extLst>
              </a:tr>
              <a:tr h="234517">
                <a:tc>
                  <a:txBody>
                    <a:bodyPr/>
                    <a:lstStyle/>
                    <a:p>
                      <a:pPr algn="l" fontAlgn="t"/>
                      <a:r>
                        <a:rPr lang="en-US" sz="900" b="1" i="0">
                          <a:effectLst/>
                          <a:latin typeface="Segoe UI Semibold" panose="020B0502040204020203" pitchFamily="34" charset="0"/>
                          <a:cs typeface="Segoe UI Semibold" panose="020B0502040204020203" pitchFamily="34" charset="0"/>
                        </a:rPr>
                        <a:t>United Arab Emirates</a:t>
                      </a:r>
                    </a:p>
                  </a:txBody>
                  <a:tcPr marL="5684" marR="5684" marT="8313" marB="8313" anchor="ctr">
                    <a:lnT w="3175" cap="flat" cmpd="sng" algn="ctr">
                      <a:solidFill>
                        <a:srgbClr val="B1B3B3"/>
                      </a:solidFill>
                      <a:prstDash val="solid"/>
                      <a:round/>
                      <a:headEnd type="none" w="med" len="med"/>
                      <a:tailEnd type="none" w="med" len="med"/>
                    </a:lnT>
                    <a:lnB w="3175" cap="flat" cmpd="sng" algn="ctr">
                      <a:solidFill>
                        <a:srgbClr val="B1B3B3"/>
                      </a:solidFill>
                      <a:prstDash val="solid"/>
                      <a:round/>
                      <a:headEnd type="none" w="med" len="med"/>
                      <a:tailEnd type="none" w="med" len="med"/>
                    </a:lnB>
                    <a:noFill/>
                  </a:tcPr>
                </a:tc>
                <a:tc>
                  <a:txBody>
                    <a:bodyPr/>
                    <a:lstStyle/>
                    <a:p>
                      <a:pPr algn="l" fontAlgn="t"/>
                      <a:r>
                        <a:rPr lang="en-US" sz="900" i="0">
                          <a:effectLst/>
                          <a:latin typeface="+mn-lt"/>
                        </a:rPr>
                        <a:t>UAE North (Dubai), UAE Central (Abu Dhabi)</a:t>
                      </a:r>
                    </a:p>
                  </a:txBody>
                  <a:tcPr marL="5684" marR="5684" marT="8313" marB="8313" anchor="ctr">
                    <a:lnT w="3175" cap="flat" cmpd="sng" algn="ctr">
                      <a:solidFill>
                        <a:srgbClr val="B1B3B3"/>
                      </a:solidFill>
                      <a:prstDash val="solid"/>
                      <a:round/>
                      <a:headEnd type="none" w="med" len="med"/>
                      <a:tailEnd type="none" w="med" len="med"/>
                    </a:lnT>
                    <a:lnB w="3175" cap="flat" cmpd="sng" algn="ctr">
                      <a:solidFill>
                        <a:srgbClr val="B1B3B3"/>
                      </a:solidFill>
                      <a:prstDash val="solid"/>
                      <a:round/>
                      <a:headEnd type="none" w="med" len="med"/>
                      <a:tailEnd type="none" w="med" len="med"/>
                    </a:lnB>
                    <a:noFill/>
                  </a:tcPr>
                </a:tc>
                <a:extLst>
                  <a:ext uri="{0D108BD9-81ED-4DB2-BD59-A6C34878D82A}">
                    <a16:rowId xmlns:a16="http://schemas.microsoft.com/office/drawing/2014/main" val="1093448105"/>
                  </a:ext>
                </a:extLst>
              </a:tr>
              <a:tr h="187388">
                <a:tc>
                  <a:txBody>
                    <a:bodyPr/>
                    <a:lstStyle/>
                    <a:p>
                      <a:pPr algn="l" fontAlgn="t"/>
                      <a:r>
                        <a:rPr lang="en-US" sz="900" b="1" i="0">
                          <a:effectLst/>
                          <a:latin typeface="Segoe UI Semibold" panose="020B0502040204020203" pitchFamily="34" charset="0"/>
                          <a:cs typeface="Segoe UI Semibold" panose="020B0502040204020203" pitchFamily="34" charset="0"/>
                        </a:rPr>
                        <a:t>United Kingdom</a:t>
                      </a:r>
                    </a:p>
                  </a:txBody>
                  <a:tcPr marL="5684" marR="5684" marT="8313" marB="8313" anchor="ctr">
                    <a:lnT w="3175" cap="flat" cmpd="sng" algn="ctr">
                      <a:solidFill>
                        <a:srgbClr val="B1B3B3"/>
                      </a:solidFill>
                      <a:prstDash val="solid"/>
                      <a:round/>
                      <a:headEnd type="none" w="med" len="med"/>
                      <a:tailEnd type="none" w="med" len="med"/>
                    </a:lnT>
                    <a:lnB w="3175" cap="flat" cmpd="sng" algn="ctr">
                      <a:solidFill>
                        <a:srgbClr val="B1B3B3"/>
                      </a:solidFill>
                      <a:prstDash val="solid"/>
                      <a:round/>
                      <a:headEnd type="none" w="med" len="med"/>
                      <a:tailEnd type="none" w="med" len="med"/>
                    </a:lnB>
                    <a:noFill/>
                  </a:tcPr>
                </a:tc>
                <a:tc>
                  <a:txBody>
                    <a:bodyPr/>
                    <a:lstStyle/>
                    <a:p>
                      <a:pPr algn="l" fontAlgn="t"/>
                      <a:r>
                        <a:rPr lang="en-US" sz="900" i="0">
                          <a:effectLst/>
                          <a:latin typeface="+mn-lt"/>
                        </a:rPr>
                        <a:t>UK South (London), UK West (Cardiff, Durham)</a:t>
                      </a:r>
                    </a:p>
                  </a:txBody>
                  <a:tcPr marL="5684" marR="5684" marT="8313" marB="8313" anchor="ctr">
                    <a:lnT w="3175" cap="flat" cmpd="sng" algn="ctr">
                      <a:solidFill>
                        <a:srgbClr val="B1B3B3"/>
                      </a:solidFill>
                      <a:prstDash val="solid"/>
                      <a:round/>
                      <a:headEnd type="none" w="med" len="med"/>
                      <a:tailEnd type="none" w="med" len="med"/>
                    </a:lnT>
                    <a:lnB w="3175" cap="flat" cmpd="sng" algn="ctr">
                      <a:solidFill>
                        <a:srgbClr val="B1B3B3"/>
                      </a:solidFill>
                      <a:prstDash val="solid"/>
                      <a:round/>
                      <a:headEnd type="none" w="med" len="med"/>
                      <a:tailEnd type="none" w="med" len="med"/>
                    </a:lnB>
                    <a:noFill/>
                  </a:tcPr>
                </a:tc>
                <a:extLst>
                  <a:ext uri="{0D108BD9-81ED-4DB2-BD59-A6C34878D82A}">
                    <a16:rowId xmlns:a16="http://schemas.microsoft.com/office/drawing/2014/main" val="242920888"/>
                  </a:ext>
                </a:extLst>
              </a:tr>
              <a:tr h="265912">
                <a:tc>
                  <a:txBody>
                    <a:bodyPr/>
                    <a:lstStyle/>
                    <a:p>
                      <a:pPr algn="l" fontAlgn="t"/>
                      <a:r>
                        <a:rPr lang="en-US" sz="900" b="1" i="0">
                          <a:effectLst/>
                          <a:latin typeface="Segoe UI Semibold" panose="020B0502040204020203" pitchFamily="34" charset="0"/>
                          <a:cs typeface="Segoe UI Semibold" panose="020B0502040204020203" pitchFamily="34" charset="0"/>
                        </a:rPr>
                        <a:t>United States</a:t>
                      </a:r>
                    </a:p>
                  </a:txBody>
                  <a:tcPr marL="5684" marR="5684" marT="8313" marB="8313" anchor="ctr">
                    <a:lnT w="3175" cap="flat" cmpd="sng" algn="ctr">
                      <a:solidFill>
                        <a:srgbClr val="B1B3B3"/>
                      </a:solidFill>
                      <a:prstDash val="solid"/>
                      <a:round/>
                      <a:headEnd type="none" w="med" len="med"/>
                      <a:tailEnd type="none" w="med" len="med"/>
                    </a:lnT>
                    <a:noFill/>
                  </a:tcPr>
                </a:tc>
                <a:tc>
                  <a:txBody>
                    <a:bodyPr/>
                    <a:lstStyle/>
                    <a:p>
                      <a:pPr algn="l" fontAlgn="t"/>
                      <a:r>
                        <a:rPr lang="en-US" sz="900" i="0">
                          <a:effectLst/>
                          <a:latin typeface="+mn-lt"/>
                        </a:rPr>
                        <a:t>East US (Virginia), South Central US (Texas), West US 2 (Washington)</a:t>
                      </a:r>
                    </a:p>
                  </a:txBody>
                  <a:tcPr marL="5684" marR="5684" marT="8313" marB="8313" anchor="ctr">
                    <a:lnT w="3175" cap="flat" cmpd="sng" algn="ctr">
                      <a:solidFill>
                        <a:srgbClr val="B1B3B3"/>
                      </a:solidFill>
                      <a:prstDash val="solid"/>
                      <a:round/>
                      <a:headEnd type="none" w="med" len="med"/>
                      <a:tailEnd type="none" w="med" len="med"/>
                    </a:lnT>
                    <a:noFill/>
                  </a:tcPr>
                </a:tc>
                <a:extLst>
                  <a:ext uri="{0D108BD9-81ED-4DB2-BD59-A6C34878D82A}">
                    <a16:rowId xmlns:a16="http://schemas.microsoft.com/office/drawing/2014/main" val="3774071013"/>
                  </a:ext>
                </a:extLst>
              </a:tr>
            </a:tbl>
          </a:graphicData>
        </a:graphic>
      </p:graphicFrame>
    </p:spTree>
    <p:extLst>
      <p:ext uri="{BB962C8B-B14F-4D97-AF65-F5344CB8AC3E}">
        <p14:creationId xmlns:p14="http://schemas.microsoft.com/office/powerpoint/2010/main" val="197710836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100000" fill="hold" grpId="1" nodeType="withEffect">
                                  <p:stCondLst>
                                    <p:cond delay="0"/>
                                  </p:stCondLst>
                                  <p:childTnLst>
                                    <p:animMotion origin="layout" path="M -2.08333E-6 -4.07407E-6 L -2.08333E-6 0.03542 " pathEditMode="relative" rAng="0" ptsTypes="AA">
                                      <p:cBhvr>
                                        <p:cTn id="9" dur="700" spd="-100000" fill="hold"/>
                                        <p:tgtEl>
                                          <p:spTgt spid="5"/>
                                        </p:tgtEl>
                                        <p:attrNameLst>
                                          <p:attrName>ppt_x</p:attrName>
                                          <p:attrName>ppt_y</p:attrName>
                                        </p:attrNameLst>
                                      </p:cBhvr>
                                      <p:rCtr x="0" y="1759"/>
                                    </p:animMotion>
                                  </p:childTnLst>
                                </p:cTn>
                              </p:par>
                              <p:par>
                                <p:cTn id="10" presetID="10" presetClass="entr" presetSubtype="0" fill="hold" grpId="0" nodeType="withEffect">
                                  <p:stCondLst>
                                    <p:cond delay="10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par>
                                <p:cTn id="13" presetID="42" presetClass="path" presetSubtype="0" decel="100000" fill="hold" grpId="1" nodeType="withEffect">
                                  <p:stCondLst>
                                    <p:cond delay="100"/>
                                  </p:stCondLst>
                                  <p:childTnLst>
                                    <p:animMotion origin="layout" path="M -2.08333E-6 -4.07407E-6 L -2.08333E-6 0.03542 " pathEditMode="relative" rAng="0" ptsTypes="AA">
                                      <p:cBhvr>
                                        <p:cTn id="14" dur="700" spd="-100000" fill="hold"/>
                                        <p:tgtEl>
                                          <p:spTgt spid="19"/>
                                        </p:tgtEl>
                                        <p:attrNameLst>
                                          <p:attrName>ppt_x</p:attrName>
                                          <p:attrName>ppt_y</p:attrName>
                                        </p:attrNameLst>
                                      </p:cBhvr>
                                      <p:rCtr x="0" y="1759"/>
                                    </p:animMotion>
                                  </p:childTnLst>
                                </p:cTn>
                              </p:par>
                              <p:par>
                                <p:cTn id="15" presetID="10" presetClass="entr" presetSubtype="0" fill="hold" grpId="0" nodeType="withEffect">
                                  <p:stCondLst>
                                    <p:cond delay="10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par>
                                <p:cTn id="18" presetID="42" presetClass="path" presetSubtype="0" decel="100000" fill="hold" grpId="1" nodeType="withEffect">
                                  <p:stCondLst>
                                    <p:cond delay="100"/>
                                  </p:stCondLst>
                                  <p:childTnLst>
                                    <p:animMotion origin="layout" path="M -2.08333E-6 -4.07407E-6 L -2.08333E-6 0.03542 " pathEditMode="relative" rAng="0" ptsTypes="AA">
                                      <p:cBhvr>
                                        <p:cTn id="19" dur="700" spd="-100000" fill="hold"/>
                                        <p:tgtEl>
                                          <p:spTgt spid="12"/>
                                        </p:tgtEl>
                                        <p:attrNameLst>
                                          <p:attrName>ppt_x</p:attrName>
                                          <p:attrName>ppt_y</p:attrName>
                                        </p:attrNameLst>
                                      </p:cBhvr>
                                      <p:rCtr x="0" y="1759"/>
                                    </p:animMotion>
                                  </p:childTnLst>
                                </p:cTn>
                              </p:par>
                              <p:par>
                                <p:cTn id="20" presetID="10" presetClass="entr" presetSubtype="0" fill="hold" grpId="0" nodeType="withEffect">
                                  <p:stCondLst>
                                    <p:cond delay="10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par>
                                <p:cTn id="23" presetID="42" presetClass="path" presetSubtype="0" decel="100000" fill="hold" grpId="1" nodeType="withEffect">
                                  <p:stCondLst>
                                    <p:cond delay="100"/>
                                  </p:stCondLst>
                                  <p:childTnLst>
                                    <p:animMotion origin="layout" path="M -2.08333E-6 -4.07407E-6 L -2.08333E-6 0.03542 " pathEditMode="relative" rAng="0" ptsTypes="AA">
                                      <p:cBhvr>
                                        <p:cTn id="24" dur="700" spd="-100000" fill="hold"/>
                                        <p:tgtEl>
                                          <p:spTgt spid="10"/>
                                        </p:tgtEl>
                                        <p:attrNameLst>
                                          <p:attrName>ppt_x</p:attrName>
                                          <p:attrName>ppt_y</p:attrName>
                                        </p:attrNameLst>
                                      </p:cBhvr>
                                      <p:rCtr x="0" y="1759"/>
                                    </p:animMotion>
                                  </p:childTnLst>
                                </p:cTn>
                              </p:par>
                              <p:par>
                                <p:cTn id="25" presetID="10" presetClass="entr" presetSubtype="0" fill="hold" nodeType="withEffect">
                                  <p:stCondLst>
                                    <p:cond delay="100"/>
                                  </p:stCondLst>
                                  <p:childTnLst>
                                    <p:set>
                                      <p:cBhvr>
                                        <p:cTn id="26" dur="1" fill="hold">
                                          <p:stCondLst>
                                            <p:cond delay="0"/>
                                          </p:stCondLst>
                                        </p:cTn>
                                        <p:tgtEl>
                                          <p:spTgt spid="20"/>
                                        </p:tgtEl>
                                        <p:attrNameLst>
                                          <p:attrName>style.visibility</p:attrName>
                                        </p:attrNameLst>
                                      </p:cBhvr>
                                      <p:to>
                                        <p:strVal val="visible"/>
                                      </p:to>
                                    </p:set>
                                    <p:animEffect transition="in" filter="fade">
                                      <p:cBhvr>
                                        <p:cTn id="27" dur="500"/>
                                        <p:tgtEl>
                                          <p:spTgt spid="20"/>
                                        </p:tgtEl>
                                      </p:cBhvr>
                                    </p:animEffect>
                                  </p:childTnLst>
                                </p:cTn>
                              </p:par>
                              <p:par>
                                <p:cTn id="28" presetID="42" presetClass="path" presetSubtype="0" decel="100000" fill="hold" nodeType="withEffect">
                                  <p:stCondLst>
                                    <p:cond delay="100"/>
                                  </p:stCondLst>
                                  <p:childTnLst>
                                    <p:animMotion origin="layout" path="M -2.08333E-6 -4.07407E-6 L -2.08333E-6 0.03542 " pathEditMode="relative" rAng="0" ptsTypes="AA">
                                      <p:cBhvr>
                                        <p:cTn id="29" dur="700" spd="-100000" fill="hold"/>
                                        <p:tgtEl>
                                          <p:spTgt spid="20"/>
                                        </p:tgtEl>
                                        <p:attrNameLst>
                                          <p:attrName>ppt_x</p:attrName>
                                          <p:attrName>ppt_y</p:attrName>
                                        </p:attrNameLst>
                                      </p:cBhvr>
                                      <p:rCtr x="0" y="1759"/>
                                    </p:animMotion>
                                  </p:childTnLst>
                                </p:cTn>
                              </p:par>
                              <p:par>
                                <p:cTn id="30" presetID="10" presetClass="entr" presetSubtype="0" fill="hold" grpId="0" nodeType="withEffect">
                                  <p:stCondLst>
                                    <p:cond delay="10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par>
                                <p:cTn id="33" presetID="42" presetClass="path" presetSubtype="0" decel="100000" fill="hold" grpId="1" nodeType="withEffect">
                                  <p:stCondLst>
                                    <p:cond delay="100"/>
                                  </p:stCondLst>
                                  <p:childTnLst>
                                    <p:animMotion origin="layout" path="M -2.08333E-6 -4.07407E-6 L -2.08333E-6 0.03542 " pathEditMode="relative" rAng="0" ptsTypes="AA">
                                      <p:cBhvr>
                                        <p:cTn id="34" dur="700" spd="-100000" fill="hold"/>
                                        <p:tgtEl>
                                          <p:spTgt spid="13"/>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10" grpId="0" animBg="1"/>
      <p:bldP spid="10" grpId="1" animBg="1"/>
      <p:bldP spid="19" grpId="0"/>
      <p:bldP spid="19" grpId="1"/>
      <p:bldP spid="12" grpId="0" animBg="1"/>
      <p:bldP spid="12" grpId="1" animBg="1"/>
      <p:bldP spid="13" grpId="0" animBg="1"/>
      <p:bldP spid="13" grpId="1" animBg="1"/>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EEB23A-CE92-12B0-3EF3-15D716EBE938}"/>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18AA05E1-D270-8F55-74C9-07E3B5F0BFBA}"/>
              </a:ext>
            </a:extLst>
          </p:cNvPr>
          <p:cNvSpPr>
            <a:spLocks noGrp="1"/>
          </p:cNvSpPr>
          <p:nvPr>
            <p:ph type="title"/>
          </p:nvPr>
        </p:nvSpPr>
        <p:spPr>
          <a:xfrm>
            <a:off x="588963" y="457200"/>
            <a:ext cx="11017250" cy="1107996"/>
          </a:xfrm>
        </p:spPr>
        <p:txBody>
          <a:bodyPr/>
          <a:lstStyle/>
          <a:p>
            <a:r>
              <a:rPr lang="en-US"/>
              <a:t>Managing Data Movement Restrictions </a:t>
            </a:r>
            <a:br>
              <a:rPr lang="en-US"/>
            </a:br>
            <a:r>
              <a:rPr lang="en-US"/>
              <a:t>Across Geographies</a:t>
            </a:r>
          </a:p>
        </p:txBody>
      </p:sp>
      <p:sp>
        <p:nvSpPr>
          <p:cNvPr id="9" name="Text Placeholder 5">
            <a:extLst>
              <a:ext uri="{FF2B5EF4-FFF2-40B4-BE49-F238E27FC236}">
                <a16:creationId xmlns:a16="http://schemas.microsoft.com/office/drawing/2014/main" id="{41E9AF35-9735-0EA1-EA00-67A897D92F56}"/>
              </a:ext>
            </a:extLst>
          </p:cNvPr>
          <p:cNvSpPr txBox="1">
            <a:spLocks/>
          </p:cNvSpPr>
          <p:nvPr/>
        </p:nvSpPr>
        <p:spPr>
          <a:xfrm>
            <a:off x="588963" y="2017713"/>
            <a:ext cx="5653087" cy="4278094"/>
          </a:xfrm>
          <a:prstGeom prst="rect">
            <a:avLst/>
          </a:prstGeom>
        </p:spPr>
        <p:txBody>
          <a:bodyPr wrap="square" lIns="0" tIns="0" rIns="0" bIns="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1200"/>
              </a:spcAft>
              <a:buClrTx/>
              <a:buSzPct val="90000"/>
              <a:buFont typeface="Wingdings" panose="05000000000000000000" pitchFamily="2" charset="2"/>
              <a:buNone/>
              <a:tabLst/>
              <a:defRPr/>
            </a:pPr>
            <a:r>
              <a:rPr kumimoji="0" lang="en-US" sz="1800" b="1" i="0" u="none" strike="noStrike" kern="1200" cap="none" spc="0" normalizeH="0" baseline="0" noProof="0">
                <a:ln w="3175">
                  <a:noFill/>
                </a:ln>
                <a:gradFill flip="none" rotWithShape="1">
                  <a:gsLst>
                    <a:gs pos="100000">
                      <a:srgbClr val="318581"/>
                    </a:gs>
                    <a:gs pos="0">
                      <a:srgbClr val="F65567"/>
                    </a:gs>
                    <a:gs pos="32000">
                      <a:srgbClr val="AC35AF"/>
                    </a:gs>
                    <a:gs pos="68000">
                      <a:srgbClr val="0A6BBA"/>
                    </a:gs>
                  </a:gsLst>
                  <a:path path="circle">
                    <a:fillToRect l="100000" t="100000"/>
                  </a:path>
                  <a:tileRect r="-100000" b="-100000"/>
                </a:gradFill>
                <a:effectLst/>
                <a:uLnTx/>
                <a:uFillTx/>
                <a:latin typeface="Segoe UI Semibold"/>
                <a:ea typeface="+mn-ea"/>
                <a:cs typeface="Segoe UI" panose="020B0502040204020203" pitchFamily="34" charset="0"/>
              </a:rPr>
              <a:t>Generative AI Features: </a:t>
            </a:r>
            <a:br>
              <a:rPr kumimoji="0" lang="en-US" sz="16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br>
            <a:r>
              <a:rPr kumimoji="0" lang="en-US" sz="16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These features, powered by </a:t>
            </a:r>
            <a:r>
              <a:rPr kumimoji="0" lang="en-US" sz="1600" b="1" i="1" u="none" strike="noStrike" kern="1200" cap="none" spc="0" normalizeH="0" baseline="0" noProof="0">
                <a:ln>
                  <a:noFill/>
                </a:ln>
                <a:solidFill>
                  <a:srgbClr val="000000"/>
                </a:solidFill>
                <a:effectLst/>
                <a:uLnTx/>
                <a:uFillTx/>
                <a:latin typeface="Segoe UI"/>
                <a:ea typeface="+mn-ea"/>
                <a:cs typeface="Segoe UI" panose="020B0502040204020203" pitchFamily="34" charset="0"/>
              </a:rPr>
              <a:t>Azure OpenAI API Service </a:t>
            </a:r>
            <a:r>
              <a:rPr kumimoji="0" lang="en-US" sz="1600" b="0" i="1" u="none" strike="noStrike" kern="1200" cap="none" spc="0" normalizeH="0" baseline="0" noProof="0">
                <a:ln>
                  <a:noFill/>
                </a:ln>
                <a:solidFill>
                  <a:srgbClr val="000000"/>
                </a:solidFill>
                <a:effectLst/>
                <a:uLnTx/>
                <a:uFillTx/>
                <a:latin typeface="Segoe UI"/>
                <a:ea typeface="+mn-ea"/>
                <a:cs typeface="Segoe UI" panose="020B0502040204020203" pitchFamily="34" charset="0"/>
              </a:rPr>
              <a:t>(in specific geographic areas) </a:t>
            </a:r>
            <a:r>
              <a:rPr kumimoji="0" lang="en-US" sz="16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and </a:t>
            </a:r>
            <a:r>
              <a:rPr kumimoji="0" lang="en-US" sz="1600" b="1" i="1" u="none" strike="noStrike" kern="1200" cap="none" spc="0" normalizeH="0" baseline="0" noProof="0">
                <a:ln>
                  <a:noFill/>
                </a:ln>
                <a:solidFill>
                  <a:srgbClr val="000000"/>
                </a:solidFill>
                <a:effectLst/>
                <a:uLnTx/>
                <a:uFillTx/>
                <a:latin typeface="Segoe UI"/>
                <a:ea typeface="+mn-ea"/>
                <a:cs typeface="Segoe UI" panose="020B0502040204020203" pitchFamily="34" charset="0"/>
              </a:rPr>
              <a:t>Bing Search</a:t>
            </a:r>
            <a:r>
              <a:rPr kumimoji="0" lang="en-US" sz="16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 allow you to build useful agents without complex configurations.</a:t>
            </a:r>
          </a:p>
          <a:p>
            <a:pPr marL="0" marR="0" lvl="0" indent="0" algn="l" defTabSz="932742" rtl="0" eaLnBrk="1" fontAlgn="auto" latinLnBrk="0" hangingPunct="1">
              <a:lnSpc>
                <a:spcPct val="100000"/>
              </a:lnSpc>
              <a:spcBef>
                <a:spcPts val="0"/>
              </a:spcBef>
              <a:spcAft>
                <a:spcPts val="1200"/>
              </a:spcAft>
              <a:buClrTx/>
              <a:buSzPct val="90000"/>
              <a:buFont typeface="Wingdings" panose="05000000000000000000" pitchFamily="2" charset="2"/>
              <a:buNone/>
              <a:tabLst/>
              <a:defRPr/>
            </a:pPr>
            <a:r>
              <a:rPr kumimoji="0" lang="en-US" sz="1800" b="1" i="0" u="none" strike="noStrike" kern="1200" cap="none" spc="0" normalizeH="0" baseline="0" noProof="0">
                <a:ln w="3175">
                  <a:noFill/>
                </a:ln>
                <a:gradFill flip="none" rotWithShape="1">
                  <a:gsLst>
                    <a:gs pos="100000">
                      <a:srgbClr val="318581"/>
                    </a:gs>
                    <a:gs pos="0">
                      <a:srgbClr val="F65567"/>
                    </a:gs>
                    <a:gs pos="32000">
                      <a:srgbClr val="AC35AF"/>
                    </a:gs>
                    <a:gs pos="68000">
                      <a:srgbClr val="0A6BBA"/>
                    </a:gs>
                  </a:gsLst>
                  <a:path path="circle">
                    <a:fillToRect l="100000" t="100000"/>
                  </a:path>
                  <a:tileRect r="-100000" b="-100000"/>
                </a:gradFill>
                <a:effectLst/>
                <a:uLnTx/>
                <a:uFillTx/>
                <a:latin typeface="Segoe UI Semibold"/>
                <a:ea typeface="+mn-ea"/>
                <a:cs typeface="Segoe UI" panose="020B0502040204020203" pitchFamily="34" charset="0"/>
              </a:rPr>
              <a:t>Data Movement: </a:t>
            </a:r>
            <a:br>
              <a:rPr kumimoji="0" lang="en-US" sz="16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br>
            <a:r>
              <a:rPr kumimoji="0" lang="en-US" sz="16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Accessing these features from regions outside the United States results in data movement across regional boundaries. This can be enabled or disabled in Power Platform.</a:t>
            </a:r>
          </a:p>
          <a:p>
            <a:pPr marL="0" marR="0" lvl="0" indent="0" algn="l" defTabSz="932742" rtl="0" eaLnBrk="1" fontAlgn="auto" latinLnBrk="0" hangingPunct="1">
              <a:lnSpc>
                <a:spcPct val="100000"/>
              </a:lnSpc>
              <a:spcBef>
                <a:spcPts val="0"/>
              </a:spcBef>
              <a:spcAft>
                <a:spcPts val="1200"/>
              </a:spcAft>
              <a:buClrTx/>
              <a:buSzPct val="90000"/>
              <a:buFont typeface="Wingdings" panose="05000000000000000000" pitchFamily="2" charset="2"/>
              <a:buNone/>
              <a:tabLst/>
              <a:defRPr/>
            </a:pPr>
            <a:r>
              <a:rPr kumimoji="0" lang="en-US" sz="1800" b="1" i="0" u="none" strike="noStrike" kern="1200" cap="none" spc="0" normalizeH="0" baseline="0" noProof="0">
                <a:ln w="3175">
                  <a:noFill/>
                </a:ln>
                <a:gradFill flip="none" rotWithShape="1">
                  <a:gsLst>
                    <a:gs pos="100000">
                      <a:srgbClr val="318581"/>
                    </a:gs>
                    <a:gs pos="0">
                      <a:srgbClr val="F65567"/>
                    </a:gs>
                    <a:gs pos="32000">
                      <a:srgbClr val="AC35AF"/>
                    </a:gs>
                    <a:gs pos="68000">
                      <a:srgbClr val="0A6BBA"/>
                    </a:gs>
                  </a:gsLst>
                  <a:path path="circle">
                    <a:fillToRect l="100000" t="100000"/>
                  </a:path>
                  <a:tileRect r="-100000" b="-100000"/>
                </a:gradFill>
                <a:effectLst/>
                <a:uLnTx/>
                <a:uFillTx/>
                <a:latin typeface="Segoe UI Semibold"/>
                <a:ea typeface="+mn-ea"/>
                <a:cs typeface="Segoe UI" panose="020B0502040204020203" pitchFamily="34" charset="0"/>
              </a:rPr>
              <a:t>Permissions: </a:t>
            </a:r>
            <a:br>
              <a:rPr kumimoji="0" lang="en-US" sz="1800" b="1" i="0" u="none" strike="noStrike" kern="1200" cap="none" spc="0" normalizeH="0" baseline="0" noProof="0">
                <a:ln w="3175">
                  <a:noFill/>
                </a:ln>
                <a:gradFill flip="none" rotWithShape="1">
                  <a:gsLst>
                    <a:gs pos="100000">
                      <a:srgbClr val="318581"/>
                    </a:gs>
                    <a:gs pos="0">
                      <a:srgbClr val="F65567"/>
                    </a:gs>
                    <a:gs pos="32000">
                      <a:srgbClr val="AC35AF"/>
                    </a:gs>
                    <a:gs pos="68000">
                      <a:srgbClr val="0A6BBA"/>
                    </a:gs>
                  </a:gsLst>
                  <a:path path="circle">
                    <a:fillToRect l="100000" t="100000"/>
                  </a:path>
                  <a:tileRect r="-100000" b="-100000"/>
                </a:gradFill>
                <a:effectLst/>
                <a:uLnTx/>
                <a:uFillTx/>
                <a:latin typeface="Segoe UI Semibold"/>
                <a:ea typeface="+mn-ea"/>
                <a:cs typeface="Segoe UI" panose="020B0502040204020203" pitchFamily="34" charset="0"/>
              </a:rPr>
            </a:br>
            <a:r>
              <a:rPr kumimoji="0" lang="en-US" sz="16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Only global and Power Platform administrators can enable</a:t>
            </a:r>
            <a:br>
              <a:rPr kumimoji="0" lang="en-US" sz="16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br>
            <a:r>
              <a:rPr kumimoji="0" lang="en-US" sz="16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or disable these features for environments outside the United States.</a:t>
            </a:r>
          </a:p>
          <a:p>
            <a:pPr marL="0" marR="0" lvl="0" indent="0" algn="l" defTabSz="932742" rtl="0" eaLnBrk="1" fontAlgn="auto" latinLnBrk="0" hangingPunct="1">
              <a:lnSpc>
                <a:spcPct val="100000"/>
              </a:lnSpc>
              <a:spcBef>
                <a:spcPts val="0"/>
              </a:spcBef>
              <a:spcAft>
                <a:spcPts val="1200"/>
              </a:spcAft>
              <a:buClrTx/>
              <a:buSzPct val="90000"/>
              <a:buFont typeface="Wingdings" panose="05000000000000000000" pitchFamily="2" charset="2"/>
              <a:buNone/>
              <a:tabLst/>
              <a:defRPr/>
            </a:pPr>
            <a:r>
              <a:rPr kumimoji="0" lang="en-US" sz="1800" b="1" i="0" u="none" strike="noStrike" kern="1200" cap="none" spc="0" normalizeH="0" baseline="0" noProof="0">
                <a:ln w="3175">
                  <a:noFill/>
                </a:ln>
                <a:gradFill flip="none" rotWithShape="1">
                  <a:gsLst>
                    <a:gs pos="100000">
                      <a:srgbClr val="318581"/>
                    </a:gs>
                    <a:gs pos="0">
                      <a:srgbClr val="F65567"/>
                    </a:gs>
                    <a:gs pos="32000">
                      <a:srgbClr val="AC35AF"/>
                    </a:gs>
                    <a:gs pos="68000">
                      <a:srgbClr val="0A6BBA"/>
                    </a:gs>
                  </a:gsLst>
                  <a:path path="circle">
                    <a:fillToRect l="100000" t="100000"/>
                  </a:path>
                  <a:tileRect r="-100000" b="-100000"/>
                </a:gradFill>
                <a:effectLst/>
                <a:uLnTx/>
                <a:uFillTx/>
                <a:latin typeface="Segoe UI Semibold"/>
                <a:ea typeface="+mn-ea"/>
                <a:cs typeface="Segoe UI" panose="020B0502040204020203" pitchFamily="34" charset="0"/>
              </a:rPr>
              <a:t>Important Note: </a:t>
            </a:r>
            <a:br>
              <a:rPr kumimoji="0" lang="en-US" sz="16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br>
            <a:r>
              <a:rPr kumimoji="0" lang="en-US" sz="16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Once data movement is enabled, any data moved cannot</a:t>
            </a:r>
            <a:br>
              <a:rPr kumimoji="0" lang="en-US" sz="16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br>
            <a:r>
              <a:rPr kumimoji="0" lang="en-US" sz="16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be reversed by removing consent.</a:t>
            </a:r>
          </a:p>
        </p:txBody>
      </p:sp>
      <p:sp>
        <p:nvSpPr>
          <p:cNvPr id="12" name="Rounded Rectangle 11">
            <a:extLst>
              <a:ext uri="{FF2B5EF4-FFF2-40B4-BE49-F238E27FC236}">
                <a16:creationId xmlns:a16="http://schemas.microsoft.com/office/drawing/2014/main" id="{5E3842BB-08CE-DF66-843B-3C9B1BB12C2E}"/>
              </a:ext>
              <a:ext uri="{C183D7F6-B498-43B3-948B-1728B52AA6E4}">
                <adec:decorative xmlns:adec="http://schemas.microsoft.com/office/drawing/2017/decorative" val="1"/>
              </a:ext>
            </a:extLst>
          </p:cNvPr>
          <p:cNvSpPr/>
          <p:nvPr/>
        </p:nvSpPr>
        <p:spPr bwMode="auto">
          <a:xfrm>
            <a:off x="6703255" y="2017713"/>
            <a:ext cx="4906133" cy="4251325"/>
          </a:xfrm>
          <a:prstGeom prst="roundRect">
            <a:avLst>
              <a:gd name="adj" fmla="val 3695"/>
            </a:avLst>
          </a:prstGeom>
          <a:noFill/>
          <a:ln w="12700"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marL="0" marR="0" lvl="0" indent="0" algn="ctr" defTabSz="811670" rtl="0" eaLnBrk="1" fontAlgn="auto" latinLnBrk="0" hangingPunct="1">
              <a:lnSpc>
                <a:spcPct val="100000"/>
              </a:lnSpc>
              <a:spcBef>
                <a:spcPts val="174"/>
              </a:spcBef>
              <a:spcAft>
                <a:spcPts val="0"/>
              </a:spcAft>
              <a:buClrTx/>
              <a:buSzTx/>
              <a:buFontTx/>
              <a:buNone/>
              <a:tabLst/>
              <a:defRPr/>
            </a:pPr>
            <a:endParaRPr kumimoji="0" lang="en-US" sz="2400" b="0" i="0" u="none" strike="noStrike" kern="1200" cap="none" spc="0" normalizeH="0" baseline="0" noProof="0" err="1">
              <a:ln>
                <a:noFill/>
              </a:ln>
              <a:gradFill>
                <a:gsLst>
                  <a:gs pos="41958">
                    <a:srgbClr val="FFFFFF"/>
                  </a:gs>
                  <a:gs pos="63000">
                    <a:srgbClr val="FFFFFF"/>
                  </a:gs>
                </a:gsLst>
                <a:lin ang="0" scaled="0"/>
              </a:gradFill>
              <a:effectLst/>
              <a:uLnTx/>
              <a:uFillTx/>
              <a:latin typeface="Segoe UI" panose="020B0502040204020203" pitchFamily="34" charset="0"/>
              <a:ea typeface="+mn-ea"/>
              <a:cs typeface="Segoe UI" panose="020B0502040204020203" pitchFamily="34" charset="0"/>
            </a:endParaRPr>
          </a:p>
        </p:txBody>
      </p:sp>
      <p:graphicFrame>
        <p:nvGraphicFramePr>
          <p:cNvPr id="2" name="Table 1">
            <a:extLst>
              <a:ext uri="{FF2B5EF4-FFF2-40B4-BE49-F238E27FC236}">
                <a16:creationId xmlns:a16="http://schemas.microsoft.com/office/drawing/2014/main" id="{D2FE520B-D1EC-FFE3-E887-2311EF890D92}"/>
              </a:ext>
              <a:ext uri="{C183D7F6-B498-43B3-948B-1728B52AA6E4}">
                <adec:decorative xmlns:adec="http://schemas.microsoft.com/office/drawing/2017/decorative" val="1"/>
              </a:ext>
            </a:extLst>
          </p:cNvPr>
          <p:cNvGraphicFramePr>
            <a:graphicFrameLocks noGrp="1"/>
          </p:cNvGraphicFramePr>
          <p:nvPr/>
        </p:nvGraphicFramePr>
        <p:xfrm>
          <a:off x="6784538" y="2103636"/>
          <a:ext cx="4743565" cy="4106248"/>
        </p:xfrm>
        <a:graphic>
          <a:graphicData uri="http://schemas.openxmlformats.org/drawingml/2006/table">
            <a:tbl>
              <a:tblPr>
                <a:tableStyleId>{2D5ABB26-0587-4C30-8999-92F81FD0307C}</a:tableStyleId>
              </a:tblPr>
              <a:tblGrid>
                <a:gridCol w="2865611">
                  <a:extLst>
                    <a:ext uri="{9D8B030D-6E8A-4147-A177-3AD203B41FA5}">
                      <a16:colId xmlns:a16="http://schemas.microsoft.com/office/drawing/2014/main" val="1315158740"/>
                    </a:ext>
                  </a:extLst>
                </a:gridCol>
                <a:gridCol w="1877954">
                  <a:extLst>
                    <a:ext uri="{9D8B030D-6E8A-4147-A177-3AD203B41FA5}">
                      <a16:colId xmlns:a16="http://schemas.microsoft.com/office/drawing/2014/main" val="3911646555"/>
                    </a:ext>
                  </a:extLst>
                </a:gridCol>
              </a:tblGrid>
              <a:tr h="514895">
                <a:tc>
                  <a:txBody>
                    <a:bodyPr/>
                    <a:lstStyle/>
                    <a:p>
                      <a:pPr algn="l" fontAlgn="t"/>
                      <a:r>
                        <a:rPr lang="en-US" sz="1200" b="1">
                          <a:solidFill>
                            <a:schemeClr val="tx2">
                              <a:lumMod val="60000"/>
                              <a:lumOff val="40000"/>
                            </a:schemeClr>
                          </a:solidFill>
                          <a:effectLst/>
                        </a:rPr>
                        <a:t>Region where your Power Platform or Dynamics 365 environment is hosted</a:t>
                      </a:r>
                    </a:p>
                  </a:txBody>
                  <a:tcPr>
                    <a:lnB w="12700" cap="flat" cmpd="sng" algn="ctr">
                      <a:solidFill>
                        <a:srgbClr val="B1B3B3"/>
                      </a:solidFill>
                      <a:prstDash val="solid"/>
                      <a:round/>
                      <a:headEnd type="none" w="med" len="med"/>
                      <a:tailEnd type="none" w="med" len="med"/>
                    </a:lnB>
                    <a:noFill/>
                  </a:tcPr>
                </a:tc>
                <a:tc>
                  <a:txBody>
                    <a:bodyPr/>
                    <a:lstStyle/>
                    <a:p>
                      <a:pPr algn="l" fontAlgn="t"/>
                      <a:r>
                        <a:rPr lang="en-US" sz="1200" b="1">
                          <a:solidFill>
                            <a:schemeClr val="tx2">
                              <a:lumMod val="60000"/>
                              <a:lumOff val="40000"/>
                            </a:schemeClr>
                          </a:solidFill>
                          <a:effectLst/>
                        </a:rPr>
                        <a:t>Region where Azure OpenAI Service is hosted</a:t>
                      </a:r>
                    </a:p>
                  </a:txBody>
                  <a:tcPr>
                    <a:lnB w="12700" cap="flat" cmpd="sng" algn="ctr">
                      <a:solidFill>
                        <a:srgbClr val="B1B3B3"/>
                      </a:solidFill>
                      <a:prstDash val="solid"/>
                      <a:round/>
                      <a:headEnd type="none" w="med" len="med"/>
                      <a:tailEnd type="none" w="med" len="med"/>
                    </a:lnB>
                    <a:noFill/>
                  </a:tcPr>
                </a:tc>
                <a:extLst>
                  <a:ext uri="{0D108BD9-81ED-4DB2-BD59-A6C34878D82A}">
                    <a16:rowId xmlns:a16="http://schemas.microsoft.com/office/drawing/2014/main" val="1018160881"/>
                  </a:ext>
                </a:extLst>
              </a:tr>
              <a:tr h="243583">
                <a:tc>
                  <a:txBody>
                    <a:bodyPr/>
                    <a:lstStyle/>
                    <a:p>
                      <a:pPr algn="l" fontAlgn="t"/>
                      <a:r>
                        <a:rPr lang="en-US" sz="1000">
                          <a:effectLst/>
                        </a:rPr>
                        <a:t>United States</a:t>
                      </a:r>
                    </a:p>
                  </a:txBody>
                  <a:tcPr>
                    <a:lnT w="12700" cap="flat" cmpd="sng" algn="ctr">
                      <a:solidFill>
                        <a:srgbClr val="B1B3B3"/>
                      </a:solidFill>
                      <a:prstDash val="solid"/>
                      <a:round/>
                      <a:headEnd type="none" w="med" len="med"/>
                      <a:tailEnd type="none" w="med" len="med"/>
                    </a:lnT>
                    <a:lnB w="3175" cap="flat" cmpd="sng" algn="ctr">
                      <a:solidFill>
                        <a:srgbClr val="B1B3B3"/>
                      </a:solidFill>
                      <a:prstDash val="solid"/>
                      <a:round/>
                      <a:headEnd type="none" w="med" len="med"/>
                      <a:tailEnd type="none" w="med" len="med"/>
                    </a:lnB>
                    <a:noFill/>
                  </a:tcPr>
                </a:tc>
                <a:tc>
                  <a:txBody>
                    <a:bodyPr/>
                    <a:lstStyle/>
                    <a:p>
                      <a:pPr algn="l" fontAlgn="t"/>
                      <a:r>
                        <a:rPr lang="en-US" sz="1000">
                          <a:effectLst/>
                        </a:rPr>
                        <a:t>In region*</a:t>
                      </a:r>
                    </a:p>
                  </a:txBody>
                  <a:tcPr>
                    <a:lnT w="12700" cap="flat" cmpd="sng" algn="ctr">
                      <a:solidFill>
                        <a:srgbClr val="B1B3B3"/>
                      </a:solidFill>
                      <a:prstDash val="solid"/>
                      <a:round/>
                      <a:headEnd type="none" w="med" len="med"/>
                      <a:tailEnd type="none" w="med" len="med"/>
                    </a:lnT>
                    <a:lnB w="3175" cap="flat" cmpd="sng" algn="ctr">
                      <a:solidFill>
                        <a:srgbClr val="B1B3B3"/>
                      </a:solidFill>
                      <a:prstDash val="solid"/>
                      <a:round/>
                      <a:headEnd type="none" w="med" len="med"/>
                      <a:tailEnd type="none" w="med" len="med"/>
                    </a:lnB>
                    <a:noFill/>
                  </a:tcPr>
                </a:tc>
                <a:extLst>
                  <a:ext uri="{0D108BD9-81ED-4DB2-BD59-A6C34878D82A}">
                    <a16:rowId xmlns:a16="http://schemas.microsoft.com/office/drawing/2014/main" val="2907803505"/>
                  </a:ext>
                </a:extLst>
              </a:tr>
              <a:tr h="331004">
                <a:tc>
                  <a:txBody>
                    <a:bodyPr/>
                    <a:lstStyle/>
                    <a:p>
                      <a:pPr algn="l" fontAlgn="t"/>
                      <a:r>
                        <a:rPr lang="en-US" sz="1000">
                          <a:effectLst/>
                        </a:rPr>
                        <a:t>Europe**</a:t>
                      </a:r>
                    </a:p>
                  </a:txBody>
                  <a:tcPr>
                    <a:lnT w="3175" cap="flat" cmpd="sng" algn="ctr">
                      <a:solidFill>
                        <a:srgbClr val="B1B3B3"/>
                      </a:solidFill>
                      <a:prstDash val="solid"/>
                      <a:round/>
                      <a:headEnd type="none" w="med" len="med"/>
                      <a:tailEnd type="none" w="med" len="med"/>
                    </a:lnT>
                    <a:lnB w="3175" cap="flat" cmpd="sng" algn="ctr">
                      <a:solidFill>
                        <a:srgbClr val="B1B3B3"/>
                      </a:solidFill>
                      <a:prstDash val="solid"/>
                      <a:round/>
                      <a:headEnd type="none" w="med" len="med"/>
                      <a:tailEnd type="none" w="med" len="med"/>
                    </a:lnB>
                    <a:noFill/>
                  </a:tcPr>
                </a:tc>
                <a:tc>
                  <a:txBody>
                    <a:bodyPr/>
                    <a:lstStyle/>
                    <a:p>
                      <a:pPr algn="l" fontAlgn="t"/>
                      <a:r>
                        <a:rPr lang="en-US" sz="1000">
                          <a:effectLst/>
                        </a:rPr>
                        <a:t>Spain, Sweden, or Switzerland</a:t>
                      </a:r>
                    </a:p>
                  </a:txBody>
                  <a:tcPr>
                    <a:lnT w="3175" cap="flat" cmpd="sng" algn="ctr">
                      <a:solidFill>
                        <a:srgbClr val="B1B3B3"/>
                      </a:solidFill>
                      <a:prstDash val="solid"/>
                      <a:round/>
                      <a:headEnd type="none" w="med" len="med"/>
                      <a:tailEnd type="none" w="med" len="med"/>
                    </a:lnT>
                    <a:lnB w="3175" cap="flat" cmpd="sng" algn="ctr">
                      <a:solidFill>
                        <a:srgbClr val="B1B3B3"/>
                      </a:solidFill>
                      <a:prstDash val="solid"/>
                      <a:round/>
                      <a:headEnd type="none" w="med" len="med"/>
                      <a:tailEnd type="none" w="med" len="med"/>
                    </a:lnB>
                    <a:noFill/>
                  </a:tcPr>
                </a:tc>
                <a:extLst>
                  <a:ext uri="{0D108BD9-81ED-4DB2-BD59-A6C34878D82A}">
                    <a16:rowId xmlns:a16="http://schemas.microsoft.com/office/drawing/2014/main" val="4167397073"/>
                  </a:ext>
                </a:extLst>
              </a:tr>
              <a:tr h="331004">
                <a:tc>
                  <a:txBody>
                    <a:bodyPr/>
                    <a:lstStyle/>
                    <a:p>
                      <a:pPr algn="l" fontAlgn="t"/>
                      <a:r>
                        <a:rPr lang="en-US" sz="1000">
                          <a:effectLst/>
                        </a:rPr>
                        <a:t>France, Germany, Norway, Switzerland</a:t>
                      </a:r>
                    </a:p>
                  </a:txBody>
                  <a:tcPr>
                    <a:lnT w="3175" cap="flat" cmpd="sng" algn="ctr">
                      <a:solidFill>
                        <a:srgbClr val="B1B3B3"/>
                      </a:solidFill>
                      <a:prstDash val="solid"/>
                      <a:round/>
                      <a:headEnd type="none" w="med" len="med"/>
                      <a:tailEnd type="none" w="med" len="med"/>
                    </a:lnT>
                    <a:lnB w="3175" cap="flat" cmpd="sng" algn="ctr">
                      <a:solidFill>
                        <a:srgbClr val="B1B3B3"/>
                      </a:solidFill>
                      <a:prstDash val="solid"/>
                      <a:round/>
                      <a:headEnd type="none" w="med" len="med"/>
                      <a:tailEnd type="none" w="med" len="med"/>
                    </a:lnB>
                    <a:noFill/>
                  </a:tcPr>
                </a:tc>
                <a:tc>
                  <a:txBody>
                    <a:bodyPr/>
                    <a:lstStyle/>
                    <a:p>
                      <a:pPr algn="l" fontAlgn="t"/>
                      <a:r>
                        <a:rPr lang="en-US" sz="1000">
                          <a:effectLst/>
                        </a:rPr>
                        <a:t>Spain, Sweden, or Switzerland</a:t>
                      </a:r>
                    </a:p>
                  </a:txBody>
                  <a:tcPr>
                    <a:lnT w="3175" cap="flat" cmpd="sng" algn="ctr">
                      <a:solidFill>
                        <a:srgbClr val="B1B3B3"/>
                      </a:solidFill>
                      <a:prstDash val="solid"/>
                      <a:round/>
                      <a:headEnd type="none" w="med" len="med"/>
                      <a:tailEnd type="none" w="med" len="med"/>
                    </a:lnT>
                    <a:lnB w="3175" cap="flat" cmpd="sng" algn="ctr">
                      <a:solidFill>
                        <a:srgbClr val="B1B3B3"/>
                      </a:solidFill>
                      <a:prstDash val="solid"/>
                      <a:round/>
                      <a:headEnd type="none" w="med" len="med"/>
                      <a:tailEnd type="none" w="med" len="med"/>
                    </a:lnB>
                    <a:noFill/>
                  </a:tcPr>
                </a:tc>
                <a:extLst>
                  <a:ext uri="{0D108BD9-81ED-4DB2-BD59-A6C34878D82A}">
                    <a16:rowId xmlns:a16="http://schemas.microsoft.com/office/drawing/2014/main" val="1097605126"/>
                  </a:ext>
                </a:extLst>
              </a:tr>
              <a:tr h="331004">
                <a:tc>
                  <a:txBody>
                    <a:bodyPr/>
                    <a:lstStyle/>
                    <a:p>
                      <a:pPr algn="l" fontAlgn="t"/>
                      <a:r>
                        <a:rPr lang="en-US" sz="1000">
                          <a:effectLst/>
                        </a:rPr>
                        <a:t>Asia, Brazil, Canada, Japan, Korea</a:t>
                      </a:r>
                      <a:br>
                        <a:rPr lang="en-US" sz="1000">
                          <a:effectLst/>
                        </a:rPr>
                      </a:br>
                      <a:r>
                        <a:rPr lang="en-US" sz="1000">
                          <a:effectLst/>
                        </a:rPr>
                        <a:t>Singapore, South Africa, United Arab Emirates</a:t>
                      </a:r>
                    </a:p>
                  </a:txBody>
                  <a:tcPr>
                    <a:lnT w="3175" cap="flat" cmpd="sng" algn="ctr">
                      <a:solidFill>
                        <a:srgbClr val="B1B3B3"/>
                      </a:solidFill>
                      <a:prstDash val="solid"/>
                      <a:round/>
                      <a:headEnd type="none" w="med" len="med"/>
                      <a:tailEnd type="none" w="med" len="med"/>
                    </a:lnT>
                    <a:lnB w="3175" cap="flat" cmpd="sng" algn="ctr">
                      <a:solidFill>
                        <a:srgbClr val="B1B3B3"/>
                      </a:solidFill>
                      <a:prstDash val="solid"/>
                      <a:round/>
                      <a:headEnd type="none" w="med" len="med"/>
                      <a:tailEnd type="none" w="med" len="med"/>
                    </a:lnB>
                    <a:noFill/>
                  </a:tcPr>
                </a:tc>
                <a:tc>
                  <a:txBody>
                    <a:bodyPr/>
                    <a:lstStyle/>
                    <a:p>
                      <a:pPr algn="l" fontAlgn="t"/>
                      <a:r>
                        <a:rPr lang="en-US" sz="1000">
                          <a:effectLst/>
                        </a:rPr>
                        <a:t>United States</a:t>
                      </a:r>
                    </a:p>
                  </a:txBody>
                  <a:tcPr>
                    <a:lnT w="3175" cap="flat" cmpd="sng" algn="ctr">
                      <a:solidFill>
                        <a:srgbClr val="B1B3B3"/>
                      </a:solidFill>
                      <a:prstDash val="solid"/>
                      <a:round/>
                      <a:headEnd type="none" w="med" len="med"/>
                      <a:tailEnd type="none" w="med" len="med"/>
                    </a:lnT>
                    <a:lnB w="3175" cap="flat" cmpd="sng" algn="ctr">
                      <a:solidFill>
                        <a:srgbClr val="B1B3B3"/>
                      </a:solidFill>
                      <a:prstDash val="solid"/>
                      <a:round/>
                      <a:headEnd type="none" w="med" len="med"/>
                      <a:tailEnd type="none" w="med" len="med"/>
                    </a:lnB>
                    <a:noFill/>
                  </a:tcPr>
                </a:tc>
                <a:extLst>
                  <a:ext uri="{0D108BD9-81ED-4DB2-BD59-A6C34878D82A}">
                    <a16:rowId xmlns:a16="http://schemas.microsoft.com/office/drawing/2014/main" val="3887640129"/>
                  </a:ext>
                </a:extLst>
              </a:tr>
              <a:tr h="202280">
                <a:tc>
                  <a:txBody>
                    <a:bodyPr/>
                    <a:lstStyle/>
                    <a:p>
                      <a:pPr algn="l" fontAlgn="t"/>
                      <a:r>
                        <a:rPr lang="en-US" sz="1000">
                          <a:effectLst/>
                        </a:rPr>
                        <a:t>Australia, India</a:t>
                      </a:r>
                    </a:p>
                  </a:txBody>
                  <a:tcPr>
                    <a:lnT w="3175" cap="flat" cmpd="sng" algn="ctr">
                      <a:solidFill>
                        <a:srgbClr val="B1B3B3"/>
                      </a:solidFill>
                      <a:prstDash val="solid"/>
                      <a:round/>
                      <a:headEnd type="none" w="med" len="med"/>
                      <a:tailEnd type="none" w="med" len="med"/>
                    </a:lnT>
                    <a:lnB w="3175" cap="flat" cmpd="sng" algn="ctr">
                      <a:solidFill>
                        <a:srgbClr val="B1B3B3"/>
                      </a:solidFill>
                      <a:prstDash val="solid"/>
                      <a:round/>
                      <a:headEnd type="none" w="med" len="med"/>
                      <a:tailEnd type="none" w="med" len="med"/>
                    </a:lnB>
                    <a:noFill/>
                  </a:tcPr>
                </a:tc>
                <a:tc>
                  <a:txBody>
                    <a:bodyPr/>
                    <a:lstStyle/>
                    <a:p>
                      <a:pPr algn="l" fontAlgn="t"/>
                      <a:r>
                        <a:rPr lang="en-US" sz="1000">
                          <a:effectLst/>
                        </a:rPr>
                        <a:t>In region* or United States</a:t>
                      </a:r>
                    </a:p>
                  </a:txBody>
                  <a:tcPr>
                    <a:lnT w="3175" cap="flat" cmpd="sng" algn="ctr">
                      <a:solidFill>
                        <a:srgbClr val="B1B3B3"/>
                      </a:solidFill>
                      <a:prstDash val="solid"/>
                      <a:round/>
                      <a:headEnd type="none" w="med" len="med"/>
                      <a:tailEnd type="none" w="med" len="med"/>
                    </a:lnT>
                    <a:lnB w="3175" cap="flat" cmpd="sng" algn="ctr">
                      <a:solidFill>
                        <a:srgbClr val="B1B3B3"/>
                      </a:solidFill>
                      <a:prstDash val="solid"/>
                      <a:round/>
                      <a:headEnd type="none" w="med" len="med"/>
                      <a:tailEnd type="none" w="med" len="med"/>
                    </a:lnB>
                    <a:noFill/>
                  </a:tcPr>
                </a:tc>
                <a:extLst>
                  <a:ext uri="{0D108BD9-81ED-4DB2-BD59-A6C34878D82A}">
                    <a16:rowId xmlns:a16="http://schemas.microsoft.com/office/drawing/2014/main" val="2264821562"/>
                  </a:ext>
                </a:extLst>
              </a:tr>
              <a:tr h="331004">
                <a:tc>
                  <a:txBody>
                    <a:bodyPr/>
                    <a:lstStyle/>
                    <a:p>
                      <a:pPr algn="l" fontAlgn="t"/>
                      <a:r>
                        <a:rPr lang="en-US" sz="1000">
                          <a:effectLst/>
                        </a:rPr>
                        <a:t>United Kingdom</a:t>
                      </a:r>
                    </a:p>
                  </a:txBody>
                  <a:tcPr>
                    <a:lnT w="3175" cap="flat" cmpd="sng" algn="ctr">
                      <a:solidFill>
                        <a:srgbClr val="B1B3B3"/>
                      </a:solidFill>
                      <a:prstDash val="solid"/>
                      <a:round/>
                      <a:headEnd type="none" w="med" len="med"/>
                      <a:tailEnd type="none" w="med" len="med"/>
                    </a:lnT>
                    <a:lnB w="3175" cap="flat" cmpd="sng" algn="ctr">
                      <a:solidFill>
                        <a:srgbClr val="B1B3B3"/>
                      </a:solidFill>
                      <a:prstDash val="solid"/>
                      <a:round/>
                      <a:headEnd type="none" w="med" len="med"/>
                      <a:tailEnd type="none" w="med" len="med"/>
                    </a:lnB>
                    <a:noFill/>
                  </a:tcPr>
                </a:tc>
                <a:tc>
                  <a:txBody>
                    <a:bodyPr/>
                    <a:lstStyle/>
                    <a:p>
                      <a:pPr algn="l" fontAlgn="t"/>
                      <a:r>
                        <a:rPr lang="de-DE" sz="1000">
                          <a:effectLst/>
                        </a:rPr>
                        <a:t>In region*, Spain, Sweden or Switzerland</a:t>
                      </a:r>
                    </a:p>
                  </a:txBody>
                  <a:tcPr>
                    <a:lnT w="3175" cap="flat" cmpd="sng" algn="ctr">
                      <a:solidFill>
                        <a:srgbClr val="B1B3B3"/>
                      </a:solidFill>
                      <a:prstDash val="solid"/>
                      <a:round/>
                      <a:headEnd type="none" w="med" len="med"/>
                      <a:tailEnd type="none" w="med" len="med"/>
                    </a:lnT>
                    <a:lnB w="3175" cap="flat" cmpd="sng" algn="ctr">
                      <a:solidFill>
                        <a:srgbClr val="B1B3B3"/>
                      </a:solidFill>
                      <a:prstDash val="solid"/>
                      <a:round/>
                      <a:headEnd type="none" w="med" len="med"/>
                      <a:tailEnd type="none" w="med" len="med"/>
                    </a:lnB>
                    <a:noFill/>
                  </a:tcPr>
                </a:tc>
                <a:extLst>
                  <a:ext uri="{0D108BD9-81ED-4DB2-BD59-A6C34878D82A}">
                    <a16:rowId xmlns:a16="http://schemas.microsoft.com/office/drawing/2014/main" val="2602811207"/>
                  </a:ext>
                </a:extLst>
              </a:tr>
              <a:tr h="202280">
                <a:tc>
                  <a:txBody>
                    <a:bodyPr/>
                    <a:lstStyle/>
                    <a:p>
                      <a:pPr algn="l" fontAlgn="t"/>
                      <a:r>
                        <a:rPr lang="en-US" sz="1000">
                          <a:effectLst/>
                        </a:rPr>
                        <a:t>Government cloud (GCC, GCC High)</a:t>
                      </a:r>
                    </a:p>
                  </a:txBody>
                  <a:tcPr>
                    <a:lnT w="3175" cap="flat" cmpd="sng" algn="ctr">
                      <a:solidFill>
                        <a:srgbClr val="B1B3B3"/>
                      </a:solidFill>
                      <a:prstDash val="solid"/>
                      <a:round/>
                      <a:headEnd type="none" w="med" len="med"/>
                      <a:tailEnd type="none" w="med" len="med"/>
                    </a:lnT>
                    <a:lnB w="3175" cap="flat" cmpd="sng" algn="ctr">
                      <a:solidFill>
                        <a:srgbClr val="B1B3B3"/>
                      </a:solidFill>
                      <a:prstDash val="solid"/>
                      <a:round/>
                      <a:headEnd type="none" w="med" len="med"/>
                      <a:tailEnd type="none" w="med" len="med"/>
                    </a:lnB>
                    <a:noFill/>
                  </a:tcPr>
                </a:tc>
                <a:tc>
                  <a:txBody>
                    <a:bodyPr/>
                    <a:lstStyle/>
                    <a:p>
                      <a:pPr algn="l" fontAlgn="t"/>
                      <a:r>
                        <a:rPr lang="en-US" sz="1000">
                          <a:effectLst/>
                        </a:rPr>
                        <a:t>In region*</a:t>
                      </a:r>
                    </a:p>
                  </a:txBody>
                  <a:tcPr>
                    <a:lnT w="3175" cap="flat" cmpd="sng" algn="ctr">
                      <a:solidFill>
                        <a:srgbClr val="B1B3B3"/>
                      </a:solidFill>
                      <a:prstDash val="solid"/>
                      <a:round/>
                      <a:headEnd type="none" w="med" len="med"/>
                      <a:tailEnd type="none" w="med" len="med"/>
                    </a:lnT>
                    <a:lnB w="3175" cap="flat" cmpd="sng" algn="ctr">
                      <a:solidFill>
                        <a:srgbClr val="B1B3B3"/>
                      </a:solidFill>
                      <a:prstDash val="solid"/>
                      <a:round/>
                      <a:headEnd type="none" w="med" len="med"/>
                      <a:tailEnd type="none" w="med" len="med"/>
                    </a:lnB>
                    <a:noFill/>
                  </a:tcPr>
                </a:tc>
                <a:extLst>
                  <a:ext uri="{0D108BD9-81ED-4DB2-BD59-A6C34878D82A}">
                    <a16:rowId xmlns:a16="http://schemas.microsoft.com/office/drawing/2014/main" val="1218447701"/>
                  </a:ext>
                </a:extLst>
              </a:tr>
              <a:tr h="331004">
                <a:tc>
                  <a:txBody>
                    <a:bodyPr/>
                    <a:lstStyle/>
                    <a:p>
                      <a:pPr algn="l" fontAlgn="t"/>
                      <a:r>
                        <a:rPr lang="en-US" sz="1000">
                          <a:effectLst/>
                        </a:rPr>
                        <a:t>Region where your Power Platform or Dynamics 365 environment is hosted</a:t>
                      </a:r>
                    </a:p>
                  </a:txBody>
                  <a:tcPr>
                    <a:lnT w="3175" cap="flat" cmpd="sng" algn="ctr">
                      <a:solidFill>
                        <a:srgbClr val="B1B3B3"/>
                      </a:solidFill>
                      <a:prstDash val="solid"/>
                      <a:round/>
                      <a:headEnd type="none" w="med" len="med"/>
                      <a:tailEnd type="none" w="med" len="med"/>
                    </a:lnT>
                    <a:lnB w="3175" cap="flat" cmpd="sng" algn="ctr">
                      <a:solidFill>
                        <a:srgbClr val="B1B3B3"/>
                      </a:solidFill>
                      <a:prstDash val="solid"/>
                      <a:round/>
                      <a:headEnd type="none" w="med" len="med"/>
                      <a:tailEnd type="none" w="med" len="med"/>
                    </a:lnB>
                    <a:noFill/>
                  </a:tcPr>
                </a:tc>
                <a:tc>
                  <a:txBody>
                    <a:bodyPr/>
                    <a:lstStyle/>
                    <a:p>
                      <a:pPr algn="l" fontAlgn="t"/>
                      <a:r>
                        <a:rPr lang="en-US" sz="1000">
                          <a:effectLst/>
                        </a:rPr>
                        <a:t>Region where Azure OpenAI Service is hosted</a:t>
                      </a:r>
                    </a:p>
                  </a:txBody>
                  <a:tcPr>
                    <a:lnT w="3175" cap="flat" cmpd="sng" algn="ctr">
                      <a:solidFill>
                        <a:srgbClr val="B1B3B3"/>
                      </a:solidFill>
                      <a:prstDash val="solid"/>
                      <a:round/>
                      <a:headEnd type="none" w="med" len="med"/>
                      <a:tailEnd type="none" w="med" len="med"/>
                    </a:lnT>
                    <a:lnB w="3175" cap="flat" cmpd="sng" algn="ctr">
                      <a:solidFill>
                        <a:srgbClr val="B1B3B3"/>
                      </a:solidFill>
                      <a:prstDash val="solid"/>
                      <a:round/>
                      <a:headEnd type="none" w="med" len="med"/>
                      <a:tailEnd type="none" w="med" len="med"/>
                    </a:lnB>
                    <a:noFill/>
                  </a:tcPr>
                </a:tc>
                <a:extLst>
                  <a:ext uri="{0D108BD9-81ED-4DB2-BD59-A6C34878D82A}">
                    <a16:rowId xmlns:a16="http://schemas.microsoft.com/office/drawing/2014/main" val="36458152"/>
                  </a:ext>
                </a:extLst>
              </a:tr>
              <a:tr h="202280">
                <a:tc>
                  <a:txBody>
                    <a:bodyPr/>
                    <a:lstStyle/>
                    <a:p>
                      <a:pPr algn="l" fontAlgn="t"/>
                      <a:r>
                        <a:rPr lang="en-US" sz="1000">
                          <a:effectLst/>
                        </a:rPr>
                        <a:t>United States</a:t>
                      </a:r>
                    </a:p>
                  </a:txBody>
                  <a:tcPr>
                    <a:lnT w="3175" cap="flat" cmpd="sng" algn="ctr">
                      <a:solidFill>
                        <a:srgbClr val="B1B3B3"/>
                      </a:solidFill>
                      <a:prstDash val="solid"/>
                      <a:round/>
                      <a:headEnd type="none" w="med" len="med"/>
                      <a:tailEnd type="none" w="med" len="med"/>
                    </a:lnT>
                    <a:lnB w="3175" cap="flat" cmpd="sng" algn="ctr">
                      <a:solidFill>
                        <a:srgbClr val="B1B3B3"/>
                      </a:solidFill>
                      <a:prstDash val="solid"/>
                      <a:round/>
                      <a:headEnd type="none" w="med" len="med"/>
                      <a:tailEnd type="none" w="med" len="med"/>
                    </a:lnB>
                    <a:noFill/>
                  </a:tcPr>
                </a:tc>
                <a:tc>
                  <a:txBody>
                    <a:bodyPr/>
                    <a:lstStyle/>
                    <a:p>
                      <a:pPr algn="l" fontAlgn="t"/>
                      <a:r>
                        <a:rPr lang="en-US" sz="1000">
                          <a:effectLst/>
                        </a:rPr>
                        <a:t>In region*</a:t>
                      </a:r>
                    </a:p>
                  </a:txBody>
                  <a:tcPr>
                    <a:lnT w="3175" cap="flat" cmpd="sng" algn="ctr">
                      <a:solidFill>
                        <a:srgbClr val="B1B3B3"/>
                      </a:solidFill>
                      <a:prstDash val="solid"/>
                      <a:round/>
                      <a:headEnd type="none" w="med" len="med"/>
                      <a:tailEnd type="none" w="med" len="med"/>
                    </a:lnT>
                    <a:lnB w="3175" cap="flat" cmpd="sng" algn="ctr">
                      <a:solidFill>
                        <a:srgbClr val="B1B3B3"/>
                      </a:solidFill>
                      <a:prstDash val="solid"/>
                      <a:round/>
                      <a:headEnd type="none" w="med" len="med"/>
                      <a:tailEnd type="none" w="med" len="med"/>
                    </a:lnB>
                    <a:noFill/>
                  </a:tcPr>
                </a:tc>
                <a:extLst>
                  <a:ext uri="{0D108BD9-81ED-4DB2-BD59-A6C34878D82A}">
                    <a16:rowId xmlns:a16="http://schemas.microsoft.com/office/drawing/2014/main" val="2243493758"/>
                  </a:ext>
                </a:extLst>
              </a:tr>
              <a:tr h="331004">
                <a:tc>
                  <a:txBody>
                    <a:bodyPr/>
                    <a:lstStyle/>
                    <a:p>
                      <a:pPr algn="l" fontAlgn="t"/>
                      <a:r>
                        <a:rPr lang="en-US" sz="1000">
                          <a:effectLst/>
                        </a:rPr>
                        <a:t>United Kingdom</a:t>
                      </a:r>
                    </a:p>
                  </a:txBody>
                  <a:tcPr>
                    <a:lnT w="3175" cap="flat" cmpd="sng" algn="ctr">
                      <a:solidFill>
                        <a:srgbClr val="B1B3B3"/>
                      </a:solidFill>
                      <a:prstDash val="solid"/>
                      <a:round/>
                      <a:headEnd type="none" w="med" len="med"/>
                      <a:tailEnd type="none" w="med" len="med"/>
                    </a:lnT>
                    <a:lnB w="3175" cap="flat" cmpd="sng" algn="ctr">
                      <a:solidFill>
                        <a:srgbClr val="B1B3B3"/>
                      </a:solidFill>
                      <a:prstDash val="solid"/>
                      <a:round/>
                      <a:headEnd type="none" w="med" len="med"/>
                      <a:tailEnd type="none" w="med" len="med"/>
                    </a:lnB>
                    <a:noFill/>
                  </a:tcPr>
                </a:tc>
                <a:tc>
                  <a:txBody>
                    <a:bodyPr/>
                    <a:lstStyle/>
                    <a:p>
                      <a:pPr algn="l" fontAlgn="t"/>
                      <a:r>
                        <a:rPr lang="de-DE" sz="1000">
                          <a:effectLst/>
                        </a:rPr>
                        <a:t>In region*, Spain, Sweden or Switzerland</a:t>
                      </a:r>
                    </a:p>
                  </a:txBody>
                  <a:tcPr>
                    <a:lnT w="3175" cap="flat" cmpd="sng" algn="ctr">
                      <a:solidFill>
                        <a:srgbClr val="B1B3B3"/>
                      </a:solidFill>
                      <a:prstDash val="solid"/>
                      <a:round/>
                      <a:headEnd type="none" w="med" len="med"/>
                      <a:tailEnd type="none" w="med" len="med"/>
                    </a:lnT>
                    <a:lnB w="3175" cap="flat" cmpd="sng" algn="ctr">
                      <a:solidFill>
                        <a:srgbClr val="B1B3B3"/>
                      </a:solidFill>
                      <a:prstDash val="solid"/>
                      <a:round/>
                      <a:headEnd type="none" w="med" len="med"/>
                      <a:tailEnd type="none" w="med" len="med"/>
                    </a:lnB>
                    <a:noFill/>
                  </a:tcPr>
                </a:tc>
                <a:extLst>
                  <a:ext uri="{0D108BD9-81ED-4DB2-BD59-A6C34878D82A}">
                    <a16:rowId xmlns:a16="http://schemas.microsoft.com/office/drawing/2014/main" val="2911570891"/>
                  </a:ext>
                </a:extLst>
              </a:tr>
              <a:tr h="202280">
                <a:tc>
                  <a:txBody>
                    <a:bodyPr/>
                    <a:lstStyle/>
                    <a:p>
                      <a:pPr algn="l" fontAlgn="t"/>
                      <a:r>
                        <a:rPr lang="en-US" sz="1000">
                          <a:effectLst/>
                        </a:rPr>
                        <a:t>Government cloud (GCC, GCC High)</a:t>
                      </a:r>
                    </a:p>
                  </a:txBody>
                  <a:tcPr>
                    <a:lnT w="3175" cap="flat" cmpd="sng" algn="ctr">
                      <a:solidFill>
                        <a:srgbClr val="B1B3B3"/>
                      </a:solidFill>
                      <a:prstDash val="solid"/>
                      <a:round/>
                      <a:headEnd type="none" w="med" len="med"/>
                      <a:tailEnd type="none" w="med" len="med"/>
                    </a:lnT>
                    <a:lnB w="3175" cap="flat" cmpd="sng" algn="ctr">
                      <a:solidFill>
                        <a:srgbClr val="B1B3B3"/>
                      </a:solidFill>
                      <a:prstDash val="solid"/>
                      <a:round/>
                      <a:headEnd type="none" w="med" len="med"/>
                      <a:tailEnd type="none" w="med" len="med"/>
                    </a:lnB>
                    <a:noFill/>
                  </a:tcPr>
                </a:tc>
                <a:tc>
                  <a:txBody>
                    <a:bodyPr/>
                    <a:lstStyle/>
                    <a:p>
                      <a:pPr algn="l" fontAlgn="t"/>
                      <a:r>
                        <a:rPr lang="en-US" sz="1000">
                          <a:effectLst/>
                        </a:rPr>
                        <a:t>In region*</a:t>
                      </a:r>
                    </a:p>
                  </a:txBody>
                  <a:tcPr>
                    <a:lnT w="3175" cap="flat" cmpd="sng" algn="ctr">
                      <a:solidFill>
                        <a:srgbClr val="B1B3B3"/>
                      </a:solidFill>
                      <a:prstDash val="solid"/>
                      <a:round/>
                      <a:headEnd type="none" w="med" len="med"/>
                      <a:tailEnd type="none" w="med" len="med"/>
                    </a:lnT>
                    <a:lnB w="3175" cap="flat" cmpd="sng" algn="ctr">
                      <a:solidFill>
                        <a:srgbClr val="B1B3B3"/>
                      </a:solidFill>
                      <a:prstDash val="solid"/>
                      <a:round/>
                      <a:headEnd type="none" w="med" len="med"/>
                      <a:tailEnd type="none" w="med" len="med"/>
                    </a:lnB>
                    <a:noFill/>
                  </a:tcPr>
                </a:tc>
                <a:extLst>
                  <a:ext uri="{0D108BD9-81ED-4DB2-BD59-A6C34878D82A}">
                    <a16:rowId xmlns:a16="http://schemas.microsoft.com/office/drawing/2014/main" val="1093448105"/>
                  </a:ext>
                </a:extLst>
              </a:tr>
            </a:tbl>
          </a:graphicData>
        </a:graphic>
      </p:graphicFrame>
    </p:spTree>
    <p:extLst>
      <p:ext uri="{BB962C8B-B14F-4D97-AF65-F5344CB8AC3E}">
        <p14:creationId xmlns:p14="http://schemas.microsoft.com/office/powerpoint/2010/main" val="62328998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100000" fill="hold" grpId="1" nodeType="withEffect">
                                  <p:stCondLst>
                                    <p:cond delay="0"/>
                                  </p:stCondLst>
                                  <p:childTnLst>
                                    <p:animMotion origin="layout" path="M -2.08333E-6 -4.07407E-6 L -2.08333E-6 0.03542 " pathEditMode="relative" rAng="0" ptsTypes="AA">
                                      <p:cBhvr>
                                        <p:cTn id="9" dur="700" spd="-100000" fill="hold"/>
                                        <p:tgtEl>
                                          <p:spTgt spid="5"/>
                                        </p:tgtEl>
                                        <p:attrNameLst>
                                          <p:attrName>ppt_x</p:attrName>
                                          <p:attrName>ppt_y</p:attrName>
                                        </p:attrNameLst>
                                      </p:cBhvr>
                                      <p:rCtr x="0" y="1759"/>
                                    </p:animMotion>
                                  </p:childTnLst>
                                </p:cTn>
                              </p:par>
                              <p:par>
                                <p:cTn id="10" presetID="10" presetClass="entr" presetSubtype="0" fill="hold" grpId="0" nodeType="withEffect">
                                  <p:stCondLst>
                                    <p:cond delay="10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par>
                                <p:cTn id="13" presetID="42" presetClass="path" presetSubtype="0" decel="100000" fill="hold" grpId="1" nodeType="withEffect">
                                  <p:stCondLst>
                                    <p:cond delay="100"/>
                                  </p:stCondLst>
                                  <p:childTnLst>
                                    <p:animMotion origin="layout" path="M -2.08333E-6 -4.07407E-6 L -2.08333E-6 0.03542 " pathEditMode="relative" rAng="0" ptsTypes="AA">
                                      <p:cBhvr>
                                        <p:cTn id="14" dur="700" spd="-100000" fill="hold"/>
                                        <p:tgtEl>
                                          <p:spTgt spid="9"/>
                                        </p:tgtEl>
                                        <p:attrNameLst>
                                          <p:attrName>ppt_x</p:attrName>
                                          <p:attrName>ppt_y</p:attrName>
                                        </p:attrNameLst>
                                      </p:cBhvr>
                                      <p:rCtr x="0" y="1759"/>
                                    </p:animMotion>
                                  </p:childTnLst>
                                </p:cTn>
                              </p:par>
                              <p:par>
                                <p:cTn id="15" presetID="10" presetClass="entr" presetSubtype="0" fill="hold" grpId="0" nodeType="withEffect">
                                  <p:stCondLst>
                                    <p:cond delay="10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par>
                                <p:cTn id="18" presetID="42" presetClass="path" presetSubtype="0" decel="100000" fill="hold" grpId="1" nodeType="withEffect">
                                  <p:stCondLst>
                                    <p:cond delay="100"/>
                                  </p:stCondLst>
                                  <p:childTnLst>
                                    <p:animMotion origin="layout" path="M -2.08333E-6 -4.07407E-6 L -2.08333E-6 0.03542 " pathEditMode="relative" rAng="0" ptsTypes="AA">
                                      <p:cBhvr>
                                        <p:cTn id="19" dur="700" spd="-100000" fill="hold"/>
                                        <p:tgtEl>
                                          <p:spTgt spid="12"/>
                                        </p:tgtEl>
                                        <p:attrNameLst>
                                          <p:attrName>ppt_x</p:attrName>
                                          <p:attrName>ppt_y</p:attrName>
                                        </p:attrNameLst>
                                      </p:cBhvr>
                                      <p:rCtr x="0" y="1759"/>
                                    </p:animMotion>
                                  </p:childTnLst>
                                </p:cTn>
                              </p:par>
                              <p:par>
                                <p:cTn id="20" presetID="10" presetClass="entr" presetSubtype="0" fill="hold" nodeType="withEffect">
                                  <p:stCondLst>
                                    <p:cond delay="10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500"/>
                                        <p:tgtEl>
                                          <p:spTgt spid="2"/>
                                        </p:tgtEl>
                                      </p:cBhvr>
                                    </p:animEffect>
                                  </p:childTnLst>
                                </p:cTn>
                              </p:par>
                              <p:par>
                                <p:cTn id="23" presetID="42" presetClass="path" presetSubtype="0" decel="100000" fill="hold" nodeType="withEffect">
                                  <p:stCondLst>
                                    <p:cond delay="100"/>
                                  </p:stCondLst>
                                  <p:childTnLst>
                                    <p:animMotion origin="layout" path="M -2.08333E-6 -4.07407E-6 L -2.08333E-6 0.03542 " pathEditMode="relative" rAng="0" ptsTypes="AA">
                                      <p:cBhvr>
                                        <p:cTn id="24" dur="700" spd="-100000" fill="hold"/>
                                        <p:tgtEl>
                                          <p:spTgt spid="2"/>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9" grpId="0"/>
      <p:bldP spid="9" grpId="1"/>
      <p:bldP spid="12" grpId="0" animBg="1"/>
      <p:bldP spid="12" grpId="1" animBg="1"/>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F0AEF-8F74-2124-CAB0-96F8A20CD203}"/>
              </a:ext>
            </a:extLst>
          </p:cNvPr>
          <p:cNvSpPr>
            <a:spLocks noGrp="1"/>
          </p:cNvSpPr>
          <p:nvPr>
            <p:ph type="title"/>
          </p:nvPr>
        </p:nvSpPr>
        <p:spPr>
          <a:xfrm>
            <a:off x="585217" y="2309812"/>
            <a:ext cx="3182027" cy="1661993"/>
          </a:xfrm>
        </p:spPr>
        <p:txBody>
          <a:bodyPr/>
          <a:lstStyle/>
          <a:p>
            <a:pPr marL="0" indent="0">
              <a:buFont typeface="Wingdings" panose="05000000000000000000" pitchFamily="2" charset="2"/>
              <a:buNone/>
            </a:pPr>
            <a:r>
              <a:rPr lang="en-US" sz="3600" dirty="0">
                <a:solidFill>
                  <a:schemeClr val="accent1"/>
                </a:solidFill>
              </a:rPr>
              <a:t>Application Lifecycle Management</a:t>
            </a:r>
          </a:p>
        </p:txBody>
      </p:sp>
      <p:sp>
        <p:nvSpPr>
          <p:cNvPr id="3" name="Text Placeholder 2">
            <a:extLst>
              <a:ext uri="{FF2B5EF4-FFF2-40B4-BE49-F238E27FC236}">
                <a16:creationId xmlns:a16="http://schemas.microsoft.com/office/drawing/2014/main" id="{C046D201-F7EA-000D-C63C-4EE4CB679A20}"/>
              </a:ext>
            </a:extLst>
          </p:cNvPr>
          <p:cNvSpPr>
            <a:spLocks noGrp="1"/>
          </p:cNvSpPr>
          <p:nvPr>
            <p:ph type="body" sz="quarter" idx="11"/>
          </p:nvPr>
        </p:nvSpPr>
        <p:spPr>
          <a:xfrm>
            <a:off x="4356100" y="2309814"/>
            <a:ext cx="7253288" cy="2769989"/>
          </a:xfrm>
        </p:spPr>
        <p:txBody>
          <a:bodyPr/>
          <a:lstStyle/>
          <a:p>
            <a:pPr>
              <a:spcBef>
                <a:spcPts val="600"/>
              </a:spcBef>
            </a:pPr>
            <a:r>
              <a:rPr lang="en-US" sz="2800" dirty="0"/>
              <a:t>ALM strategy </a:t>
            </a:r>
          </a:p>
          <a:p>
            <a:pPr>
              <a:spcBef>
                <a:spcPts val="600"/>
              </a:spcBef>
            </a:pPr>
            <a:r>
              <a:rPr lang="en-US" sz="2800" dirty="0"/>
              <a:t>Environments</a:t>
            </a:r>
          </a:p>
          <a:p>
            <a:pPr>
              <a:spcBef>
                <a:spcPts val="600"/>
              </a:spcBef>
            </a:pPr>
            <a:r>
              <a:rPr lang="en-US" dirty="0"/>
              <a:t>Capacity</a:t>
            </a:r>
            <a:endParaRPr lang="en-US" sz="2800" dirty="0"/>
          </a:p>
          <a:p>
            <a:pPr>
              <a:spcBef>
                <a:spcPts val="600"/>
              </a:spcBef>
            </a:pPr>
            <a:r>
              <a:rPr lang="en-US" sz="2800" dirty="0"/>
              <a:t>Test strategy</a:t>
            </a:r>
          </a:p>
          <a:p>
            <a:pPr>
              <a:spcBef>
                <a:spcPts val="600"/>
              </a:spcBef>
            </a:pPr>
            <a:endParaRPr lang="en-US" sz="2800" dirty="0"/>
          </a:p>
        </p:txBody>
      </p:sp>
    </p:spTree>
    <p:extLst>
      <p:ext uri="{BB962C8B-B14F-4D97-AF65-F5344CB8AC3E}">
        <p14:creationId xmlns:p14="http://schemas.microsoft.com/office/powerpoint/2010/main" val="159249650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FFCBF6-C3BB-28F0-E68F-D4FE2578879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8348948-53F5-0769-8FF1-8BBEC26388AE}"/>
              </a:ext>
            </a:extLst>
          </p:cNvPr>
          <p:cNvSpPr>
            <a:spLocks noGrp="1"/>
          </p:cNvSpPr>
          <p:nvPr>
            <p:ph type="title"/>
          </p:nvPr>
        </p:nvSpPr>
        <p:spPr/>
        <p:txBody>
          <a:bodyPr/>
          <a:lstStyle/>
          <a:p>
            <a:r>
              <a:rPr lang="en-US"/>
              <a:t>What is ALM and Why is it important ? </a:t>
            </a:r>
          </a:p>
        </p:txBody>
      </p:sp>
      <p:pic>
        <p:nvPicPr>
          <p:cNvPr id="7" name="Picture 6">
            <a:extLst>
              <a:ext uri="{FF2B5EF4-FFF2-40B4-BE49-F238E27FC236}">
                <a16:creationId xmlns:a16="http://schemas.microsoft.com/office/drawing/2014/main" id="{87BF842D-FDD9-1963-D99C-1B7851E064B6}"/>
              </a:ext>
            </a:extLst>
          </p:cNvPr>
          <p:cNvPicPr>
            <a:picLocks noChangeAspect="1"/>
          </p:cNvPicPr>
          <p:nvPr/>
        </p:nvPicPr>
        <p:blipFill>
          <a:blip r:embed="rId3"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875646" y="2845303"/>
            <a:ext cx="4166927" cy="3521685"/>
          </a:xfrm>
          <a:prstGeom prst="rect">
            <a:avLst/>
          </a:prstGeom>
        </p:spPr>
      </p:pic>
      <p:pic>
        <p:nvPicPr>
          <p:cNvPr id="8" name="Picture 7" descr="A diagram of a light bulb">
            <a:extLst>
              <a:ext uri="{FF2B5EF4-FFF2-40B4-BE49-F238E27FC236}">
                <a16:creationId xmlns:a16="http://schemas.microsoft.com/office/drawing/2014/main" id="{EC2DBF1F-BBE3-0989-CF34-F0CBD3794601}"/>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6788789" y="2849452"/>
            <a:ext cx="4967926" cy="3517536"/>
          </a:xfrm>
          <a:prstGeom prst="rect">
            <a:avLst/>
          </a:prstGeom>
        </p:spPr>
      </p:pic>
      <p:pic>
        <p:nvPicPr>
          <p:cNvPr id="9" name="Picture 8">
            <a:extLst>
              <a:ext uri="{FF2B5EF4-FFF2-40B4-BE49-F238E27FC236}">
                <a16:creationId xmlns:a16="http://schemas.microsoft.com/office/drawing/2014/main" id="{31BE44A7-A4A8-91AF-1F1E-19C0F8F09783}"/>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3234671" y="925146"/>
            <a:ext cx="5722657" cy="1533402"/>
          </a:xfrm>
          <a:prstGeom prst="rect">
            <a:avLst/>
          </a:prstGeom>
        </p:spPr>
      </p:pic>
      <p:cxnSp>
        <p:nvCxnSpPr>
          <p:cNvPr id="10" name="Straight Connector 9">
            <a:extLst>
              <a:ext uri="{FF2B5EF4-FFF2-40B4-BE49-F238E27FC236}">
                <a16:creationId xmlns:a16="http://schemas.microsoft.com/office/drawing/2014/main" id="{3BFC55A4-962B-D160-3684-B7E87D5CE99A}"/>
              </a:ext>
            </a:extLst>
          </p:cNvPr>
          <p:cNvCxnSpPr>
            <a:cxnSpLocks/>
          </p:cNvCxnSpPr>
          <p:nvPr/>
        </p:nvCxnSpPr>
        <p:spPr>
          <a:xfrm>
            <a:off x="6353504" y="2458548"/>
            <a:ext cx="0" cy="3758085"/>
          </a:xfrm>
          <a:prstGeom prst="line">
            <a:avLst/>
          </a:prstGeom>
          <a:ln w="28575">
            <a:headEnd type="none" w="lg" len="med"/>
            <a:tailEnd type="none" w="lg" len="med"/>
          </a:ln>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DE857DC3-A502-0361-1525-C5B070E4F90B}"/>
              </a:ext>
            </a:extLst>
          </p:cNvPr>
          <p:cNvCxnSpPr>
            <a:cxnSpLocks/>
          </p:cNvCxnSpPr>
          <p:nvPr/>
        </p:nvCxnSpPr>
        <p:spPr>
          <a:xfrm>
            <a:off x="650449" y="2458548"/>
            <a:ext cx="10891101" cy="0"/>
          </a:xfrm>
          <a:prstGeom prst="line">
            <a:avLst/>
          </a:prstGeom>
          <a:ln w="28575">
            <a:headEnd type="none" w="lg" len="med"/>
            <a:tailEnd type="none" w="lg" len="med"/>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4767599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F22D02-181C-8545-5D99-367DFD5DC45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99282E7-E5BB-5147-4301-BCB22E320838}"/>
              </a:ext>
            </a:extLst>
          </p:cNvPr>
          <p:cNvSpPr>
            <a:spLocks noGrp="1"/>
          </p:cNvSpPr>
          <p:nvPr>
            <p:ph type="title"/>
          </p:nvPr>
        </p:nvSpPr>
        <p:spPr/>
        <p:txBody>
          <a:bodyPr/>
          <a:lstStyle/>
          <a:p>
            <a:r>
              <a:rPr lang="en-US"/>
              <a:t>ALM Broader Concepts</a:t>
            </a:r>
          </a:p>
        </p:txBody>
      </p:sp>
      <p:pic>
        <p:nvPicPr>
          <p:cNvPr id="6" name="Picture 5">
            <a:extLst>
              <a:ext uri="{FF2B5EF4-FFF2-40B4-BE49-F238E27FC236}">
                <a16:creationId xmlns:a16="http://schemas.microsoft.com/office/drawing/2014/main" id="{6DE8D97C-D8F4-1BBD-D55A-D29178CB97CA}"/>
              </a:ext>
            </a:extLst>
          </p:cNvPr>
          <p:cNvPicPr>
            <a:picLocks noChangeAspect="1"/>
          </p:cNvPicPr>
          <p:nvPr/>
        </p:nvPicPr>
        <p:blipFill>
          <a:blip r:embed="rId3"/>
          <a:stretch>
            <a:fillRect/>
          </a:stretch>
        </p:blipFill>
        <p:spPr>
          <a:xfrm>
            <a:off x="1845001" y="1462436"/>
            <a:ext cx="8501998" cy="3933127"/>
          </a:xfrm>
          <a:prstGeom prst="rect">
            <a:avLst/>
          </a:prstGeom>
        </p:spPr>
      </p:pic>
    </p:spTree>
    <p:extLst>
      <p:ext uri="{BB962C8B-B14F-4D97-AF65-F5344CB8AC3E}">
        <p14:creationId xmlns:p14="http://schemas.microsoft.com/office/powerpoint/2010/main" val="175922314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47C6B8-F371-BA2D-36EF-654F9623DC2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249C443-9240-BCFD-74BD-189953AD6F27}"/>
              </a:ext>
            </a:extLst>
          </p:cNvPr>
          <p:cNvSpPr>
            <a:spLocks noGrp="1"/>
          </p:cNvSpPr>
          <p:nvPr>
            <p:ph type="title"/>
          </p:nvPr>
        </p:nvSpPr>
        <p:spPr/>
        <p:txBody>
          <a:bodyPr/>
          <a:lstStyle/>
          <a:p>
            <a:r>
              <a:rPr lang="en-US"/>
              <a:t>Useful Resources</a:t>
            </a:r>
          </a:p>
        </p:txBody>
      </p:sp>
      <p:pic>
        <p:nvPicPr>
          <p:cNvPr id="6" name="Picture 5">
            <a:extLst>
              <a:ext uri="{FF2B5EF4-FFF2-40B4-BE49-F238E27FC236}">
                <a16:creationId xmlns:a16="http://schemas.microsoft.com/office/drawing/2014/main" id="{5D890264-A6FA-CE7B-59ED-D5904656C51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974698" y="2070562"/>
            <a:ext cx="4638530" cy="3431604"/>
          </a:xfrm>
          <a:prstGeom prst="rect">
            <a:avLst/>
          </a:prstGeom>
        </p:spPr>
      </p:pic>
      <p:cxnSp>
        <p:nvCxnSpPr>
          <p:cNvPr id="7" name="Straight Connector 6">
            <a:extLst>
              <a:ext uri="{FF2B5EF4-FFF2-40B4-BE49-F238E27FC236}">
                <a16:creationId xmlns:a16="http://schemas.microsoft.com/office/drawing/2014/main" id="{AD30F664-5473-0B3E-BAE0-B6DFB879D5B9}"/>
              </a:ext>
            </a:extLst>
          </p:cNvPr>
          <p:cNvCxnSpPr>
            <a:cxnSpLocks/>
          </p:cNvCxnSpPr>
          <p:nvPr/>
        </p:nvCxnSpPr>
        <p:spPr>
          <a:xfrm>
            <a:off x="6099576" y="1705030"/>
            <a:ext cx="0" cy="4707557"/>
          </a:xfrm>
          <a:prstGeom prst="line">
            <a:avLst/>
          </a:prstGeom>
          <a:ln w="28575">
            <a:headEnd type="none" w="lg" len="med"/>
            <a:tailEnd type="none" w="lg" len="med"/>
          </a:ln>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C6FBEACC-7FE5-4CF4-8442-8126303A61B0}"/>
              </a:ext>
            </a:extLst>
          </p:cNvPr>
          <p:cNvSpPr txBox="1"/>
          <p:nvPr/>
        </p:nvSpPr>
        <p:spPr>
          <a:xfrm>
            <a:off x="1555072" y="5857325"/>
            <a:ext cx="2690648" cy="307777"/>
          </a:xfrm>
          <a:prstGeom prst="rect">
            <a:avLst/>
          </a:prstGeom>
          <a:noFill/>
        </p:spPr>
        <p:txBody>
          <a:bodyPr wrap="square" lIns="91440" tIns="45720" rIns="91440" bIns="4572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B0F0"/>
                </a:solidFill>
                <a:effectLst/>
                <a:uLnTx/>
                <a:uFillTx/>
                <a:latin typeface="Segoe Sans Display"/>
                <a:ea typeface="+mn-ea"/>
                <a:cs typeface="+mn-cs"/>
                <a:hlinkClick r:id="rId3">
                  <a:extLst>
                    <a:ext uri="{A12FA001-AC4F-418D-AE19-62706E023703}">
                      <ahyp:hlinkClr xmlns:ahyp="http://schemas.microsoft.com/office/drawing/2018/hyperlinkcolor" val="tx"/>
                    </a:ext>
                  </a:extLst>
                </a:hlinkClick>
              </a:rPr>
              <a:t>aka.ms/</a:t>
            </a:r>
            <a:r>
              <a:rPr kumimoji="0" lang="en-US" sz="1400" b="1" i="0" u="none" strike="noStrike" kern="1200" cap="none" spc="0" normalizeH="0" baseline="0" noProof="0" err="1">
                <a:ln>
                  <a:noFill/>
                </a:ln>
                <a:solidFill>
                  <a:srgbClr val="00B0F0"/>
                </a:solidFill>
                <a:effectLst/>
                <a:uLnTx/>
                <a:uFillTx/>
                <a:latin typeface="Segoe Sans Display"/>
                <a:ea typeface="+mn-ea"/>
                <a:cs typeface="+mn-cs"/>
                <a:hlinkClick r:id="rId3">
                  <a:extLst>
                    <a:ext uri="{A12FA001-AC4F-418D-AE19-62706E023703}">
                      <ahyp:hlinkClr xmlns:ahyp="http://schemas.microsoft.com/office/drawing/2018/hyperlinkcolor" val="tx"/>
                    </a:ext>
                  </a:extLst>
                </a:hlinkClick>
              </a:rPr>
              <a:t>mcs_sg</a:t>
            </a:r>
            <a:endParaRPr kumimoji="0" lang="en-US" sz="1400" b="1" i="0" u="none" strike="noStrike" kern="1200" cap="none" spc="0" normalizeH="0" baseline="0" noProof="0">
              <a:ln>
                <a:noFill/>
              </a:ln>
              <a:solidFill>
                <a:srgbClr val="00B0F0"/>
              </a:solidFill>
              <a:effectLst/>
              <a:uLnTx/>
              <a:uFillTx/>
              <a:latin typeface="Segoe Sans Display"/>
              <a:ea typeface="+mn-ea"/>
              <a:cs typeface="Segoe Sans Display"/>
              <a:hlinkClick r:id="rId3">
                <a:extLst>
                  <a:ext uri="{A12FA001-AC4F-418D-AE19-62706E023703}">
                    <ahyp:hlinkClr xmlns:ahyp="http://schemas.microsoft.com/office/drawing/2018/hyperlinkcolor" val="tx"/>
                  </a:ext>
                </a:extLst>
              </a:hlinkClick>
            </a:endParaRPr>
          </a:p>
        </p:txBody>
      </p:sp>
      <p:pic>
        <p:nvPicPr>
          <p:cNvPr id="9" name="Picture 8">
            <a:extLst>
              <a:ext uri="{FF2B5EF4-FFF2-40B4-BE49-F238E27FC236}">
                <a16:creationId xmlns:a16="http://schemas.microsoft.com/office/drawing/2014/main" id="{354382BB-CC89-95AE-3F48-AF859ADB499E}"/>
              </a:ext>
            </a:extLst>
          </p:cNvPr>
          <p:cNvPicPr>
            <a:picLocks noChangeAspect="1"/>
          </p:cNvPicPr>
          <p:nvPr/>
        </p:nvPicPr>
        <p:blipFill>
          <a:blip r:embed="rId4"/>
          <a:stretch>
            <a:fillRect/>
          </a:stretch>
        </p:blipFill>
        <p:spPr>
          <a:xfrm>
            <a:off x="738760" y="1705030"/>
            <a:ext cx="4843914" cy="3597168"/>
          </a:xfrm>
          <a:prstGeom prst="rect">
            <a:avLst/>
          </a:prstGeom>
        </p:spPr>
      </p:pic>
      <p:sp>
        <p:nvSpPr>
          <p:cNvPr id="10" name="TextBox 9">
            <a:extLst>
              <a:ext uri="{FF2B5EF4-FFF2-40B4-BE49-F238E27FC236}">
                <a16:creationId xmlns:a16="http://schemas.microsoft.com/office/drawing/2014/main" id="{40562983-95C5-2B44-5A1D-6E921F82EE7D}"/>
              </a:ext>
            </a:extLst>
          </p:cNvPr>
          <p:cNvSpPr txBox="1"/>
          <p:nvPr/>
        </p:nvSpPr>
        <p:spPr>
          <a:xfrm>
            <a:off x="738761" y="1268529"/>
            <a:ext cx="550226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161616"/>
                </a:solidFill>
                <a:effectLst/>
                <a:uLnTx/>
                <a:uFillTx/>
                <a:latin typeface="Segoe UI" panose="020B0502040204020203" pitchFamily="34" charset="0"/>
                <a:ea typeface="+mn-ea"/>
                <a:cs typeface="+mn-cs"/>
              </a:rPr>
              <a:t>Copilot Studio Governance and security Guide</a:t>
            </a:r>
          </a:p>
        </p:txBody>
      </p:sp>
      <p:sp>
        <p:nvSpPr>
          <p:cNvPr id="11" name="TextBox 10">
            <a:extLst>
              <a:ext uri="{FF2B5EF4-FFF2-40B4-BE49-F238E27FC236}">
                <a16:creationId xmlns:a16="http://schemas.microsoft.com/office/drawing/2014/main" id="{84AFD80D-0AFF-46CE-E377-5688FA42FD5E}"/>
              </a:ext>
            </a:extLst>
          </p:cNvPr>
          <p:cNvSpPr txBox="1"/>
          <p:nvPr/>
        </p:nvSpPr>
        <p:spPr>
          <a:xfrm>
            <a:off x="7116641" y="1268529"/>
            <a:ext cx="4843913" cy="3780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161616"/>
                </a:solidFill>
                <a:effectLst/>
                <a:uLnTx/>
                <a:uFillTx/>
                <a:latin typeface="Segoe UI" panose="020B0502040204020203" pitchFamily="34" charset="0"/>
                <a:ea typeface="+mn-ea"/>
                <a:cs typeface="+mn-cs"/>
              </a:rPr>
              <a:t>ALM With Microsoft Power Platform</a:t>
            </a:r>
          </a:p>
        </p:txBody>
      </p:sp>
      <p:sp>
        <p:nvSpPr>
          <p:cNvPr id="12" name="TextBox 11">
            <a:extLst>
              <a:ext uri="{FF2B5EF4-FFF2-40B4-BE49-F238E27FC236}">
                <a16:creationId xmlns:a16="http://schemas.microsoft.com/office/drawing/2014/main" id="{D303CC63-7B13-C8DA-2C90-BB22590B5136}"/>
              </a:ext>
            </a:extLst>
          </p:cNvPr>
          <p:cNvSpPr txBox="1"/>
          <p:nvPr/>
        </p:nvSpPr>
        <p:spPr>
          <a:xfrm>
            <a:off x="7911132" y="5857325"/>
            <a:ext cx="5075355" cy="307777"/>
          </a:xfrm>
          <a:prstGeom prst="rect">
            <a:avLst/>
          </a:prstGeom>
          <a:noFill/>
        </p:spPr>
        <p:txBody>
          <a:bodyPr wrap="square" lIns="91440" tIns="45720" rIns="91440" bIns="4572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B0F0"/>
                </a:solidFill>
                <a:effectLst/>
                <a:uLnTx/>
                <a:uFillTx/>
                <a:latin typeface="Segoe Sans Display"/>
                <a:ea typeface="+mn-ea"/>
                <a:cs typeface="+mn-cs"/>
                <a:hlinkClick r:id="rId5">
                  <a:extLst>
                    <a:ext uri="{A12FA001-AC4F-418D-AE19-62706E023703}">
                      <ahyp:hlinkClr xmlns:ahyp="http://schemas.microsoft.com/office/drawing/2018/hyperlinkcolor" val="tx"/>
                    </a:ext>
                  </a:extLst>
                </a:hlinkClick>
              </a:rPr>
              <a:t>aka.ms/</a:t>
            </a:r>
            <a:r>
              <a:rPr kumimoji="0" lang="en-US" sz="1400" b="1" i="0" u="none" strike="noStrike" kern="1200" cap="none" spc="0" normalizeH="0" baseline="0" noProof="0" err="1">
                <a:ln>
                  <a:noFill/>
                </a:ln>
                <a:solidFill>
                  <a:srgbClr val="00B0F0"/>
                </a:solidFill>
                <a:effectLst/>
                <a:uLnTx/>
                <a:uFillTx/>
                <a:latin typeface="Segoe Sans Display"/>
                <a:ea typeface="+mn-ea"/>
                <a:cs typeface="+mn-cs"/>
                <a:hlinkClick r:id="rId5">
                  <a:extLst>
                    <a:ext uri="{A12FA001-AC4F-418D-AE19-62706E023703}">
                      <ahyp:hlinkClr xmlns:ahyp="http://schemas.microsoft.com/office/drawing/2018/hyperlinkcolor" val="tx"/>
                    </a:ext>
                  </a:extLst>
                </a:hlinkClick>
              </a:rPr>
              <a:t>powerplatform</a:t>
            </a:r>
            <a:r>
              <a:rPr kumimoji="0" lang="en-US" sz="1400" b="1" i="0" u="none" strike="noStrike" kern="1200" cap="none" spc="0" normalizeH="0" baseline="0" noProof="0">
                <a:ln>
                  <a:noFill/>
                </a:ln>
                <a:solidFill>
                  <a:srgbClr val="00B0F0"/>
                </a:solidFill>
                <a:effectLst/>
                <a:uLnTx/>
                <a:uFillTx/>
                <a:latin typeface="Segoe Sans Display"/>
                <a:ea typeface="+mn-ea"/>
                <a:cs typeface="+mn-cs"/>
                <a:hlinkClick r:id="rId5">
                  <a:extLst>
                    <a:ext uri="{A12FA001-AC4F-418D-AE19-62706E023703}">
                      <ahyp:hlinkClr xmlns:ahyp="http://schemas.microsoft.com/office/drawing/2018/hyperlinkcolor" val="tx"/>
                    </a:ext>
                  </a:extLst>
                </a:hlinkClick>
              </a:rPr>
              <a:t>/</a:t>
            </a:r>
            <a:r>
              <a:rPr kumimoji="0" lang="en-US" sz="1400" b="1" i="0" u="none" strike="noStrike" kern="1200" cap="none" spc="0" normalizeH="0" baseline="0" noProof="0" err="1">
                <a:ln>
                  <a:noFill/>
                </a:ln>
                <a:solidFill>
                  <a:srgbClr val="00B0F0"/>
                </a:solidFill>
                <a:effectLst/>
                <a:uLnTx/>
                <a:uFillTx/>
                <a:latin typeface="Segoe Sans Display"/>
                <a:ea typeface="+mn-ea"/>
                <a:cs typeface="+mn-cs"/>
                <a:hlinkClick r:id="rId5">
                  <a:extLst>
                    <a:ext uri="{A12FA001-AC4F-418D-AE19-62706E023703}">
                      <ahyp:hlinkClr xmlns:ahyp="http://schemas.microsoft.com/office/drawing/2018/hyperlinkcolor" val="tx"/>
                    </a:ext>
                  </a:extLst>
                </a:hlinkClick>
              </a:rPr>
              <a:t>alm</a:t>
            </a:r>
            <a:endParaRPr kumimoji="0" lang="en-US" sz="1400" b="1" i="0" u="none" strike="noStrike" kern="1200" cap="none" spc="0" normalizeH="0" baseline="0" noProof="0">
              <a:ln>
                <a:noFill/>
              </a:ln>
              <a:solidFill>
                <a:srgbClr val="00B0F0"/>
              </a:solidFill>
              <a:effectLst/>
              <a:uLnTx/>
              <a:uFillTx/>
              <a:latin typeface="Segoe Sans Display"/>
              <a:ea typeface="+mn-ea"/>
              <a:cs typeface="Segoe Sans Display"/>
              <a:hlinkClick r:id="rId5">
                <a:extLst>
                  <a:ext uri="{A12FA001-AC4F-418D-AE19-62706E023703}">
                    <ahyp:hlinkClr xmlns:ahyp="http://schemas.microsoft.com/office/drawing/2018/hyperlinkcolor" val="tx"/>
                  </a:ext>
                </a:extLst>
              </a:hlinkClick>
            </a:endParaRPr>
          </a:p>
        </p:txBody>
      </p:sp>
    </p:spTree>
    <p:extLst>
      <p:ext uri="{BB962C8B-B14F-4D97-AF65-F5344CB8AC3E}">
        <p14:creationId xmlns:p14="http://schemas.microsoft.com/office/powerpoint/2010/main" val="10186440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A1CBA3-282D-ADA1-1AFB-05CC59F07E2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A3664C8-5425-0A39-846B-72C0B6AC3440}"/>
              </a:ext>
            </a:extLst>
          </p:cNvPr>
          <p:cNvSpPr>
            <a:spLocks noGrp="1"/>
          </p:cNvSpPr>
          <p:nvPr>
            <p:ph type="title"/>
          </p:nvPr>
        </p:nvSpPr>
        <p:spPr/>
        <p:txBody>
          <a:bodyPr/>
          <a:lstStyle/>
          <a:p>
            <a:r>
              <a:rPr lang="en-US" dirty="0"/>
              <a:t>Application Lifecycle Management (ALM)</a:t>
            </a:r>
          </a:p>
        </p:txBody>
      </p:sp>
      <p:sp>
        <p:nvSpPr>
          <p:cNvPr id="4" name="Text Placeholder 3">
            <a:extLst>
              <a:ext uri="{FF2B5EF4-FFF2-40B4-BE49-F238E27FC236}">
                <a16:creationId xmlns:a16="http://schemas.microsoft.com/office/drawing/2014/main" id="{4263ABDB-7339-C77F-B41A-BA4EB619B2D1}"/>
              </a:ext>
            </a:extLst>
          </p:cNvPr>
          <p:cNvSpPr>
            <a:spLocks noGrp="1"/>
          </p:cNvSpPr>
          <p:nvPr>
            <p:ph type="body" sz="quarter" idx="10"/>
          </p:nvPr>
        </p:nvSpPr>
        <p:spPr>
          <a:xfrm>
            <a:off x="624017" y="1143348"/>
            <a:ext cx="11405286" cy="4854394"/>
          </a:xfrm>
        </p:spPr>
        <p:txBody>
          <a:bodyPr/>
          <a:lstStyle/>
          <a:p>
            <a:pPr marL="0" indent="0">
              <a:spcAft>
                <a:spcPts val="600"/>
              </a:spcAft>
              <a:buNone/>
            </a:pPr>
            <a:r>
              <a:rPr lang="en-US" b="1" dirty="0">
                <a:solidFill>
                  <a:srgbClr val="0078D4"/>
                </a:solidFill>
              </a:rPr>
              <a:t>Microsoft Copilot Studio </a:t>
            </a:r>
            <a:r>
              <a:rPr lang="en-US" b="1" dirty="0"/>
              <a:t>is built on the same foundations a Power Platform and offer rich options when it comes to Application Lifecycle Management.</a:t>
            </a:r>
          </a:p>
          <a:p>
            <a:pPr marL="0" indent="0">
              <a:spcAft>
                <a:spcPts val="600"/>
              </a:spcAft>
              <a:buNone/>
            </a:pPr>
            <a:endParaRPr lang="en-US" b="1" dirty="0"/>
          </a:p>
          <a:p>
            <a:pPr>
              <a:spcBef>
                <a:spcPts val="600"/>
              </a:spcBef>
              <a:spcAft>
                <a:spcPts val="600"/>
              </a:spcAft>
              <a:buFont typeface="Arial" panose="020B0604020202020204" pitchFamily="34" charset="0"/>
              <a:buChar char="•"/>
            </a:pPr>
            <a:r>
              <a:rPr lang="en-US" b="1" dirty="0"/>
              <a:t>Environment strategies apply</a:t>
            </a:r>
            <a:r>
              <a:rPr lang="en-US" dirty="0"/>
              <a:t> </a:t>
            </a:r>
            <a:br>
              <a:rPr lang="en-US" dirty="0"/>
            </a:br>
            <a:r>
              <a:rPr lang="en-US" dirty="0"/>
              <a:t>Making sure makers can create in secured, lightweight, low-audience environments before they follow vetted guidelines and rules to deploy agents to test or production environments and open their usage to more users.</a:t>
            </a:r>
          </a:p>
          <a:p>
            <a:pPr>
              <a:spcBef>
                <a:spcPts val="600"/>
              </a:spcBef>
              <a:spcAft>
                <a:spcPts val="600"/>
              </a:spcAft>
              <a:buFont typeface="Arial" panose="020B0604020202020204" pitchFamily="34" charset="0"/>
              <a:buChar char="•"/>
            </a:pPr>
            <a:r>
              <a:rPr lang="en-US" b="1" dirty="0"/>
              <a:t>Solution concepts apply</a:t>
            </a:r>
            <a:r>
              <a:rPr lang="en-US" dirty="0"/>
              <a:t> </a:t>
            </a:r>
            <a:br>
              <a:rPr lang="en-US" dirty="0"/>
            </a:br>
            <a:r>
              <a:rPr lang="en-US" dirty="0"/>
              <a:t>Solutions are containers used to transport artifacts and customizations across environments</a:t>
            </a:r>
          </a:p>
          <a:p>
            <a:pPr>
              <a:spcBef>
                <a:spcPts val="600"/>
              </a:spcBef>
              <a:spcAft>
                <a:spcPts val="600"/>
              </a:spcAft>
              <a:buFont typeface="Arial" panose="020B0604020202020204" pitchFamily="34" charset="0"/>
              <a:buChar char="•"/>
            </a:pPr>
            <a:r>
              <a:rPr lang="en-US" b="1" dirty="0"/>
              <a:t>Environment variables</a:t>
            </a:r>
            <a:r>
              <a:rPr lang="en-US" dirty="0"/>
              <a:t> should be used for environment-specific settings and </a:t>
            </a:r>
            <a:r>
              <a:rPr lang="en-US" b="1" dirty="0"/>
              <a:t>connection references </a:t>
            </a:r>
            <a:r>
              <a:rPr lang="en-US" dirty="0"/>
              <a:t>for environment-specific connections/credentials.</a:t>
            </a:r>
            <a:endParaRPr lang="en-US" b="1" dirty="0"/>
          </a:p>
          <a:p>
            <a:pPr>
              <a:spcBef>
                <a:spcPts val="600"/>
              </a:spcBef>
              <a:spcAft>
                <a:spcPts val="600"/>
              </a:spcAft>
              <a:buFont typeface="Arial" panose="020B0604020202020204" pitchFamily="34" charset="0"/>
              <a:buChar char="•"/>
            </a:pPr>
            <a:r>
              <a:rPr lang="en-US" b="1" dirty="0"/>
              <a:t>Continuous integration and continuous delivery </a:t>
            </a:r>
            <a:r>
              <a:rPr lang="en-US" dirty="0"/>
              <a:t>(CI/CD) deployments options are available for no-code and pro-dev setups (pipelines, Azure DevOps or GitHub integrations…)</a:t>
            </a:r>
          </a:p>
          <a:p>
            <a:pPr>
              <a:spcBef>
                <a:spcPts val="600"/>
              </a:spcBef>
              <a:spcAft>
                <a:spcPts val="600"/>
              </a:spcAft>
              <a:buFont typeface="Arial" panose="020B0604020202020204" pitchFamily="34" charset="0"/>
              <a:buChar char="•"/>
            </a:pPr>
            <a:r>
              <a:rPr lang="en-US" b="1" dirty="0"/>
              <a:t>Source control </a:t>
            </a:r>
            <a:r>
              <a:rPr lang="en-US" dirty="0"/>
              <a:t>with available natively with Git integration.</a:t>
            </a:r>
          </a:p>
        </p:txBody>
      </p:sp>
    </p:spTree>
    <p:extLst>
      <p:ext uri="{BB962C8B-B14F-4D97-AF65-F5344CB8AC3E}">
        <p14:creationId xmlns:p14="http://schemas.microsoft.com/office/powerpoint/2010/main" val="295937044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02DF3E-B9A8-168E-25AD-E0B6EFDCF626}"/>
            </a:ext>
          </a:extLst>
        </p:cNvPr>
        <p:cNvGrpSpPr/>
        <p:nvPr/>
      </p:nvGrpSpPr>
      <p:grpSpPr>
        <a:xfrm>
          <a:off x="0" y="0"/>
          <a:ext cx="0" cy="0"/>
          <a:chOff x="0" y="0"/>
          <a:chExt cx="0" cy="0"/>
        </a:xfrm>
      </p:grpSpPr>
      <p:pic>
        <p:nvPicPr>
          <p:cNvPr id="17" name="Picture 16">
            <a:extLst>
              <a:ext uri="{FF2B5EF4-FFF2-40B4-BE49-F238E27FC236}">
                <a16:creationId xmlns:a16="http://schemas.microsoft.com/office/drawing/2014/main" id="{47C094A1-47BA-254F-9532-A1FA1E850C5E}"/>
              </a:ext>
            </a:extLst>
          </p:cNvPr>
          <p:cNvPicPr>
            <a:picLocks noChangeAspect="1"/>
          </p:cNvPicPr>
          <p:nvPr/>
        </p:nvPicPr>
        <p:blipFill>
          <a:blip r:embed="rId3"/>
          <a:stretch>
            <a:fillRect/>
          </a:stretch>
        </p:blipFill>
        <p:spPr>
          <a:xfrm>
            <a:off x="0" y="2484471"/>
            <a:ext cx="12192000" cy="1399186"/>
          </a:xfrm>
          <a:prstGeom prst="rect">
            <a:avLst/>
          </a:prstGeom>
        </p:spPr>
      </p:pic>
      <p:pic>
        <p:nvPicPr>
          <p:cNvPr id="19" name="Picture 18">
            <a:extLst>
              <a:ext uri="{FF2B5EF4-FFF2-40B4-BE49-F238E27FC236}">
                <a16:creationId xmlns:a16="http://schemas.microsoft.com/office/drawing/2014/main" id="{3F79BEC6-9F74-AC1D-8D13-D41CF4CE4F2A}"/>
              </a:ext>
            </a:extLst>
          </p:cNvPr>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a:xfrm>
            <a:off x="0" y="4778054"/>
            <a:ext cx="12192000" cy="1399186"/>
          </a:xfrm>
          <a:prstGeom prst="rect">
            <a:avLst/>
          </a:prstGeom>
        </p:spPr>
      </p:pic>
      <p:sp>
        <p:nvSpPr>
          <p:cNvPr id="20" name="Rectangle: Rounded Corners 19">
            <a:extLst>
              <a:ext uri="{FF2B5EF4-FFF2-40B4-BE49-F238E27FC236}">
                <a16:creationId xmlns:a16="http://schemas.microsoft.com/office/drawing/2014/main" id="{6AED89DA-2B58-38E2-2131-733B08620767}"/>
              </a:ext>
            </a:extLst>
          </p:cNvPr>
          <p:cNvSpPr/>
          <p:nvPr/>
        </p:nvSpPr>
        <p:spPr bwMode="auto">
          <a:xfrm>
            <a:off x="4335694" y="5431604"/>
            <a:ext cx="2691830" cy="493160"/>
          </a:xfrm>
          <a:prstGeom prst="roundRect">
            <a:avLst/>
          </a:prstGeom>
          <a:noFill/>
          <a:ln w="57150">
            <a:solidFill>
              <a:srgbClr val="C00000"/>
            </a:solidFill>
            <a:headEnd type="none" w="med" len="med"/>
            <a:tailEnd type="none" w="med" len="med"/>
            <a:extLst>
              <a:ext uri="{C807C97D-BFC1-408E-A445-0C87EB9F89A2}">
                <ask:lineSketchStyleProps xmlns:ask="http://schemas.microsoft.com/office/drawing/2018/sketchyshapes" sd="3959750433">
                  <a:custGeom>
                    <a:avLst/>
                    <a:gdLst>
                      <a:gd name="connsiteX0" fmla="*/ 0 w 2691830"/>
                      <a:gd name="connsiteY0" fmla="*/ 82195 h 493160"/>
                      <a:gd name="connsiteX1" fmla="*/ 82195 w 2691830"/>
                      <a:gd name="connsiteY1" fmla="*/ 0 h 493160"/>
                      <a:gd name="connsiteX2" fmla="*/ 562409 w 2691830"/>
                      <a:gd name="connsiteY2" fmla="*/ 0 h 493160"/>
                      <a:gd name="connsiteX3" fmla="*/ 1093171 w 2691830"/>
                      <a:gd name="connsiteY3" fmla="*/ 0 h 493160"/>
                      <a:gd name="connsiteX4" fmla="*/ 1649208 w 2691830"/>
                      <a:gd name="connsiteY4" fmla="*/ 0 h 493160"/>
                      <a:gd name="connsiteX5" fmla="*/ 2609635 w 2691830"/>
                      <a:gd name="connsiteY5" fmla="*/ 0 h 493160"/>
                      <a:gd name="connsiteX6" fmla="*/ 2691830 w 2691830"/>
                      <a:gd name="connsiteY6" fmla="*/ 82195 h 493160"/>
                      <a:gd name="connsiteX7" fmla="*/ 2691830 w 2691830"/>
                      <a:gd name="connsiteY7" fmla="*/ 410965 h 493160"/>
                      <a:gd name="connsiteX8" fmla="*/ 2609635 w 2691830"/>
                      <a:gd name="connsiteY8" fmla="*/ 493160 h 493160"/>
                      <a:gd name="connsiteX9" fmla="*/ 2053598 w 2691830"/>
                      <a:gd name="connsiteY9" fmla="*/ 493160 h 493160"/>
                      <a:gd name="connsiteX10" fmla="*/ 1497561 w 2691830"/>
                      <a:gd name="connsiteY10" fmla="*/ 493160 h 493160"/>
                      <a:gd name="connsiteX11" fmla="*/ 966799 w 2691830"/>
                      <a:gd name="connsiteY11" fmla="*/ 493160 h 493160"/>
                      <a:gd name="connsiteX12" fmla="*/ 82195 w 2691830"/>
                      <a:gd name="connsiteY12" fmla="*/ 493160 h 493160"/>
                      <a:gd name="connsiteX13" fmla="*/ 0 w 2691830"/>
                      <a:gd name="connsiteY13" fmla="*/ 410965 h 493160"/>
                      <a:gd name="connsiteX14" fmla="*/ 0 w 2691830"/>
                      <a:gd name="connsiteY14" fmla="*/ 82195 h 493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691830" h="493160" extrusionOk="0">
                        <a:moveTo>
                          <a:pt x="0" y="82195"/>
                        </a:moveTo>
                        <a:cubicBezTo>
                          <a:pt x="-8804" y="39753"/>
                          <a:pt x="33224" y="4346"/>
                          <a:pt x="82195" y="0"/>
                        </a:cubicBezTo>
                        <a:cubicBezTo>
                          <a:pt x="267165" y="-48043"/>
                          <a:pt x="326219" y="33371"/>
                          <a:pt x="562409" y="0"/>
                        </a:cubicBezTo>
                        <a:cubicBezTo>
                          <a:pt x="798599" y="-33371"/>
                          <a:pt x="890796" y="44856"/>
                          <a:pt x="1093171" y="0"/>
                        </a:cubicBezTo>
                        <a:cubicBezTo>
                          <a:pt x="1295546" y="-44856"/>
                          <a:pt x="1433616" y="57550"/>
                          <a:pt x="1649208" y="0"/>
                        </a:cubicBezTo>
                        <a:cubicBezTo>
                          <a:pt x="1864800" y="-57550"/>
                          <a:pt x="2296693" y="27873"/>
                          <a:pt x="2609635" y="0"/>
                        </a:cubicBezTo>
                        <a:cubicBezTo>
                          <a:pt x="2660603" y="7675"/>
                          <a:pt x="2692290" y="35900"/>
                          <a:pt x="2691830" y="82195"/>
                        </a:cubicBezTo>
                        <a:cubicBezTo>
                          <a:pt x="2723792" y="242243"/>
                          <a:pt x="2656619" y="273813"/>
                          <a:pt x="2691830" y="410965"/>
                        </a:cubicBezTo>
                        <a:cubicBezTo>
                          <a:pt x="2687560" y="454303"/>
                          <a:pt x="2653892" y="489777"/>
                          <a:pt x="2609635" y="493160"/>
                        </a:cubicBezTo>
                        <a:cubicBezTo>
                          <a:pt x="2400527" y="501664"/>
                          <a:pt x="2288431" y="462122"/>
                          <a:pt x="2053598" y="493160"/>
                        </a:cubicBezTo>
                        <a:cubicBezTo>
                          <a:pt x="1818765" y="524198"/>
                          <a:pt x="1682120" y="468968"/>
                          <a:pt x="1497561" y="493160"/>
                        </a:cubicBezTo>
                        <a:cubicBezTo>
                          <a:pt x="1313002" y="517352"/>
                          <a:pt x="1195259" y="480571"/>
                          <a:pt x="966799" y="493160"/>
                        </a:cubicBezTo>
                        <a:cubicBezTo>
                          <a:pt x="738339" y="505749"/>
                          <a:pt x="427940" y="418530"/>
                          <a:pt x="82195" y="493160"/>
                        </a:cubicBezTo>
                        <a:cubicBezTo>
                          <a:pt x="34421" y="492092"/>
                          <a:pt x="-1074" y="453437"/>
                          <a:pt x="0" y="410965"/>
                        </a:cubicBezTo>
                        <a:cubicBezTo>
                          <a:pt x="-30746" y="339278"/>
                          <a:pt x="30301" y="176802"/>
                          <a:pt x="0" y="82195"/>
                        </a:cubicBezTo>
                        <a:close/>
                      </a:path>
                    </a:pathLst>
                  </a:custGeom>
                  <ask:type>
                    <ask:lineSketchNone/>
                  </ask:type>
                </ask:lineSketchStyleProps>
              </a:ext>
            </a:extLst>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150" sz="2000" b="0" i="0" u="none" strike="noStrike" kern="1200" cap="none" spc="0" normalizeH="0" baseline="0" noProof="0" err="1">
              <a:ln>
                <a:noFill/>
              </a:ln>
              <a:solidFill>
                <a:srgbClr val="091F2C"/>
              </a:solidFill>
              <a:effectLst/>
              <a:uLnTx/>
              <a:uFillTx/>
              <a:latin typeface="Segoe Sans Display"/>
              <a:ea typeface="Segoe UI" pitchFamily="34" charset="0"/>
              <a:cs typeface="Segoe UI" pitchFamily="34" charset="0"/>
            </a:endParaRPr>
          </a:p>
        </p:txBody>
      </p:sp>
      <p:sp>
        <p:nvSpPr>
          <p:cNvPr id="21" name="Title 20">
            <a:extLst>
              <a:ext uri="{FF2B5EF4-FFF2-40B4-BE49-F238E27FC236}">
                <a16:creationId xmlns:a16="http://schemas.microsoft.com/office/drawing/2014/main" id="{91F183A5-561B-8878-8B4D-B464B09CA97F}"/>
              </a:ext>
            </a:extLst>
          </p:cNvPr>
          <p:cNvSpPr>
            <a:spLocks noGrp="1"/>
          </p:cNvSpPr>
          <p:nvPr>
            <p:ph type="title"/>
          </p:nvPr>
        </p:nvSpPr>
        <p:spPr>
          <a:xfrm>
            <a:off x="588263" y="457200"/>
            <a:ext cx="11018520" cy="553998"/>
          </a:xfrm>
        </p:spPr>
        <p:txBody>
          <a:bodyPr/>
          <a:lstStyle/>
          <a:p>
            <a:r>
              <a:rPr lang="en-US" dirty="0"/>
              <a:t>What 'Publish' really does in Copilot Studio</a:t>
            </a:r>
            <a:endParaRPr lang="en-150" dirty="0"/>
          </a:p>
        </p:txBody>
      </p:sp>
      <p:sp>
        <p:nvSpPr>
          <p:cNvPr id="22" name="Text Placeholder 21">
            <a:extLst>
              <a:ext uri="{FF2B5EF4-FFF2-40B4-BE49-F238E27FC236}">
                <a16:creationId xmlns:a16="http://schemas.microsoft.com/office/drawing/2014/main" id="{6727B578-3515-3BCF-4E83-2F3948F61852}"/>
              </a:ext>
            </a:extLst>
          </p:cNvPr>
          <p:cNvSpPr>
            <a:spLocks noGrp="1"/>
          </p:cNvSpPr>
          <p:nvPr>
            <p:ph type="body" sz="quarter" idx="10"/>
          </p:nvPr>
        </p:nvSpPr>
        <p:spPr>
          <a:xfrm>
            <a:off x="586390" y="1434370"/>
            <a:ext cx="11018520" cy="861774"/>
          </a:xfrm>
        </p:spPr>
        <p:txBody>
          <a:bodyPr/>
          <a:lstStyle/>
          <a:p>
            <a:r>
              <a:rPr lang="en-US"/>
              <a:t>Publishing an agent in Copilot Studio and publishing customizations in a solution are not the same thing. </a:t>
            </a:r>
            <a:endParaRPr lang="en-150"/>
          </a:p>
        </p:txBody>
      </p:sp>
      <p:sp>
        <p:nvSpPr>
          <p:cNvPr id="23" name="Rectangle: Rounded Corners 22">
            <a:extLst>
              <a:ext uri="{FF2B5EF4-FFF2-40B4-BE49-F238E27FC236}">
                <a16:creationId xmlns:a16="http://schemas.microsoft.com/office/drawing/2014/main" id="{E90A8316-D203-7463-DC33-3666B35818C0}"/>
              </a:ext>
            </a:extLst>
          </p:cNvPr>
          <p:cNvSpPr/>
          <p:nvPr/>
        </p:nvSpPr>
        <p:spPr bwMode="auto">
          <a:xfrm>
            <a:off x="9349482" y="3225160"/>
            <a:ext cx="1354477" cy="493160"/>
          </a:xfrm>
          <a:prstGeom prst="roundRect">
            <a:avLst/>
          </a:prstGeom>
          <a:noFill/>
          <a:ln w="57150">
            <a:solidFill>
              <a:srgbClr val="C00000"/>
            </a:solidFill>
            <a:headEnd type="none" w="med" len="med"/>
            <a:tailEnd type="none" w="med" len="med"/>
            <a:extLst>
              <a:ext uri="{C807C97D-BFC1-408E-A445-0C87EB9F89A2}">
                <ask:lineSketchStyleProps xmlns:ask="http://schemas.microsoft.com/office/drawing/2018/sketchyshapes" sd="3959750433">
                  <a:custGeom>
                    <a:avLst/>
                    <a:gdLst>
                      <a:gd name="connsiteX0" fmla="*/ 0 w 2691830"/>
                      <a:gd name="connsiteY0" fmla="*/ 82195 h 493160"/>
                      <a:gd name="connsiteX1" fmla="*/ 82195 w 2691830"/>
                      <a:gd name="connsiteY1" fmla="*/ 0 h 493160"/>
                      <a:gd name="connsiteX2" fmla="*/ 562409 w 2691830"/>
                      <a:gd name="connsiteY2" fmla="*/ 0 h 493160"/>
                      <a:gd name="connsiteX3" fmla="*/ 1093171 w 2691830"/>
                      <a:gd name="connsiteY3" fmla="*/ 0 h 493160"/>
                      <a:gd name="connsiteX4" fmla="*/ 1649208 w 2691830"/>
                      <a:gd name="connsiteY4" fmla="*/ 0 h 493160"/>
                      <a:gd name="connsiteX5" fmla="*/ 2609635 w 2691830"/>
                      <a:gd name="connsiteY5" fmla="*/ 0 h 493160"/>
                      <a:gd name="connsiteX6" fmla="*/ 2691830 w 2691830"/>
                      <a:gd name="connsiteY6" fmla="*/ 82195 h 493160"/>
                      <a:gd name="connsiteX7" fmla="*/ 2691830 w 2691830"/>
                      <a:gd name="connsiteY7" fmla="*/ 410965 h 493160"/>
                      <a:gd name="connsiteX8" fmla="*/ 2609635 w 2691830"/>
                      <a:gd name="connsiteY8" fmla="*/ 493160 h 493160"/>
                      <a:gd name="connsiteX9" fmla="*/ 2053598 w 2691830"/>
                      <a:gd name="connsiteY9" fmla="*/ 493160 h 493160"/>
                      <a:gd name="connsiteX10" fmla="*/ 1497561 w 2691830"/>
                      <a:gd name="connsiteY10" fmla="*/ 493160 h 493160"/>
                      <a:gd name="connsiteX11" fmla="*/ 966799 w 2691830"/>
                      <a:gd name="connsiteY11" fmla="*/ 493160 h 493160"/>
                      <a:gd name="connsiteX12" fmla="*/ 82195 w 2691830"/>
                      <a:gd name="connsiteY12" fmla="*/ 493160 h 493160"/>
                      <a:gd name="connsiteX13" fmla="*/ 0 w 2691830"/>
                      <a:gd name="connsiteY13" fmla="*/ 410965 h 493160"/>
                      <a:gd name="connsiteX14" fmla="*/ 0 w 2691830"/>
                      <a:gd name="connsiteY14" fmla="*/ 82195 h 493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691830" h="493160" extrusionOk="0">
                        <a:moveTo>
                          <a:pt x="0" y="82195"/>
                        </a:moveTo>
                        <a:cubicBezTo>
                          <a:pt x="-8804" y="39753"/>
                          <a:pt x="33224" y="4346"/>
                          <a:pt x="82195" y="0"/>
                        </a:cubicBezTo>
                        <a:cubicBezTo>
                          <a:pt x="267165" y="-48043"/>
                          <a:pt x="326219" y="33371"/>
                          <a:pt x="562409" y="0"/>
                        </a:cubicBezTo>
                        <a:cubicBezTo>
                          <a:pt x="798599" y="-33371"/>
                          <a:pt x="890796" y="44856"/>
                          <a:pt x="1093171" y="0"/>
                        </a:cubicBezTo>
                        <a:cubicBezTo>
                          <a:pt x="1295546" y="-44856"/>
                          <a:pt x="1433616" y="57550"/>
                          <a:pt x="1649208" y="0"/>
                        </a:cubicBezTo>
                        <a:cubicBezTo>
                          <a:pt x="1864800" y="-57550"/>
                          <a:pt x="2296693" y="27873"/>
                          <a:pt x="2609635" y="0"/>
                        </a:cubicBezTo>
                        <a:cubicBezTo>
                          <a:pt x="2660603" y="7675"/>
                          <a:pt x="2692290" y="35900"/>
                          <a:pt x="2691830" y="82195"/>
                        </a:cubicBezTo>
                        <a:cubicBezTo>
                          <a:pt x="2723792" y="242243"/>
                          <a:pt x="2656619" y="273813"/>
                          <a:pt x="2691830" y="410965"/>
                        </a:cubicBezTo>
                        <a:cubicBezTo>
                          <a:pt x="2687560" y="454303"/>
                          <a:pt x="2653892" y="489777"/>
                          <a:pt x="2609635" y="493160"/>
                        </a:cubicBezTo>
                        <a:cubicBezTo>
                          <a:pt x="2400527" y="501664"/>
                          <a:pt x="2288431" y="462122"/>
                          <a:pt x="2053598" y="493160"/>
                        </a:cubicBezTo>
                        <a:cubicBezTo>
                          <a:pt x="1818765" y="524198"/>
                          <a:pt x="1682120" y="468968"/>
                          <a:pt x="1497561" y="493160"/>
                        </a:cubicBezTo>
                        <a:cubicBezTo>
                          <a:pt x="1313002" y="517352"/>
                          <a:pt x="1195259" y="480571"/>
                          <a:pt x="966799" y="493160"/>
                        </a:cubicBezTo>
                        <a:cubicBezTo>
                          <a:pt x="738339" y="505749"/>
                          <a:pt x="427940" y="418530"/>
                          <a:pt x="82195" y="493160"/>
                        </a:cubicBezTo>
                        <a:cubicBezTo>
                          <a:pt x="34421" y="492092"/>
                          <a:pt x="-1074" y="453437"/>
                          <a:pt x="0" y="410965"/>
                        </a:cubicBezTo>
                        <a:cubicBezTo>
                          <a:pt x="-30746" y="339278"/>
                          <a:pt x="30301" y="176802"/>
                          <a:pt x="0" y="82195"/>
                        </a:cubicBezTo>
                        <a:close/>
                      </a:path>
                    </a:pathLst>
                  </a:custGeom>
                  <ask:type>
                    <ask:lineSketchNone/>
                  </ask:type>
                </ask:lineSketchStyleProps>
              </a:ext>
            </a:extLst>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150" sz="2000" b="0" i="0" u="none" strike="noStrike" kern="1200" cap="none" spc="0" normalizeH="0" baseline="0" noProof="0" err="1">
              <a:ln>
                <a:noFill/>
              </a:ln>
              <a:solidFill>
                <a:srgbClr val="091F2C"/>
              </a:solidFill>
              <a:effectLst/>
              <a:uLnTx/>
              <a:uFillTx/>
              <a:latin typeface="Segoe Sans Display"/>
              <a:ea typeface="Segoe UI" pitchFamily="34" charset="0"/>
              <a:cs typeface="Segoe UI" pitchFamily="34" charset="0"/>
            </a:endParaRPr>
          </a:p>
        </p:txBody>
      </p:sp>
      <p:sp>
        <p:nvSpPr>
          <p:cNvPr id="25" name="TextBox 24">
            <a:extLst>
              <a:ext uri="{FF2B5EF4-FFF2-40B4-BE49-F238E27FC236}">
                <a16:creationId xmlns:a16="http://schemas.microsoft.com/office/drawing/2014/main" id="{86EF2EB0-AAE4-CAE7-76A5-CA119D33603F}"/>
              </a:ext>
            </a:extLst>
          </p:cNvPr>
          <p:cNvSpPr txBox="1"/>
          <p:nvPr/>
        </p:nvSpPr>
        <p:spPr>
          <a:xfrm>
            <a:off x="5880100" y="2582988"/>
            <a:ext cx="3183955" cy="315471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150" sz="19900" b="0" i="0" u="none" strike="noStrike" kern="1200" cap="none" spc="0" normalizeH="0" baseline="0" noProof="0">
                <a:ln>
                  <a:noFill/>
                </a:ln>
                <a:solidFill>
                  <a:srgbClr val="C00000"/>
                </a:solidFill>
                <a:effectLst>
                  <a:outerShdw blurRad="38100" dist="38100" dir="2700000" algn="tl">
                    <a:srgbClr val="000000">
                      <a:alpha val="43137"/>
                    </a:srgbClr>
                  </a:outerShdw>
                </a:effectLst>
                <a:uLnTx/>
                <a:uFillTx/>
                <a:latin typeface="Segoe Sans Display"/>
                <a:ea typeface="+mn-ea"/>
                <a:cs typeface="+mn-cs"/>
              </a:rPr>
              <a:t>≠</a:t>
            </a:r>
          </a:p>
        </p:txBody>
      </p:sp>
      <p:sp>
        <p:nvSpPr>
          <p:cNvPr id="26" name="TextBox 25">
            <a:extLst>
              <a:ext uri="{FF2B5EF4-FFF2-40B4-BE49-F238E27FC236}">
                <a16:creationId xmlns:a16="http://schemas.microsoft.com/office/drawing/2014/main" id="{0830B8EB-41DB-6D55-45CB-3718622FEDE5}"/>
              </a:ext>
            </a:extLst>
          </p:cNvPr>
          <p:cNvSpPr txBox="1"/>
          <p:nvPr/>
        </p:nvSpPr>
        <p:spPr>
          <a:xfrm>
            <a:off x="8515420" y="3941389"/>
            <a:ext cx="3022600" cy="83099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Sans Display"/>
                <a:ea typeface="+mn-ea"/>
                <a:cs typeface="+mn-cs"/>
              </a:rPr>
              <a:t>Publishes  the latest version of the agent to its deployed channels (Web, Teams, etc.)</a:t>
            </a:r>
            <a:endParaRPr kumimoji="0" lang="en-150" sz="1800" b="0" i="0" u="none" strike="noStrike" kern="1200" cap="none" spc="0" normalizeH="0" baseline="0" noProof="0" err="1">
              <a:ln>
                <a:noFill/>
              </a:ln>
              <a:solidFill>
                <a:srgbClr val="FFFFFF"/>
              </a:solidFill>
              <a:effectLst/>
              <a:uLnTx/>
              <a:uFillTx/>
              <a:latin typeface="Segoe Sans Display"/>
              <a:ea typeface="+mn-ea"/>
              <a:cs typeface="+mn-cs"/>
            </a:endParaRPr>
          </a:p>
        </p:txBody>
      </p:sp>
      <p:sp>
        <p:nvSpPr>
          <p:cNvPr id="27" name="TextBox 26">
            <a:extLst>
              <a:ext uri="{FF2B5EF4-FFF2-40B4-BE49-F238E27FC236}">
                <a16:creationId xmlns:a16="http://schemas.microsoft.com/office/drawing/2014/main" id="{08BB26CE-B5E4-9555-E476-FF7A9F640F12}"/>
              </a:ext>
            </a:extLst>
          </p:cNvPr>
          <p:cNvSpPr txBox="1"/>
          <p:nvPr/>
        </p:nvSpPr>
        <p:spPr>
          <a:xfrm>
            <a:off x="3154216" y="6228040"/>
            <a:ext cx="4630883" cy="55399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Sans Display"/>
                <a:ea typeface="+mn-ea"/>
                <a:cs typeface="+mn-cs"/>
              </a:rPr>
              <a:t>Publishes other Power Platform customizations, like Dataverse table changes</a:t>
            </a:r>
            <a:endParaRPr kumimoji="0" lang="en-150" sz="1800" b="0" i="0" u="none" strike="noStrike" kern="1200" cap="none" spc="0" normalizeH="0" baseline="0" noProof="0">
              <a:ln>
                <a:noFill/>
              </a:ln>
              <a:solidFill>
                <a:srgbClr val="FFFFFF"/>
              </a:solidFill>
              <a:effectLst/>
              <a:uLnTx/>
              <a:uFillTx/>
              <a:latin typeface="Segoe Sans Display"/>
              <a:ea typeface="+mn-ea"/>
              <a:cs typeface="+mn-cs"/>
            </a:endParaRPr>
          </a:p>
        </p:txBody>
      </p:sp>
    </p:spTree>
    <p:extLst>
      <p:ext uri="{BB962C8B-B14F-4D97-AF65-F5344CB8AC3E}">
        <p14:creationId xmlns:p14="http://schemas.microsoft.com/office/powerpoint/2010/main" val="192736403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932F5DC1-2934-5BA5-8B3F-3F5D262243B9}"/>
              </a:ext>
              <a:ext uri="{C183D7F6-B498-43B3-948B-1728B52AA6E4}">
                <adec:decorative xmlns:adec="http://schemas.microsoft.com/office/drawing/2017/decorative" val="1"/>
              </a:ext>
            </a:extLst>
          </p:cNvPr>
          <p:cNvSpPr/>
          <p:nvPr/>
        </p:nvSpPr>
        <p:spPr bwMode="auto">
          <a:xfrm>
            <a:off x="4188054" y="1447800"/>
            <a:ext cx="7450838" cy="4953000"/>
          </a:xfrm>
          <a:prstGeom prst="roundRect">
            <a:avLst>
              <a:gd name="adj" fmla="val 2308"/>
            </a:avLst>
          </a:prstGeom>
          <a:solidFill>
            <a:schemeClr val="bg1"/>
          </a:solidFill>
          <a:ln w="6350">
            <a:solidFill>
              <a:schemeClr val="bg1">
                <a:lumMod val="75000"/>
              </a:schemeClr>
            </a:solidFill>
            <a:headEnd type="none" w="med" len="med"/>
            <a:tailEnd type="none" w="med" len="med"/>
          </a:ln>
          <a:effectLst>
            <a:outerShdw blurRad="88900" sx="103000" sy="103000" algn="ctr" rotWithShape="0">
              <a:prstClr val="black">
                <a:alpha val="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61" name="Group 60">
            <a:extLst>
              <a:ext uri="{FF2B5EF4-FFF2-40B4-BE49-F238E27FC236}">
                <a16:creationId xmlns:a16="http://schemas.microsoft.com/office/drawing/2014/main" id="{58145D9E-BE3F-8563-3877-B2416AF1D669}"/>
              </a:ext>
              <a:ext uri="{C183D7F6-B498-43B3-948B-1728B52AA6E4}">
                <adec:decorative xmlns:adec="http://schemas.microsoft.com/office/drawing/2017/decorative" val="1"/>
              </a:ext>
            </a:extLst>
          </p:cNvPr>
          <p:cNvGrpSpPr>
            <a:grpSpLocks/>
          </p:cNvGrpSpPr>
          <p:nvPr/>
        </p:nvGrpSpPr>
        <p:grpSpPr>
          <a:xfrm>
            <a:off x="4832758" y="1967021"/>
            <a:ext cx="1013277" cy="1013277"/>
            <a:chOff x="1707415" y="920254"/>
            <a:chExt cx="1452880" cy="1452880"/>
          </a:xfrm>
        </p:grpSpPr>
        <p:sp>
          <p:nvSpPr>
            <p:cNvPr id="62" name="Oval 61">
              <a:extLst>
                <a:ext uri="{FF2B5EF4-FFF2-40B4-BE49-F238E27FC236}">
                  <a16:creationId xmlns:a16="http://schemas.microsoft.com/office/drawing/2014/main" id="{5229FC89-2596-252B-0BEF-8B940233AA99}"/>
                </a:ext>
              </a:extLst>
            </p:cNvPr>
            <p:cNvSpPr/>
            <p:nvPr/>
          </p:nvSpPr>
          <p:spPr bwMode="auto">
            <a:xfrm>
              <a:off x="1707415" y="920254"/>
              <a:ext cx="1452880" cy="1452880"/>
            </a:xfrm>
            <a:prstGeom prst="ellipse">
              <a:avLst/>
            </a:prstGeom>
            <a:solidFill>
              <a:schemeClr val="bg1"/>
            </a:solidFill>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3" name="Oval 62">
              <a:extLst>
                <a:ext uri="{FF2B5EF4-FFF2-40B4-BE49-F238E27FC236}">
                  <a16:creationId xmlns:a16="http://schemas.microsoft.com/office/drawing/2014/main" id="{06864969-3547-B25F-BEBE-DE0A9F834BB3}"/>
                </a:ext>
              </a:extLst>
            </p:cNvPr>
            <p:cNvSpPr/>
            <p:nvPr/>
          </p:nvSpPr>
          <p:spPr bwMode="auto">
            <a:xfrm>
              <a:off x="1835050" y="1047889"/>
              <a:ext cx="1197610" cy="1197610"/>
            </a:xfrm>
            <a:prstGeom prst="ellipse">
              <a:avLst/>
            </a:prstGeom>
            <a:solidFill>
              <a:schemeClr val="bg1">
                <a:alpha val="75000"/>
              </a:schemeClr>
            </a:solidFill>
            <a:ln w="15875">
              <a:noFill/>
              <a:headEnd type="none" w="med" len="med"/>
              <a:tailEnd type="none" w="med" len="med"/>
            </a:ln>
            <a:effectLst>
              <a:outerShdw blurRad="2794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1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Calibri" panose="020F0502020204030204"/>
                <a:ea typeface="+mn-ea"/>
                <a:cs typeface="Segoe UI" pitchFamily="34" charset="0"/>
              </a:endParaRPr>
            </a:p>
          </p:txBody>
        </p:sp>
      </p:grpSp>
      <p:sp>
        <p:nvSpPr>
          <p:cNvPr id="2" name="Title 1">
            <a:extLst>
              <a:ext uri="{FF2B5EF4-FFF2-40B4-BE49-F238E27FC236}">
                <a16:creationId xmlns:a16="http://schemas.microsoft.com/office/drawing/2014/main" id="{922A31EF-BF2B-154E-8A1A-21E833967C16}"/>
              </a:ext>
            </a:extLst>
          </p:cNvPr>
          <p:cNvSpPr>
            <a:spLocks noGrp="1"/>
          </p:cNvSpPr>
          <p:nvPr>
            <p:ph type="title"/>
          </p:nvPr>
        </p:nvSpPr>
        <p:spPr/>
        <p:txBody>
          <a:bodyPr/>
          <a:lstStyle/>
          <a:p>
            <a:r>
              <a:rPr lang="en-US" dirty="0"/>
              <a:t>Power Platform ALM</a:t>
            </a:r>
          </a:p>
        </p:txBody>
      </p:sp>
      <p:sp>
        <p:nvSpPr>
          <p:cNvPr id="7" name="Text Placeholder 11">
            <a:extLst>
              <a:ext uri="{FF2B5EF4-FFF2-40B4-BE49-F238E27FC236}">
                <a16:creationId xmlns:a16="http://schemas.microsoft.com/office/drawing/2014/main" id="{88CAF22C-6863-669A-F1E0-ECA26F14E4B4}"/>
              </a:ext>
            </a:extLst>
          </p:cNvPr>
          <p:cNvSpPr txBox="1">
            <a:spLocks/>
          </p:cNvSpPr>
          <p:nvPr/>
        </p:nvSpPr>
        <p:spPr>
          <a:xfrm>
            <a:off x="588263" y="1508954"/>
            <a:ext cx="3459862" cy="984885"/>
          </a:xfrm>
          <a:prstGeom prst="rect">
            <a:avLst/>
          </a:prstGeom>
        </p:spPr>
        <p:txBody>
          <a:bodyPr lIns="0" tIns="0" rIns="0" bIns="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Makers have agent lifecycle management requirements -  governance, development, </a:t>
            </a:r>
            <a:br>
              <a:rPr kumimoji="0" lang="en-US" sz="16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br>
            <a:r>
              <a:rPr kumimoji="0" lang="en-US" sz="16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and maintenance</a:t>
            </a:r>
          </a:p>
        </p:txBody>
      </p:sp>
      <p:sp>
        <p:nvSpPr>
          <p:cNvPr id="8" name="Text Placeholder 12">
            <a:extLst>
              <a:ext uri="{FF2B5EF4-FFF2-40B4-BE49-F238E27FC236}">
                <a16:creationId xmlns:a16="http://schemas.microsoft.com/office/drawing/2014/main" id="{0DDF7E63-98A7-BF63-1AE8-28699BC15757}"/>
              </a:ext>
            </a:extLst>
          </p:cNvPr>
          <p:cNvSpPr txBox="1">
            <a:spLocks/>
          </p:cNvSpPr>
          <p:nvPr/>
        </p:nvSpPr>
        <p:spPr>
          <a:xfrm>
            <a:off x="588263" y="3010510"/>
            <a:ext cx="3459862" cy="984885"/>
          </a:xfrm>
          <a:prstGeom prst="rect">
            <a:avLst/>
          </a:prstGeom>
        </p:spPr>
        <p:txBody>
          <a:bodyPr lIns="0" tIns="0" rIns="0" bIns="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Makers can export and </a:t>
            </a:r>
            <a:br>
              <a:rPr kumimoji="0" lang="en-US" sz="16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br>
            <a:r>
              <a:rPr kumimoji="0" lang="en-US" sz="16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import agents across multiple environments – development, </a:t>
            </a:r>
            <a:br>
              <a:rPr kumimoji="0" lang="en-US" sz="16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br>
            <a:r>
              <a:rPr kumimoji="0" lang="en-US" sz="16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test and production</a:t>
            </a:r>
          </a:p>
        </p:txBody>
      </p:sp>
      <p:cxnSp>
        <p:nvCxnSpPr>
          <p:cNvPr id="10" name="Straight Connector 9">
            <a:extLst>
              <a:ext uri="{FF2B5EF4-FFF2-40B4-BE49-F238E27FC236}">
                <a16:creationId xmlns:a16="http://schemas.microsoft.com/office/drawing/2014/main" id="{8596C648-8157-C629-D5E7-B9C02C21E32C}"/>
              </a:ext>
              <a:ext uri="{C183D7F6-B498-43B3-948B-1728B52AA6E4}">
                <adec:decorative xmlns:adec="http://schemas.microsoft.com/office/drawing/2017/decorative" val="1"/>
              </a:ext>
            </a:extLst>
          </p:cNvPr>
          <p:cNvCxnSpPr>
            <a:cxnSpLocks/>
          </p:cNvCxnSpPr>
          <p:nvPr/>
        </p:nvCxnSpPr>
        <p:spPr>
          <a:xfrm>
            <a:off x="588263" y="2744280"/>
            <a:ext cx="3185084" cy="0"/>
          </a:xfrm>
          <a:prstGeom prst="line">
            <a:avLst/>
          </a:prstGeom>
          <a:ln w="6350">
            <a:solidFill>
              <a:schemeClr val="bg1">
                <a:lumMod val="85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609DC6F4-40F3-B3F4-94FE-100D6B4EDB36}"/>
              </a:ext>
              <a:ext uri="{C183D7F6-B498-43B3-948B-1728B52AA6E4}">
                <adec:decorative xmlns:adec="http://schemas.microsoft.com/office/drawing/2017/decorative" val="1"/>
              </a:ext>
            </a:extLst>
          </p:cNvPr>
          <p:cNvCxnSpPr>
            <a:cxnSpLocks/>
          </p:cNvCxnSpPr>
          <p:nvPr/>
        </p:nvCxnSpPr>
        <p:spPr>
          <a:xfrm rot="5400000" flipH="1">
            <a:off x="5231254" y="3391615"/>
            <a:ext cx="512591" cy="0"/>
          </a:xfrm>
          <a:prstGeom prst="line">
            <a:avLst/>
          </a:prstGeom>
          <a:noFill/>
          <a:ln w="6350" cap="rnd" cmpd="sng" algn="ctr">
            <a:solidFill>
              <a:schemeClr val="bg1">
                <a:lumMod val="75000"/>
              </a:schemeClr>
            </a:solidFill>
            <a:prstDash val="solid"/>
            <a:round/>
            <a:headEnd type="none" w="med" len="sm"/>
            <a:tailEnd type="triangle" w="med" len="sm"/>
          </a:ln>
          <a:effectLst/>
        </p:spPr>
      </p:cxnSp>
      <p:cxnSp>
        <p:nvCxnSpPr>
          <p:cNvPr id="27" name="Straight Connector 26">
            <a:extLst>
              <a:ext uri="{FF2B5EF4-FFF2-40B4-BE49-F238E27FC236}">
                <a16:creationId xmlns:a16="http://schemas.microsoft.com/office/drawing/2014/main" id="{F5CD6A13-337E-E52F-35CA-FB0E6797E386}"/>
              </a:ext>
              <a:ext uri="{C183D7F6-B498-43B3-948B-1728B52AA6E4}">
                <adec:decorative xmlns:adec="http://schemas.microsoft.com/office/drawing/2017/decorative" val="1"/>
              </a:ext>
            </a:extLst>
          </p:cNvPr>
          <p:cNvCxnSpPr>
            <a:cxnSpLocks/>
          </p:cNvCxnSpPr>
          <p:nvPr/>
        </p:nvCxnSpPr>
        <p:spPr>
          <a:xfrm rot="16200000" flipH="1" flipV="1">
            <a:off x="4934947" y="3391615"/>
            <a:ext cx="512591" cy="0"/>
          </a:xfrm>
          <a:prstGeom prst="line">
            <a:avLst/>
          </a:prstGeom>
          <a:noFill/>
          <a:ln w="6350" cap="rnd" cmpd="sng" algn="ctr">
            <a:solidFill>
              <a:schemeClr val="bg1">
                <a:lumMod val="75000"/>
              </a:schemeClr>
            </a:solidFill>
            <a:prstDash val="solid"/>
            <a:round/>
            <a:headEnd type="none" w="med" len="sm"/>
            <a:tailEnd type="triangle" w="med" len="sm"/>
          </a:ln>
          <a:effectLst/>
        </p:spPr>
      </p:cxnSp>
      <p:grpSp>
        <p:nvGrpSpPr>
          <p:cNvPr id="29" name="Group 28">
            <a:extLst>
              <a:ext uri="{FF2B5EF4-FFF2-40B4-BE49-F238E27FC236}">
                <a16:creationId xmlns:a16="http://schemas.microsoft.com/office/drawing/2014/main" id="{02674516-12CE-4D8E-D759-EB6601F868AA}"/>
              </a:ext>
              <a:ext uri="{C183D7F6-B498-43B3-948B-1728B52AA6E4}">
                <adec:decorative xmlns:adec="http://schemas.microsoft.com/office/drawing/2017/decorative" val="1"/>
              </a:ext>
            </a:extLst>
          </p:cNvPr>
          <p:cNvGrpSpPr/>
          <p:nvPr/>
        </p:nvGrpSpPr>
        <p:grpSpPr>
          <a:xfrm>
            <a:off x="4697696" y="3850907"/>
            <a:ext cx="645289" cy="268823"/>
            <a:chOff x="4347862" y="2820811"/>
            <a:chExt cx="1545873" cy="644000"/>
          </a:xfrm>
        </p:grpSpPr>
        <p:pic>
          <p:nvPicPr>
            <p:cNvPr id="32" name="Picture 2">
              <a:extLst>
                <a:ext uri="{FF2B5EF4-FFF2-40B4-BE49-F238E27FC236}">
                  <a16:creationId xmlns:a16="http://schemas.microsoft.com/office/drawing/2014/main" id="{E08972E3-00A3-E5D4-6298-11D82F26AFD0}"/>
                </a:ext>
                <a:ext uri="{C183D7F6-B498-43B3-948B-1728B52AA6E4}">
                  <adec:decorative xmlns:adec="http://schemas.microsoft.com/office/drawing/2017/decorative" val="1"/>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4347862" y="2825113"/>
              <a:ext cx="635397" cy="635397"/>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4">
              <a:extLst>
                <a:ext uri="{FF2B5EF4-FFF2-40B4-BE49-F238E27FC236}">
                  <a16:creationId xmlns:a16="http://schemas.microsoft.com/office/drawing/2014/main" id="{F606E67B-12AC-2A72-FBF1-563D2DF48040}"/>
                </a:ext>
                <a:ext uri="{C183D7F6-B498-43B3-948B-1728B52AA6E4}">
                  <adec:decorative xmlns:adec="http://schemas.microsoft.com/office/drawing/2017/decorative" val="1"/>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5249735" y="2820811"/>
              <a:ext cx="644000" cy="644000"/>
            </a:xfrm>
            <a:prstGeom prst="rect">
              <a:avLst/>
            </a:prstGeom>
            <a:noFill/>
            <a:extLst>
              <a:ext uri="{909E8E84-426E-40DD-AFC4-6F175D3DCCD1}">
                <a14:hiddenFill xmlns:a14="http://schemas.microsoft.com/office/drawing/2010/main">
                  <a:solidFill>
                    <a:srgbClr val="FFFFFF"/>
                  </a:solidFill>
                </a14:hiddenFill>
              </a:ext>
            </a:extLst>
          </p:spPr>
        </p:pic>
      </p:grpSp>
      <p:sp>
        <p:nvSpPr>
          <p:cNvPr id="30" name="Rectangle: Rounded Corners 29">
            <a:extLst>
              <a:ext uri="{FF2B5EF4-FFF2-40B4-BE49-F238E27FC236}">
                <a16:creationId xmlns:a16="http://schemas.microsoft.com/office/drawing/2014/main" id="{ABA6991C-E734-836A-B2F0-BF9D42CF4954}"/>
              </a:ext>
              <a:ext uri="{C183D7F6-B498-43B3-948B-1728B52AA6E4}">
                <adec:decorative xmlns:adec="http://schemas.microsoft.com/office/drawing/2017/decorative" val="1"/>
              </a:ext>
            </a:extLst>
          </p:cNvPr>
          <p:cNvSpPr/>
          <p:nvPr/>
        </p:nvSpPr>
        <p:spPr bwMode="auto">
          <a:xfrm>
            <a:off x="4511858" y="3735137"/>
            <a:ext cx="1420308" cy="500361"/>
          </a:xfrm>
          <a:prstGeom prst="roundRect">
            <a:avLst>
              <a:gd name="adj" fmla="val 2000"/>
            </a:avLst>
          </a:prstGeom>
          <a:noFill/>
          <a:ln w="6350" cap="flat">
            <a:solidFill>
              <a:schemeClr val="bg1">
                <a:lumMod val="75000"/>
              </a:schemeClr>
            </a:solidFill>
            <a:prstDash val="solid"/>
            <a:round/>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nvGrpSpPr>
          <p:cNvPr id="35" name="Group 34">
            <a:extLst>
              <a:ext uri="{FF2B5EF4-FFF2-40B4-BE49-F238E27FC236}">
                <a16:creationId xmlns:a16="http://schemas.microsoft.com/office/drawing/2014/main" id="{A20F7E0E-E2D0-5299-4465-9DEB59C5C672}"/>
              </a:ext>
              <a:ext uri="{C183D7F6-B498-43B3-948B-1728B52AA6E4}">
                <adec:decorative xmlns:adec="http://schemas.microsoft.com/office/drawing/2017/decorative" val="1"/>
              </a:ext>
            </a:extLst>
          </p:cNvPr>
          <p:cNvGrpSpPr/>
          <p:nvPr/>
        </p:nvGrpSpPr>
        <p:grpSpPr>
          <a:xfrm>
            <a:off x="7398000" y="3850907"/>
            <a:ext cx="645289" cy="268823"/>
            <a:chOff x="4347862" y="2820811"/>
            <a:chExt cx="1545873" cy="644000"/>
          </a:xfrm>
        </p:grpSpPr>
        <p:pic>
          <p:nvPicPr>
            <p:cNvPr id="38" name="Picture 2">
              <a:extLst>
                <a:ext uri="{FF2B5EF4-FFF2-40B4-BE49-F238E27FC236}">
                  <a16:creationId xmlns:a16="http://schemas.microsoft.com/office/drawing/2014/main" id="{E51BBE25-85D5-A2B1-D1BE-325D9826A289}"/>
                </a:ext>
                <a:ext uri="{C183D7F6-B498-43B3-948B-1728B52AA6E4}">
                  <adec:decorative xmlns:adec="http://schemas.microsoft.com/office/drawing/2017/decorative" val="1"/>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4347862" y="2825113"/>
              <a:ext cx="635397" cy="635397"/>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4">
              <a:extLst>
                <a:ext uri="{FF2B5EF4-FFF2-40B4-BE49-F238E27FC236}">
                  <a16:creationId xmlns:a16="http://schemas.microsoft.com/office/drawing/2014/main" id="{6E1F282C-3BB8-04E3-15C3-6B6064D022A5}"/>
                </a:ext>
                <a:ext uri="{C183D7F6-B498-43B3-948B-1728B52AA6E4}">
                  <adec:decorative xmlns:adec="http://schemas.microsoft.com/office/drawing/2017/decorative" val="1"/>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5249735" y="2820811"/>
              <a:ext cx="644000" cy="644000"/>
            </a:xfrm>
            <a:prstGeom prst="rect">
              <a:avLst/>
            </a:prstGeom>
            <a:noFill/>
            <a:extLst>
              <a:ext uri="{909E8E84-426E-40DD-AFC4-6F175D3DCCD1}">
                <a14:hiddenFill xmlns:a14="http://schemas.microsoft.com/office/drawing/2010/main">
                  <a:solidFill>
                    <a:srgbClr val="FFFFFF"/>
                  </a:solidFill>
                </a14:hiddenFill>
              </a:ext>
            </a:extLst>
          </p:spPr>
        </p:pic>
      </p:grpSp>
      <p:sp>
        <p:nvSpPr>
          <p:cNvPr id="36" name="Rectangle: Rounded Corners 35">
            <a:extLst>
              <a:ext uri="{FF2B5EF4-FFF2-40B4-BE49-F238E27FC236}">
                <a16:creationId xmlns:a16="http://schemas.microsoft.com/office/drawing/2014/main" id="{9E4409D4-F0A7-EA61-3112-2AC7B95379CA}"/>
              </a:ext>
              <a:ext uri="{C183D7F6-B498-43B3-948B-1728B52AA6E4}">
                <adec:decorative xmlns:adec="http://schemas.microsoft.com/office/drawing/2017/decorative" val="1"/>
              </a:ext>
            </a:extLst>
          </p:cNvPr>
          <p:cNvSpPr/>
          <p:nvPr/>
        </p:nvSpPr>
        <p:spPr bwMode="auto">
          <a:xfrm>
            <a:off x="7212162" y="3735137"/>
            <a:ext cx="1420308" cy="500361"/>
          </a:xfrm>
          <a:prstGeom prst="roundRect">
            <a:avLst>
              <a:gd name="adj" fmla="val 2000"/>
            </a:avLst>
          </a:prstGeom>
          <a:noFill/>
          <a:ln w="6350" cap="flat">
            <a:solidFill>
              <a:schemeClr val="bg1">
                <a:lumMod val="75000"/>
              </a:schemeClr>
            </a:solidFill>
            <a:prstDash val="solid"/>
            <a:round/>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nvGrpSpPr>
          <p:cNvPr id="41" name="Group 40">
            <a:extLst>
              <a:ext uri="{FF2B5EF4-FFF2-40B4-BE49-F238E27FC236}">
                <a16:creationId xmlns:a16="http://schemas.microsoft.com/office/drawing/2014/main" id="{9D421C92-6283-473A-8312-BB64185904EF}"/>
              </a:ext>
              <a:ext uri="{C183D7F6-B498-43B3-948B-1728B52AA6E4}">
                <adec:decorative xmlns:adec="http://schemas.microsoft.com/office/drawing/2017/decorative" val="1"/>
              </a:ext>
            </a:extLst>
          </p:cNvPr>
          <p:cNvGrpSpPr/>
          <p:nvPr/>
        </p:nvGrpSpPr>
        <p:grpSpPr>
          <a:xfrm>
            <a:off x="10098303" y="3850907"/>
            <a:ext cx="645289" cy="268823"/>
            <a:chOff x="4347862" y="2820811"/>
            <a:chExt cx="1545873" cy="644000"/>
          </a:xfrm>
        </p:grpSpPr>
        <p:pic>
          <p:nvPicPr>
            <p:cNvPr id="44" name="Picture 2">
              <a:extLst>
                <a:ext uri="{FF2B5EF4-FFF2-40B4-BE49-F238E27FC236}">
                  <a16:creationId xmlns:a16="http://schemas.microsoft.com/office/drawing/2014/main" id="{02F81517-BBA5-E1FD-6AFA-C90089F9ED00}"/>
                </a:ext>
                <a:ext uri="{C183D7F6-B498-43B3-948B-1728B52AA6E4}">
                  <adec:decorative xmlns:adec="http://schemas.microsoft.com/office/drawing/2017/decorative" val="1"/>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4347862" y="2825113"/>
              <a:ext cx="635397" cy="635397"/>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4">
              <a:extLst>
                <a:ext uri="{FF2B5EF4-FFF2-40B4-BE49-F238E27FC236}">
                  <a16:creationId xmlns:a16="http://schemas.microsoft.com/office/drawing/2014/main" id="{13B750F5-B4D2-1C84-CF83-4F35C5502762}"/>
                </a:ext>
                <a:ext uri="{C183D7F6-B498-43B3-948B-1728B52AA6E4}">
                  <adec:decorative xmlns:adec="http://schemas.microsoft.com/office/drawing/2017/decorative" val="1"/>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5249735" y="2820811"/>
              <a:ext cx="644000" cy="644000"/>
            </a:xfrm>
            <a:prstGeom prst="rect">
              <a:avLst/>
            </a:prstGeom>
            <a:noFill/>
            <a:extLst>
              <a:ext uri="{909E8E84-426E-40DD-AFC4-6F175D3DCCD1}">
                <a14:hiddenFill xmlns:a14="http://schemas.microsoft.com/office/drawing/2010/main">
                  <a:solidFill>
                    <a:srgbClr val="FFFFFF"/>
                  </a:solidFill>
                </a14:hiddenFill>
              </a:ext>
            </a:extLst>
          </p:spPr>
        </p:pic>
      </p:grpSp>
      <p:sp>
        <p:nvSpPr>
          <p:cNvPr id="42" name="Rectangle: Rounded Corners 41">
            <a:extLst>
              <a:ext uri="{FF2B5EF4-FFF2-40B4-BE49-F238E27FC236}">
                <a16:creationId xmlns:a16="http://schemas.microsoft.com/office/drawing/2014/main" id="{9A28A680-518E-0D9C-F20F-7FF3FB5C3CA7}"/>
              </a:ext>
              <a:ext uri="{C183D7F6-B498-43B3-948B-1728B52AA6E4}">
                <adec:decorative xmlns:adec="http://schemas.microsoft.com/office/drawing/2017/decorative" val="1"/>
              </a:ext>
            </a:extLst>
          </p:cNvPr>
          <p:cNvSpPr/>
          <p:nvPr/>
        </p:nvSpPr>
        <p:spPr bwMode="auto">
          <a:xfrm>
            <a:off x="9912465" y="3735137"/>
            <a:ext cx="1420308" cy="500361"/>
          </a:xfrm>
          <a:prstGeom prst="roundRect">
            <a:avLst>
              <a:gd name="adj" fmla="val 2000"/>
            </a:avLst>
          </a:prstGeom>
          <a:noFill/>
          <a:ln w="6350" cap="flat">
            <a:solidFill>
              <a:schemeClr val="bg1">
                <a:lumMod val="75000"/>
              </a:schemeClr>
            </a:solidFill>
            <a:prstDash val="solid"/>
            <a:round/>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46" name="Left Bracket 45">
            <a:extLst>
              <a:ext uri="{FF2B5EF4-FFF2-40B4-BE49-F238E27FC236}">
                <a16:creationId xmlns:a16="http://schemas.microsoft.com/office/drawing/2014/main" id="{8409BE86-8E04-2884-64CB-50D90FD6EA2D}"/>
              </a:ext>
              <a:ext uri="{C183D7F6-B498-43B3-948B-1728B52AA6E4}">
                <adec:decorative xmlns:adec="http://schemas.microsoft.com/office/drawing/2017/decorative" val="1"/>
              </a:ext>
            </a:extLst>
          </p:cNvPr>
          <p:cNvSpPr/>
          <p:nvPr/>
        </p:nvSpPr>
        <p:spPr>
          <a:xfrm rot="16200000">
            <a:off x="7766594" y="2367125"/>
            <a:ext cx="311445" cy="7064198"/>
          </a:xfrm>
          <a:prstGeom prst="leftBracket">
            <a:avLst>
              <a:gd name="adj" fmla="val 0"/>
            </a:avLst>
          </a:prstGeom>
          <a:noFill/>
          <a:ln w="12700" cap="rnd" cmpd="sng" algn="ctr">
            <a:solidFill>
              <a:schemeClr val="bg1">
                <a:lumMod val="75000"/>
              </a:schemeClr>
            </a:solidFill>
            <a:prstDash val="solid"/>
            <a:round/>
            <a:headEnd type="none" w="med" len="sm"/>
            <a:tailEnd type="none" w="med" len="sm"/>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7" name="TextBox 46">
            <a:extLst>
              <a:ext uri="{FF2B5EF4-FFF2-40B4-BE49-F238E27FC236}">
                <a16:creationId xmlns:a16="http://schemas.microsoft.com/office/drawing/2014/main" id="{85041F0B-2145-D955-456F-09E8765BCA64}"/>
              </a:ext>
            </a:extLst>
          </p:cNvPr>
          <p:cNvSpPr txBox="1"/>
          <p:nvPr/>
        </p:nvSpPr>
        <p:spPr>
          <a:xfrm>
            <a:off x="4689081" y="1681829"/>
            <a:ext cx="1300631" cy="18466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Developer </a:t>
            </a:r>
          </a:p>
        </p:txBody>
      </p:sp>
      <p:sp>
        <p:nvSpPr>
          <p:cNvPr id="48" name="TextBox 47">
            <a:extLst>
              <a:ext uri="{FF2B5EF4-FFF2-40B4-BE49-F238E27FC236}">
                <a16:creationId xmlns:a16="http://schemas.microsoft.com/office/drawing/2014/main" id="{A1F2F3A9-AE39-7484-4A78-A579D7A155F8}"/>
              </a:ext>
            </a:extLst>
          </p:cNvPr>
          <p:cNvSpPr txBox="1"/>
          <p:nvPr/>
        </p:nvSpPr>
        <p:spPr>
          <a:xfrm>
            <a:off x="4308313" y="3193129"/>
            <a:ext cx="683946" cy="369332"/>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Make changes</a:t>
            </a:r>
          </a:p>
        </p:txBody>
      </p:sp>
      <p:sp>
        <p:nvSpPr>
          <p:cNvPr id="49" name="TextBox 48">
            <a:extLst>
              <a:ext uri="{FF2B5EF4-FFF2-40B4-BE49-F238E27FC236}">
                <a16:creationId xmlns:a16="http://schemas.microsoft.com/office/drawing/2014/main" id="{F827A55A-AE30-D25F-D6AC-6C2187F7E07F}"/>
              </a:ext>
            </a:extLst>
          </p:cNvPr>
          <p:cNvSpPr txBox="1"/>
          <p:nvPr/>
        </p:nvSpPr>
        <p:spPr>
          <a:xfrm>
            <a:off x="5835673" y="2892860"/>
            <a:ext cx="1885901"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Back to dev to fix bugs identified in Test</a:t>
            </a:r>
          </a:p>
        </p:txBody>
      </p:sp>
      <p:sp>
        <p:nvSpPr>
          <p:cNvPr id="50" name="TextBox 49">
            <a:extLst>
              <a:ext uri="{FF2B5EF4-FFF2-40B4-BE49-F238E27FC236}">
                <a16:creationId xmlns:a16="http://schemas.microsoft.com/office/drawing/2014/main" id="{0CB581B5-30AA-CD5D-116B-E725123AF20E}"/>
              </a:ext>
            </a:extLst>
          </p:cNvPr>
          <p:cNvSpPr txBox="1"/>
          <p:nvPr/>
        </p:nvSpPr>
        <p:spPr>
          <a:xfrm>
            <a:off x="4571697" y="4321552"/>
            <a:ext cx="1300631"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90A8"/>
                </a:solidFill>
                <a:effectLst/>
                <a:uLnTx/>
                <a:uFillTx/>
                <a:latin typeface="Segoe UI"/>
                <a:ea typeface="+mn-ea"/>
                <a:cs typeface="+mn-cs"/>
              </a:rPr>
              <a:t>Power Platform Dev Environment </a:t>
            </a:r>
          </a:p>
        </p:txBody>
      </p:sp>
      <p:sp>
        <p:nvSpPr>
          <p:cNvPr id="51" name="TextBox 50">
            <a:extLst>
              <a:ext uri="{FF2B5EF4-FFF2-40B4-BE49-F238E27FC236}">
                <a16:creationId xmlns:a16="http://schemas.microsoft.com/office/drawing/2014/main" id="{9300FC20-4777-E9E8-52B6-7B93C7352620}"/>
              </a:ext>
            </a:extLst>
          </p:cNvPr>
          <p:cNvSpPr txBox="1"/>
          <p:nvPr/>
        </p:nvSpPr>
        <p:spPr>
          <a:xfrm>
            <a:off x="7272001" y="4321552"/>
            <a:ext cx="1300631"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90A8"/>
                </a:solidFill>
                <a:effectLst/>
                <a:uLnTx/>
                <a:uFillTx/>
                <a:latin typeface="Segoe UI"/>
                <a:ea typeface="+mn-ea"/>
                <a:cs typeface="+mn-cs"/>
              </a:rPr>
              <a:t>Power Platform Test Environment </a:t>
            </a:r>
          </a:p>
        </p:txBody>
      </p:sp>
      <p:sp>
        <p:nvSpPr>
          <p:cNvPr id="52" name="TextBox 51">
            <a:extLst>
              <a:ext uri="{FF2B5EF4-FFF2-40B4-BE49-F238E27FC236}">
                <a16:creationId xmlns:a16="http://schemas.microsoft.com/office/drawing/2014/main" id="{C5BEF1C4-5F78-AB36-DC09-8D4F81B7C5F8}"/>
              </a:ext>
            </a:extLst>
          </p:cNvPr>
          <p:cNvSpPr txBox="1"/>
          <p:nvPr/>
        </p:nvSpPr>
        <p:spPr>
          <a:xfrm>
            <a:off x="9972304" y="4321552"/>
            <a:ext cx="1300631"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90A8"/>
                </a:solidFill>
                <a:effectLst/>
                <a:uLnTx/>
                <a:uFillTx/>
                <a:latin typeface="Segoe UI"/>
                <a:ea typeface="+mn-ea"/>
                <a:cs typeface="+mn-cs"/>
              </a:rPr>
              <a:t>Power Platform Prod Environment </a:t>
            </a:r>
          </a:p>
        </p:txBody>
      </p:sp>
      <p:cxnSp>
        <p:nvCxnSpPr>
          <p:cNvPr id="53" name="Connector: Elbow 52">
            <a:extLst>
              <a:ext uri="{FF2B5EF4-FFF2-40B4-BE49-F238E27FC236}">
                <a16:creationId xmlns:a16="http://schemas.microsoft.com/office/drawing/2014/main" id="{0750037B-046E-2B0F-E672-1A01860669A3}"/>
              </a:ext>
              <a:ext uri="{C183D7F6-B498-43B3-948B-1728B52AA6E4}">
                <adec:decorative xmlns:adec="http://schemas.microsoft.com/office/drawing/2017/decorative" val="1"/>
              </a:ext>
            </a:extLst>
          </p:cNvPr>
          <p:cNvCxnSpPr>
            <a:cxnSpLocks/>
          </p:cNvCxnSpPr>
          <p:nvPr/>
        </p:nvCxnSpPr>
        <p:spPr>
          <a:xfrm rot="16200000" flipH="1">
            <a:off x="9328768" y="3500051"/>
            <a:ext cx="13650" cy="2555359"/>
          </a:xfrm>
          <a:prstGeom prst="bentConnector3">
            <a:avLst>
              <a:gd name="adj1" fmla="val 1800000"/>
            </a:avLst>
          </a:prstGeom>
          <a:noFill/>
          <a:ln w="6350" cap="rnd" cmpd="sng" algn="ctr">
            <a:solidFill>
              <a:schemeClr val="bg1">
                <a:lumMod val="75000"/>
              </a:schemeClr>
            </a:solidFill>
            <a:prstDash val="solid"/>
            <a:round/>
            <a:headEnd type="none" w="med" len="sm"/>
            <a:tailEnd type="triangle" w="med" len="sm"/>
          </a:ln>
          <a:effectLst/>
        </p:spPr>
      </p:cxnSp>
      <p:cxnSp>
        <p:nvCxnSpPr>
          <p:cNvPr id="54" name="Connector: Elbow 53">
            <a:extLst>
              <a:ext uri="{FF2B5EF4-FFF2-40B4-BE49-F238E27FC236}">
                <a16:creationId xmlns:a16="http://schemas.microsoft.com/office/drawing/2014/main" id="{A146AF77-CCAD-E7BD-D579-E8C7C82D22E1}"/>
              </a:ext>
              <a:ext uri="{C183D7F6-B498-43B3-948B-1728B52AA6E4}">
                <adec:decorative xmlns:adec="http://schemas.microsoft.com/office/drawing/2017/decorative" val="1"/>
              </a:ext>
            </a:extLst>
          </p:cNvPr>
          <p:cNvCxnSpPr>
            <a:cxnSpLocks/>
          </p:cNvCxnSpPr>
          <p:nvPr/>
        </p:nvCxnSpPr>
        <p:spPr>
          <a:xfrm rot="16200000" flipH="1">
            <a:off x="6502213" y="3500050"/>
            <a:ext cx="13650" cy="2555359"/>
          </a:xfrm>
          <a:prstGeom prst="bentConnector3">
            <a:avLst>
              <a:gd name="adj1" fmla="val 1800000"/>
            </a:avLst>
          </a:prstGeom>
          <a:noFill/>
          <a:ln w="6350" cap="rnd" cmpd="sng" algn="ctr">
            <a:solidFill>
              <a:schemeClr val="bg1">
                <a:lumMod val="75000"/>
              </a:schemeClr>
            </a:solidFill>
            <a:prstDash val="solid"/>
            <a:round/>
            <a:headEnd type="none" w="med" len="sm"/>
            <a:tailEnd type="triangle" w="med" len="sm"/>
          </a:ln>
          <a:effectLst/>
        </p:spPr>
      </p:cxnSp>
      <p:sp>
        <p:nvSpPr>
          <p:cNvPr id="55" name="TextBox 54">
            <a:extLst>
              <a:ext uri="{FF2B5EF4-FFF2-40B4-BE49-F238E27FC236}">
                <a16:creationId xmlns:a16="http://schemas.microsoft.com/office/drawing/2014/main" id="{A8237C53-FB33-725C-30BB-97242CF1B75F}"/>
              </a:ext>
            </a:extLst>
          </p:cNvPr>
          <p:cNvSpPr txBox="1"/>
          <p:nvPr/>
        </p:nvSpPr>
        <p:spPr>
          <a:xfrm>
            <a:off x="5858724" y="5146867"/>
            <a:ext cx="1300631" cy="18466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Promote to Test</a:t>
            </a:r>
          </a:p>
        </p:txBody>
      </p:sp>
      <p:sp>
        <p:nvSpPr>
          <p:cNvPr id="56" name="TextBox 55">
            <a:extLst>
              <a:ext uri="{FF2B5EF4-FFF2-40B4-BE49-F238E27FC236}">
                <a16:creationId xmlns:a16="http://schemas.microsoft.com/office/drawing/2014/main" id="{F8A65329-969E-95E0-889F-64EE438A74E2}"/>
              </a:ext>
            </a:extLst>
          </p:cNvPr>
          <p:cNvSpPr txBox="1"/>
          <p:nvPr/>
        </p:nvSpPr>
        <p:spPr>
          <a:xfrm>
            <a:off x="8334302" y="5146867"/>
            <a:ext cx="2002582"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Deploy to Production if testing passes</a:t>
            </a:r>
          </a:p>
        </p:txBody>
      </p:sp>
      <p:sp>
        <p:nvSpPr>
          <p:cNvPr id="57" name="TextBox 56">
            <a:extLst>
              <a:ext uri="{FF2B5EF4-FFF2-40B4-BE49-F238E27FC236}">
                <a16:creationId xmlns:a16="http://schemas.microsoft.com/office/drawing/2014/main" id="{178E5F8D-9984-5B00-349E-472752783C93}"/>
              </a:ext>
            </a:extLst>
          </p:cNvPr>
          <p:cNvSpPr txBox="1"/>
          <p:nvPr/>
        </p:nvSpPr>
        <p:spPr>
          <a:xfrm>
            <a:off x="5915149" y="5856201"/>
            <a:ext cx="4014334" cy="338554"/>
          </a:xfrm>
          <a:prstGeom prst="rect">
            <a:avLst/>
          </a:prstGeom>
          <a:solidFill>
            <a:schemeClr val="bg1"/>
          </a:solidFill>
        </p:spPr>
        <p:txBody>
          <a:bodyPr wrap="squar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90A8">
                    <a:lumMod val="50000"/>
                  </a:srgbClr>
                </a:solidFill>
                <a:effectLst/>
                <a:uLnTx/>
                <a:uFillTx/>
                <a:latin typeface="Segoe UI Semibold"/>
                <a:ea typeface="+mn-ea"/>
                <a:cs typeface="Segoe UI" panose="020B0502040204020203" pitchFamily="34" charset="0"/>
              </a:rPr>
              <a:t>Consistent environment configuration</a:t>
            </a:r>
            <a:endParaRPr kumimoji="0" lang="en-US" sz="1400" b="0" i="0" u="none" strike="noStrike" kern="1200" cap="none" spc="0" normalizeH="0" baseline="0" noProof="0">
              <a:ln>
                <a:noFill/>
              </a:ln>
              <a:solidFill>
                <a:srgbClr val="0090A8">
                  <a:lumMod val="50000"/>
                </a:srgbClr>
              </a:solidFill>
              <a:effectLst/>
              <a:uLnTx/>
              <a:uFillTx/>
              <a:latin typeface="Segoe UI Semibold"/>
              <a:ea typeface="+mn-ea"/>
              <a:cs typeface="+mn-cs"/>
            </a:endParaRPr>
          </a:p>
        </p:txBody>
      </p:sp>
      <p:cxnSp>
        <p:nvCxnSpPr>
          <p:cNvPr id="58" name="Connector: Elbow 57">
            <a:extLst>
              <a:ext uri="{FF2B5EF4-FFF2-40B4-BE49-F238E27FC236}">
                <a16:creationId xmlns:a16="http://schemas.microsoft.com/office/drawing/2014/main" id="{F9FD7E5A-10DA-0F88-6F02-FB2FFFF4C266}"/>
              </a:ext>
              <a:ext uri="{C183D7F6-B498-43B3-948B-1728B52AA6E4}">
                <adec:decorative xmlns:adec="http://schemas.microsoft.com/office/drawing/2017/decorative" val="1"/>
              </a:ext>
            </a:extLst>
          </p:cNvPr>
          <p:cNvCxnSpPr>
            <a:cxnSpLocks/>
          </p:cNvCxnSpPr>
          <p:nvPr/>
        </p:nvCxnSpPr>
        <p:spPr>
          <a:xfrm rot="16200000" flipV="1">
            <a:off x="6771797" y="2524481"/>
            <a:ext cx="13650" cy="2260510"/>
          </a:xfrm>
          <a:prstGeom prst="bentConnector3">
            <a:avLst>
              <a:gd name="adj1" fmla="val 1800000"/>
            </a:avLst>
          </a:prstGeom>
          <a:noFill/>
          <a:ln w="6350" cap="rnd" cmpd="sng" algn="ctr">
            <a:solidFill>
              <a:schemeClr val="bg1">
                <a:lumMod val="75000"/>
              </a:schemeClr>
            </a:solidFill>
            <a:prstDash val="solid"/>
            <a:round/>
            <a:headEnd type="none" w="med" len="sm"/>
            <a:tailEnd type="triangle" w="med" len="sm"/>
          </a:ln>
          <a:effectLst/>
        </p:spPr>
      </p:cxnSp>
      <p:grpSp>
        <p:nvGrpSpPr>
          <p:cNvPr id="79" name="Group 78">
            <a:extLst>
              <a:ext uri="{FF2B5EF4-FFF2-40B4-BE49-F238E27FC236}">
                <a16:creationId xmlns:a16="http://schemas.microsoft.com/office/drawing/2014/main" id="{31B4FA67-F7AB-AF19-52AA-09B7511CB2C9}"/>
              </a:ext>
              <a:ext uri="{C183D7F6-B498-43B3-948B-1728B52AA6E4}">
                <adec:decorative xmlns:adec="http://schemas.microsoft.com/office/drawing/2017/decorative" val="1"/>
              </a:ext>
            </a:extLst>
          </p:cNvPr>
          <p:cNvGrpSpPr/>
          <p:nvPr/>
        </p:nvGrpSpPr>
        <p:grpSpPr>
          <a:xfrm>
            <a:off x="5092878" y="2227134"/>
            <a:ext cx="493039" cy="493050"/>
            <a:chOff x="3657600" y="990600"/>
            <a:chExt cx="4876799" cy="4876903"/>
          </a:xfrm>
        </p:grpSpPr>
        <p:sp>
          <p:nvSpPr>
            <p:cNvPr id="80" name="Freeform: Shape 79">
              <a:extLst>
                <a:ext uri="{FF2B5EF4-FFF2-40B4-BE49-F238E27FC236}">
                  <a16:creationId xmlns:a16="http://schemas.microsoft.com/office/drawing/2014/main" id="{FB023A9F-BD3F-3995-A01C-691670B9FECB}"/>
                </a:ext>
              </a:extLst>
            </p:cNvPr>
            <p:cNvSpPr/>
            <p:nvPr/>
          </p:nvSpPr>
          <p:spPr>
            <a:xfrm>
              <a:off x="4470400" y="990600"/>
              <a:ext cx="2032000" cy="2032000"/>
            </a:xfrm>
            <a:custGeom>
              <a:avLst/>
              <a:gdLst>
                <a:gd name="connsiteX0" fmla="*/ 1016000 w 2032000"/>
                <a:gd name="connsiteY0" fmla="*/ 0 h 2032000"/>
                <a:gd name="connsiteX1" fmla="*/ 0 w 2032000"/>
                <a:gd name="connsiteY1" fmla="*/ 1016000 h 2032000"/>
                <a:gd name="connsiteX2" fmla="*/ 1016000 w 2032000"/>
                <a:gd name="connsiteY2" fmla="*/ 2032000 h 2032000"/>
                <a:gd name="connsiteX3" fmla="*/ 2032000 w 2032000"/>
                <a:gd name="connsiteY3" fmla="*/ 1016000 h 2032000"/>
                <a:gd name="connsiteX4" fmla="*/ 1016000 w 2032000"/>
                <a:gd name="connsiteY4" fmla="*/ 0 h 203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32000" h="2032000">
                  <a:moveTo>
                    <a:pt x="1016000" y="0"/>
                  </a:moveTo>
                  <a:cubicBezTo>
                    <a:pt x="455778" y="0"/>
                    <a:pt x="0" y="455778"/>
                    <a:pt x="0" y="1016000"/>
                  </a:cubicBezTo>
                  <a:cubicBezTo>
                    <a:pt x="0" y="1576222"/>
                    <a:pt x="455778" y="2032000"/>
                    <a:pt x="1016000" y="2032000"/>
                  </a:cubicBezTo>
                  <a:cubicBezTo>
                    <a:pt x="1576222" y="2032000"/>
                    <a:pt x="2032000" y="1576222"/>
                    <a:pt x="2032000" y="1016000"/>
                  </a:cubicBezTo>
                  <a:cubicBezTo>
                    <a:pt x="2032000" y="455778"/>
                    <a:pt x="1576222" y="0"/>
                    <a:pt x="1016000" y="0"/>
                  </a:cubicBezTo>
                  <a:close/>
                </a:path>
              </a:pathLst>
            </a:custGeom>
            <a:solidFill>
              <a:schemeClr val="bg1">
                <a:lumMod val="65000"/>
              </a:schemeClr>
            </a:solidFill>
            <a:ln w="2032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81" name="Freeform: Shape 80">
              <a:extLst>
                <a:ext uri="{FF2B5EF4-FFF2-40B4-BE49-F238E27FC236}">
                  <a16:creationId xmlns:a16="http://schemas.microsoft.com/office/drawing/2014/main" id="{8DB3A79A-51CB-1AA5-E484-3795BED92767}"/>
                </a:ext>
              </a:extLst>
            </p:cNvPr>
            <p:cNvSpPr/>
            <p:nvPr/>
          </p:nvSpPr>
          <p:spPr>
            <a:xfrm>
              <a:off x="6908801" y="4241546"/>
              <a:ext cx="609597" cy="1625957"/>
            </a:xfrm>
            <a:custGeom>
              <a:avLst/>
              <a:gdLst>
                <a:gd name="connsiteX0" fmla="*/ 118261 w 609597"/>
                <a:gd name="connsiteY0" fmla="*/ 1621789 h 1625957"/>
                <a:gd name="connsiteX1" fmla="*/ 3859 w 609597"/>
                <a:gd name="connsiteY1" fmla="*/ 1439112 h 1625957"/>
                <a:gd name="connsiteX2" fmla="*/ 308659 w 609597"/>
                <a:gd name="connsiteY2" fmla="*/ 118312 h 1625957"/>
                <a:gd name="connsiteX3" fmla="*/ 491336 w 609597"/>
                <a:gd name="connsiteY3" fmla="*/ 4114 h 1625957"/>
                <a:gd name="connsiteX4" fmla="*/ 605738 w 609597"/>
                <a:gd name="connsiteY4" fmla="*/ 186791 h 1625957"/>
                <a:gd name="connsiteX5" fmla="*/ 300938 w 609597"/>
                <a:gd name="connsiteY5" fmla="*/ 1507591 h 1625957"/>
                <a:gd name="connsiteX6" fmla="*/ 118261 w 609597"/>
                <a:gd name="connsiteY6" fmla="*/ 1621789 h 1625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597" h="1625957">
                  <a:moveTo>
                    <a:pt x="118261" y="1621789"/>
                  </a:moveTo>
                  <a:cubicBezTo>
                    <a:pt x="36168" y="1602891"/>
                    <a:pt x="-14835" y="1521205"/>
                    <a:pt x="3859" y="1439112"/>
                  </a:cubicBezTo>
                  <a:lnTo>
                    <a:pt x="308659" y="118312"/>
                  </a:lnTo>
                  <a:cubicBezTo>
                    <a:pt x="327761" y="36423"/>
                    <a:pt x="409650" y="-15393"/>
                    <a:pt x="491336" y="4114"/>
                  </a:cubicBezTo>
                  <a:cubicBezTo>
                    <a:pt x="573429" y="23011"/>
                    <a:pt x="624432" y="104698"/>
                    <a:pt x="605738" y="186791"/>
                  </a:cubicBezTo>
                  <a:lnTo>
                    <a:pt x="300938" y="1507591"/>
                  </a:lnTo>
                  <a:cubicBezTo>
                    <a:pt x="281634" y="1591716"/>
                    <a:pt x="197306" y="1641093"/>
                    <a:pt x="118261" y="1621789"/>
                  </a:cubicBezTo>
                  <a:close/>
                </a:path>
              </a:pathLst>
            </a:custGeom>
            <a:solidFill>
              <a:schemeClr val="bg2"/>
            </a:solidFill>
            <a:ln w="2032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82" name="Freeform: Shape 81">
              <a:extLst>
                <a:ext uri="{FF2B5EF4-FFF2-40B4-BE49-F238E27FC236}">
                  <a16:creationId xmlns:a16="http://schemas.microsoft.com/office/drawing/2014/main" id="{1698B5C0-6899-B6FC-DC37-A8F9D48C1195}"/>
                </a:ext>
              </a:extLst>
            </p:cNvPr>
            <p:cNvSpPr/>
            <p:nvPr/>
          </p:nvSpPr>
          <p:spPr>
            <a:xfrm>
              <a:off x="7721513" y="4444994"/>
              <a:ext cx="812886" cy="1219205"/>
            </a:xfrm>
            <a:custGeom>
              <a:avLst/>
              <a:gdLst>
                <a:gd name="connsiteX0" fmla="*/ 152486 w 812886"/>
                <a:gd name="connsiteY0" fmla="*/ 1219205 h 1219205"/>
                <a:gd name="connsiteX1" fmla="*/ 39101 w 812886"/>
                <a:gd name="connsiteY1" fmla="*/ 1168812 h 1219205"/>
                <a:gd name="connsiteX2" fmla="*/ 50480 w 812886"/>
                <a:gd name="connsiteY2" fmla="*/ 953420 h 1219205"/>
                <a:gd name="connsiteX3" fmla="*/ 432699 w 812886"/>
                <a:gd name="connsiteY3" fmla="*/ 609605 h 1219205"/>
                <a:gd name="connsiteX4" fmla="*/ 50480 w 812886"/>
                <a:gd name="connsiteY4" fmla="*/ 265791 h 1219205"/>
                <a:gd name="connsiteX5" fmla="*/ 39101 w 812886"/>
                <a:gd name="connsiteY5" fmla="*/ 50399 h 1219205"/>
                <a:gd name="connsiteX6" fmla="*/ 254493 w 812886"/>
                <a:gd name="connsiteY6" fmla="*/ 39020 h 1219205"/>
                <a:gd name="connsiteX7" fmla="*/ 762493 w 812886"/>
                <a:gd name="connsiteY7" fmla="*/ 496220 h 1219205"/>
                <a:gd name="connsiteX8" fmla="*/ 812886 w 812886"/>
                <a:gd name="connsiteY8" fmla="*/ 609605 h 1219205"/>
                <a:gd name="connsiteX9" fmla="*/ 762493 w 812886"/>
                <a:gd name="connsiteY9" fmla="*/ 722991 h 1219205"/>
                <a:gd name="connsiteX10" fmla="*/ 254493 w 812886"/>
                <a:gd name="connsiteY10" fmla="*/ 1180191 h 1219205"/>
                <a:gd name="connsiteX11" fmla="*/ 152486 w 812886"/>
                <a:gd name="connsiteY11" fmla="*/ 1219205 h 1219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12886" h="1219205">
                  <a:moveTo>
                    <a:pt x="152486" y="1219205"/>
                  </a:moveTo>
                  <a:cubicBezTo>
                    <a:pt x="110830" y="1219205"/>
                    <a:pt x="69378" y="1202137"/>
                    <a:pt x="39101" y="1168812"/>
                  </a:cubicBezTo>
                  <a:cubicBezTo>
                    <a:pt x="-17185" y="1106023"/>
                    <a:pt x="-12105" y="1009909"/>
                    <a:pt x="50480" y="953420"/>
                  </a:cubicBezTo>
                  <a:lnTo>
                    <a:pt x="432699" y="609605"/>
                  </a:lnTo>
                  <a:lnTo>
                    <a:pt x="50480" y="265791"/>
                  </a:lnTo>
                  <a:cubicBezTo>
                    <a:pt x="-12105" y="209505"/>
                    <a:pt x="-17185" y="113188"/>
                    <a:pt x="39101" y="50399"/>
                  </a:cubicBezTo>
                  <a:cubicBezTo>
                    <a:pt x="95590" y="-12186"/>
                    <a:pt x="191907" y="-17063"/>
                    <a:pt x="254493" y="39020"/>
                  </a:cubicBezTo>
                  <a:lnTo>
                    <a:pt x="762493" y="496220"/>
                  </a:lnTo>
                  <a:cubicBezTo>
                    <a:pt x="794598" y="525277"/>
                    <a:pt x="812886" y="566324"/>
                    <a:pt x="812886" y="609605"/>
                  </a:cubicBezTo>
                  <a:cubicBezTo>
                    <a:pt x="812886" y="652887"/>
                    <a:pt x="794598" y="693934"/>
                    <a:pt x="762493" y="722991"/>
                  </a:cubicBezTo>
                  <a:lnTo>
                    <a:pt x="254493" y="1180191"/>
                  </a:lnTo>
                  <a:cubicBezTo>
                    <a:pt x="225232" y="1206404"/>
                    <a:pt x="188859" y="1219205"/>
                    <a:pt x="152486" y="1219205"/>
                  </a:cubicBezTo>
                  <a:close/>
                </a:path>
              </a:pathLst>
            </a:custGeom>
            <a:solidFill>
              <a:schemeClr val="bg2"/>
            </a:solidFill>
            <a:ln w="2032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83" name="Freeform: Shape 82">
              <a:extLst>
                <a:ext uri="{FF2B5EF4-FFF2-40B4-BE49-F238E27FC236}">
                  <a16:creationId xmlns:a16="http://schemas.microsoft.com/office/drawing/2014/main" id="{6FE6C468-3B71-A1B3-EA31-52710F74CA3B}"/>
                </a:ext>
              </a:extLst>
            </p:cNvPr>
            <p:cNvSpPr/>
            <p:nvPr/>
          </p:nvSpPr>
          <p:spPr>
            <a:xfrm>
              <a:off x="5892800" y="4445065"/>
              <a:ext cx="812886" cy="1219134"/>
            </a:xfrm>
            <a:custGeom>
              <a:avLst/>
              <a:gdLst>
                <a:gd name="connsiteX0" fmla="*/ 660400 w 812886"/>
                <a:gd name="connsiteY0" fmla="*/ 1219135 h 1219134"/>
                <a:gd name="connsiteX1" fmla="*/ 558394 w 812886"/>
                <a:gd name="connsiteY1" fmla="*/ 1180121 h 1219134"/>
                <a:gd name="connsiteX2" fmla="*/ 50394 w 812886"/>
                <a:gd name="connsiteY2" fmla="*/ 722921 h 1219134"/>
                <a:gd name="connsiteX3" fmla="*/ 0 w 812886"/>
                <a:gd name="connsiteY3" fmla="*/ 609535 h 1219134"/>
                <a:gd name="connsiteX4" fmla="*/ 50394 w 812886"/>
                <a:gd name="connsiteY4" fmla="*/ 496149 h 1219134"/>
                <a:gd name="connsiteX5" fmla="*/ 558394 w 812886"/>
                <a:gd name="connsiteY5" fmla="*/ 38949 h 1219134"/>
                <a:gd name="connsiteX6" fmla="*/ 773786 w 812886"/>
                <a:gd name="connsiteY6" fmla="*/ 50328 h 1219134"/>
                <a:gd name="connsiteX7" fmla="*/ 762406 w 812886"/>
                <a:gd name="connsiteY7" fmla="*/ 265721 h 1219134"/>
                <a:gd name="connsiteX8" fmla="*/ 380187 w 812886"/>
                <a:gd name="connsiteY8" fmla="*/ 609535 h 1219134"/>
                <a:gd name="connsiteX9" fmla="*/ 762406 w 812886"/>
                <a:gd name="connsiteY9" fmla="*/ 953349 h 1219134"/>
                <a:gd name="connsiteX10" fmla="*/ 773786 w 812886"/>
                <a:gd name="connsiteY10" fmla="*/ 1168741 h 1219134"/>
                <a:gd name="connsiteX11" fmla="*/ 660400 w 812886"/>
                <a:gd name="connsiteY11" fmla="*/ 1219135 h 1219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12886" h="1219134">
                  <a:moveTo>
                    <a:pt x="660400" y="1219135"/>
                  </a:moveTo>
                  <a:cubicBezTo>
                    <a:pt x="624027" y="1219135"/>
                    <a:pt x="587654" y="1206333"/>
                    <a:pt x="558394" y="1180121"/>
                  </a:cubicBezTo>
                  <a:lnTo>
                    <a:pt x="50394" y="722921"/>
                  </a:lnTo>
                  <a:cubicBezTo>
                    <a:pt x="18288" y="693863"/>
                    <a:pt x="0" y="652816"/>
                    <a:pt x="0" y="609535"/>
                  </a:cubicBezTo>
                  <a:cubicBezTo>
                    <a:pt x="0" y="566253"/>
                    <a:pt x="18288" y="525207"/>
                    <a:pt x="50394" y="496149"/>
                  </a:cubicBezTo>
                  <a:lnTo>
                    <a:pt x="558394" y="38949"/>
                  </a:lnTo>
                  <a:cubicBezTo>
                    <a:pt x="620979" y="-17134"/>
                    <a:pt x="717296" y="-12054"/>
                    <a:pt x="773786" y="50328"/>
                  </a:cubicBezTo>
                  <a:cubicBezTo>
                    <a:pt x="830072" y="113117"/>
                    <a:pt x="824992" y="209231"/>
                    <a:pt x="762406" y="265721"/>
                  </a:cubicBezTo>
                  <a:lnTo>
                    <a:pt x="380187" y="609535"/>
                  </a:lnTo>
                  <a:lnTo>
                    <a:pt x="762406" y="953349"/>
                  </a:lnTo>
                  <a:cubicBezTo>
                    <a:pt x="824992" y="1009636"/>
                    <a:pt x="830072" y="1105953"/>
                    <a:pt x="773786" y="1168741"/>
                  </a:cubicBezTo>
                  <a:cubicBezTo>
                    <a:pt x="743509" y="1202066"/>
                    <a:pt x="702056" y="1219135"/>
                    <a:pt x="660400" y="1219135"/>
                  </a:cubicBezTo>
                  <a:close/>
                </a:path>
              </a:pathLst>
            </a:custGeom>
            <a:solidFill>
              <a:schemeClr val="bg2"/>
            </a:solidFill>
            <a:ln w="2032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84" name="Freeform: Shape 83">
              <a:extLst>
                <a:ext uri="{FF2B5EF4-FFF2-40B4-BE49-F238E27FC236}">
                  <a16:creationId xmlns:a16="http://schemas.microsoft.com/office/drawing/2014/main" id="{B08E3934-B101-9792-AE8C-665526AD1CE8}"/>
                </a:ext>
              </a:extLst>
            </p:cNvPr>
            <p:cNvSpPr/>
            <p:nvPr/>
          </p:nvSpPr>
          <p:spPr>
            <a:xfrm>
              <a:off x="3657600" y="3429000"/>
              <a:ext cx="3597046" cy="1930400"/>
            </a:xfrm>
            <a:custGeom>
              <a:avLst/>
              <a:gdLst>
                <a:gd name="connsiteX0" fmla="*/ 1879600 w 3597046"/>
                <a:gd name="connsiteY0" fmla="*/ 1625600 h 1930400"/>
                <a:gd name="connsiteX1" fmla="*/ 2063902 w 3597046"/>
                <a:gd name="connsiteY1" fmla="*/ 1210869 h 1930400"/>
                <a:gd name="connsiteX2" fmla="*/ 2572512 w 3597046"/>
                <a:gd name="connsiteY2" fmla="*/ 753059 h 1930400"/>
                <a:gd name="connsiteX3" fmla="*/ 2946197 w 3597046"/>
                <a:gd name="connsiteY3" fmla="*/ 609803 h 1930400"/>
                <a:gd name="connsiteX4" fmla="*/ 3264002 w 3597046"/>
                <a:gd name="connsiteY4" fmla="*/ 709981 h 1930400"/>
                <a:gd name="connsiteX5" fmla="*/ 3597046 w 3597046"/>
                <a:gd name="connsiteY5" fmla="*/ 431190 h 1930400"/>
                <a:gd name="connsiteX6" fmla="*/ 2794000 w 3597046"/>
                <a:gd name="connsiteY6" fmla="*/ 0 h 1930400"/>
                <a:gd name="connsiteX7" fmla="*/ 965200 w 3597046"/>
                <a:gd name="connsiteY7" fmla="*/ 0 h 1930400"/>
                <a:gd name="connsiteX8" fmla="*/ 0 w 3597046"/>
                <a:gd name="connsiteY8" fmla="*/ 965200 h 1930400"/>
                <a:gd name="connsiteX9" fmla="*/ 0 w 3597046"/>
                <a:gd name="connsiteY9" fmla="*/ 1778000 h 1930400"/>
                <a:gd name="connsiteX10" fmla="*/ 152400 w 3597046"/>
                <a:gd name="connsiteY10" fmla="*/ 1930400 h 1930400"/>
                <a:gd name="connsiteX11" fmla="*/ 1972666 w 3597046"/>
                <a:gd name="connsiteY11" fmla="*/ 1930400 h 1930400"/>
                <a:gd name="connsiteX12" fmla="*/ 1879600 w 3597046"/>
                <a:gd name="connsiteY12" fmla="*/ 1625600 h 193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97046" h="1930400">
                  <a:moveTo>
                    <a:pt x="1879600" y="1625600"/>
                  </a:moveTo>
                  <a:cubicBezTo>
                    <a:pt x="1879600" y="1467917"/>
                    <a:pt x="1946859" y="1316533"/>
                    <a:pt x="2063902" y="1210869"/>
                  </a:cubicBezTo>
                  <a:lnTo>
                    <a:pt x="2572512" y="753059"/>
                  </a:lnTo>
                  <a:cubicBezTo>
                    <a:pt x="2675738" y="660400"/>
                    <a:pt x="2808224" y="609803"/>
                    <a:pt x="2946197" y="609803"/>
                  </a:cubicBezTo>
                  <a:cubicBezTo>
                    <a:pt x="3060599" y="609803"/>
                    <a:pt x="3171139" y="645973"/>
                    <a:pt x="3264002" y="709981"/>
                  </a:cubicBezTo>
                  <a:cubicBezTo>
                    <a:pt x="3333090" y="574853"/>
                    <a:pt x="3453384" y="474878"/>
                    <a:pt x="3597046" y="431190"/>
                  </a:cubicBezTo>
                  <a:cubicBezTo>
                    <a:pt x="3423717" y="171501"/>
                    <a:pt x="3128671" y="0"/>
                    <a:pt x="2794000" y="0"/>
                  </a:cubicBezTo>
                  <a:lnTo>
                    <a:pt x="965200" y="0"/>
                  </a:lnTo>
                  <a:cubicBezTo>
                    <a:pt x="433019" y="0"/>
                    <a:pt x="0" y="433019"/>
                    <a:pt x="0" y="965200"/>
                  </a:cubicBezTo>
                  <a:lnTo>
                    <a:pt x="0" y="1778000"/>
                  </a:lnTo>
                  <a:cubicBezTo>
                    <a:pt x="0" y="1862125"/>
                    <a:pt x="68275" y="1930400"/>
                    <a:pt x="152400" y="1930400"/>
                  </a:cubicBezTo>
                  <a:lnTo>
                    <a:pt x="1972666" y="1930400"/>
                  </a:lnTo>
                  <a:cubicBezTo>
                    <a:pt x="1913738" y="1840179"/>
                    <a:pt x="1879600" y="1734922"/>
                    <a:pt x="1879600" y="1625600"/>
                  </a:cubicBezTo>
                  <a:close/>
                </a:path>
              </a:pathLst>
            </a:custGeom>
            <a:solidFill>
              <a:schemeClr val="bg1">
                <a:lumMod val="65000"/>
              </a:schemeClr>
            </a:solidFill>
            <a:ln w="2032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grpSp>
      <p:pic>
        <p:nvPicPr>
          <p:cNvPr id="4" name="Graphic 3">
            <a:extLst>
              <a:ext uri="{FF2B5EF4-FFF2-40B4-BE49-F238E27FC236}">
                <a16:creationId xmlns:a16="http://schemas.microsoft.com/office/drawing/2014/main" id="{AC9039EB-F99A-09ED-63C1-6A685212A0F7}"/>
              </a:ext>
              <a:ext uri="{C183D7F6-B498-43B3-948B-1728B52AA6E4}">
                <adec:decorative xmlns:adec="http://schemas.microsoft.com/office/drawing/2017/decorative" val="1"/>
              </a:ext>
            </a:extLst>
          </p:cNvPr>
          <p:cNvPicPr>
            <a:picLocks noChangeAspect="1"/>
          </p:cNvPicPr>
          <p:nvPr/>
        </p:nvPicPr>
        <p:blipFill>
          <a:blip r:embed="rId5"/>
          <a:srcRect/>
          <a:stretch/>
        </p:blipFill>
        <p:spPr>
          <a:xfrm>
            <a:off x="5445121" y="3851425"/>
            <a:ext cx="281591" cy="281591"/>
          </a:xfrm>
          <a:prstGeom prst="rect">
            <a:avLst/>
          </a:prstGeom>
        </p:spPr>
      </p:pic>
      <p:pic>
        <p:nvPicPr>
          <p:cNvPr id="5" name="Graphic 4">
            <a:extLst>
              <a:ext uri="{FF2B5EF4-FFF2-40B4-BE49-F238E27FC236}">
                <a16:creationId xmlns:a16="http://schemas.microsoft.com/office/drawing/2014/main" id="{8C3EE620-6C43-BD33-ECA3-4E72EF86FF93}"/>
              </a:ext>
              <a:ext uri="{C183D7F6-B498-43B3-948B-1728B52AA6E4}">
                <adec:decorative xmlns:adec="http://schemas.microsoft.com/office/drawing/2017/decorative" val="1"/>
              </a:ext>
            </a:extLst>
          </p:cNvPr>
          <p:cNvPicPr>
            <a:picLocks noChangeAspect="1"/>
          </p:cNvPicPr>
          <p:nvPr/>
        </p:nvPicPr>
        <p:blipFill>
          <a:blip r:embed="rId5"/>
          <a:srcRect/>
          <a:stretch/>
        </p:blipFill>
        <p:spPr>
          <a:xfrm>
            <a:off x="8095383" y="3859155"/>
            <a:ext cx="281591" cy="281591"/>
          </a:xfrm>
          <a:prstGeom prst="rect">
            <a:avLst/>
          </a:prstGeom>
        </p:spPr>
      </p:pic>
      <p:pic>
        <p:nvPicPr>
          <p:cNvPr id="12" name="Graphic 11">
            <a:extLst>
              <a:ext uri="{FF2B5EF4-FFF2-40B4-BE49-F238E27FC236}">
                <a16:creationId xmlns:a16="http://schemas.microsoft.com/office/drawing/2014/main" id="{7DFA4BAD-35A1-FCDB-BFDD-DAB1F7A2AF5A}"/>
              </a:ext>
              <a:ext uri="{C183D7F6-B498-43B3-948B-1728B52AA6E4}">
                <adec:decorative xmlns:adec="http://schemas.microsoft.com/office/drawing/2017/decorative" val="1"/>
              </a:ext>
            </a:extLst>
          </p:cNvPr>
          <p:cNvPicPr>
            <a:picLocks noChangeAspect="1"/>
          </p:cNvPicPr>
          <p:nvPr/>
        </p:nvPicPr>
        <p:blipFill>
          <a:blip r:embed="rId5"/>
          <a:srcRect/>
          <a:stretch/>
        </p:blipFill>
        <p:spPr>
          <a:xfrm>
            <a:off x="10833519" y="3851425"/>
            <a:ext cx="281591" cy="281591"/>
          </a:xfrm>
          <a:prstGeom prst="rect">
            <a:avLst/>
          </a:prstGeom>
        </p:spPr>
      </p:pic>
    </p:spTree>
    <p:extLst>
      <p:ext uri="{BB962C8B-B14F-4D97-AF65-F5344CB8AC3E}">
        <p14:creationId xmlns:p14="http://schemas.microsoft.com/office/powerpoint/2010/main" val="165185640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848135-9819-F326-CD8E-6CF079D84196}"/>
            </a:ext>
          </a:extLst>
        </p:cNvPr>
        <p:cNvGrpSpPr/>
        <p:nvPr/>
      </p:nvGrpSpPr>
      <p:grpSpPr>
        <a:xfrm>
          <a:off x="0" y="0"/>
          <a:ext cx="0" cy="0"/>
          <a:chOff x="0" y="0"/>
          <a:chExt cx="0" cy="0"/>
        </a:xfrm>
      </p:grpSpPr>
      <p:sp>
        <p:nvSpPr>
          <p:cNvPr id="8" name="Rectangle: Rounded Corners 21">
            <a:extLst>
              <a:ext uri="{FF2B5EF4-FFF2-40B4-BE49-F238E27FC236}">
                <a16:creationId xmlns:a16="http://schemas.microsoft.com/office/drawing/2014/main" id="{6033DBFA-0662-6432-F26B-43602CC291B2}"/>
              </a:ext>
              <a:ext uri="{C183D7F6-B498-43B3-948B-1728B52AA6E4}">
                <adec:decorative xmlns:adec="http://schemas.microsoft.com/office/drawing/2017/decorative" val="1"/>
              </a:ext>
            </a:extLst>
          </p:cNvPr>
          <p:cNvSpPr/>
          <p:nvPr/>
        </p:nvSpPr>
        <p:spPr bwMode="auto">
          <a:xfrm flipV="1">
            <a:off x="262327" y="4001437"/>
            <a:ext cx="2261625" cy="45719"/>
          </a:xfrm>
          <a:prstGeom prst="roundRect">
            <a:avLst>
              <a:gd name="adj" fmla="val 50000"/>
            </a:avLst>
          </a:prstGeom>
          <a:gradFill>
            <a:gsLst>
              <a:gs pos="100000">
                <a:schemeClr val="accent2"/>
              </a:gs>
              <a:gs pos="68000">
                <a:srgbClr val="0078D4"/>
              </a:gs>
              <a:gs pos="32000">
                <a:schemeClr val="accent3"/>
              </a:gs>
              <a:gs pos="0">
                <a:schemeClr val="accent1"/>
              </a:gs>
            </a:gsLst>
            <a:lin ang="0" scaled="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mn-ea"/>
              <a:cs typeface="+mn-cs"/>
            </a:endParaRPr>
          </a:p>
        </p:txBody>
      </p:sp>
      <p:sp>
        <p:nvSpPr>
          <p:cNvPr id="84" name="Rectangle: Rounded Corners 83">
            <a:extLst>
              <a:ext uri="{FF2B5EF4-FFF2-40B4-BE49-F238E27FC236}">
                <a16:creationId xmlns:a16="http://schemas.microsoft.com/office/drawing/2014/main" id="{FE8B2F2E-183A-B090-F505-1214AE148AD5}"/>
              </a:ext>
            </a:extLst>
          </p:cNvPr>
          <p:cNvSpPr/>
          <p:nvPr/>
        </p:nvSpPr>
        <p:spPr>
          <a:xfrm>
            <a:off x="293688" y="5566493"/>
            <a:ext cx="1828800" cy="457200"/>
          </a:xfrm>
          <a:prstGeom prst="roundRect">
            <a:avLst>
              <a:gd name="adj" fmla="val 8328"/>
            </a:avLst>
          </a:prstGeom>
          <a:solidFill>
            <a:srgbClr val="162A37"/>
          </a:solidFill>
          <a:ln w="6350">
            <a:noFill/>
            <a:headEnd type="none" w="med" len="med"/>
            <a:tailEnd type="none" w="med" len="med"/>
          </a:ln>
          <a:effectLst>
            <a:glow rad="38100">
              <a:schemeClr val="accent6">
                <a:satMod val="175000"/>
                <a:alpha val="20000"/>
              </a:schemeClr>
            </a:glow>
            <a:outerShdw blurRad="2794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10000"/>
              </a:lnSpc>
              <a:spcBef>
                <a:spcPct val="0"/>
              </a:spcBef>
              <a:spcAft>
                <a:spcPct val="0"/>
              </a:spcAft>
              <a:buClrTx/>
              <a:buSzTx/>
              <a:buFontTx/>
              <a:buNone/>
              <a:tabLst/>
              <a:defRPr/>
            </a:pPr>
            <a:r>
              <a:rPr kumimoji="0" lang="en-US" sz="1200" b="0" i="0" u="none" strike="noStrike" kern="1200" cap="none" spc="0" normalizeH="0" baseline="0" noProof="0">
                <a:ln>
                  <a:noFill/>
                </a:ln>
                <a:solidFill>
                  <a:srgbClr val="E8E6DF">
                    <a:lumMod val="25000"/>
                  </a:srgbClr>
                </a:solidFill>
                <a:effectLst/>
                <a:uLnTx/>
                <a:uFillTx/>
                <a:latin typeface="Segoe UI Semibold"/>
                <a:ea typeface="+mn-ea"/>
                <a:cs typeface="+mn-cs"/>
              </a:rPr>
              <a:t>Microsoft provided</a:t>
            </a:r>
          </a:p>
        </p:txBody>
      </p:sp>
      <p:sp>
        <p:nvSpPr>
          <p:cNvPr id="85" name="Rectangle: Rounded Corners 84">
            <a:extLst>
              <a:ext uri="{FF2B5EF4-FFF2-40B4-BE49-F238E27FC236}">
                <a16:creationId xmlns:a16="http://schemas.microsoft.com/office/drawing/2014/main" id="{508D108D-0EA1-8239-39A1-AB7BC1940160}"/>
              </a:ext>
            </a:extLst>
          </p:cNvPr>
          <p:cNvSpPr/>
          <p:nvPr/>
        </p:nvSpPr>
        <p:spPr bwMode="auto">
          <a:xfrm>
            <a:off x="293688" y="6107113"/>
            <a:ext cx="1828800" cy="457200"/>
          </a:xfrm>
          <a:prstGeom prst="roundRect">
            <a:avLst>
              <a:gd name="adj" fmla="val 11519"/>
            </a:avLst>
          </a:prstGeom>
          <a:solidFill>
            <a:srgbClr val="172B37"/>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8661C5">
                    <a:lumMod val="40000"/>
                    <a:lumOff val="60000"/>
                  </a:srgbClr>
                </a:solidFill>
                <a:effectLst/>
                <a:uLnTx/>
                <a:uFillTx/>
                <a:latin typeface="Segoe UI Semibold"/>
                <a:ea typeface="+mn-ea"/>
                <a:cs typeface="Segoe UI" pitchFamily="34" charset="0"/>
              </a:rPr>
              <a:t>Developer provided</a:t>
            </a:r>
          </a:p>
        </p:txBody>
      </p:sp>
      <p:sp>
        <p:nvSpPr>
          <p:cNvPr id="86" name="Rectangle: Rounded Corners 85">
            <a:extLst>
              <a:ext uri="{FF2B5EF4-FFF2-40B4-BE49-F238E27FC236}">
                <a16:creationId xmlns:a16="http://schemas.microsoft.com/office/drawing/2014/main" id="{61C3C2D6-ECE9-D01F-45FA-D20C93F75055}"/>
              </a:ext>
              <a:ext uri="{C183D7F6-B498-43B3-948B-1728B52AA6E4}">
                <adec:decorative xmlns:adec="http://schemas.microsoft.com/office/drawing/2017/decorative" val="1"/>
              </a:ext>
            </a:extLst>
          </p:cNvPr>
          <p:cNvSpPr/>
          <p:nvPr/>
        </p:nvSpPr>
        <p:spPr bwMode="auto">
          <a:xfrm>
            <a:off x="370460" y="6188177"/>
            <a:ext cx="1675256" cy="295072"/>
          </a:xfrm>
          <a:prstGeom prst="roundRect">
            <a:avLst>
              <a:gd name="adj" fmla="val 12632"/>
            </a:avLst>
          </a:prstGeom>
          <a:solidFill>
            <a:srgbClr val="162A37">
              <a:alpha val="0"/>
            </a:srgbClr>
          </a:solidFill>
          <a:ln w="15875" cap="rnd">
            <a:solidFill>
              <a:schemeClr val="accent1">
                <a:lumMod val="40000"/>
                <a:lumOff val="60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91F2C"/>
              </a:solidFill>
              <a:effectLst/>
              <a:uLnTx/>
              <a:uFillTx/>
              <a:latin typeface="Segoe UI Semibold"/>
              <a:ea typeface="+mn-ea"/>
              <a:cs typeface="Segoe UI" pitchFamily="34" charset="0"/>
            </a:endParaRPr>
          </a:p>
        </p:txBody>
      </p:sp>
      <p:sp>
        <p:nvSpPr>
          <p:cNvPr id="87" name="Title 1">
            <a:extLst>
              <a:ext uri="{FF2B5EF4-FFF2-40B4-BE49-F238E27FC236}">
                <a16:creationId xmlns:a16="http://schemas.microsoft.com/office/drawing/2014/main" id="{7C2E62C8-5EB6-9237-9FE3-6B904DD1ACA3}"/>
              </a:ext>
            </a:extLst>
          </p:cNvPr>
          <p:cNvSpPr txBox="1">
            <a:spLocks noGrp="1"/>
          </p:cNvSpPr>
          <p:nvPr>
            <p:ph type="title" idx="4294967295"/>
          </p:nvPr>
        </p:nvSpPr>
        <p:spPr>
          <a:xfrm>
            <a:off x="293689" y="1328425"/>
            <a:ext cx="2678112" cy="2585323"/>
          </a:xfrm>
          <a:prstGeom prst="rect">
            <a:avLst/>
          </a:prstGeom>
          <a:noFill/>
          <a:ln>
            <a:noFill/>
            <a:prstDash/>
          </a:ln>
          <a:effectLst/>
        </p:spPr>
        <p:txBody>
          <a:bodyPr rot="0" spcFirstLastPara="0" vertOverflow="overflow" horzOverflow="overflow" vert="horz" wrap="square" lIns="0" tIns="0" rIns="0" bIns="0" numCol="1" spcCol="0" rtlCol="0" fromWordArt="0" anchor="b" anchorCtr="0" forceAA="0" compatLnSpc="1">
            <a:prstTxWarp prst="textNoShape">
              <a:avLst/>
            </a:prstTxWarp>
            <a:spAutoFit/>
          </a:bodyPr>
          <a:lstStyle>
            <a:lvl1pPr marR="0" lvl="0" indent="0" fontAlgn="auto">
              <a:lnSpc>
                <a:spcPct val="100000"/>
              </a:lnSpc>
              <a:spcBef>
                <a:spcPct val="0"/>
              </a:spcBef>
              <a:spcAft>
                <a:spcPts val="0"/>
              </a:spcAft>
              <a:buClrTx/>
              <a:buSzTx/>
              <a:buFontTx/>
              <a:buNone/>
              <a:tabLst/>
              <a:defRPr lang="en-US" sz="4000" b="0" i="0" cap="none" spc="0" baseline="0" dirty="0" smtClean="0">
                <a:ln>
                  <a:noFill/>
                </a:ln>
                <a:effectLst/>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FFFFFF"/>
                </a:solidFill>
                <a:effectLst/>
                <a:uLnTx/>
                <a:uFillTx/>
                <a:latin typeface="Segoe UI Semibold"/>
                <a:ea typeface="+mj-ea"/>
                <a:cs typeface="Segoe UI Semibold" panose="020B0502040204020203" pitchFamily="34" charset="0"/>
              </a:rPr>
              <a:t>Custom engine agents</a:t>
            </a:r>
          </a:p>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Semibold"/>
              <a:ea typeface="+mj-ea"/>
              <a:cs typeface="Segoe UI Semibold" panose="020B0502040204020203" pitchFamily="34" charset="0"/>
            </a:endParaRPr>
          </a:p>
          <a:p>
            <a:pPr marL="0" marR="0" lvl="0" indent="0" algn="l" defTabSz="914400" rtl="0" eaLnBrk="1" fontAlgn="auto" latinLnBrk="0" hangingPunct="1">
              <a:lnSpc>
                <a:spcPct val="100000"/>
              </a:lnSpc>
              <a:spcBef>
                <a:spcPct val="0"/>
              </a:spcBef>
              <a:spcAft>
                <a:spcPts val="0"/>
              </a:spcAft>
              <a:buClrTx/>
              <a:buSzTx/>
              <a:buFontTx/>
              <a:buNone/>
              <a:tabLst/>
              <a:defRPr/>
            </a:pPr>
            <a:r>
              <a:rPr lang="en-US" sz="2400" dirty="0">
                <a:solidFill>
                  <a:srgbClr val="FFFFFF"/>
                </a:solidFill>
                <a:latin typeface="Segoe UI Semibold"/>
                <a:cs typeface="Segoe UI Semibold" panose="020B0502040204020203" pitchFamily="34" charset="0"/>
              </a:rPr>
              <a:t>Copilot Studio Full</a:t>
            </a:r>
            <a:endParaRPr kumimoji="0" lang="en-US" sz="2400" b="0" i="0" u="none" strike="noStrike" kern="1200" cap="none" spc="0" normalizeH="0" baseline="0" noProof="0" dirty="0">
              <a:ln>
                <a:noFill/>
              </a:ln>
              <a:solidFill>
                <a:srgbClr val="FFFFFF"/>
              </a:solidFill>
              <a:effectLst/>
              <a:uLnTx/>
              <a:uFillTx/>
              <a:latin typeface="Segoe UI Semibold"/>
              <a:ea typeface="+mj-ea"/>
              <a:cs typeface="Segoe UI Semibold" panose="020B0502040204020203" pitchFamily="34" charset="0"/>
            </a:endParaRPr>
          </a:p>
        </p:txBody>
      </p:sp>
      <p:sp>
        <p:nvSpPr>
          <p:cNvPr id="88" name="Rectangle: Rounded Corners 21">
            <a:extLst>
              <a:ext uri="{FF2B5EF4-FFF2-40B4-BE49-F238E27FC236}">
                <a16:creationId xmlns:a16="http://schemas.microsoft.com/office/drawing/2014/main" id="{F66C88E2-3094-31CE-7763-006817D11D3F}"/>
              </a:ext>
              <a:ext uri="{C183D7F6-B498-43B3-948B-1728B52AA6E4}">
                <adec:decorative xmlns:adec="http://schemas.microsoft.com/office/drawing/2017/decorative" val="1"/>
              </a:ext>
            </a:extLst>
          </p:cNvPr>
          <p:cNvSpPr/>
          <p:nvPr/>
        </p:nvSpPr>
        <p:spPr bwMode="auto">
          <a:xfrm flipV="1">
            <a:off x="262327" y="4001437"/>
            <a:ext cx="2261625" cy="45719"/>
          </a:xfrm>
          <a:prstGeom prst="roundRect">
            <a:avLst>
              <a:gd name="adj" fmla="val 50000"/>
            </a:avLst>
          </a:prstGeom>
          <a:gradFill>
            <a:gsLst>
              <a:gs pos="100000">
                <a:schemeClr val="accent2"/>
              </a:gs>
              <a:gs pos="68000">
                <a:srgbClr val="0078D4"/>
              </a:gs>
              <a:gs pos="32000">
                <a:schemeClr val="accent3"/>
              </a:gs>
              <a:gs pos="0">
                <a:schemeClr val="accent1"/>
              </a:gs>
            </a:gsLst>
            <a:lin ang="0" scaled="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mn-ea"/>
              <a:cs typeface="+mn-cs"/>
            </a:endParaRPr>
          </a:p>
        </p:txBody>
      </p:sp>
      <p:sp>
        <p:nvSpPr>
          <p:cNvPr id="153" name="Rectangle: Rounded Corners 152">
            <a:extLst>
              <a:ext uri="{FF2B5EF4-FFF2-40B4-BE49-F238E27FC236}">
                <a16:creationId xmlns:a16="http://schemas.microsoft.com/office/drawing/2014/main" id="{92B6B65C-614F-4D38-A1EA-F70C7AB6A559}"/>
              </a:ext>
            </a:extLst>
          </p:cNvPr>
          <p:cNvSpPr/>
          <p:nvPr/>
        </p:nvSpPr>
        <p:spPr>
          <a:xfrm>
            <a:off x="10038181" y="1436260"/>
            <a:ext cx="1804479" cy="4109440"/>
          </a:xfrm>
          <a:prstGeom prst="roundRect">
            <a:avLst>
              <a:gd name="adj" fmla="val 10057"/>
            </a:avLst>
          </a:prstGeom>
          <a:solidFill>
            <a:schemeClr val="bg1">
              <a:lumMod val="95000"/>
              <a:alpha val="38000"/>
            </a:schemeClr>
          </a:solidFill>
          <a:ln w="9525" cap="flat" cmpd="sng" algn="ctr">
            <a:solidFill>
              <a:schemeClr val="tx1">
                <a:lumMod val="50000"/>
                <a:lumOff val="50000"/>
              </a:schemeClr>
            </a:solidFill>
            <a:prstDash val="solid"/>
            <a:miter lim="800000"/>
          </a:ln>
          <a:effectLst/>
        </p:spPr>
        <p:txBody>
          <a:bodyPr lIns="288000" tIns="171450" bIns="171450"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Segoe UI Semibold"/>
              <a:ea typeface="+mn-ea"/>
              <a:cs typeface="+mn-cs"/>
            </a:endParaRPr>
          </a:p>
        </p:txBody>
      </p:sp>
      <p:grpSp>
        <p:nvGrpSpPr>
          <p:cNvPr id="190" name="Group 189">
            <a:extLst>
              <a:ext uri="{FF2B5EF4-FFF2-40B4-BE49-F238E27FC236}">
                <a16:creationId xmlns:a16="http://schemas.microsoft.com/office/drawing/2014/main" id="{AED0E64D-5181-3C8C-3D24-5C604D6165A4}"/>
              </a:ext>
            </a:extLst>
          </p:cNvPr>
          <p:cNvGrpSpPr/>
          <p:nvPr/>
        </p:nvGrpSpPr>
        <p:grpSpPr>
          <a:xfrm>
            <a:off x="10400794" y="2089039"/>
            <a:ext cx="1094325" cy="3217834"/>
            <a:chOff x="10395074" y="2088940"/>
            <a:chExt cx="1094325" cy="3217834"/>
          </a:xfrm>
        </p:grpSpPr>
        <p:sp>
          <p:nvSpPr>
            <p:cNvPr id="167" name="Rectangle: Rounded Corners 166">
              <a:extLst>
                <a:ext uri="{FF2B5EF4-FFF2-40B4-BE49-F238E27FC236}">
                  <a16:creationId xmlns:a16="http://schemas.microsoft.com/office/drawing/2014/main" id="{B6AF42C9-FC23-73CC-6C86-ECD7EFA3EE39}"/>
                </a:ext>
              </a:extLst>
            </p:cNvPr>
            <p:cNvSpPr/>
            <p:nvPr/>
          </p:nvSpPr>
          <p:spPr bwMode="auto">
            <a:xfrm>
              <a:off x="10398709" y="2088940"/>
              <a:ext cx="1090690" cy="895375"/>
            </a:xfrm>
            <a:prstGeom prst="roundRect">
              <a:avLst>
                <a:gd name="adj" fmla="val 7222"/>
              </a:avLst>
            </a:prstGeom>
            <a:noFill/>
            <a:ln w="12700" cap="flat" cmpd="sng" algn="ctr">
              <a:solidFill>
                <a:schemeClr val="bg1">
                  <a:lumMod val="50000"/>
                  <a:lumOff val="50000"/>
                </a:schemeClr>
              </a:solidFill>
              <a:prstDash val="solid"/>
              <a:miter lim="800000"/>
            </a:ln>
            <a:effectLst/>
          </p:spPr>
          <p:txBody>
            <a:bodyPr lIns="288000" tIns="171450" bIns="171450"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Segoe UI Semibold"/>
                <a:ea typeface="+mn-ea"/>
                <a:cs typeface="+mn-cs"/>
              </a:endParaRPr>
            </a:p>
          </p:txBody>
        </p:sp>
        <p:sp>
          <p:nvSpPr>
            <p:cNvPr id="168" name="Rectangle: Rounded Corners 167">
              <a:extLst>
                <a:ext uri="{FF2B5EF4-FFF2-40B4-BE49-F238E27FC236}">
                  <a16:creationId xmlns:a16="http://schemas.microsoft.com/office/drawing/2014/main" id="{88E5CE38-FFF6-8F10-1540-7D561D6F5432}"/>
                </a:ext>
              </a:extLst>
            </p:cNvPr>
            <p:cNvSpPr/>
            <p:nvPr/>
          </p:nvSpPr>
          <p:spPr>
            <a:xfrm>
              <a:off x="10492147" y="2143629"/>
              <a:ext cx="905504" cy="98692"/>
            </a:xfrm>
            <a:prstGeom prst="roundRect">
              <a:avLst/>
            </a:prstGeom>
            <a:noFill/>
            <a:ln w="12700" cap="rnd">
              <a:solidFill>
                <a:schemeClr val="bg1">
                  <a:lumMod val="50000"/>
                  <a:lumOff val="50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800" b="0" i="0" u="none" strike="noStrike" kern="1200" cap="none" spc="0" normalizeH="0" baseline="0" noProof="0">
                <a:ln w="3175">
                  <a:noFill/>
                </a:ln>
                <a:solidFill>
                  <a:prstClr val="black"/>
                </a:solidFill>
                <a:effectLst/>
                <a:uLnTx/>
                <a:uFillTx/>
                <a:latin typeface="Segoe UI Semibold" panose="020B0702040204020203" pitchFamily="34" charset="0"/>
                <a:ea typeface="+mn-ea"/>
                <a:cs typeface="Segoe UI Semibold" panose="020B0702040204020203" pitchFamily="34" charset="0"/>
              </a:endParaRPr>
            </a:p>
          </p:txBody>
        </p:sp>
        <p:sp>
          <p:nvSpPr>
            <p:cNvPr id="169" name="Rectangle: Rounded Corners 168">
              <a:extLst>
                <a:ext uri="{FF2B5EF4-FFF2-40B4-BE49-F238E27FC236}">
                  <a16:creationId xmlns:a16="http://schemas.microsoft.com/office/drawing/2014/main" id="{4350A401-338D-5DED-4D3E-05DB3B8DA272}"/>
                </a:ext>
              </a:extLst>
            </p:cNvPr>
            <p:cNvSpPr/>
            <p:nvPr/>
          </p:nvSpPr>
          <p:spPr>
            <a:xfrm>
              <a:off x="10489020" y="2307446"/>
              <a:ext cx="267488" cy="461591"/>
            </a:xfrm>
            <a:prstGeom prst="roundRect">
              <a:avLst>
                <a:gd name="adj" fmla="val 12394"/>
              </a:avLst>
            </a:prstGeom>
            <a:noFill/>
            <a:ln w="12700" cap="rnd">
              <a:solidFill>
                <a:schemeClr val="bg1">
                  <a:lumMod val="50000"/>
                  <a:lumOff val="50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800" b="0" i="0" u="none" strike="noStrike" kern="1200" cap="none" spc="0" normalizeH="0" baseline="0" noProof="0">
                <a:ln w="3175">
                  <a:noFill/>
                </a:ln>
                <a:solidFill>
                  <a:prstClr val="black"/>
                </a:solidFill>
                <a:effectLst/>
                <a:uLnTx/>
                <a:uFillTx/>
                <a:latin typeface="Segoe UI Semibold" panose="020B0702040204020203" pitchFamily="34" charset="0"/>
                <a:ea typeface="+mn-ea"/>
                <a:cs typeface="Segoe UI Semibold" panose="020B0702040204020203" pitchFamily="34" charset="0"/>
              </a:endParaRPr>
            </a:p>
          </p:txBody>
        </p:sp>
        <p:sp>
          <p:nvSpPr>
            <p:cNvPr id="170" name="Rectangle: Rounded Corners 169">
              <a:extLst>
                <a:ext uri="{FF2B5EF4-FFF2-40B4-BE49-F238E27FC236}">
                  <a16:creationId xmlns:a16="http://schemas.microsoft.com/office/drawing/2014/main" id="{B5E43FAD-3F6E-F650-81DF-062597C59DBB}"/>
                </a:ext>
              </a:extLst>
            </p:cNvPr>
            <p:cNvSpPr/>
            <p:nvPr/>
          </p:nvSpPr>
          <p:spPr>
            <a:xfrm>
              <a:off x="10481870" y="2831279"/>
              <a:ext cx="939934" cy="98692"/>
            </a:xfrm>
            <a:prstGeom prst="roundRect">
              <a:avLst/>
            </a:prstGeom>
            <a:noFill/>
            <a:ln w="12700" cap="rnd">
              <a:solidFill>
                <a:schemeClr val="bg1">
                  <a:lumMod val="50000"/>
                  <a:lumOff val="50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2000" b="0" i="0" u="none" strike="noStrike" kern="1200" cap="none" spc="0" normalizeH="0" baseline="0" noProof="0">
                <a:ln w="3175">
                  <a:noFill/>
                </a:ln>
                <a:solidFill>
                  <a:prstClr val="black"/>
                </a:solidFill>
                <a:effectLst/>
                <a:uLnTx/>
                <a:uFillTx/>
                <a:latin typeface="Segoe UI Semibold" panose="020B0702040204020203" pitchFamily="34" charset="0"/>
                <a:ea typeface="+mn-ea"/>
                <a:cs typeface="Segoe UI Semibold" panose="020B0702040204020203" pitchFamily="34" charset="0"/>
              </a:endParaRPr>
            </a:p>
          </p:txBody>
        </p:sp>
        <p:sp>
          <p:nvSpPr>
            <p:cNvPr id="171" name="Rectangle: Rounded Corners 170">
              <a:extLst>
                <a:ext uri="{FF2B5EF4-FFF2-40B4-BE49-F238E27FC236}">
                  <a16:creationId xmlns:a16="http://schemas.microsoft.com/office/drawing/2014/main" id="{055E5823-3762-8B5C-DB72-813545486A1E}"/>
                </a:ext>
              </a:extLst>
            </p:cNvPr>
            <p:cNvSpPr/>
            <p:nvPr/>
          </p:nvSpPr>
          <p:spPr>
            <a:xfrm>
              <a:off x="10846820" y="2325717"/>
              <a:ext cx="550832" cy="98692"/>
            </a:xfrm>
            <a:prstGeom prst="roundRect">
              <a:avLst>
                <a:gd name="adj" fmla="val 10024"/>
              </a:avLst>
            </a:prstGeom>
            <a:noFill/>
            <a:ln w="12700" cap="rnd">
              <a:solidFill>
                <a:schemeClr val="bg1">
                  <a:lumMod val="50000"/>
                  <a:lumOff val="50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400" b="0" i="0" u="none" strike="noStrike" kern="1200" cap="none" spc="0" normalizeH="0" baseline="0" noProof="0">
                <a:ln w="3175">
                  <a:noFill/>
                </a:ln>
                <a:solidFill>
                  <a:prstClr val="black"/>
                </a:solidFill>
                <a:effectLst/>
                <a:uLnTx/>
                <a:uFillTx/>
                <a:latin typeface="Segoe UI Semilight" panose="020B0402040204020203" pitchFamily="34" charset="0"/>
                <a:ea typeface="+mn-ea"/>
                <a:cs typeface="Segoe UI Semilight" panose="020B0402040204020203" pitchFamily="34" charset="0"/>
              </a:endParaRPr>
            </a:p>
          </p:txBody>
        </p:sp>
        <p:sp>
          <p:nvSpPr>
            <p:cNvPr id="172" name="Rectangle: Rounded Corners 171">
              <a:extLst>
                <a:ext uri="{FF2B5EF4-FFF2-40B4-BE49-F238E27FC236}">
                  <a16:creationId xmlns:a16="http://schemas.microsoft.com/office/drawing/2014/main" id="{EB0D9AD3-426B-F636-66F6-6FE0348B0BF0}"/>
                </a:ext>
              </a:extLst>
            </p:cNvPr>
            <p:cNvSpPr/>
            <p:nvPr/>
          </p:nvSpPr>
          <p:spPr>
            <a:xfrm>
              <a:off x="10846820" y="2488895"/>
              <a:ext cx="550832" cy="98692"/>
            </a:xfrm>
            <a:prstGeom prst="roundRect">
              <a:avLst>
                <a:gd name="adj" fmla="val 10024"/>
              </a:avLst>
            </a:prstGeom>
            <a:noFill/>
            <a:ln w="12700" cap="rnd">
              <a:solidFill>
                <a:schemeClr val="bg1">
                  <a:lumMod val="50000"/>
                  <a:lumOff val="50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400" b="0" i="0" u="none" strike="noStrike" kern="1200" cap="none" spc="0" normalizeH="0" baseline="0" noProof="0">
                <a:ln w="3175">
                  <a:noFill/>
                </a:ln>
                <a:solidFill>
                  <a:prstClr val="black"/>
                </a:solidFill>
                <a:effectLst/>
                <a:uLnTx/>
                <a:uFillTx/>
                <a:latin typeface="Segoe UI Semilight" panose="020B0402040204020203" pitchFamily="34" charset="0"/>
                <a:ea typeface="+mn-ea"/>
                <a:cs typeface="Segoe UI Semilight" panose="020B0402040204020203" pitchFamily="34" charset="0"/>
              </a:endParaRPr>
            </a:p>
          </p:txBody>
        </p:sp>
        <p:sp>
          <p:nvSpPr>
            <p:cNvPr id="173" name="Rectangle: Rounded Corners 172">
              <a:extLst>
                <a:ext uri="{FF2B5EF4-FFF2-40B4-BE49-F238E27FC236}">
                  <a16:creationId xmlns:a16="http://schemas.microsoft.com/office/drawing/2014/main" id="{C58E06B3-6552-965A-CDEF-4BE60AAE788C}"/>
                </a:ext>
              </a:extLst>
            </p:cNvPr>
            <p:cNvSpPr/>
            <p:nvPr/>
          </p:nvSpPr>
          <p:spPr>
            <a:xfrm>
              <a:off x="10846820" y="2649191"/>
              <a:ext cx="550832" cy="98692"/>
            </a:xfrm>
            <a:prstGeom prst="roundRect">
              <a:avLst>
                <a:gd name="adj" fmla="val 10024"/>
              </a:avLst>
            </a:prstGeom>
            <a:noFill/>
            <a:ln w="12700" cap="rnd">
              <a:solidFill>
                <a:schemeClr val="bg1">
                  <a:lumMod val="50000"/>
                  <a:lumOff val="50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400" b="0" i="0" u="none" strike="noStrike" kern="1200" cap="none" spc="0" normalizeH="0" baseline="0" noProof="0">
                <a:ln w="3175">
                  <a:noFill/>
                </a:ln>
                <a:solidFill>
                  <a:prstClr val="black"/>
                </a:solidFill>
                <a:effectLst/>
                <a:uLnTx/>
                <a:uFillTx/>
                <a:latin typeface="Segoe UI Semilight" panose="020B0402040204020203" pitchFamily="34" charset="0"/>
                <a:ea typeface="+mn-ea"/>
                <a:cs typeface="Segoe UI Semilight" panose="020B0402040204020203" pitchFamily="34" charset="0"/>
              </a:endParaRPr>
            </a:p>
          </p:txBody>
        </p:sp>
        <p:sp>
          <p:nvSpPr>
            <p:cNvPr id="174" name="Rectangle: Rounded Corners 173">
              <a:extLst>
                <a:ext uri="{FF2B5EF4-FFF2-40B4-BE49-F238E27FC236}">
                  <a16:creationId xmlns:a16="http://schemas.microsoft.com/office/drawing/2014/main" id="{C9392B03-ED1F-4C83-8381-89ED1FEAD386}"/>
                </a:ext>
              </a:extLst>
            </p:cNvPr>
            <p:cNvSpPr/>
            <p:nvPr/>
          </p:nvSpPr>
          <p:spPr bwMode="auto">
            <a:xfrm>
              <a:off x="10395074" y="3250169"/>
              <a:ext cx="1090690" cy="895375"/>
            </a:xfrm>
            <a:prstGeom prst="roundRect">
              <a:avLst>
                <a:gd name="adj" fmla="val 7222"/>
              </a:avLst>
            </a:prstGeom>
            <a:noFill/>
            <a:ln w="12700" cap="flat" cmpd="sng" algn="ctr">
              <a:solidFill>
                <a:schemeClr val="bg1">
                  <a:lumMod val="50000"/>
                  <a:lumOff val="50000"/>
                </a:schemeClr>
              </a:solidFill>
              <a:prstDash val="solid"/>
              <a:miter lim="800000"/>
            </a:ln>
            <a:effectLst/>
          </p:spPr>
          <p:txBody>
            <a:bodyPr lIns="288000" tIns="171450" bIns="171450"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Segoe UI Semibold"/>
                <a:ea typeface="+mn-ea"/>
                <a:cs typeface="+mn-cs"/>
              </a:endParaRPr>
            </a:p>
          </p:txBody>
        </p:sp>
        <p:sp>
          <p:nvSpPr>
            <p:cNvPr id="175" name="Rectangle: Rounded Corners 174">
              <a:extLst>
                <a:ext uri="{FF2B5EF4-FFF2-40B4-BE49-F238E27FC236}">
                  <a16:creationId xmlns:a16="http://schemas.microsoft.com/office/drawing/2014/main" id="{5D43AFDF-DD8D-DF45-D662-1E613AB9AE43}"/>
                </a:ext>
              </a:extLst>
            </p:cNvPr>
            <p:cNvSpPr/>
            <p:nvPr/>
          </p:nvSpPr>
          <p:spPr>
            <a:xfrm>
              <a:off x="10488512" y="3304858"/>
              <a:ext cx="905504" cy="98692"/>
            </a:xfrm>
            <a:prstGeom prst="roundRect">
              <a:avLst/>
            </a:prstGeom>
            <a:noFill/>
            <a:ln w="12700" cap="rnd">
              <a:solidFill>
                <a:schemeClr val="bg1">
                  <a:lumMod val="50000"/>
                  <a:lumOff val="50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800" b="0" i="0" u="none" strike="noStrike" kern="1200" cap="none" spc="0" normalizeH="0" baseline="0" noProof="0">
                <a:ln w="3175">
                  <a:noFill/>
                </a:ln>
                <a:solidFill>
                  <a:prstClr val="black"/>
                </a:solidFill>
                <a:effectLst/>
                <a:uLnTx/>
                <a:uFillTx/>
                <a:latin typeface="Segoe UI Semibold" panose="020B0702040204020203" pitchFamily="34" charset="0"/>
                <a:ea typeface="+mn-ea"/>
                <a:cs typeface="Segoe UI Semibold" panose="020B0702040204020203" pitchFamily="34" charset="0"/>
              </a:endParaRPr>
            </a:p>
          </p:txBody>
        </p:sp>
        <p:sp>
          <p:nvSpPr>
            <p:cNvPr id="176" name="Rectangle: Rounded Corners 175">
              <a:extLst>
                <a:ext uri="{FF2B5EF4-FFF2-40B4-BE49-F238E27FC236}">
                  <a16:creationId xmlns:a16="http://schemas.microsoft.com/office/drawing/2014/main" id="{1949A143-D664-E05D-048C-3EB21565EBBA}"/>
                </a:ext>
              </a:extLst>
            </p:cNvPr>
            <p:cNvSpPr/>
            <p:nvPr/>
          </p:nvSpPr>
          <p:spPr>
            <a:xfrm>
              <a:off x="10485385" y="3468675"/>
              <a:ext cx="267488" cy="461591"/>
            </a:xfrm>
            <a:prstGeom prst="roundRect">
              <a:avLst>
                <a:gd name="adj" fmla="val 12394"/>
              </a:avLst>
            </a:prstGeom>
            <a:noFill/>
            <a:ln w="12700" cap="rnd">
              <a:solidFill>
                <a:schemeClr val="bg1">
                  <a:lumMod val="50000"/>
                  <a:lumOff val="50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800" b="0" i="0" u="none" strike="noStrike" kern="1200" cap="none" spc="0" normalizeH="0" baseline="0" noProof="0">
                <a:ln w="3175">
                  <a:noFill/>
                </a:ln>
                <a:solidFill>
                  <a:prstClr val="black"/>
                </a:solidFill>
                <a:effectLst/>
                <a:uLnTx/>
                <a:uFillTx/>
                <a:latin typeface="Segoe UI Semibold" panose="020B0702040204020203" pitchFamily="34" charset="0"/>
                <a:ea typeface="+mn-ea"/>
                <a:cs typeface="Segoe UI Semibold" panose="020B0702040204020203" pitchFamily="34" charset="0"/>
              </a:endParaRPr>
            </a:p>
          </p:txBody>
        </p:sp>
        <p:sp>
          <p:nvSpPr>
            <p:cNvPr id="177" name="Rectangle: Rounded Corners 176">
              <a:extLst>
                <a:ext uri="{FF2B5EF4-FFF2-40B4-BE49-F238E27FC236}">
                  <a16:creationId xmlns:a16="http://schemas.microsoft.com/office/drawing/2014/main" id="{07FAEB49-406C-952F-3DC4-19EE817FAED3}"/>
                </a:ext>
              </a:extLst>
            </p:cNvPr>
            <p:cNvSpPr/>
            <p:nvPr/>
          </p:nvSpPr>
          <p:spPr>
            <a:xfrm>
              <a:off x="10478235" y="3992508"/>
              <a:ext cx="939934" cy="98692"/>
            </a:xfrm>
            <a:prstGeom prst="roundRect">
              <a:avLst/>
            </a:prstGeom>
            <a:noFill/>
            <a:ln w="12700" cap="rnd">
              <a:solidFill>
                <a:schemeClr val="bg1">
                  <a:lumMod val="50000"/>
                  <a:lumOff val="50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2000" b="0" i="0" u="none" strike="noStrike" kern="1200" cap="none" spc="0" normalizeH="0" baseline="0" noProof="0">
                <a:ln w="3175">
                  <a:noFill/>
                </a:ln>
                <a:solidFill>
                  <a:prstClr val="black"/>
                </a:solidFill>
                <a:effectLst/>
                <a:uLnTx/>
                <a:uFillTx/>
                <a:latin typeface="Segoe UI Semibold" panose="020B0702040204020203" pitchFamily="34" charset="0"/>
                <a:ea typeface="+mn-ea"/>
                <a:cs typeface="Segoe UI Semibold" panose="020B0702040204020203" pitchFamily="34" charset="0"/>
              </a:endParaRPr>
            </a:p>
          </p:txBody>
        </p:sp>
        <p:sp>
          <p:nvSpPr>
            <p:cNvPr id="178" name="Rectangle: Rounded Corners 177">
              <a:extLst>
                <a:ext uri="{FF2B5EF4-FFF2-40B4-BE49-F238E27FC236}">
                  <a16:creationId xmlns:a16="http://schemas.microsoft.com/office/drawing/2014/main" id="{EA20D478-C7E5-B09A-0230-B09A4B134E51}"/>
                </a:ext>
              </a:extLst>
            </p:cNvPr>
            <p:cNvSpPr/>
            <p:nvPr/>
          </p:nvSpPr>
          <p:spPr>
            <a:xfrm>
              <a:off x="10843185" y="3486946"/>
              <a:ext cx="550832" cy="98692"/>
            </a:xfrm>
            <a:prstGeom prst="roundRect">
              <a:avLst>
                <a:gd name="adj" fmla="val 10024"/>
              </a:avLst>
            </a:prstGeom>
            <a:noFill/>
            <a:ln w="12700" cap="rnd">
              <a:solidFill>
                <a:schemeClr val="bg1">
                  <a:lumMod val="50000"/>
                  <a:lumOff val="50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400" b="0" i="0" u="none" strike="noStrike" kern="1200" cap="none" spc="0" normalizeH="0" baseline="0" noProof="0">
                <a:ln w="3175">
                  <a:noFill/>
                </a:ln>
                <a:solidFill>
                  <a:prstClr val="black"/>
                </a:solidFill>
                <a:effectLst/>
                <a:uLnTx/>
                <a:uFillTx/>
                <a:latin typeface="Segoe UI Semilight" panose="020B0402040204020203" pitchFamily="34" charset="0"/>
                <a:ea typeface="+mn-ea"/>
                <a:cs typeface="Segoe UI Semilight" panose="020B0402040204020203" pitchFamily="34" charset="0"/>
              </a:endParaRPr>
            </a:p>
          </p:txBody>
        </p:sp>
        <p:sp>
          <p:nvSpPr>
            <p:cNvPr id="179" name="Rectangle: Rounded Corners 178">
              <a:extLst>
                <a:ext uri="{FF2B5EF4-FFF2-40B4-BE49-F238E27FC236}">
                  <a16:creationId xmlns:a16="http://schemas.microsoft.com/office/drawing/2014/main" id="{D4E91A64-5673-FF5D-2863-88764C5CBC46}"/>
                </a:ext>
              </a:extLst>
            </p:cNvPr>
            <p:cNvSpPr/>
            <p:nvPr/>
          </p:nvSpPr>
          <p:spPr>
            <a:xfrm>
              <a:off x="10843185" y="3650124"/>
              <a:ext cx="550832" cy="98692"/>
            </a:xfrm>
            <a:prstGeom prst="roundRect">
              <a:avLst>
                <a:gd name="adj" fmla="val 10024"/>
              </a:avLst>
            </a:prstGeom>
            <a:noFill/>
            <a:ln w="12700" cap="rnd">
              <a:solidFill>
                <a:schemeClr val="bg1">
                  <a:lumMod val="50000"/>
                  <a:lumOff val="50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400" b="0" i="0" u="none" strike="noStrike" kern="1200" cap="none" spc="0" normalizeH="0" baseline="0" noProof="0">
                <a:ln w="3175">
                  <a:noFill/>
                </a:ln>
                <a:solidFill>
                  <a:prstClr val="black"/>
                </a:solidFill>
                <a:effectLst/>
                <a:uLnTx/>
                <a:uFillTx/>
                <a:latin typeface="Segoe UI Semilight" panose="020B0402040204020203" pitchFamily="34" charset="0"/>
                <a:ea typeface="+mn-ea"/>
                <a:cs typeface="Segoe UI Semilight" panose="020B0402040204020203" pitchFamily="34" charset="0"/>
              </a:endParaRPr>
            </a:p>
          </p:txBody>
        </p:sp>
        <p:sp>
          <p:nvSpPr>
            <p:cNvPr id="180" name="Rectangle: Rounded Corners 179">
              <a:extLst>
                <a:ext uri="{FF2B5EF4-FFF2-40B4-BE49-F238E27FC236}">
                  <a16:creationId xmlns:a16="http://schemas.microsoft.com/office/drawing/2014/main" id="{FD3C7B18-43C2-F104-9BC2-DEC5ABA6267C}"/>
                </a:ext>
              </a:extLst>
            </p:cNvPr>
            <p:cNvSpPr/>
            <p:nvPr/>
          </p:nvSpPr>
          <p:spPr>
            <a:xfrm>
              <a:off x="10843185" y="3810420"/>
              <a:ext cx="550832" cy="98692"/>
            </a:xfrm>
            <a:prstGeom prst="roundRect">
              <a:avLst>
                <a:gd name="adj" fmla="val 10024"/>
              </a:avLst>
            </a:prstGeom>
            <a:noFill/>
            <a:ln w="12700" cap="rnd">
              <a:solidFill>
                <a:schemeClr val="bg1">
                  <a:lumMod val="50000"/>
                  <a:lumOff val="50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400" b="0" i="0" u="none" strike="noStrike" kern="1200" cap="none" spc="0" normalizeH="0" baseline="0" noProof="0">
                <a:ln w="3175">
                  <a:noFill/>
                </a:ln>
                <a:solidFill>
                  <a:prstClr val="black"/>
                </a:solidFill>
                <a:effectLst/>
                <a:uLnTx/>
                <a:uFillTx/>
                <a:latin typeface="Segoe UI Semilight" panose="020B0402040204020203" pitchFamily="34" charset="0"/>
                <a:ea typeface="+mn-ea"/>
                <a:cs typeface="Segoe UI Semilight" panose="020B0402040204020203" pitchFamily="34" charset="0"/>
              </a:endParaRPr>
            </a:p>
          </p:txBody>
        </p:sp>
        <p:sp>
          <p:nvSpPr>
            <p:cNvPr id="181" name="Rectangle: Rounded Corners 180">
              <a:extLst>
                <a:ext uri="{FF2B5EF4-FFF2-40B4-BE49-F238E27FC236}">
                  <a16:creationId xmlns:a16="http://schemas.microsoft.com/office/drawing/2014/main" id="{8AF90A12-2516-3086-FF34-B53C06FC6663}"/>
                </a:ext>
              </a:extLst>
            </p:cNvPr>
            <p:cNvSpPr/>
            <p:nvPr/>
          </p:nvSpPr>
          <p:spPr bwMode="auto">
            <a:xfrm>
              <a:off x="10395074" y="4411399"/>
              <a:ext cx="1090690" cy="895375"/>
            </a:xfrm>
            <a:prstGeom prst="roundRect">
              <a:avLst>
                <a:gd name="adj" fmla="val 7222"/>
              </a:avLst>
            </a:prstGeom>
            <a:noFill/>
            <a:ln w="12700" cap="flat" cmpd="sng" algn="ctr">
              <a:solidFill>
                <a:schemeClr val="bg1">
                  <a:lumMod val="50000"/>
                  <a:lumOff val="50000"/>
                </a:schemeClr>
              </a:solidFill>
              <a:prstDash val="solid"/>
              <a:miter lim="800000"/>
            </a:ln>
            <a:effectLst/>
          </p:spPr>
          <p:txBody>
            <a:bodyPr lIns="288000" tIns="171450" bIns="171450"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Segoe UI Semibold"/>
                <a:ea typeface="+mn-ea"/>
                <a:cs typeface="+mn-cs"/>
              </a:endParaRPr>
            </a:p>
          </p:txBody>
        </p:sp>
        <p:sp>
          <p:nvSpPr>
            <p:cNvPr id="182" name="Rectangle: Rounded Corners 181">
              <a:extLst>
                <a:ext uri="{FF2B5EF4-FFF2-40B4-BE49-F238E27FC236}">
                  <a16:creationId xmlns:a16="http://schemas.microsoft.com/office/drawing/2014/main" id="{54A7D86D-5C31-3693-C821-66A927121E99}"/>
                </a:ext>
              </a:extLst>
            </p:cNvPr>
            <p:cNvSpPr/>
            <p:nvPr/>
          </p:nvSpPr>
          <p:spPr>
            <a:xfrm>
              <a:off x="10488512" y="4466088"/>
              <a:ext cx="905504" cy="98692"/>
            </a:xfrm>
            <a:prstGeom prst="roundRect">
              <a:avLst/>
            </a:prstGeom>
            <a:noFill/>
            <a:ln w="12700" cap="rnd">
              <a:solidFill>
                <a:schemeClr val="bg1">
                  <a:lumMod val="50000"/>
                  <a:lumOff val="50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800" b="0" i="0" u="none" strike="noStrike" kern="1200" cap="none" spc="0" normalizeH="0" baseline="0" noProof="0">
                <a:ln w="3175">
                  <a:noFill/>
                </a:ln>
                <a:solidFill>
                  <a:prstClr val="black"/>
                </a:solidFill>
                <a:effectLst/>
                <a:uLnTx/>
                <a:uFillTx/>
                <a:latin typeface="Segoe UI Semibold" panose="020B0702040204020203" pitchFamily="34" charset="0"/>
                <a:ea typeface="+mn-ea"/>
                <a:cs typeface="Segoe UI Semibold" panose="020B0702040204020203" pitchFamily="34" charset="0"/>
              </a:endParaRPr>
            </a:p>
          </p:txBody>
        </p:sp>
        <p:sp>
          <p:nvSpPr>
            <p:cNvPr id="183" name="Rectangle: Rounded Corners 182">
              <a:extLst>
                <a:ext uri="{FF2B5EF4-FFF2-40B4-BE49-F238E27FC236}">
                  <a16:creationId xmlns:a16="http://schemas.microsoft.com/office/drawing/2014/main" id="{AA593502-878F-AC8F-67ED-811060E2FE54}"/>
                </a:ext>
              </a:extLst>
            </p:cNvPr>
            <p:cNvSpPr/>
            <p:nvPr/>
          </p:nvSpPr>
          <p:spPr>
            <a:xfrm>
              <a:off x="10485385" y="4629905"/>
              <a:ext cx="267488" cy="461591"/>
            </a:xfrm>
            <a:prstGeom prst="roundRect">
              <a:avLst>
                <a:gd name="adj" fmla="val 12394"/>
              </a:avLst>
            </a:prstGeom>
            <a:noFill/>
            <a:ln w="12700" cap="rnd">
              <a:solidFill>
                <a:schemeClr val="bg1">
                  <a:lumMod val="50000"/>
                  <a:lumOff val="50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800" b="0" i="0" u="none" strike="noStrike" kern="1200" cap="none" spc="0" normalizeH="0" baseline="0" noProof="0">
                <a:ln w="3175">
                  <a:noFill/>
                </a:ln>
                <a:solidFill>
                  <a:prstClr val="black"/>
                </a:solidFill>
                <a:effectLst/>
                <a:uLnTx/>
                <a:uFillTx/>
                <a:latin typeface="Segoe UI Semibold" panose="020B0702040204020203" pitchFamily="34" charset="0"/>
                <a:ea typeface="+mn-ea"/>
                <a:cs typeface="Segoe UI Semibold" panose="020B0702040204020203" pitchFamily="34" charset="0"/>
              </a:endParaRPr>
            </a:p>
          </p:txBody>
        </p:sp>
        <p:sp>
          <p:nvSpPr>
            <p:cNvPr id="184" name="Rectangle: Rounded Corners 183">
              <a:extLst>
                <a:ext uri="{FF2B5EF4-FFF2-40B4-BE49-F238E27FC236}">
                  <a16:creationId xmlns:a16="http://schemas.microsoft.com/office/drawing/2014/main" id="{32D3DD35-CFC2-FD6A-0829-7B980F1AC533}"/>
                </a:ext>
              </a:extLst>
            </p:cNvPr>
            <p:cNvSpPr/>
            <p:nvPr/>
          </p:nvSpPr>
          <p:spPr>
            <a:xfrm>
              <a:off x="10478235" y="5153738"/>
              <a:ext cx="939934" cy="98692"/>
            </a:xfrm>
            <a:prstGeom prst="roundRect">
              <a:avLst/>
            </a:prstGeom>
            <a:noFill/>
            <a:ln w="12700" cap="rnd">
              <a:solidFill>
                <a:schemeClr val="bg1">
                  <a:lumMod val="50000"/>
                  <a:lumOff val="50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2000" b="0" i="0" u="none" strike="noStrike" kern="1200" cap="none" spc="0" normalizeH="0" baseline="0" noProof="0">
                <a:ln w="3175">
                  <a:noFill/>
                </a:ln>
                <a:solidFill>
                  <a:prstClr val="black"/>
                </a:solidFill>
                <a:effectLst/>
                <a:uLnTx/>
                <a:uFillTx/>
                <a:latin typeface="Segoe UI Semibold" panose="020B0702040204020203" pitchFamily="34" charset="0"/>
                <a:ea typeface="+mn-ea"/>
                <a:cs typeface="Segoe UI Semibold" panose="020B0702040204020203" pitchFamily="34" charset="0"/>
              </a:endParaRPr>
            </a:p>
          </p:txBody>
        </p:sp>
        <p:sp>
          <p:nvSpPr>
            <p:cNvPr id="185" name="Rectangle: Rounded Corners 184">
              <a:extLst>
                <a:ext uri="{FF2B5EF4-FFF2-40B4-BE49-F238E27FC236}">
                  <a16:creationId xmlns:a16="http://schemas.microsoft.com/office/drawing/2014/main" id="{51D3DD1B-F4F9-D5A1-8473-5613DC7F9204}"/>
                </a:ext>
              </a:extLst>
            </p:cNvPr>
            <p:cNvSpPr/>
            <p:nvPr/>
          </p:nvSpPr>
          <p:spPr>
            <a:xfrm>
              <a:off x="10843185" y="4648176"/>
              <a:ext cx="550832" cy="98692"/>
            </a:xfrm>
            <a:prstGeom prst="roundRect">
              <a:avLst>
                <a:gd name="adj" fmla="val 10024"/>
              </a:avLst>
            </a:prstGeom>
            <a:noFill/>
            <a:ln w="12700" cap="rnd">
              <a:solidFill>
                <a:schemeClr val="bg1">
                  <a:lumMod val="50000"/>
                  <a:lumOff val="50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400" b="0" i="0" u="none" strike="noStrike" kern="1200" cap="none" spc="0" normalizeH="0" baseline="0" noProof="0">
                <a:ln w="3175">
                  <a:noFill/>
                </a:ln>
                <a:solidFill>
                  <a:prstClr val="black"/>
                </a:solidFill>
                <a:effectLst/>
                <a:uLnTx/>
                <a:uFillTx/>
                <a:latin typeface="Segoe UI Semilight" panose="020B0402040204020203" pitchFamily="34" charset="0"/>
                <a:ea typeface="+mn-ea"/>
                <a:cs typeface="Segoe UI Semilight" panose="020B0402040204020203" pitchFamily="34" charset="0"/>
              </a:endParaRPr>
            </a:p>
          </p:txBody>
        </p:sp>
        <p:sp>
          <p:nvSpPr>
            <p:cNvPr id="186" name="Rectangle: Rounded Corners 185">
              <a:extLst>
                <a:ext uri="{FF2B5EF4-FFF2-40B4-BE49-F238E27FC236}">
                  <a16:creationId xmlns:a16="http://schemas.microsoft.com/office/drawing/2014/main" id="{C101B229-6950-B2E2-E28D-C1FB7C5B37B6}"/>
                </a:ext>
              </a:extLst>
            </p:cNvPr>
            <p:cNvSpPr/>
            <p:nvPr/>
          </p:nvSpPr>
          <p:spPr>
            <a:xfrm>
              <a:off x="10843185" y="4811354"/>
              <a:ext cx="550832" cy="98692"/>
            </a:xfrm>
            <a:prstGeom prst="roundRect">
              <a:avLst>
                <a:gd name="adj" fmla="val 10024"/>
              </a:avLst>
            </a:prstGeom>
            <a:noFill/>
            <a:ln w="12700" cap="rnd">
              <a:solidFill>
                <a:schemeClr val="bg1">
                  <a:lumMod val="50000"/>
                  <a:lumOff val="50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400" b="0" i="0" u="none" strike="noStrike" kern="1200" cap="none" spc="0" normalizeH="0" baseline="0" noProof="0">
                <a:ln w="3175">
                  <a:noFill/>
                </a:ln>
                <a:solidFill>
                  <a:prstClr val="black"/>
                </a:solidFill>
                <a:effectLst/>
                <a:uLnTx/>
                <a:uFillTx/>
                <a:latin typeface="Segoe UI Semilight" panose="020B0402040204020203" pitchFamily="34" charset="0"/>
                <a:ea typeface="+mn-ea"/>
                <a:cs typeface="Segoe UI Semilight" panose="020B0402040204020203" pitchFamily="34" charset="0"/>
              </a:endParaRPr>
            </a:p>
          </p:txBody>
        </p:sp>
        <p:sp>
          <p:nvSpPr>
            <p:cNvPr id="187" name="Rectangle: Rounded Corners 186">
              <a:extLst>
                <a:ext uri="{FF2B5EF4-FFF2-40B4-BE49-F238E27FC236}">
                  <a16:creationId xmlns:a16="http://schemas.microsoft.com/office/drawing/2014/main" id="{907EDB00-A3D2-AF0A-5EA3-C416CB9CA14E}"/>
                </a:ext>
              </a:extLst>
            </p:cNvPr>
            <p:cNvSpPr/>
            <p:nvPr/>
          </p:nvSpPr>
          <p:spPr>
            <a:xfrm>
              <a:off x="10843185" y="4971650"/>
              <a:ext cx="550832" cy="98692"/>
            </a:xfrm>
            <a:prstGeom prst="roundRect">
              <a:avLst>
                <a:gd name="adj" fmla="val 10024"/>
              </a:avLst>
            </a:prstGeom>
            <a:noFill/>
            <a:ln w="12700" cap="rnd">
              <a:solidFill>
                <a:schemeClr val="bg1">
                  <a:lumMod val="50000"/>
                  <a:lumOff val="50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400" b="0" i="0" u="none" strike="noStrike" kern="1200" cap="none" spc="0" normalizeH="0" baseline="0" noProof="0">
                <a:ln w="3175">
                  <a:noFill/>
                </a:ln>
                <a:solidFill>
                  <a:prstClr val="black"/>
                </a:solidFill>
                <a:effectLst/>
                <a:uLnTx/>
                <a:uFillTx/>
                <a:latin typeface="Segoe UI Semilight" panose="020B0402040204020203" pitchFamily="34" charset="0"/>
                <a:ea typeface="+mn-ea"/>
                <a:cs typeface="Segoe UI Semilight" panose="020B0402040204020203" pitchFamily="34" charset="0"/>
              </a:endParaRPr>
            </a:p>
          </p:txBody>
        </p:sp>
      </p:grpSp>
      <p:sp>
        <p:nvSpPr>
          <p:cNvPr id="188" name="TextBox 187">
            <a:extLst>
              <a:ext uri="{FF2B5EF4-FFF2-40B4-BE49-F238E27FC236}">
                <a16:creationId xmlns:a16="http://schemas.microsoft.com/office/drawing/2014/main" id="{9F664757-5992-8EBA-1DD7-4A21BBCC92ED}"/>
              </a:ext>
            </a:extLst>
          </p:cNvPr>
          <p:cNvSpPr txBox="1"/>
          <p:nvPr/>
        </p:nvSpPr>
        <p:spPr>
          <a:xfrm>
            <a:off x="10632628" y="1596941"/>
            <a:ext cx="652422" cy="246221"/>
          </a:xfrm>
          <a:prstGeom prst="rect">
            <a:avLst/>
          </a:prstGeom>
          <a:noFill/>
        </p:spPr>
        <p:txBody>
          <a:bodyPr wrap="none" lIns="0" tIns="0" rIns="0" bIns="0">
            <a:sp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r>
              <a:rPr kumimoji="0" lang="en-US" sz="1600" b="0" i="0" u="none" strike="noStrike" kern="1200" cap="none" spc="0" normalizeH="0" baseline="0" noProof="0">
                <a:ln w="3175">
                  <a:noFill/>
                </a:ln>
                <a:solidFill>
                  <a:srgbClr val="FFFFFF"/>
                </a:solidFill>
                <a:effectLst/>
                <a:uLnTx/>
                <a:uFillTx/>
                <a:latin typeface="Segoe UI Semibold"/>
                <a:ea typeface="+mn-ea"/>
                <a:cs typeface="+mn-cs"/>
              </a:rPr>
              <a:t>Agents</a:t>
            </a:r>
          </a:p>
        </p:txBody>
      </p:sp>
      <p:sp>
        <p:nvSpPr>
          <p:cNvPr id="196" name="Rectangle: Rounded Corners 195">
            <a:extLst>
              <a:ext uri="{FF2B5EF4-FFF2-40B4-BE49-F238E27FC236}">
                <a16:creationId xmlns:a16="http://schemas.microsoft.com/office/drawing/2014/main" id="{645483C9-8BE0-9B27-96C6-8568C14BBCDE}"/>
              </a:ext>
            </a:extLst>
          </p:cNvPr>
          <p:cNvSpPr>
            <a:spLocks/>
          </p:cNvSpPr>
          <p:nvPr/>
        </p:nvSpPr>
        <p:spPr bwMode="auto">
          <a:xfrm>
            <a:off x="9964108" y="1366937"/>
            <a:ext cx="1952624" cy="4248086"/>
          </a:xfrm>
          <a:prstGeom prst="roundRect">
            <a:avLst>
              <a:gd name="adj" fmla="val 9368"/>
            </a:avLst>
          </a:prstGeom>
          <a:noFill/>
          <a:ln w="19050" cap="rnd">
            <a:solidFill>
              <a:schemeClr val="accent1">
                <a:lumMod val="40000"/>
                <a:lumOff val="60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39" name="Freeform: Shape 38">
            <a:extLst>
              <a:ext uri="{FF2B5EF4-FFF2-40B4-BE49-F238E27FC236}">
                <a16:creationId xmlns:a16="http://schemas.microsoft.com/office/drawing/2014/main" id="{DC2460B7-1471-7686-4B6B-7DBC1D7FC8A3}"/>
              </a:ext>
            </a:extLst>
          </p:cNvPr>
          <p:cNvSpPr/>
          <p:nvPr/>
        </p:nvSpPr>
        <p:spPr>
          <a:xfrm>
            <a:off x="3120568" y="319857"/>
            <a:ext cx="6547478" cy="968419"/>
          </a:xfrm>
          <a:custGeom>
            <a:avLst/>
            <a:gdLst>
              <a:gd name="connsiteX0" fmla="*/ 169042 w 6547478"/>
              <a:gd name="connsiteY0" fmla="*/ 0 h 968419"/>
              <a:gd name="connsiteX1" fmla="*/ 6378436 w 6547478"/>
              <a:gd name="connsiteY1" fmla="*/ 0 h 968419"/>
              <a:gd name="connsiteX2" fmla="*/ 6547478 w 6547478"/>
              <a:gd name="connsiteY2" fmla="*/ 169042 h 968419"/>
              <a:gd name="connsiteX3" fmla="*/ 6547478 w 6547478"/>
              <a:gd name="connsiteY3" fmla="*/ 968419 h 968419"/>
              <a:gd name="connsiteX4" fmla="*/ 0 w 6547478"/>
              <a:gd name="connsiteY4" fmla="*/ 968419 h 968419"/>
              <a:gd name="connsiteX5" fmla="*/ 0 w 6547478"/>
              <a:gd name="connsiteY5" fmla="*/ 169042 h 968419"/>
              <a:gd name="connsiteX6" fmla="*/ 169042 w 6547478"/>
              <a:gd name="connsiteY6" fmla="*/ 0 h 968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547478" h="968419">
                <a:moveTo>
                  <a:pt x="169042" y="0"/>
                </a:moveTo>
                <a:lnTo>
                  <a:pt x="6378436" y="0"/>
                </a:lnTo>
                <a:cubicBezTo>
                  <a:pt x="6471795" y="0"/>
                  <a:pt x="6547478" y="75683"/>
                  <a:pt x="6547478" y="169042"/>
                </a:cubicBezTo>
                <a:lnTo>
                  <a:pt x="6547478" y="968419"/>
                </a:lnTo>
                <a:lnTo>
                  <a:pt x="0" y="968419"/>
                </a:lnTo>
                <a:lnTo>
                  <a:pt x="0" y="169042"/>
                </a:lnTo>
                <a:cubicBezTo>
                  <a:pt x="0" y="75683"/>
                  <a:pt x="75683" y="0"/>
                  <a:pt x="169042" y="0"/>
                </a:cubicBezTo>
                <a:close/>
              </a:path>
            </a:pathLst>
          </a:custGeom>
          <a:solidFill>
            <a:srgbClr val="162A37"/>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40" name="Freeform: Shape 39">
            <a:extLst>
              <a:ext uri="{FF2B5EF4-FFF2-40B4-BE49-F238E27FC236}">
                <a16:creationId xmlns:a16="http://schemas.microsoft.com/office/drawing/2014/main" id="{16B9AC58-11BF-65A2-87B3-B7A75F5084CB}"/>
              </a:ext>
            </a:extLst>
          </p:cNvPr>
          <p:cNvSpPr/>
          <p:nvPr/>
        </p:nvSpPr>
        <p:spPr>
          <a:xfrm>
            <a:off x="3120568" y="5538914"/>
            <a:ext cx="6547478" cy="968420"/>
          </a:xfrm>
          <a:custGeom>
            <a:avLst/>
            <a:gdLst>
              <a:gd name="connsiteX0" fmla="*/ 0 w 6547478"/>
              <a:gd name="connsiteY0" fmla="*/ 0 h 968420"/>
              <a:gd name="connsiteX1" fmla="*/ 6547478 w 6547478"/>
              <a:gd name="connsiteY1" fmla="*/ 0 h 968420"/>
              <a:gd name="connsiteX2" fmla="*/ 6547478 w 6547478"/>
              <a:gd name="connsiteY2" fmla="*/ 799379 h 968420"/>
              <a:gd name="connsiteX3" fmla="*/ 6444235 w 6547478"/>
              <a:gd name="connsiteY3" fmla="*/ 955137 h 968420"/>
              <a:gd name="connsiteX4" fmla="*/ 6378441 w 6547478"/>
              <a:gd name="connsiteY4" fmla="*/ 968420 h 968420"/>
              <a:gd name="connsiteX5" fmla="*/ 169037 w 6547478"/>
              <a:gd name="connsiteY5" fmla="*/ 968420 h 968420"/>
              <a:gd name="connsiteX6" fmla="*/ 103244 w 6547478"/>
              <a:gd name="connsiteY6" fmla="*/ 955137 h 968420"/>
              <a:gd name="connsiteX7" fmla="*/ 0 w 6547478"/>
              <a:gd name="connsiteY7" fmla="*/ 799379 h 968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47478" h="968420">
                <a:moveTo>
                  <a:pt x="0" y="0"/>
                </a:moveTo>
                <a:lnTo>
                  <a:pt x="6547478" y="0"/>
                </a:lnTo>
                <a:lnTo>
                  <a:pt x="6547478" y="799379"/>
                </a:lnTo>
                <a:cubicBezTo>
                  <a:pt x="6547478" y="869398"/>
                  <a:pt x="6504906" y="929475"/>
                  <a:pt x="6444235" y="955137"/>
                </a:cubicBezTo>
                <a:lnTo>
                  <a:pt x="6378441" y="968420"/>
                </a:lnTo>
                <a:lnTo>
                  <a:pt x="169037" y="968420"/>
                </a:lnTo>
                <a:lnTo>
                  <a:pt x="103244" y="955137"/>
                </a:lnTo>
                <a:cubicBezTo>
                  <a:pt x="42572" y="929475"/>
                  <a:pt x="0" y="869398"/>
                  <a:pt x="0" y="799379"/>
                </a:cubicBezTo>
                <a:close/>
              </a:path>
            </a:pathLst>
          </a:custGeom>
          <a:solidFill>
            <a:srgbClr val="162A37"/>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41" name="Freeform: Shape 40">
            <a:extLst>
              <a:ext uri="{FF2B5EF4-FFF2-40B4-BE49-F238E27FC236}">
                <a16:creationId xmlns:a16="http://schemas.microsoft.com/office/drawing/2014/main" id="{C315209B-FD9A-1B19-2DAA-FDA63427C589}"/>
              </a:ext>
            </a:extLst>
          </p:cNvPr>
          <p:cNvSpPr>
            <a:spLocks/>
          </p:cNvSpPr>
          <p:nvPr/>
        </p:nvSpPr>
        <p:spPr>
          <a:xfrm>
            <a:off x="3120567" y="1288275"/>
            <a:ext cx="3273739" cy="4250638"/>
          </a:xfrm>
          <a:custGeom>
            <a:avLst/>
            <a:gdLst>
              <a:gd name="connsiteX0" fmla="*/ 0 w 3273739"/>
              <a:gd name="connsiteY0" fmla="*/ 0 h 4250638"/>
              <a:gd name="connsiteX1" fmla="*/ 3273739 w 3273739"/>
              <a:gd name="connsiteY1" fmla="*/ 0 h 4250638"/>
              <a:gd name="connsiteX2" fmla="*/ 3273739 w 3273739"/>
              <a:gd name="connsiteY2" fmla="*/ 4250638 h 4250638"/>
              <a:gd name="connsiteX3" fmla="*/ 0 w 3273739"/>
              <a:gd name="connsiteY3" fmla="*/ 4250638 h 4250638"/>
            </a:gdLst>
            <a:ahLst/>
            <a:cxnLst>
              <a:cxn ang="0">
                <a:pos x="connsiteX0" y="connsiteY0"/>
              </a:cxn>
              <a:cxn ang="0">
                <a:pos x="connsiteX1" y="connsiteY1"/>
              </a:cxn>
              <a:cxn ang="0">
                <a:pos x="connsiteX2" y="connsiteY2"/>
              </a:cxn>
              <a:cxn ang="0">
                <a:pos x="connsiteX3" y="connsiteY3"/>
              </a:cxn>
            </a:cxnLst>
            <a:rect l="l" t="t" r="r" b="b"/>
            <a:pathLst>
              <a:path w="3273739" h="4250638">
                <a:moveTo>
                  <a:pt x="0" y="0"/>
                </a:moveTo>
                <a:lnTo>
                  <a:pt x="3273739" y="0"/>
                </a:lnTo>
                <a:lnTo>
                  <a:pt x="3273739" y="4250638"/>
                </a:lnTo>
                <a:lnTo>
                  <a:pt x="0" y="4250638"/>
                </a:lnTo>
                <a:close/>
              </a:path>
            </a:pathLst>
          </a:custGeom>
          <a:solidFill>
            <a:srgbClr val="162A37"/>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42" name="Freeform: Shape 41">
            <a:extLst>
              <a:ext uri="{FF2B5EF4-FFF2-40B4-BE49-F238E27FC236}">
                <a16:creationId xmlns:a16="http://schemas.microsoft.com/office/drawing/2014/main" id="{EE209E9D-E679-94B7-3761-F6B9904FAF22}"/>
              </a:ext>
            </a:extLst>
          </p:cNvPr>
          <p:cNvSpPr/>
          <p:nvPr/>
        </p:nvSpPr>
        <p:spPr>
          <a:xfrm>
            <a:off x="6394308" y="1288275"/>
            <a:ext cx="3273739" cy="1416439"/>
          </a:xfrm>
          <a:custGeom>
            <a:avLst/>
            <a:gdLst>
              <a:gd name="connsiteX0" fmla="*/ 0 w 3273739"/>
              <a:gd name="connsiteY0" fmla="*/ 0 h 1416439"/>
              <a:gd name="connsiteX1" fmla="*/ 3273739 w 3273739"/>
              <a:gd name="connsiteY1" fmla="*/ 0 h 1416439"/>
              <a:gd name="connsiteX2" fmla="*/ 3273739 w 3273739"/>
              <a:gd name="connsiteY2" fmla="*/ 1416439 h 1416439"/>
              <a:gd name="connsiteX3" fmla="*/ 0 w 3273739"/>
              <a:gd name="connsiteY3" fmla="*/ 1416439 h 1416439"/>
            </a:gdLst>
            <a:ahLst/>
            <a:cxnLst>
              <a:cxn ang="0">
                <a:pos x="connsiteX0" y="connsiteY0"/>
              </a:cxn>
              <a:cxn ang="0">
                <a:pos x="connsiteX1" y="connsiteY1"/>
              </a:cxn>
              <a:cxn ang="0">
                <a:pos x="connsiteX2" y="connsiteY2"/>
              </a:cxn>
              <a:cxn ang="0">
                <a:pos x="connsiteX3" y="connsiteY3"/>
              </a:cxn>
            </a:cxnLst>
            <a:rect l="l" t="t" r="r" b="b"/>
            <a:pathLst>
              <a:path w="3273739" h="1416439">
                <a:moveTo>
                  <a:pt x="0" y="0"/>
                </a:moveTo>
                <a:lnTo>
                  <a:pt x="3273739" y="0"/>
                </a:lnTo>
                <a:lnTo>
                  <a:pt x="3273739" y="1416439"/>
                </a:lnTo>
                <a:lnTo>
                  <a:pt x="0" y="1416439"/>
                </a:lnTo>
                <a:close/>
              </a:path>
            </a:pathLst>
          </a:custGeom>
          <a:solidFill>
            <a:srgbClr val="172C38"/>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43" name="Freeform: Shape 42">
            <a:extLst>
              <a:ext uri="{FF2B5EF4-FFF2-40B4-BE49-F238E27FC236}">
                <a16:creationId xmlns:a16="http://schemas.microsoft.com/office/drawing/2014/main" id="{D3F5F9CF-15FF-8506-4C5F-E623EB343216}"/>
              </a:ext>
            </a:extLst>
          </p:cNvPr>
          <p:cNvSpPr/>
          <p:nvPr/>
        </p:nvSpPr>
        <p:spPr>
          <a:xfrm>
            <a:off x="6381652" y="2699899"/>
            <a:ext cx="3286396" cy="1421915"/>
          </a:xfrm>
          <a:custGeom>
            <a:avLst/>
            <a:gdLst>
              <a:gd name="connsiteX0" fmla="*/ 0 w 3273739"/>
              <a:gd name="connsiteY0" fmla="*/ 0 h 1416439"/>
              <a:gd name="connsiteX1" fmla="*/ 3273739 w 3273739"/>
              <a:gd name="connsiteY1" fmla="*/ 0 h 1416439"/>
              <a:gd name="connsiteX2" fmla="*/ 3273739 w 3273739"/>
              <a:gd name="connsiteY2" fmla="*/ 1416439 h 1416439"/>
              <a:gd name="connsiteX3" fmla="*/ 0 w 3273739"/>
              <a:gd name="connsiteY3" fmla="*/ 1416439 h 1416439"/>
            </a:gdLst>
            <a:ahLst/>
            <a:cxnLst>
              <a:cxn ang="0">
                <a:pos x="connsiteX0" y="connsiteY0"/>
              </a:cxn>
              <a:cxn ang="0">
                <a:pos x="connsiteX1" y="connsiteY1"/>
              </a:cxn>
              <a:cxn ang="0">
                <a:pos x="connsiteX2" y="connsiteY2"/>
              </a:cxn>
              <a:cxn ang="0">
                <a:pos x="connsiteX3" y="connsiteY3"/>
              </a:cxn>
            </a:cxnLst>
            <a:rect l="l" t="t" r="r" b="b"/>
            <a:pathLst>
              <a:path w="3273739" h="1416439">
                <a:moveTo>
                  <a:pt x="0" y="0"/>
                </a:moveTo>
                <a:lnTo>
                  <a:pt x="3273739" y="0"/>
                </a:lnTo>
                <a:lnTo>
                  <a:pt x="3273739" y="1416439"/>
                </a:lnTo>
                <a:lnTo>
                  <a:pt x="0" y="1416439"/>
                </a:lnTo>
                <a:close/>
              </a:path>
            </a:pathLst>
          </a:custGeom>
          <a:solidFill>
            <a:srgbClr val="172C38"/>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44" name="Freeform: Shape 43">
            <a:extLst>
              <a:ext uri="{FF2B5EF4-FFF2-40B4-BE49-F238E27FC236}">
                <a16:creationId xmlns:a16="http://schemas.microsoft.com/office/drawing/2014/main" id="{0D436679-9420-B854-2A77-1E3DACF37549}"/>
              </a:ext>
            </a:extLst>
          </p:cNvPr>
          <p:cNvSpPr/>
          <p:nvPr/>
        </p:nvSpPr>
        <p:spPr>
          <a:xfrm>
            <a:off x="6394308" y="4122474"/>
            <a:ext cx="3273739" cy="1416439"/>
          </a:xfrm>
          <a:custGeom>
            <a:avLst/>
            <a:gdLst>
              <a:gd name="connsiteX0" fmla="*/ 0 w 3273739"/>
              <a:gd name="connsiteY0" fmla="*/ 0 h 1416439"/>
              <a:gd name="connsiteX1" fmla="*/ 3273739 w 3273739"/>
              <a:gd name="connsiteY1" fmla="*/ 0 h 1416439"/>
              <a:gd name="connsiteX2" fmla="*/ 3273739 w 3273739"/>
              <a:gd name="connsiteY2" fmla="*/ 1416439 h 1416439"/>
              <a:gd name="connsiteX3" fmla="*/ 0 w 3273739"/>
              <a:gd name="connsiteY3" fmla="*/ 1416439 h 1416439"/>
            </a:gdLst>
            <a:ahLst/>
            <a:cxnLst>
              <a:cxn ang="0">
                <a:pos x="connsiteX0" y="connsiteY0"/>
              </a:cxn>
              <a:cxn ang="0">
                <a:pos x="connsiteX1" y="connsiteY1"/>
              </a:cxn>
              <a:cxn ang="0">
                <a:pos x="connsiteX2" y="connsiteY2"/>
              </a:cxn>
              <a:cxn ang="0">
                <a:pos x="connsiteX3" y="connsiteY3"/>
              </a:cxn>
            </a:cxnLst>
            <a:rect l="l" t="t" r="r" b="b"/>
            <a:pathLst>
              <a:path w="3273739" h="1416439">
                <a:moveTo>
                  <a:pt x="0" y="0"/>
                </a:moveTo>
                <a:lnTo>
                  <a:pt x="3273739" y="0"/>
                </a:lnTo>
                <a:lnTo>
                  <a:pt x="3273739" y="1416439"/>
                </a:lnTo>
                <a:lnTo>
                  <a:pt x="0" y="1416439"/>
                </a:lnTo>
                <a:close/>
              </a:path>
            </a:pathLst>
          </a:custGeom>
          <a:solidFill>
            <a:srgbClr val="172C38"/>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45" name="Rectangle 44">
            <a:extLst>
              <a:ext uri="{FF2B5EF4-FFF2-40B4-BE49-F238E27FC236}">
                <a16:creationId xmlns:a16="http://schemas.microsoft.com/office/drawing/2014/main" id="{1169D223-6839-5BF3-83A3-FDB8F817F6B0}"/>
              </a:ext>
            </a:extLst>
          </p:cNvPr>
          <p:cNvSpPr>
            <a:spLocks/>
          </p:cNvSpPr>
          <p:nvPr/>
        </p:nvSpPr>
        <p:spPr>
          <a:xfrm>
            <a:off x="5160975" y="5823069"/>
            <a:ext cx="2466664" cy="400110"/>
          </a:xfrm>
          <a:prstGeom prst="rect">
            <a:avLst/>
          </a:prstGeom>
          <a:no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mn-ea"/>
                <a:cs typeface="+mn-cs"/>
              </a:rPr>
              <a:t>Foundation models</a:t>
            </a:r>
          </a:p>
        </p:txBody>
      </p:sp>
      <p:cxnSp>
        <p:nvCxnSpPr>
          <p:cNvPr id="46" name="Straight Connector 45">
            <a:extLst>
              <a:ext uri="{FF2B5EF4-FFF2-40B4-BE49-F238E27FC236}">
                <a16:creationId xmlns:a16="http://schemas.microsoft.com/office/drawing/2014/main" id="{3816ADD0-DB2F-43B4-D4D4-7C772AFF29B1}"/>
              </a:ext>
            </a:extLst>
          </p:cNvPr>
          <p:cNvCxnSpPr/>
          <p:nvPr/>
        </p:nvCxnSpPr>
        <p:spPr>
          <a:xfrm>
            <a:off x="3120568" y="1288275"/>
            <a:ext cx="6547478" cy="0"/>
          </a:xfrm>
          <a:prstGeom prst="line">
            <a:avLst/>
          </a:prstGeom>
          <a:ln w="19050">
            <a:solidFill>
              <a:schemeClr val="tx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B994774E-9123-5580-AAF6-7E89A26E4D4E}"/>
              </a:ext>
            </a:extLst>
          </p:cNvPr>
          <p:cNvCxnSpPr/>
          <p:nvPr/>
        </p:nvCxnSpPr>
        <p:spPr>
          <a:xfrm>
            <a:off x="6394308" y="2704714"/>
            <a:ext cx="3273739" cy="0"/>
          </a:xfrm>
          <a:prstGeom prst="line">
            <a:avLst/>
          </a:prstGeom>
          <a:ln w="19050">
            <a:solidFill>
              <a:schemeClr val="tx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A84A0C0C-1221-3545-039F-C2B01BBA5A19}"/>
              </a:ext>
            </a:extLst>
          </p:cNvPr>
          <p:cNvCxnSpPr/>
          <p:nvPr/>
        </p:nvCxnSpPr>
        <p:spPr>
          <a:xfrm>
            <a:off x="6394308" y="4121814"/>
            <a:ext cx="3273739" cy="0"/>
          </a:xfrm>
          <a:prstGeom prst="line">
            <a:avLst/>
          </a:prstGeom>
          <a:ln w="19050">
            <a:solidFill>
              <a:schemeClr val="tx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84E8F365-BABB-01A7-51C4-FF49ECFD2744}"/>
              </a:ext>
            </a:extLst>
          </p:cNvPr>
          <p:cNvCxnSpPr/>
          <p:nvPr/>
        </p:nvCxnSpPr>
        <p:spPr>
          <a:xfrm>
            <a:off x="3120568" y="5538914"/>
            <a:ext cx="6547478" cy="0"/>
          </a:xfrm>
          <a:prstGeom prst="line">
            <a:avLst/>
          </a:prstGeom>
          <a:ln w="19050">
            <a:solidFill>
              <a:schemeClr val="tx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CE73A273-FEBE-F95A-516B-91AA62F6692B}"/>
              </a:ext>
            </a:extLst>
          </p:cNvPr>
          <p:cNvCxnSpPr>
            <a:cxnSpLocks/>
          </p:cNvCxnSpPr>
          <p:nvPr/>
        </p:nvCxnSpPr>
        <p:spPr>
          <a:xfrm>
            <a:off x="6394307" y="1288275"/>
            <a:ext cx="0" cy="4250638"/>
          </a:xfrm>
          <a:prstGeom prst="line">
            <a:avLst/>
          </a:prstGeom>
          <a:ln w="19050">
            <a:solidFill>
              <a:schemeClr val="tx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6" name="Rectangle: Rounded Corners 55">
            <a:extLst>
              <a:ext uri="{FF2B5EF4-FFF2-40B4-BE49-F238E27FC236}">
                <a16:creationId xmlns:a16="http://schemas.microsoft.com/office/drawing/2014/main" id="{1EC6A37E-2B36-6835-8152-55B724D4F534}"/>
              </a:ext>
            </a:extLst>
          </p:cNvPr>
          <p:cNvSpPr/>
          <p:nvPr/>
        </p:nvSpPr>
        <p:spPr bwMode="auto">
          <a:xfrm>
            <a:off x="3120568" y="319856"/>
            <a:ext cx="6547478" cy="6187479"/>
          </a:xfrm>
          <a:prstGeom prst="roundRect">
            <a:avLst>
              <a:gd name="adj" fmla="val 2732"/>
            </a:avLst>
          </a:prstGeom>
          <a:noFill/>
          <a:ln w="41275" cap="flat" cmpd="sng" algn="ctr">
            <a:gradFill flip="none" rotWithShape="1">
              <a:gsLst>
                <a:gs pos="100000">
                  <a:schemeClr val="accent3"/>
                </a:gs>
                <a:gs pos="0">
                  <a:schemeClr val="accent1"/>
                </a:gs>
              </a:gsLst>
              <a:lin ang="0" scaled="1"/>
              <a:tileRect/>
            </a:gradFill>
            <a:prstDash val="solid"/>
            <a:miter lim="800000"/>
          </a:ln>
          <a:effectLst/>
        </p:spPr>
        <p:txBody>
          <a:bodyPr lIns="288000" tIns="171450" bIns="171450"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Segoe UI Semibold"/>
              <a:ea typeface="+mn-ea"/>
              <a:cs typeface="+mn-cs"/>
            </a:endParaRPr>
          </a:p>
        </p:txBody>
      </p:sp>
      <p:sp>
        <p:nvSpPr>
          <p:cNvPr id="77" name="Rectangle: Rounded Corners 76">
            <a:extLst>
              <a:ext uri="{FF2B5EF4-FFF2-40B4-BE49-F238E27FC236}">
                <a16:creationId xmlns:a16="http://schemas.microsoft.com/office/drawing/2014/main" id="{E588C093-BB43-4B67-65F3-63669B4AF3FA}"/>
              </a:ext>
            </a:extLst>
          </p:cNvPr>
          <p:cNvSpPr>
            <a:spLocks/>
          </p:cNvSpPr>
          <p:nvPr/>
        </p:nvSpPr>
        <p:spPr>
          <a:xfrm>
            <a:off x="6484617" y="1417798"/>
            <a:ext cx="3051390" cy="1169790"/>
          </a:xfrm>
          <a:prstGeom prst="roundRect">
            <a:avLst>
              <a:gd name="adj" fmla="val 8300"/>
            </a:avLst>
          </a:prstGeom>
          <a:noFill/>
          <a:ln w="19050" cap="rnd">
            <a:solidFill>
              <a:schemeClr val="accent1">
                <a:lumMod val="40000"/>
                <a:lumOff val="60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ts val="600"/>
              </a:spcAft>
              <a:buClrTx/>
              <a:buSzTx/>
              <a:buFontTx/>
              <a:buNone/>
              <a:tabLst>
                <a:tab pos="750370" algn="l"/>
              </a:tabLst>
              <a:defRPr/>
            </a:pPr>
            <a:endParaRPr kumimoji="0" lang="en-US" sz="14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78" name="Rectangle: Rounded Corners 77">
            <a:extLst>
              <a:ext uri="{FF2B5EF4-FFF2-40B4-BE49-F238E27FC236}">
                <a16:creationId xmlns:a16="http://schemas.microsoft.com/office/drawing/2014/main" id="{A1885123-10BB-A48C-1E65-6455B0107880}"/>
              </a:ext>
            </a:extLst>
          </p:cNvPr>
          <p:cNvSpPr>
            <a:spLocks/>
          </p:cNvSpPr>
          <p:nvPr/>
        </p:nvSpPr>
        <p:spPr>
          <a:xfrm>
            <a:off x="6484617" y="2828369"/>
            <a:ext cx="3051390" cy="1169790"/>
          </a:xfrm>
          <a:prstGeom prst="roundRect">
            <a:avLst>
              <a:gd name="adj" fmla="val 8300"/>
            </a:avLst>
          </a:prstGeom>
          <a:noFill/>
          <a:ln w="19050" cap="rnd">
            <a:solidFill>
              <a:schemeClr val="accent1">
                <a:lumMod val="40000"/>
                <a:lumOff val="60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ts val="600"/>
              </a:spcAft>
              <a:buClrTx/>
              <a:buSzTx/>
              <a:buFontTx/>
              <a:buNone/>
              <a:tabLst>
                <a:tab pos="750370" algn="l"/>
              </a:tabLst>
              <a:defRPr/>
            </a:pPr>
            <a:endParaRPr kumimoji="0" lang="en-US" sz="14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79" name="Rectangle: Rounded Corners 78">
            <a:extLst>
              <a:ext uri="{FF2B5EF4-FFF2-40B4-BE49-F238E27FC236}">
                <a16:creationId xmlns:a16="http://schemas.microsoft.com/office/drawing/2014/main" id="{A14E54D4-4B1E-B323-A378-691D9271D3F6}"/>
              </a:ext>
            </a:extLst>
          </p:cNvPr>
          <p:cNvSpPr/>
          <p:nvPr/>
        </p:nvSpPr>
        <p:spPr>
          <a:xfrm>
            <a:off x="3850823" y="1420811"/>
            <a:ext cx="1811456" cy="4011059"/>
          </a:xfrm>
          <a:prstGeom prst="roundRect">
            <a:avLst>
              <a:gd name="adj" fmla="val 8328"/>
            </a:avLst>
          </a:prstGeom>
          <a:noFill/>
          <a:ln w="19050" cap="rnd">
            <a:solidFill>
              <a:schemeClr val="accent1">
                <a:lumMod val="40000"/>
                <a:lumOff val="60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82" name="Rectangle: Rounded Corners 81">
            <a:extLst>
              <a:ext uri="{FF2B5EF4-FFF2-40B4-BE49-F238E27FC236}">
                <a16:creationId xmlns:a16="http://schemas.microsoft.com/office/drawing/2014/main" id="{06E802E6-21E8-E019-F3B5-F7D83F81AFD2}"/>
              </a:ext>
            </a:extLst>
          </p:cNvPr>
          <p:cNvSpPr/>
          <p:nvPr/>
        </p:nvSpPr>
        <p:spPr bwMode="auto">
          <a:xfrm>
            <a:off x="3368847" y="5775960"/>
            <a:ext cx="6050920" cy="494328"/>
          </a:xfrm>
          <a:prstGeom prst="roundRect">
            <a:avLst>
              <a:gd name="adj" fmla="val 9368"/>
            </a:avLst>
          </a:prstGeom>
          <a:noFill/>
          <a:ln w="19050" cap="rnd">
            <a:solidFill>
              <a:schemeClr val="accent1">
                <a:lumMod val="40000"/>
                <a:lumOff val="60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solidFill>
                <a:srgbClr val="FFFFFF"/>
              </a:solidFill>
              <a:effectLst/>
              <a:uLnTx/>
              <a:uFillTx/>
              <a:latin typeface="Segoe UI Semibold"/>
              <a:ea typeface="+mn-ea"/>
              <a:cs typeface="Segoe UI" pitchFamily="34" charset="0"/>
            </a:endParaRPr>
          </a:p>
        </p:txBody>
      </p:sp>
      <p:sp>
        <p:nvSpPr>
          <p:cNvPr id="89" name="Rectangle: Rounded Corners 88">
            <a:extLst>
              <a:ext uri="{FF2B5EF4-FFF2-40B4-BE49-F238E27FC236}">
                <a16:creationId xmlns:a16="http://schemas.microsoft.com/office/drawing/2014/main" id="{CB0C48FD-CF10-48A2-0852-22A532BAF22F}"/>
              </a:ext>
            </a:extLst>
          </p:cNvPr>
          <p:cNvSpPr>
            <a:spLocks/>
          </p:cNvSpPr>
          <p:nvPr/>
        </p:nvSpPr>
        <p:spPr>
          <a:xfrm>
            <a:off x="6516661" y="4240322"/>
            <a:ext cx="3051390" cy="1169790"/>
          </a:xfrm>
          <a:prstGeom prst="roundRect">
            <a:avLst>
              <a:gd name="adj" fmla="val 8300"/>
            </a:avLst>
          </a:prstGeom>
          <a:noFill/>
          <a:ln w="19050" cap="rnd">
            <a:solidFill>
              <a:schemeClr val="accent1">
                <a:lumMod val="40000"/>
                <a:lumOff val="60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ts val="600"/>
              </a:spcAft>
              <a:buClrTx/>
              <a:buSzTx/>
              <a:buFontTx/>
              <a:buNone/>
              <a:tabLst>
                <a:tab pos="750370" algn="l"/>
              </a:tabLst>
              <a:defRPr/>
            </a:pPr>
            <a:endParaRPr kumimoji="0" lang="en-US" sz="1600" b="0" i="0" u="none" strike="noStrike" kern="1200" cap="none" spc="0" normalizeH="0" baseline="0" noProof="0">
              <a:ln w="3175">
                <a:noFill/>
              </a:ln>
              <a:solidFill>
                <a:srgbClr val="FFFFFF"/>
              </a:solidFill>
              <a:effectLst/>
              <a:uLnTx/>
              <a:uFillTx/>
              <a:latin typeface="Segoe UI"/>
              <a:ea typeface="+mn-ea"/>
              <a:cs typeface="+mn-cs"/>
            </a:endParaRPr>
          </a:p>
        </p:txBody>
      </p:sp>
      <p:sp>
        <p:nvSpPr>
          <p:cNvPr id="91" name="Rectangle 90">
            <a:extLst>
              <a:ext uri="{FF2B5EF4-FFF2-40B4-BE49-F238E27FC236}">
                <a16:creationId xmlns:a16="http://schemas.microsoft.com/office/drawing/2014/main" id="{8FF33CFE-A135-C98D-2E15-9F76D6B7B1B1}"/>
              </a:ext>
            </a:extLst>
          </p:cNvPr>
          <p:cNvSpPr>
            <a:spLocks/>
          </p:cNvSpPr>
          <p:nvPr/>
        </p:nvSpPr>
        <p:spPr>
          <a:xfrm>
            <a:off x="3524107" y="3213539"/>
            <a:ext cx="2466664" cy="400110"/>
          </a:xfrm>
          <a:prstGeom prst="rect">
            <a:avLst/>
          </a:prstGeom>
          <a:no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mn-ea"/>
                <a:cs typeface="+mn-cs"/>
              </a:rPr>
              <a:t>Orchestrator</a:t>
            </a:r>
          </a:p>
        </p:txBody>
      </p:sp>
      <p:sp>
        <p:nvSpPr>
          <p:cNvPr id="92" name="Rectangle 91">
            <a:extLst>
              <a:ext uri="{FF2B5EF4-FFF2-40B4-BE49-F238E27FC236}">
                <a16:creationId xmlns:a16="http://schemas.microsoft.com/office/drawing/2014/main" id="{EF8DCE46-C52E-B06D-7720-A4E90AECF96A}"/>
              </a:ext>
            </a:extLst>
          </p:cNvPr>
          <p:cNvSpPr/>
          <p:nvPr/>
        </p:nvSpPr>
        <p:spPr>
          <a:xfrm>
            <a:off x="6455136" y="1681024"/>
            <a:ext cx="3152085" cy="630942"/>
          </a:xfrm>
          <a:prstGeom prst="rect">
            <a:avLst/>
          </a:prstGeom>
          <a:noFill/>
          <a:ln w="6350" cap="rnd">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760067" rtl="0" eaLnBrk="1" fontAlgn="base" latinLnBrk="0" hangingPunct="1">
              <a:lnSpc>
                <a:spcPct val="100000"/>
              </a:lnSpc>
              <a:spcBef>
                <a:spcPct val="0"/>
              </a:spcBef>
              <a:spcAft>
                <a:spcPts val="600"/>
              </a:spcAft>
              <a:buClrTx/>
              <a:buSzTx/>
              <a:buFontTx/>
              <a:buNone/>
              <a:tabLst>
                <a:tab pos="750370" algn="l"/>
              </a:tabLst>
              <a:defRPr/>
            </a:pPr>
            <a:r>
              <a:rPr kumimoji="0" lang="en-US" sz="2000" b="0" i="0" u="none" strike="noStrike" kern="1200" cap="none" spc="0" normalizeH="0" baseline="0" noProof="0">
                <a:ln w="3175">
                  <a:noFill/>
                </a:ln>
                <a:solidFill>
                  <a:srgbClr val="FFFFFF"/>
                </a:solidFill>
                <a:effectLst/>
                <a:uLnTx/>
                <a:uFillTx/>
                <a:latin typeface="Segoe UI Semibold"/>
                <a:ea typeface="+mn-ea"/>
                <a:cs typeface="+mn-cs"/>
              </a:rPr>
              <a:t>Knowledge </a:t>
            </a:r>
          </a:p>
          <a:p>
            <a:pPr marL="0" marR="0" lvl="0" indent="0" algn="ctr" defTabSz="760067" rtl="0" eaLnBrk="1" fontAlgn="base" latinLnBrk="0" hangingPunct="1">
              <a:lnSpc>
                <a:spcPct val="100000"/>
              </a:lnSpc>
              <a:spcBef>
                <a:spcPct val="0"/>
              </a:spcBef>
              <a:spcAft>
                <a:spcPts val="600"/>
              </a:spcAft>
              <a:buClrTx/>
              <a:buSzTx/>
              <a:buFontTx/>
              <a:buNone/>
              <a:tabLst>
                <a:tab pos="750370" algn="l"/>
              </a:tabLst>
              <a:defRPr/>
            </a:pPr>
            <a:r>
              <a:rPr kumimoji="0" lang="en-US" sz="1600" b="0" i="0" u="none" strike="noStrike" kern="1200" cap="none" spc="0" normalizeH="0" baseline="0" noProof="0">
                <a:ln w="3175">
                  <a:noFill/>
                </a:ln>
                <a:solidFill>
                  <a:srgbClr val="FFFFFF"/>
                </a:solidFill>
                <a:effectLst/>
                <a:uLnTx/>
                <a:uFillTx/>
                <a:latin typeface="Segoe UI"/>
                <a:ea typeface="+mn-ea"/>
                <a:cs typeface="+mn-cs"/>
              </a:rPr>
              <a:t>Instructions and Grounding</a:t>
            </a:r>
          </a:p>
        </p:txBody>
      </p:sp>
      <p:sp>
        <p:nvSpPr>
          <p:cNvPr id="93" name="Rectangle 92">
            <a:extLst>
              <a:ext uri="{FF2B5EF4-FFF2-40B4-BE49-F238E27FC236}">
                <a16:creationId xmlns:a16="http://schemas.microsoft.com/office/drawing/2014/main" id="{B77C58EC-05DE-8867-EC5D-78EE1283EFAA}"/>
              </a:ext>
            </a:extLst>
          </p:cNvPr>
          <p:cNvSpPr/>
          <p:nvPr/>
        </p:nvSpPr>
        <p:spPr>
          <a:xfrm>
            <a:off x="6547030" y="4392112"/>
            <a:ext cx="2968296" cy="877163"/>
          </a:xfrm>
          <a:prstGeom prst="rect">
            <a:avLst/>
          </a:prstGeom>
          <a:noFill/>
          <a:ln w="6350" cap="rnd">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760067" rtl="0" eaLnBrk="1" fontAlgn="base" latinLnBrk="0" hangingPunct="1">
              <a:lnSpc>
                <a:spcPct val="100000"/>
              </a:lnSpc>
              <a:spcBef>
                <a:spcPct val="0"/>
              </a:spcBef>
              <a:spcAft>
                <a:spcPts val="600"/>
              </a:spcAft>
              <a:buClrTx/>
              <a:buSzTx/>
              <a:buFontTx/>
              <a:buNone/>
              <a:tabLst>
                <a:tab pos="750370" algn="l"/>
              </a:tabLst>
              <a:defRPr/>
            </a:pPr>
            <a:r>
              <a:rPr kumimoji="0" lang="en-US" sz="2000" b="0" i="0" u="none" strike="noStrike" kern="1200" cap="none" spc="0" normalizeH="0" baseline="0" noProof="0">
                <a:ln w="3175">
                  <a:noFill/>
                </a:ln>
                <a:solidFill>
                  <a:srgbClr val="FFFFFF"/>
                </a:solidFill>
                <a:effectLst/>
                <a:uLnTx/>
                <a:uFillTx/>
                <a:latin typeface="Segoe UI Semibold"/>
                <a:ea typeface="+mn-ea"/>
                <a:cs typeface="+mn-cs"/>
              </a:rPr>
              <a:t>Autonomy</a:t>
            </a:r>
          </a:p>
          <a:p>
            <a:pPr marL="0" marR="0" lvl="0" indent="0" algn="ctr" defTabSz="760067" rtl="0" eaLnBrk="1" fontAlgn="base" latinLnBrk="0" hangingPunct="1">
              <a:lnSpc>
                <a:spcPct val="100000"/>
              </a:lnSpc>
              <a:spcBef>
                <a:spcPct val="0"/>
              </a:spcBef>
              <a:spcAft>
                <a:spcPts val="600"/>
              </a:spcAft>
              <a:buClrTx/>
              <a:buSzTx/>
              <a:buFontTx/>
              <a:buNone/>
              <a:tabLst>
                <a:tab pos="750370" algn="l"/>
              </a:tabLst>
              <a:defRPr/>
            </a:pPr>
            <a:r>
              <a:rPr kumimoji="0" lang="en-US" sz="1600" b="0" i="0" u="none" strike="noStrike" kern="1200" cap="none" spc="0" normalizeH="0" baseline="0" noProof="0">
                <a:ln w="3175">
                  <a:noFill/>
                </a:ln>
                <a:solidFill>
                  <a:srgbClr val="FFFFFF"/>
                </a:solidFill>
                <a:effectLst/>
                <a:uLnTx/>
                <a:uFillTx/>
                <a:latin typeface="Segoe UI"/>
                <a:ea typeface="+mn-ea"/>
                <a:cs typeface="+mn-cs"/>
              </a:rPr>
              <a:t>Planning, exceptions, </a:t>
            </a:r>
            <a:br>
              <a:rPr kumimoji="0" lang="en-US" sz="1600" b="0" i="0" u="none" strike="noStrike" kern="1200" cap="none" spc="0" normalizeH="0" baseline="0" noProof="0">
                <a:ln w="3175">
                  <a:noFill/>
                </a:ln>
                <a:solidFill>
                  <a:srgbClr val="FFFFFF"/>
                </a:solidFill>
                <a:effectLst/>
                <a:uLnTx/>
                <a:uFillTx/>
                <a:latin typeface="Segoe UI"/>
                <a:ea typeface="+mn-ea"/>
                <a:cs typeface="+mn-cs"/>
              </a:rPr>
            </a:br>
            <a:r>
              <a:rPr kumimoji="0" lang="en-US" sz="1600" b="0" i="0" u="none" strike="noStrike" kern="1200" cap="none" spc="0" normalizeH="0" baseline="0" noProof="0">
                <a:ln w="3175">
                  <a:noFill/>
                </a:ln>
                <a:solidFill>
                  <a:srgbClr val="FFFFFF"/>
                </a:solidFill>
                <a:effectLst/>
                <a:uLnTx/>
                <a:uFillTx/>
                <a:latin typeface="Segoe UI"/>
                <a:ea typeface="+mn-ea"/>
                <a:cs typeface="+mn-cs"/>
              </a:rPr>
              <a:t>self-learning</a:t>
            </a:r>
          </a:p>
        </p:txBody>
      </p:sp>
      <p:sp>
        <p:nvSpPr>
          <p:cNvPr id="94" name="Rectangle 93">
            <a:extLst>
              <a:ext uri="{FF2B5EF4-FFF2-40B4-BE49-F238E27FC236}">
                <a16:creationId xmlns:a16="http://schemas.microsoft.com/office/drawing/2014/main" id="{E8A59E2B-1705-6D41-DE72-FB348CBED092}"/>
              </a:ext>
            </a:extLst>
          </p:cNvPr>
          <p:cNvSpPr/>
          <p:nvPr/>
        </p:nvSpPr>
        <p:spPr>
          <a:xfrm>
            <a:off x="6458066" y="3098123"/>
            <a:ext cx="3146225" cy="630942"/>
          </a:xfrm>
          <a:prstGeom prst="rect">
            <a:avLst/>
          </a:prstGeom>
          <a:noFill/>
          <a:ln w="6350" cap="rnd">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760067" rtl="0" eaLnBrk="1" fontAlgn="base" latinLnBrk="0" hangingPunct="1">
              <a:lnSpc>
                <a:spcPct val="100000"/>
              </a:lnSpc>
              <a:spcBef>
                <a:spcPct val="0"/>
              </a:spcBef>
              <a:spcAft>
                <a:spcPts val="600"/>
              </a:spcAft>
              <a:buClrTx/>
              <a:buSzTx/>
              <a:buFontTx/>
              <a:buNone/>
              <a:tabLst>
                <a:tab pos="750370" algn="l"/>
              </a:tabLst>
              <a:defRPr/>
            </a:pPr>
            <a:r>
              <a:rPr kumimoji="0" lang="en-US" sz="2000" b="0" i="0" u="none" strike="noStrike" kern="1200" cap="none" spc="0" normalizeH="0" baseline="0" noProof="0">
                <a:ln w="3175">
                  <a:noFill/>
                </a:ln>
                <a:solidFill>
                  <a:srgbClr val="FFFFFF"/>
                </a:solidFill>
                <a:effectLst/>
                <a:uLnTx/>
                <a:uFillTx/>
                <a:latin typeface="Segoe UI Semibold"/>
                <a:ea typeface="+mn-ea"/>
                <a:cs typeface="+mn-cs"/>
              </a:rPr>
              <a:t>Skills</a:t>
            </a:r>
          </a:p>
          <a:p>
            <a:pPr marL="0" marR="0" lvl="0" indent="0" algn="ctr" defTabSz="760067" rtl="0" eaLnBrk="1" fontAlgn="base" latinLnBrk="0" hangingPunct="1">
              <a:lnSpc>
                <a:spcPct val="100000"/>
              </a:lnSpc>
              <a:spcBef>
                <a:spcPct val="0"/>
              </a:spcBef>
              <a:spcAft>
                <a:spcPts val="600"/>
              </a:spcAft>
              <a:buClrTx/>
              <a:buSzTx/>
              <a:buFontTx/>
              <a:buNone/>
              <a:tabLst>
                <a:tab pos="750370" algn="l"/>
              </a:tabLst>
              <a:defRPr/>
            </a:pPr>
            <a:r>
              <a:rPr kumimoji="0" lang="en-US" sz="1600" b="0" i="0" u="none" strike="noStrike" kern="1200" cap="none" spc="0" normalizeH="0" baseline="0" noProof="0">
                <a:ln w="3175">
                  <a:noFill/>
                </a:ln>
                <a:solidFill>
                  <a:srgbClr val="FFFFFF"/>
                </a:solidFill>
                <a:effectLst/>
                <a:uLnTx/>
                <a:uFillTx/>
                <a:latin typeface="Segoe UI"/>
                <a:ea typeface="+mn-ea"/>
                <a:cs typeface="+mn-cs"/>
              </a:rPr>
              <a:t>Actions, triggers, workflows</a:t>
            </a:r>
          </a:p>
        </p:txBody>
      </p:sp>
      <p:sp>
        <p:nvSpPr>
          <p:cNvPr id="109" name="Rectangle 108">
            <a:extLst>
              <a:ext uri="{FF2B5EF4-FFF2-40B4-BE49-F238E27FC236}">
                <a16:creationId xmlns:a16="http://schemas.microsoft.com/office/drawing/2014/main" id="{29AA2D29-B183-9C53-A98D-6CE25EFEF340}"/>
              </a:ext>
            </a:extLst>
          </p:cNvPr>
          <p:cNvSpPr>
            <a:spLocks/>
          </p:cNvSpPr>
          <p:nvPr/>
        </p:nvSpPr>
        <p:spPr>
          <a:xfrm>
            <a:off x="3623170" y="650178"/>
            <a:ext cx="1851469" cy="307777"/>
          </a:xfrm>
          <a:prstGeom prst="rect">
            <a:avLst/>
          </a:prstGeom>
          <a:no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mn-ea"/>
                <a:cs typeface="+mn-cs"/>
              </a:rPr>
              <a:t>User experience</a:t>
            </a: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grpSp>
        <p:nvGrpSpPr>
          <p:cNvPr id="222" name="Group 221">
            <a:extLst>
              <a:ext uri="{FF2B5EF4-FFF2-40B4-BE49-F238E27FC236}">
                <a16:creationId xmlns:a16="http://schemas.microsoft.com/office/drawing/2014/main" id="{5EBD348B-D4B6-B85E-D4CF-3551AF9ACDFC}"/>
              </a:ext>
            </a:extLst>
          </p:cNvPr>
          <p:cNvGrpSpPr/>
          <p:nvPr/>
        </p:nvGrpSpPr>
        <p:grpSpPr>
          <a:xfrm>
            <a:off x="5628818" y="619914"/>
            <a:ext cx="3768157" cy="368306"/>
            <a:chOff x="5628818" y="619914"/>
            <a:chExt cx="3768157" cy="368306"/>
          </a:xfrm>
        </p:grpSpPr>
        <p:sp>
          <p:nvSpPr>
            <p:cNvPr id="158" name="Rectangle: Rounded Corners 157">
              <a:extLst>
                <a:ext uri="{FF2B5EF4-FFF2-40B4-BE49-F238E27FC236}">
                  <a16:creationId xmlns:a16="http://schemas.microsoft.com/office/drawing/2014/main" id="{833DC7D3-D5BA-AEDA-FB8A-4F85BCA3744A}"/>
                </a:ext>
              </a:extLst>
            </p:cNvPr>
            <p:cNvSpPr>
              <a:spLocks/>
            </p:cNvSpPr>
            <p:nvPr/>
          </p:nvSpPr>
          <p:spPr bwMode="auto">
            <a:xfrm>
              <a:off x="8160794" y="619914"/>
              <a:ext cx="606627" cy="368306"/>
            </a:xfrm>
            <a:prstGeom prst="roundRect">
              <a:avLst/>
            </a:prstGeom>
            <a:solidFill>
              <a:srgbClr val="22354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solidFill>
                  <a:srgbClr val="FFFFFF"/>
                </a:solidFill>
                <a:effectLst/>
                <a:uLnTx/>
                <a:uFillTx/>
                <a:latin typeface="Segoe UI Semibold"/>
                <a:ea typeface="+mn-ea"/>
                <a:cs typeface="Segoe UI" pitchFamily="34" charset="0"/>
              </a:endParaRPr>
            </a:p>
          </p:txBody>
        </p:sp>
        <p:sp>
          <p:nvSpPr>
            <p:cNvPr id="159" name="Rectangle: Rounded Corners 158">
              <a:extLst>
                <a:ext uri="{FF2B5EF4-FFF2-40B4-BE49-F238E27FC236}">
                  <a16:creationId xmlns:a16="http://schemas.microsoft.com/office/drawing/2014/main" id="{F58D12F7-CC91-2A9B-9F41-A4A2D6F0C318}"/>
                </a:ext>
              </a:extLst>
            </p:cNvPr>
            <p:cNvSpPr>
              <a:spLocks/>
            </p:cNvSpPr>
            <p:nvPr/>
          </p:nvSpPr>
          <p:spPr bwMode="auto">
            <a:xfrm>
              <a:off x="8808015" y="619914"/>
              <a:ext cx="588960" cy="368306"/>
            </a:xfrm>
            <a:prstGeom prst="roundRect">
              <a:avLst/>
            </a:prstGeom>
            <a:solidFill>
              <a:srgbClr val="22354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solidFill>
                  <a:srgbClr val="FFFFFF"/>
                </a:solidFill>
                <a:effectLst/>
                <a:uLnTx/>
                <a:uFillTx/>
                <a:latin typeface="Segoe UI Semibold"/>
                <a:ea typeface="+mn-ea"/>
                <a:cs typeface="Segoe UI" pitchFamily="34" charset="0"/>
              </a:endParaRPr>
            </a:p>
          </p:txBody>
        </p:sp>
        <p:sp>
          <p:nvSpPr>
            <p:cNvPr id="160" name="Rectangle: Rounded Corners 159">
              <a:extLst>
                <a:ext uri="{FF2B5EF4-FFF2-40B4-BE49-F238E27FC236}">
                  <a16:creationId xmlns:a16="http://schemas.microsoft.com/office/drawing/2014/main" id="{2DF64BB7-C768-B75C-923E-15D3B6E24595}"/>
                </a:ext>
              </a:extLst>
            </p:cNvPr>
            <p:cNvSpPr>
              <a:spLocks/>
            </p:cNvSpPr>
            <p:nvPr/>
          </p:nvSpPr>
          <p:spPr bwMode="auto">
            <a:xfrm>
              <a:off x="6910681" y="619914"/>
              <a:ext cx="579964" cy="368306"/>
            </a:xfrm>
            <a:prstGeom prst="roundRect">
              <a:avLst/>
            </a:prstGeom>
            <a:solidFill>
              <a:srgbClr val="22354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solidFill>
                  <a:srgbClr val="FFFFFF"/>
                </a:solidFill>
                <a:effectLst/>
                <a:uLnTx/>
                <a:uFillTx/>
                <a:latin typeface="Segoe UI Semibold"/>
                <a:ea typeface="+mn-ea"/>
                <a:cs typeface="Segoe UI" pitchFamily="34" charset="0"/>
              </a:endParaRPr>
            </a:p>
          </p:txBody>
        </p:sp>
        <p:sp>
          <p:nvSpPr>
            <p:cNvPr id="161" name="Rectangle: Rounded Corners 160">
              <a:extLst>
                <a:ext uri="{FF2B5EF4-FFF2-40B4-BE49-F238E27FC236}">
                  <a16:creationId xmlns:a16="http://schemas.microsoft.com/office/drawing/2014/main" id="{90B259CD-8768-D737-4C8B-0343457C90B0}"/>
                </a:ext>
              </a:extLst>
            </p:cNvPr>
            <p:cNvSpPr>
              <a:spLocks/>
            </p:cNvSpPr>
            <p:nvPr/>
          </p:nvSpPr>
          <p:spPr bwMode="auto">
            <a:xfrm>
              <a:off x="7531239" y="619914"/>
              <a:ext cx="588960" cy="368306"/>
            </a:xfrm>
            <a:prstGeom prst="roundRect">
              <a:avLst/>
            </a:prstGeom>
            <a:solidFill>
              <a:srgbClr val="22354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solidFill>
                  <a:srgbClr val="FFFFFF"/>
                </a:solidFill>
                <a:effectLst/>
                <a:uLnTx/>
                <a:uFillTx/>
                <a:latin typeface="Segoe UI Semibold"/>
                <a:ea typeface="+mn-ea"/>
                <a:cs typeface="Segoe UI" pitchFamily="34" charset="0"/>
              </a:endParaRPr>
            </a:p>
          </p:txBody>
        </p:sp>
        <p:sp>
          <p:nvSpPr>
            <p:cNvPr id="162" name="Rectangle: Rounded Corners 161">
              <a:extLst>
                <a:ext uri="{FF2B5EF4-FFF2-40B4-BE49-F238E27FC236}">
                  <a16:creationId xmlns:a16="http://schemas.microsoft.com/office/drawing/2014/main" id="{3AC68B9D-EE29-BF75-4219-437C984F060E}"/>
                </a:ext>
              </a:extLst>
            </p:cNvPr>
            <p:cNvSpPr>
              <a:spLocks/>
            </p:cNvSpPr>
            <p:nvPr/>
          </p:nvSpPr>
          <p:spPr bwMode="auto">
            <a:xfrm>
              <a:off x="5628818" y="619914"/>
              <a:ext cx="579964" cy="368306"/>
            </a:xfrm>
            <a:prstGeom prst="roundRect">
              <a:avLst/>
            </a:prstGeom>
            <a:solidFill>
              <a:srgbClr val="22354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solidFill>
                  <a:srgbClr val="FFFFFF"/>
                </a:solidFill>
                <a:effectLst/>
                <a:uLnTx/>
                <a:uFillTx/>
                <a:latin typeface="Segoe UI Semibold"/>
                <a:ea typeface="+mn-ea"/>
                <a:cs typeface="Segoe UI" pitchFamily="34" charset="0"/>
              </a:endParaRPr>
            </a:p>
          </p:txBody>
        </p:sp>
        <p:sp>
          <p:nvSpPr>
            <p:cNvPr id="163" name="Rectangle: Rounded Corners 162">
              <a:extLst>
                <a:ext uri="{FF2B5EF4-FFF2-40B4-BE49-F238E27FC236}">
                  <a16:creationId xmlns:a16="http://schemas.microsoft.com/office/drawing/2014/main" id="{B4CD08E0-1D05-47BF-5383-B94C7F809FFC}"/>
                </a:ext>
              </a:extLst>
            </p:cNvPr>
            <p:cNvSpPr>
              <a:spLocks/>
            </p:cNvSpPr>
            <p:nvPr/>
          </p:nvSpPr>
          <p:spPr bwMode="auto">
            <a:xfrm>
              <a:off x="6246201" y="619914"/>
              <a:ext cx="621792" cy="368306"/>
            </a:xfrm>
            <a:prstGeom prst="roundRect">
              <a:avLst/>
            </a:prstGeom>
            <a:solidFill>
              <a:srgbClr val="22354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164" name="Rectangle 163">
              <a:extLst>
                <a:ext uri="{FF2B5EF4-FFF2-40B4-BE49-F238E27FC236}">
                  <a16:creationId xmlns:a16="http://schemas.microsoft.com/office/drawing/2014/main" id="{FE538EDC-5EBA-A34E-9932-BA14A4708FCE}"/>
                </a:ext>
              </a:extLst>
            </p:cNvPr>
            <p:cNvSpPr>
              <a:spLocks/>
            </p:cNvSpPr>
            <p:nvPr/>
          </p:nvSpPr>
          <p:spPr>
            <a:xfrm>
              <a:off x="8846015" y="727123"/>
              <a:ext cx="512961" cy="153888"/>
            </a:xfrm>
            <a:prstGeom prst="rect">
              <a:avLst/>
            </a:prstGeom>
            <a:no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0" i="0" u="none" strike="noStrike" kern="1200" cap="none" spc="0" normalizeH="0" baseline="0" noProof="0">
                  <a:ln>
                    <a:noFill/>
                  </a:ln>
                  <a:solidFill>
                    <a:srgbClr val="FFFFFF"/>
                  </a:solidFill>
                  <a:effectLst/>
                  <a:uLnTx/>
                  <a:uFillTx/>
                  <a:latin typeface="Segoe UI"/>
                  <a:ea typeface="+mn-ea"/>
                  <a:cs typeface="Segoe UI" pitchFamily="34" charset="0"/>
                </a:rPr>
                <a:t>+10 other </a:t>
              </a:r>
              <a:br>
                <a:rPr kumimoji="0" lang="en-US" sz="500" b="0" i="0" u="none" strike="noStrike" kern="1200" cap="none" spc="0" normalizeH="0" baseline="0" noProof="0">
                  <a:ln>
                    <a:noFill/>
                  </a:ln>
                  <a:solidFill>
                    <a:srgbClr val="FFFFFF"/>
                  </a:solidFill>
                  <a:effectLst/>
                  <a:uLnTx/>
                  <a:uFillTx/>
                  <a:latin typeface="Segoe UI"/>
                  <a:ea typeface="+mn-ea"/>
                  <a:cs typeface="Segoe UI" pitchFamily="34" charset="0"/>
                </a:rPr>
              </a:br>
              <a:r>
                <a:rPr kumimoji="0" lang="en-US" sz="500" b="0" i="0" u="none" strike="noStrike" kern="1200" cap="none" spc="0" normalizeH="0" baseline="0" noProof="0">
                  <a:ln>
                    <a:noFill/>
                  </a:ln>
                  <a:solidFill>
                    <a:srgbClr val="FFFFFF"/>
                  </a:solidFill>
                  <a:effectLst/>
                  <a:uLnTx/>
                  <a:uFillTx/>
                  <a:latin typeface="Segoe UI"/>
                  <a:ea typeface="+mn-ea"/>
                  <a:cs typeface="Segoe UI" pitchFamily="34" charset="0"/>
                </a:rPr>
                <a:t>front-end channel</a:t>
              </a:r>
            </a:p>
          </p:txBody>
        </p:sp>
        <p:pic>
          <p:nvPicPr>
            <p:cNvPr id="165" name="Graphic 6">
              <a:extLst>
                <a:ext uri="{FF2B5EF4-FFF2-40B4-BE49-F238E27FC236}">
                  <a16:creationId xmlns:a16="http://schemas.microsoft.com/office/drawing/2014/main" id="{A9446043-CCB1-8D4C-3F69-40BC02ED0898}"/>
                </a:ext>
              </a:extLst>
            </p:cNvPr>
            <p:cNvPicPr>
              <a:picLocks/>
            </p:cNvPicPr>
            <p:nvPr/>
          </p:nvPicPr>
          <p:blipFill>
            <a:blip r:embed="rId3" cstate="screen">
              <a:extLst>
                <a:ext uri="{28A0092B-C50C-407E-A947-70E740481C1C}">
                  <a14:useLocalDpi xmlns:a14="http://schemas.microsoft.com/office/drawing/2010/main"/>
                </a:ext>
              </a:extLst>
            </a:blip>
            <a:srcRect/>
            <a:stretch/>
          </p:blipFill>
          <p:spPr>
            <a:xfrm>
              <a:off x="5690737" y="758141"/>
              <a:ext cx="98592" cy="91852"/>
            </a:xfrm>
            <a:prstGeom prst="rect">
              <a:avLst/>
            </a:prstGeom>
            <a:effectLst>
              <a:outerShdw blurRad="215011" dist="63500" dir="2700000" algn="tl" rotWithShape="0">
                <a:srgbClr val="000000">
                  <a:alpha val="24174"/>
                </a:srgbClr>
              </a:outerShdw>
            </a:effectLst>
          </p:spPr>
        </p:pic>
        <p:sp>
          <p:nvSpPr>
            <p:cNvPr id="166" name="Rectangle 165">
              <a:extLst>
                <a:ext uri="{FF2B5EF4-FFF2-40B4-BE49-F238E27FC236}">
                  <a16:creationId xmlns:a16="http://schemas.microsoft.com/office/drawing/2014/main" id="{881C04B4-4392-CC4F-D0F9-B26920D6C280}"/>
                </a:ext>
              </a:extLst>
            </p:cNvPr>
            <p:cNvSpPr>
              <a:spLocks/>
            </p:cNvSpPr>
            <p:nvPr/>
          </p:nvSpPr>
          <p:spPr>
            <a:xfrm>
              <a:off x="5817907" y="727123"/>
              <a:ext cx="286938" cy="153888"/>
            </a:xfrm>
            <a:prstGeom prst="rect">
              <a:avLst/>
            </a:prstGeom>
            <a:no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0" i="0" u="none" strike="noStrike" kern="1200" cap="none" spc="0" normalizeH="0" baseline="0" noProof="0">
                  <a:ln>
                    <a:noFill/>
                  </a:ln>
                  <a:solidFill>
                    <a:srgbClr val="FFFFFF"/>
                  </a:solidFill>
                  <a:effectLst/>
                  <a:uLnTx/>
                  <a:uFillTx/>
                  <a:latin typeface="Segoe UI"/>
                  <a:ea typeface="+mn-ea"/>
                  <a:cs typeface="Segoe UI" pitchFamily="34" charset="0"/>
                </a:rPr>
                <a:t>Microsoft </a:t>
              </a:r>
              <a:br>
                <a:rPr kumimoji="0" lang="en-US" sz="500" b="0" i="0" u="none" strike="noStrike" kern="1200" cap="none" spc="0" normalizeH="0" baseline="0" noProof="0">
                  <a:ln>
                    <a:noFill/>
                  </a:ln>
                  <a:solidFill>
                    <a:srgbClr val="FFFFFF"/>
                  </a:solidFill>
                  <a:effectLst/>
                  <a:uLnTx/>
                  <a:uFillTx/>
                  <a:latin typeface="Segoe UI"/>
                  <a:ea typeface="+mn-ea"/>
                  <a:cs typeface="Segoe UI" pitchFamily="34" charset="0"/>
                </a:rPr>
              </a:br>
              <a:r>
                <a:rPr kumimoji="0" lang="en-US" sz="500" b="0" i="0" u="none" strike="noStrike" kern="1200" cap="none" spc="0" normalizeH="0" baseline="0" noProof="0">
                  <a:ln>
                    <a:noFill/>
                  </a:ln>
                  <a:solidFill>
                    <a:srgbClr val="FFFFFF"/>
                  </a:solidFill>
                  <a:effectLst/>
                  <a:uLnTx/>
                  <a:uFillTx/>
                  <a:latin typeface="Segoe UI"/>
                  <a:ea typeface="+mn-ea"/>
                  <a:cs typeface="Segoe UI" pitchFamily="34" charset="0"/>
                </a:rPr>
                <a:t>Teams</a:t>
              </a:r>
            </a:p>
          </p:txBody>
        </p:sp>
        <p:pic>
          <p:nvPicPr>
            <p:cNvPr id="189" name="Picture 188" descr="A rainbow colored logo on a black background&#10;&#10;Description automatically generated">
              <a:extLst>
                <a:ext uri="{FF2B5EF4-FFF2-40B4-BE49-F238E27FC236}">
                  <a16:creationId xmlns:a16="http://schemas.microsoft.com/office/drawing/2014/main" id="{ADB98997-0EB3-5911-76FC-9536FE5414EA}"/>
                </a:ext>
              </a:extLst>
            </p:cNvPr>
            <p:cNvPicPr>
              <a:picLocks/>
            </p:cNvPicPr>
            <p:nvPr/>
          </p:nvPicPr>
          <p:blipFill>
            <a:blip r:embed="rId4" cstate="screen">
              <a:extLst>
                <a:ext uri="{28A0092B-C50C-407E-A947-70E740481C1C}">
                  <a14:useLocalDpi xmlns:a14="http://schemas.microsoft.com/office/drawing/2010/main"/>
                </a:ext>
              </a:extLst>
            </a:blip>
            <a:srcRect/>
            <a:stretch/>
          </p:blipFill>
          <p:spPr>
            <a:xfrm>
              <a:off x="6308120" y="753685"/>
              <a:ext cx="105136" cy="100764"/>
            </a:xfrm>
            <a:prstGeom prst="rect">
              <a:avLst/>
            </a:prstGeom>
          </p:spPr>
        </p:pic>
        <p:sp>
          <p:nvSpPr>
            <p:cNvPr id="191" name="Rectangle 190">
              <a:extLst>
                <a:ext uri="{FF2B5EF4-FFF2-40B4-BE49-F238E27FC236}">
                  <a16:creationId xmlns:a16="http://schemas.microsoft.com/office/drawing/2014/main" id="{1C323763-7B17-94AC-AC2A-6F9DDA2C9CFF}"/>
                </a:ext>
              </a:extLst>
            </p:cNvPr>
            <p:cNvSpPr>
              <a:spLocks/>
            </p:cNvSpPr>
            <p:nvPr/>
          </p:nvSpPr>
          <p:spPr>
            <a:xfrm>
              <a:off x="6441834" y="727123"/>
              <a:ext cx="392736" cy="153888"/>
            </a:xfrm>
            <a:prstGeom prst="rect">
              <a:avLst/>
            </a:prstGeom>
            <a:no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0" i="0" u="none" strike="noStrike" kern="1200" cap="none" spc="0" normalizeH="0" baseline="0" noProof="0">
                  <a:ln>
                    <a:noFill/>
                  </a:ln>
                  <a:solidFill>
                    <a:srgbClr val="FFFFFF"/>
                  </a:solidFill>
                  <a:effectLst/>
                  <a:uLnTx/>
                  <a:uFillTx/>
                  <a:latin typeface="Segoe UI"/>
                  <a:ea typeface="+mn-ea"/>
                  <a:cs typeface="Segoe UI" pitchFamily="34" charset="0"/>
                </a:rPr>
                <a:t>Microsoft 365</a:t>
              </a:r>
              <a:br>
                <a:rPr kumimoji="0" lang="en-US" sz="500" b="0" i="0" u="none" strike="noStrike" kern="1200" cap="none" spc="0" normalizeH="0" baseline="0" noProof="0">
                  <a:ln>
                    <a:noFill/>
                  </a:ln>
                  <a:solidFill>
                    <a:srgbClr val="FFFFFF"/>
                  </a:solidFill>
                  <a:effectLst/>
                  <a:uLnTx/>
                  <a:uFillTx/>
                  <a:latin typeface="Segoe UI"/>
                  <a:ea typeface="+mn-ea"/>
                  <a:cs typeface="Segoe UI" pitchFamily="34" charset="0"/>
                </a:rPr>
              </a:br>
              <a:r>
                <a:rPr kumimoji="0" lang="en-US" sz="500" b="0" i="0" u="none" strike="noStrike" kern="1200" cap="none" spc="0" normalizeH="0" baseline="0" noProof="0">
                  <a:ln>
                    <a:noFill/>
                  </a:ln>
                  <a:solidFill>
                    <a:srgbClr val="FFFFFF"/>
                  </a:solidFill>
                  <a:effectLst/>
                  <a:uLnTx/>
                  <a:uFillTx/>
                  <a:latin typeface="Segoe UI"/>
                  <a:ea typeface="+mn-ea"/>
                  <a:cs typeface="Segoe UI" pitchFamily="34" charset="0"/>
                </a:rPr>
                <a:t>Copilot</a:t>
              </a:r>
            </a:p>
          </p:txBody>
        </p:sp>
        <p:pic>
          <p:nvPicPr>
            <p:cNvPr id="192" name="Picture 191" descr="A logo of a social media network&#10;&#10;Description automatically generated">
              <a:extLst>
                <a:ext uri="{FF2B5EF4-FFF2-40B4-BE49-F238E27FC236}">
                  <a16:creationId xmlns:a16="http://schemas.microsoft.com/office/drawing/2014/main" id="{1998BD35-3DE4-B827-BCE0-07C27A320D34}"/>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972600" y="748654"/>
              <a:ext cx="110826" cy="110826"/>
            </a:xfrm>
            <a:prstGeom prst="rect">
              <a:avLst/>
            </a:prstGeom>
          </p:spPr>
        </p:pic>
        <p:sp>
          <p:nvSpPr>
            <p:cNvPr id="198" name="Rectangle 197">
              <a:extLst>
                <a:ext uri="{FF2B5EF4-FFF2-40B4-BE49-F238E27FC236}">
                  <a16:creationId xmlns:a16="http://schemas.microsoft.com/office/drawing/2014/main" id="{F49917AA-3FD3-3C8A-157A-0DCA2A3F8799}"/>
                </a:ext>
              </a:extLst>
            </p:cNvPr>
            <p:cNvSpPr>
              <a:spLocks/>
            </p:cNvSpPr>
            <p:nvPr/>
          </p:nvSpPr>
          <p:spPr>
            <a:xfrm>
              <a:off x="7112004" y="765595"/>
              <a:ext cx="310983" cy="76944"/>
            </a:xfrm>
            <a:prstGeom prst="rect">
              <a:avLst/>
            </a:prstGeom>
            <a:no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0" i="0" u="none" strike="noStrike" kern="1200" cap="none" spc="0" normalizeH="0" baseline="0" noProof="0">
                  <a:ln>
                    <a:noFill/>
                  </a:ln>
                  <a:solidFill>
                    <a:srgbClr val="FFFFFF"/>
                  </a:solidFill>
                  <a:effectLst/>
                  <a:uLnTx/>
                  <a:uFillTx/>
                  <a:latin typeface="Segoe UI"/>
                  <a:ea typeface="+mn-ea"/>
                  <a:cs typeface="Segoe UI" pitchFamily="34" charset="0"/>
                </a:rPr>
                <a:t>Messenger</a:t>
              </a:r>
            </a:p>
          </p:txBody>
        </p:sp>
        <p:pic>
          <p:nvPicPr>
            <p:cNvPr id="199" name="Graphic 198">
              <a:extLst>
                <a:ext uri="{FF2B5EF4-FFF2-40B4-BE49-F238E27FC236}">
                  <a16:creationId xmlns:a16="http://schemas.microsoft.com/office/drawing/2014/main" id="{82AA3ABC-14EC-742A-3568-69BBBD981E0C}"/>
                </a:ext>
              </a:extLst>
            </p:cNvPr>
            <p:cNvPicPr>
              <a:picLocks/>
            </p:cNvPicPr>
            <p:nvPr/>
          </p:nvPicPr>
          <p:blipFill>
            <a:blip r:embed="rId6">
              <a:extLst>
                <a:ext uri="{96DAC541-7B7A-43D3-8B79-37D633B846F1}">
                  <asvg:svgBlip xmlns:asvg="http://schemas.microsoft.com/office/drawing/2016/SVG/main" r:embed="rId7"/>
                </a:ext>
              </a:extLst>
            </a:blip>
            <a:stretch>
              <a:fillRect/>
            </a:stretch>
          </p:blipFill>
          <p:spPr>
            <a:xfrm>
              <a:off x="7593158" y="741412"/>
              <a:ext cx="125310" cy="125310"/>
            </a:xfrm>
            <a:prstGeom prst="rect">
              <a:avLst/>
            </a:prstGeom>
          </p:spPr>
        </p:pic>
        <p:sp>
          <p:nvSpPr>
            <p:cNvPr id="200" name="Rectangle 199">
              <a:extLst>
                <a:ext uri="{FF2B5EF4-FFF2-40B4-BE49-F238E27FC236}">
                  <a16:creationId xmlns:a16="http://schemas.microsoft.com/office/drawing/2014/main" id="{A469A293-A536-9EC0-5EF6-DDD7A72B77E4}"/>
                </a:ext>
              </a:extLst>
            </p:cNvPr>
            <p:cNvSpPr>
              <a:spLocks/>
            </p:cNvSpPr>
            <p:nvPr/>
          </p:nvSpPr>
          <p:spPr>
            <a:xfrm>
              <a:off x="7747046" y="727123"/>
              <a:ext cx="339837" cy="153888"/>
            </a:xfrm>
            <a:prstGeom prst="rect">
              <a:avLst/>
            </a:prstGeom>
            <a:no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0" i="0" u="none" strike="noStrike" kern="1200" cap="none" spc="0" normalizeH="0" baseline="0" noProof="0">
                  <a:ln>
                    <a:noFill/>
                  </a:ln>
                  <a:solidFill>
                    <a:srgbClr val="FFFFFF"/>
                  </a:solidFill>
                  <a:effectLst/>
                  <a:uLnTx/>
                  <a:uFillTx/>
                  <a:latin typeface="Segoe UI"/>
                  <a:ea typeface="+mn-ea"/>
                  <a:cs typeface="Segoe UI" pitchFamily="34" charset="0"/>
                </a:rPr>
                <a:t>White label </a:t>
              </a:r>
              <a:br>
                <a:rPr kumimoji="0" lang="en-US" sz="500" b="0" i="0" u="none" strike="noStrike" kern="1200" cap="none" spc="0" normalizeH="0" baseline="0" noProof="0">
                  <a:ln>
                    <a:noFill/>
                  </a:ln>
                  <a:solidFill>
                    <a:srgbClr val="FFFFFF"/>
                  </a:solidFill>
                  <a:effectLst/>
                  <a:uLnTx/>
                  <a:uFillTx/>
                  <a:latin typeface="Segoe UI"/>
                  <a:ea typeface="+mn-ea"/>
                  <a:cs typeface="Segoe UI" pitchFamily="34" charset="0"/>
                </a:rPr>
              </a:br>
              <a:r>
                <a:rPr kumimoji="0" lang="en-US" sz="500" b="0" i="0" u="none" strike="noStrike" kern="1200" cap="none" spc="0" normalizeH="0" baseline="0" noProof="0">
                  <a:ln>
                    <a:noFill/>
                  </a:ln>
                  <a:solidFill>
                    <a:srgbClr val="FFFFFF"/>
                  </a:solidFill>
                  <a:effectLst/>
                  <a:uLnTx/>
                  <a:uFillTx/>
                  <a:latin typeface="Segoe UI"/>
                  <a:ea typeface="+mn-ea"/>
                  <a:cs typeface="Segoe UI" pitchFamily="34" charset="0"/>
                </a:rPr>
                <a:t>Web chat</a:t>
              </a:r>
            </a:p>
          </p:txBody>
        </p:sp>
        <p:pic>
          <p:nvPicPr>
            <p:cNvPr id="201" name="Graphic 200">
              <a:extLst>
                <a:ext uri="{FF2B5EF4-FFF2-40B4-BE49-F238E27FC236}">
                  <a16:creationId xmlns:a16="http://schemas.microsoft.com/office/drawing/2014/main" id="{9606FC65-56C8-9F09-B2CD-58FEFD29631D}"/>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8222713" y="733808"/>
              <a:ext cx="140518" cy="140518"/>
            </a:xfrm>
            <a:prstGeom prst="rect">
              <a:avLst/>
            </a:prstGeom>
          </p:spPr>
        </p:pic>
        <p:sp>
          <p:nvSpPr>
            <p:cNvPr id="202" name="Rectangle 201">
              <a:extLst>
                <a:ext uri="{FF2B5EF4-FFF2-40B4-BE49-F238E27FC236}">
                  <a16:creationId xmlns:a16="http://schemas.microsoft.com/office/drawing/2014/main" id="{3AD12107-3BB7-BBDD-1F1A-0B7CF462FB30}"/>
                </a:ext>
              </a:extLst>
            </p:cNvPr>
            <p:cNvSpPr>
              <a:spLocks/>
            </p:cNvSpPr>
            <p:nvPr/>
          </p:nvSpPr>
          <p:spPr>
            <a:xfrm>
              <a:off x="8391809" y="765595"/>
              <a:ext cx="150682" cy="76944"/>
            </a:xfrm>
            <a:prstGeom prst="rect">
              <a:avLst/>
            </a:prstGeom>
            <a:no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0" i="0" u="none" strike="noStrike" kern="1200" cap="none" spc="0" normalizeH="0" baseline="0" noProof="0">
                  <a:ln>
                    <a:noFill/>
                  </a:ln>
                  <a:solidFill>
                    <a:srgbClr val="FFFFFF"/>
                  </a:solidFill>
                  <a:effectLst/>
                  <a:uLnTx/>
                  <a:uFillTx/>
                  <a:latin typeface="Segoe UI"/>
                  <a:ea typeface="+mn-ea"/>
                  <a:cs typeface="Segoe UI" pitchFamily="34" charset="0"/>
                </a:rPr>
                <a:t>Email</a:t>
              </a:r>
            </a:p>
          </p:txBody>
        </p:sp>
      </p:grpSp>
      <p:cxnSp>
        <p:nvCxnSpPr>
          <p:cNvPr id="52" name="Straight Arrow Connector 51">
            <a:extLst>
              <a:ext uri="{FF2B5EF4-FFF2-40B4-BE49-F238E27FC236}">
                <a16:creationId xmlns:a16="http://schemas.microsoft.com/office/drawing/2014/main" id="{CAFBA521-8F8E-B43F-21EF-4CA89093E03E}"/>
              </a:ext>
            </a:extLst>
          </p:cNvPr>
          <p:cNvCxnSpPr>
            <a:cxnSpLocks/>
          </p:cNvCxnSpPr>
          <p:nvPr/>
        </p:nvCxnSpPr>
        <p:spPr>
          <a:xfrm rot="5400000">
            <a:off x="6394307" y="4668769"/>
            <a:ext cx="0" cy="323850"/>
          </a:xfrm>
          <a:prstGeom prst="straightConnector1">
            <a:avLst/>
          </a:prstGeom>
          <a:ln w="22225">
            <a:solidFill>
              <a:schemeClr val="tx1"/>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44FBD106-0339-C3E2-D008-B4C8F3EDC131}"/>
              </a:ext>
            </a:extLst>
          </p:cNvPr>
          <p:cNvCxnSpPr>
            <a:cxnSpLocks/>
          </p:cNvCxnSpPr>
          <p:nvPr/>
        </p:nvCxnSpPr>
        <p:spPr>
          <a:xfrm>
            <a:off x="8031177" y="5376989"/>
            <a:ext cx="0" cy="323850"/>
          </a:xfrm>
          <a:prstGeom prst="straightConnector1">
            <a:avLst/>
          </a:prstGeom>
          <a:ln w="22225">
            <a:solidFill>
              <a:schemeClr val="tx1"/>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84346627-D0E5-682A-C746-9D540F5E1F2E}"/>
              </a:ext>
            </a:extLst>
          </p:cNvPr>
          <p:cNvCxnSpPr>
            <a:cxnSpLocks/>
          </p:cNvCxnSpPr>
          <p:nvPr/>
        </p:nvCxnSpPr>
        <p:spPr>
          <a:xfrm>
            <a:off x="4757436" y="1126350"/>
            <a:ext cx="0" cy="323850"/>
          </a:xfrm>
          <a:prstGeom prst="straightConnector1">
            <a:avLst/>
          </a:prstGeom>
          <a:ln w="22225">
            <a:solidFill>
              <a:schemeClr val="tx1"/>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74E0B530-D8A7-6652-5653-CAC4C9FC5CC6}"/>
              </a:ext>
            </a:extLst>
          </p:cNvPr>
          <p:cNvCxnSpPr>
            <a:cxnSpLocks/>
          </p:cNvCxnSpPr>
          <p:nvPr/>
        </p:nvCxnSpPr>
        <p:spPr>
          <a:xfrm>
            <a:off x="4757436" y="5376989"/>
            <a:ext cx="0" cy="323850"/>
          </a:xfrm>
          <a:prstGeom prst="straightConnector1">
            <a:avLst/>
          </a:prstGeom>
          <a:ln w="22225">
            <a:solidFill>
              <a:schemeClr val="tx1"/>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81055DE7-F506-7E8C-86F8-6617E5FDA7FC}"/>
              </a:ext>
            </a:extLst>
          </p:cNvPr>
          <p:cNvCxnSpPr>
            <a:cxnSpLocks/>
          </p:cNvCxnSpPr>
          <p:nvPr/>
        </p:nvCxnSpPr>
        <p:spPr>
          <a:xfrm rot="5400000">
            <a:off x="6394307" y="1834570"/>
            <a:ext cx="0" cy="323850"/>
          </a:xfrm>
          <a:prstGeom prst="straightConnector1">
            <a:avLst/>
          </a:prstGeom>
          <a:ln w="22225">
            <a:solidFill>
              <a:schemeClr val="tx1"/>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144B82F3-4DB5-0F94-CE64-6FB6DA3BB1D8}"/>
              </a:ext>
            </a:extLst>
          </p:cNvPr>
          <p:cNvCxnSpPr>
            <a:cxnSpLocks/>
          </p:cNvCxnSpPr>
          <p:nvPr/>
        </p:nvCxnSpPr>
        <p:spPr>
          <a:xfrm rot="5400000">
            <a:off x="6394307" y="3251669"/>
            <a:ext cx="0" cy="323850"/>
          </a:xfrm>
          <a:prstGeom prst="straightConnector1">
            <a:avLst/>
          </a:prstGeom>
          <a:ln w="22225">
            <a:solidFill>
              <a:schemeClr val="tx1"/>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F5F4FDAC-603D-7D1C-F0E3-5F70950B707E}"/>
              </a:ext>
            </a:extLst>
          </p:cNvPr>
          <p:cNvCxnSpPr>
            <a:cxnSpLocks/>
          </p:cNvCxnSpPr>
          <p:nvPr/>
        </p:nvCxnSpPr>
        <p:spPr>
          <a:xfrm flipH="1">
            <a:off x="9685942" y="3413595"/>
            <a:ext cx="334343" cy="0"/>
          </a:xfrm>
          <a:prstGeom prst="straightConnector1">
            <a:avLst/>
          </a:prstGeom>
          <a:ln w="22225">
            <a:solidFill>
              <a:schemeClr val="tx1"/>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2C3EB6D0-373E-452F-B23B-B7E9FE7AB9EA}"/>
              </a:ext>
            </a:extLst>
          </p:cNvPr>
          <p:cNvSpPr txBox="1"/>
          <p:nvPr/>
        </p:nvSpPr>
        <p:spPr>
          <a:xfrm>
            <a:off x="262326" y="4207476"/>
            <a:ext cx="2705520" cy="36933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lumMod val="65000"/>
                  </a:srgbClr>
                </a:solidFill>
                <a:effectLst/>
                <a:uLnTx/>
                <a:uFillTx/>
                <a:latin typeface="Segoe UI"/>
                <a:ea typeface="+mn-ea"/>
                <a:cs typeface="+mn-cs"/>
              </a:rPr>
              <a:t>Note: other tools can be created to create declarative agents</a:t>
            </a:r>
          </a:p>
        </p:txBody>
      </p:sp>
    </p:spTree>
    <p:extLst>
      <p:ext uri="{BB962C8B-B14F-4D97-AF65-F5344CB8AC3E}">
        <p14:creationId xmlns:p14="http://schemas.microsoft.com/office/powerpoint/2010/main" val="101901767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3F1C0F-3ED2-29DE-76FC-7D0D325A3550}"/>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57233594-C4AF-B781-3EA9-15B072EBC0BD}"/>
              </a:ext>
            </a:extLst>
          </p:cNvPr>
          <p:cNvSpPr>
            <a:spLocks noGrp="1"/>
          </p:cNvSpPr>
          <p:nvPr>
            <p:ph type="body" sz="quarter" idx="11"/>
          </p:nvPr>
        </p:nvSpPr>
        <p:spPr>
          <a:xfrm>
            <a:off x="276200" y="237133"/>
            <a:ext cx="8420100" cy="553998"/>
          </a:xfrm>
        </p:spPr>
        <p:txBody>
          <a:bodyPr/>
          <a:lstStyle/>
          <a:p>
            <a:r>
              <a:rPr lang="en-US"/>
              <a:t>Environments</a:t>
            </a:r>
          </a:p>
        </p:txBody>
      </p:sp>
      <p:sp>
        <p:nvSpPr>
          <p:cNvPr id="3" name="Text Placeholder 2">
            <a:extLst>
              <a:ext uri="{FF2B5EF4-FFF2-40B4-BE49-F238E27FC236}">
                <a16:creationId xmlns:a16="http://schemas.microsoft.com/office/drawing/2014/main" id="{E1E0CD97-E981-91A0-648B-934D2017CB1B}"/>
              </a:ext>
            </a:extLst>
          </p:cNvPr>
          <p:cNvSpPr>
            <a:spLocks noGrp="1"/>
          </p:cNvSpPr>
          <p:nvPr>
            <p:ph type="body" sz="quarter" idx="12"/>
          </p:nvPr>
        </p:nvSpPr>
        <p:spPr/>
        <p:txBody>
          <a:bodyPr/>
          <a:lstStyle/>
          <a:p>
            <a:r>
              <a:rPr lang="en-US" dirty="0"/>
              <a:t>List the different environments and copilots for your project</a:t>
            </a:r>
          </a:p>
        </p:txBody>
      </p:sp>
      <p:sp>
        <p:nvSpPr>
          <p:cNvPr id="7" name="Text Placeholder 4">
            <a:extLst>
              <a:ext uri="{FF2B5EF4-FFF2-40B4-BE49-F238E27FC236}">
                <a16:creationId xmlns:a16="http://schemas.microsoft.com/office/drawing/2014/main" id="{62E742F2-A066-B51F-A29A-1CEB13D92A48}"/>
              </a:ext>
            </a:extLst>
          </p:cNvPr>
          <p:cNvSpPr>
            <a:spLocks noGrp="1"/>
          </p:cNvSpPr>
          <p:nvPr>
            <p:ph type="body" sz="quarter" idx="15"/>
          </p:nvPr>
        </p:nvSpPr>
        <p:spPr>
          <a:xfrm>
            <a:off x="8967788" y="0"/>
            <a:ext cx="3224212" cy="3675022"/>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dirty="0">
                <a:ln>
                  <a:noFill/>
                </a:ln>
                <a:effectLst/>
                <a:uLnTx/>
                <a:uFillTx/>
              </a:rPr>
              <a:t>Why do we ask these questions?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dirty="0">
                <a:latin typeface="Aptos" panose="020B0004020202020204" pitchFamily="34" charset="0"/>
              </a:rPr>
              <a:t>Knowing your tenant, environment, and agent ids can be useful for proactive monitoring.</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dirty="0">
                <a:latin typeface="Aptos" panose="020B0004020202020204" pitchFamily="34" charset="0"/>
              </a:rPr>
              <a:t>Understanding how you setup your environments is also important in relation  with your ALM processes.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dirty="0">
                <a:latin typeface="Aptos" panose="020B0004020202020204" pitchFamily="34" charset="0"/>
              </a:rPr>
              <a:t>The region can be meaningful for releases and availability of certain features.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dirty="0">
                <a:latin typeface="Aptos" panose="020B0004020202020204" pitchFamily="34" charset="0"/>
              </a:rPr>
              <a:t>It’s a best practice to limit access to an environment to the specific members of a Microsoft Entra ID security group.</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effectLst/>
              <a:uLnTx/>
              <a:uFillTx/>
              <a:latin typeface="Aptos" panose="020B0004020202020204" pitchFamily="34" charset="0"/>
            </a:endParaRP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dirty="0">
                <a:ln>
                  <a:noFill/>
                </a:ln>
                <a:effectLst/>
                <a:uLnTx/>
                <a:uFillTx/>
              </a:rPr>
              <a:t>Useful resources:</a:t>
            </a:r>
          </a:p>
          <a:p>
            <a:pPr marL="285750" indent="-200025" defTabSz="914367">
              <a:spcBef>
                <a:spcPts val="300"/>
              </a:spcBef>
              <a:spcAft>
                <a:spcPts val="0"/>
              </a:spcAft>
              <a:buSzTx/>
              <a:buFont typeface="Arial" panose="020B0604020202020204" pitchFamily="34" charset="0"/>
              <a:buChar char="•"/>
              <a:defRPr/>
            </a:pPr>
            <a:r>
              <a:rPr lang="en-US" sz="1200" dirty="0">
                <a:latin typeface="Aptos" panose="020B0004020202020204" pitchFamily="34" charset="0"/>
                <a:hlinkClick r:id="rId3">
                  <a:extLst>
                    <a:ext uri="{A12FA001-AC4F-418D-AE19-62706E023703}">
                      <ahyp:hlinkClr xmlns:ahyp="http://schemas.microsoft.com/office/drawing/2018/hyperlinkcolor" val="tx"/>
                    </a:ext>
                  </a:extLst>
                </a:hlinkClick>
              </a:rPr>
              <a:t>Create and use environments</a:t>
            </a:r>
            <a:endParaRPr lang="en-US" sz="1200" dirty="0">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dirty="0">
                <a:latin typeface="Aptos" panose="020B0004020202020204" pitchFamily="34" charset="0"/>
                <a:hlinkClick r:id="rId4">
                  <a:extLst>
                    <a:ext uri="{A12FA001-AC4F-418D-AE19-62706E023703}">
                      <ahyp:hlinkClr xmlns:ahyp="http://schemas.microsoft.com/office/drawing/2018/hyperlinkcolor" val="tx"/>
                    </a:ext>
                  </a:extLst>
                </a:hlinkClick>
              </a:rPr>
              <a:t>Control user access to environments</a:t>
            </a:r>
            <a:endParaRPr lang="en-US" sz="1200" dirty="0">
              <a:latin typeface="Aptos" panose="020B0004020202020204" pitchFamily="34" charset="0"/>
            </a:endParaRPr>
          </a:p>
        </p:txBody>
      </p:sp>
      <p:graphicFrame>
        <p:nvGraphicFramePr>
          <p:cNvPr id="9" name="Table 8">
            <a:extLst>
              <a:ext uri="{FF2B5EF4-FFF2-40B4-BE49-F238E27FC236}">
                <a16:creationId xmlns:a16="http://schemas.microsoft.com/office/drawing/2014/main" id="{3FC155EC-57F0-2013-E6C5-84B8351D9A31}"/>
              </a:ext>
            </a:extLst>
          </p:cNvPr>
          <p:cNvGraphicFramePr>
            <a:graphicFrameLocks noGrp="1"/>
          </p:cNvGraphicFramePr>
          <p:nvPr>
            <p:extLst>
              <p:ext uri="{D42A27DB-BD31-4B8C-83A1-F6EECF244321}">
                <p14:modId xmlns:p14="http://schemas.microsoft.com/office/powerpoint/2010/main" val="1307498463"/>
              </p:ext>
            </p:extLst>
          </p:nvPr>
        </p:nvGraphicFramePr>
        <p:xfrm>
          <a:off x="276200" y="2110231"/>
          <a:ext cx="8296278" cy="3017520"/>
        </p:xfrm>
        <a:graphic>
          <a:graphicData uri="http://schemas.openxmlformats.org/drawingml/2006/table">
            <a:tbl>
              <a:tblPr firstRow="1" firstCol="1" bandRow="1">
                <a:tableStyleId>{073A0DAA-6AF3-43AB-8588-CEC1D06C72B9}</a:tableStyleId>
              </a:tblPr>
              <a:tblGrid>
                <a:gridCol w="1398596">
                  <a:extLst>
                    <a:ext uri="{9D8B030D-6E8A-4147-A177-3AD203B41FA5}">
                      <a16:colId xmlns:a16="http://schemas.microsoft.com/office/drawing/2014/main" val="1256152073"/>
                    </a:ext>
                  </a:extLst>
                </a:gridCol>
                <a:gridCol w="943276">
                  <a:extLst>
                    <a:ext uri="{9D8B030D-6E8A-4147-A177-3AD203B41FA5}">
                      <a16:colId xmlns:a16="http://schemas.microsoft.com/office/drawing/2014/main" val="1618742078"/>
                    </a:ext>
                  </a:extLst>
                </a:gridCol>
                <a:gridCol w="1014682">
                  <a:extLst>
                    <a:ext uri="{9D8B030D-6E8A-4147-A177-3AD203B41FA5}">
                      <a16:colId xmlns:a16="http://schemas.microsoft.com/office/drawing/2014/main" val="2402615221"/>
                    </a:ext>
                  </a:extLst>
                </a:gridCol>
                <a:gridCol w="1314631">
                  <a:extLst>
                    <a:ext uri="{9D8B030D-6E8A-4147-A177-3AD203B41FA5}">
                      <a16:colId xmlns:a16="http://schemas.microsoft.com/office/drawing/2014/main" val="2984868464"/>
                    </a:ext>
                  </a:extLst>
                </a:gridCol>
                <a:gridCol w="1751798">
                  <a:extLst>
                    <a:ext uri="{9D8B030D-6E8A-4147-A177-3AD203B41FA5}">
                      <a16:colId xmlns:a16="http://schemas.microsoft.com/office/drawing/2014/main" val="3055962176"/>
                    </a:ext>
                  </a:extLst>
                </a:gridCol>
                <a:gridCol w="1873295">
                  <a:extLst>
                    <a:ext uri="{9D8B030D-6E8A-4147-A177-3AD203B41FA5}">
                      <a16:colId xmlns:a16="http://schemas.microsoft.com/office/drawing/2014/main" val="1572274548"/>
                    </a:ext>
                  </a:extLst>
                </a:gridCol>
              </a:tblGrid>
              <a:tr h="0">
                <a:tc>
                  <a:txBody>
                    <a:bodyPr/>
                    <a:lstStyle/>
                    <a:p>
                      <a:pPr marL="0" algn="l" defTabSz="932719" rtl="0" eaLnBrk="1" latinLnBrk="0" hangingPunct="1"/>
                      <a:r>
                        <a:rPr lang="en-US" sz="1200" b="1" kern="1200" dirty="0">
                          <a:solidFill>
                            <a:schemeClr val="bg1"/>
                          </a:solidFill>
                          <a:latin typeface="Aptos" panose="020B0004020202020204" pitchFamily="34" charset="0"/>
                          <a:ea typeface="+mn-ea"/>
                          <a:cs typeface="+mn-cs"/>
                        </a:rPr>
                        <a:t>Name</a:t>
                      </a:r>
                    </a:p>
                  </a:txBody>
                  <a:tcPr anchor="ctr">
                    <a:lnT w="12700" cap="flat" cmpd="sng" algn="ctr">
                      <a:solidFill>
                        <a:schemeClr val="tx1"/>
                      </a:solidFill>
                      <a:prstDash val="solid"/>
                      <a:round/>
                      <a:headEnd type="none" w="med" len="med"/>
                      <a:tailEnd type="none" w="med" len="med"/>
                    </a:lnT>
                    <a:solidFill>
                      <a:srgbClr val="191919"/>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b="1" kern="1200">
                          <a:solidFill>
                            <a:schemeClr val="bg1"/>
                          </a:solidFill>
                          <a:latin typeface="Aptos" panose="020B0004020202020204" pitchFamily="34" charset="0"/>
                          <a:ea typeface="+mn-ea"/>
                          <a:cs typeface="+mn-cs"/>
                        </a:rPr>
                        <a:t>Type</a:t>
                      </a:r>
                    </a:p>
                  </a:txBody>
                  <a:tcPr anchor="ctr">
                    <a:lnT w="12700" cap="flat" cmpd="sng" algn="ctr">
                      <a:solidFill>
                        <a:schemeClr val="tx1"/>
                      </a:solidFill>
                      <a:prstDash val="solid"/>
                      <a:round/>
                      <a:headEnd type="none" w="med" len="med"/>
                      <a:tailEnd type="none" w="med" len="med"/>
                    </a:lnT>
                    <a:solidFill>
                      <a:srgbClr val="191919"/>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b="1" kern="1200" dirty="0">
                          <a:solidFill>
                            <a:schemeClr val="bg1"/>
                          </a:solidFill>
                          <a:latin typeface="Aptos" panose="020B0004020202020204" pitchFamily="34" charset="0"/>
                          <a:ea typeface="+mn-ea"/>
                          <a:cs typeface="+mn-cs"/>
                        </a:rPr>
                        <a:t>Region</a:t>
                      </a:r>
                    </a:p>
                  </a:txBody>
                  <a:tcPr anchor="ctr">
                    <a:lnT w="12700" cap="flat" cmpd="sng" algn="ctr">
                      <a:solidFill>
                        <a:schemeClr val="tx1"/>
                      </a:solidFill>
                      <a:prstDash val="solid"/>
                      <a:round/>
                      <a:headEnd type="none" w="med" len="med"/>
                      <a:tailEnd type="none" w="med" len="med"/>
                    </a:lnT>
                    <a:solidFill>
                      <a:srgbClr val="191919"/>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b="1" kern="1200">
                          <a:solidFill>
                            <a:schemeClr val="bg1"/>
                          </a:solidFill>
                          <a:latin typeface="Aptos" panose="020B0004020202020204" pitchFamily="34" charset="0"/>
                          <a:ea typeface="+mn-ea"/>
                          <a:cs typeface="+mn-cs"/>
                        </a:rPr>
                        <a:t>Required apps</a:t>
                      </a:r>
                    </a:p>
                  </a:txBody>
                  <a:tcPr anchor="ctr">
                    <a:lnT w="12700" cap="flat" cmpd="sng" algn="ctr">
                      <a:solidFill>
                        <a:schemeClr val="tx1"/>
                      </a:solidFill>
                      <a:prstDash val="solid"/>
                      <a:round/>
                      <a:headEnd type="none" w="med" len="med"/>
                      <a:tailEnd type="none" w="med" len="med"/>
                    </a:lnT>
                    <a:solidFill>
                      <a:srgbClr val="191919"/>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b="1" kern="1200" dirty="0">
                          <a:solidFill>
                            <a:schemeClr val="bg1"/>
                          </a:solidFill>
                          <a:latin typeface="Aptos" panose="020B0004020202020204" pitchFamily="34" charset="0"/>
                          <a:ea typeface="+mn-ea"/>
                          <a:cs typeface="+mn-cs"/>
                        </a:rPr>
                        <a:t>Environment Id</a:t>
                      </a:r>
                    </a:p>
                  </a:txBody>
                  <a:tcPr anchor="ctr">
                    <a:lnT w="12700" cap="flat" cmpd="sng" algn="ctr">
                      <a:solidFill>
                        <a:schemeClr val="tx1"/>
                      </a:solidFill>
                      <a:prstDash val="solid"/>
                      <a:round/>
                      <a:headEnd type="none" w="med" len="med"/>
                      <a:tailEnd type="none" w="med" len="med"/>
                    </a:lnT>
                    <a:solidFill>
                      <a:srgbClr val="191919"/>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b="1" kern="1200" dirty="0">
                          <a:solidFill>
                            <a:schemeClr val="bg1"/>
                          </a:solidFill>
                          <a:latin typeface="Aptos" panose="020B0004020202020204" pitchFamily="34" charset="0"/>
                          <a:ea typeface="+mn-ea"/>
                          <a:cs typeface="+mn-cs"/>
                        </a:rPr>
                        <a:t>Agents(s) and Bot Id(s)</a:t>
                      </a:r>
                    </a:p>
                  </a:txBody>
                  <a:tcPr anchor="ctr">
                    <a:lnT w="12700" cap="flat" cmpd="sng" algn="ctr">
                      <a:solidFill>
                        <a:schemeClr val="tx1"/>
                      </a:solidFill>
                      <a:prstDash val="solid"/>
                      <a:round/>
                      <a:headEnd type="none" w="med" len="med"/>
                      <a:tailEnd type="none" w="med" len="med"/>
                    </a:lnT>
                    <a:solidFill>
                      <a:srgbClr val="191919"/>
                    </a:solidFill>
                  </a:tcPr>
                </a:tc>
                <a:extLst>
                  <a:ext uri="{0D108BD9-81ED-4DB2-BD59-A6C34878D82A}">
                    <a16:rowId xmlns:a16="http://schemas.microsoft.com/office/drawing/2014/main" val="3551657175"/>
                  </a:ext>
                </a:extLst>
              </a:tr>
              <a:tr h="0">
                <a:tc>
                  <a:txBody>
                    <a:bodyPr/>
                    <a:lstStyle/>
                    <a:p>
                      <a:pPr marL="0" algn="l" defTabSz="932719" rtl="0" eaLnBrk="1" latinLnBrk="0" hangingPunct="1"/>
                      <a:endParaRPr lang="en-US" sz="1200" b="1" kern="1200">
                        <a:solidFill>
                          <a:schemeClr val="tx1">
                            <a:lumMod val="95000"/>
                          </a:schemeClr>
                        </a:solidFill>
                        <a:latin typeface="Aptos SemiBold" panose="020B0004020202020204" pitchFamily="34" charset="0"/>
                        <a:ea typeface="+mn-ea"/>
                        <a:cs typeface="+mn-cs"/>
                      </a:endParaRPr>
                    </a:p>
                  </a:txBody>
                  <a:tcPr>
                    <a:solidFill>
                      <a:srgbClr val="191919"/>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1200">
                        <a:solidFill>
                          <a:schemeClr val="bg2">
                            <a:lumMod val="95000"/>
                            <a:lumOff val="5000"/>
                          </a:schemeClr>
                        </a:solidFill>
                        <a:latin typeface="Aptos" panose="020B0004020202020204" pitchFamily="34" charset="0"/>
                      </a:endParaRP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1200">
                        <a:solidFill>
                          <a:schemeClr val="bg2">
                            <a:lumMod val="95000"/>
                            <a:lumOff val="5000"/>
                          </a:schemeClr>
                        </a:solidFill>
                        <a:latin typeface="Aptos" panose="020B0004020202020204" pitchFamily="34" charset="0"/>
                      </a:endParaRP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1200">
                        <a:solidFill>
                          <a:schemeClr val="bg2">
                            <a:lumMod val="95000"/>
                            <a:lumOff val="5000"/>
                          </a:schemeClr>
                        </a:solidFill>
                        <a:latin typeface="Aptos" panose="020B0004020202020204" pitchFamily="34" charset="0"/>
                      </a:endParaRP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1200">
                        <a:solidFill>
                          <a:schemeClr val="bg2">
                            <a:lumMod val="95000"/>
                            <a:lumOff val="5000"/>
                          </a:schemeClr>
                        </a:solidFill>
                        <a:latin typeface="Aptos" panose="020B0004020202020204" pitchFamily="34" charset="0"/>
                      </a:endParaRP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807086379"/>
                  </a:ext>
                </a:extLst>
              </a:tr>
              <a:tr h="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lang="en-US" sz="1200" b="1" kern="1200">
                        <a:solidFill>
                          <a:schemeClr val="tx1">
                            <a:lumMod val="95000"/>
                          </a:schemeClr>
                        </a:solidFill>
                        <a:latin typeface="Aptos SemiBold" panose="020B0004020202020204" pitchFamily="34" charset="0"/>
                        <a:ea typeface="+mn-ea"/>
                        <a:cs typeface="+mn-cs"/>
                      </a:endParaRPr>
                    </a:p>
                  </a:txBody>
                  <a:tcPr>
                    <a:solidFill>
                      <a:srgbClr val="191919"/>
                    </a:solidFill>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3076344010"/>
                  </a:ext>
                </a:extLst>
              </a:tr>
              <a:tr h="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lang="en-US" sz="1200" b="1" kern="1200">
                        <a:solidFill>
                          <a:schemeClr val="tx1">
                            <a:lumMod val="95000"/>
                          </a:schemeClr>
                        </a:solidFill>
                        <a:latin typeface="Aptos SemiBold" panose="020B0004020202020204" pitchFamily="34" charset="0"/>
                        <a:ea typeface="+mn-ea"/>
                        <a:cs typeface="+mn-cs"/>
                      </a:endParaRPr>
                    </a:p>
                  </a:txBody>
                  <a:tcPr>
                    <a:solidFill>
                      <a:srgbClr val="191919"/>
                    </a:solidFill>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235480773"/>
                  </a:ext>
                </a:extLst>
              </a:tr>
              <a:tr h="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lang="en-US" sz="1200" b="1" kern="1200">
                        <a:solidFill>
                          <a:schemeClr val="tx1">
                            <a:lumMod val="95000"/>
                          </a:schemeClr>
                        </a:solidFill>
                        <a:latin typeface="Aptos SemiBold" panose="020B0004020202020204" pitchFamily="34" charset="0"/>
                        <a:ea typeface="+mn-ea"/>
                        <a:cs typeface="+mn-cs"/>
                      </a:endParaRPr>
                    </a:p>
                  </a:txBody>
                  <a:tcPr>
                    <a:solidFill>
                      <a:srgbClr val="191919"/>
                    </a:solidFill>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1953679384"/>
                  </a:ext>
                </a:extLst>
              </a:tr>
              <a:tr h="0">
                <a:tc>
                  <a:txBody>
                    <a:bodyPr/>
                    <a:lstStyle/>
                    <a:p>
                      <a:pPr marL="0" algn="l" defTabSz="932719" rtl="0" eaLnBrk="1" latinLnBrk="0" hangingPunct="1"/>
                      <a:endParaRPr lang="en-US" sz="1200" b="1" kern="1200">
                        <a:solidFill>
                          <a:schemeClr val="tx1">
                            <a:lumMod val="95000"/>
                          </a:schemeClr>
                        </a:solidFill>
                        <a:latin typeface="Aptos SemiBold" panose="020B0004020202020204" pitchFamily="34" charset="0"/>
                        <a:ea typeface="+mn-ea"/>
                        <a:cs typeface="+mn-cs"/>
                      </a:endParaRPr>
                    </a:p>
                  </a:txBody>
                  <a:tcPr>
                    <a:solidFill>
                      <a:srgbClr val="191919"/>
                    </a:solidFill>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250451494"/>
                  </a:ext>
                </a:extLst>
              </a:tr>
              <a:tr h="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lang="en-US" sz="1200" b="1" kern="1200">
                        <a:solidFill>
                          <a:schemeClr val="tx1">
                            <a:lumMod val="95000"/>
                          </a:schemeClr>
                        </a:solidFill>
                        <a:latin typeface="Aptos SemiBold" panose="020B0004020202020204" pitchFamily="34" charset="0"/>
                        <a:ea typeface="+mn-ea"/>
                        <a:cs typeface="+mn-cs"/>
                      </a:endParaRPr>
                    </a:p>
                  </a:txBody>
                  <a:tcPr>
                    <a:solidFill>
                      <a:srgbClr val="191919"/>
                    </a:solidFill>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1782726638"/>
                  </a:ext>
                </a:extLst>
              </a:tr>
              <a:tr h="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lang="en-US" sz="1200" b="1" kern="1200">
                        <a:solidFill>
                          <a:schemeClr val="tx1">
                            <a:lumMod val="95000"/>
                          </a:schemeClr>
                        </a:solidFill>
                        <a:latin typeface="Aptos SemiBold" panose="020B0004020202020204" pitchFamily="34" charset="0"/>
                        <a:ea typeface="+mn-ea"/>
                        <a:cs typeface="+mn-cs"/>
                      </a:endParaRPr>
                    </a:p>
                  </a:txBody>
                  <a:tcPr>
                    <a:solidFill>
                      <a:srgbClr val="191919"/>
                    </a:solidFill>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2118287956"/>
                  </a:ext>
                </a:extLst>
              </a:tr>
              <a:tr h="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lang="en-US" sz="1200" b="1" kern="1200">
                        <a:solidFill>
                          <a:schemeClr val="tx1">
                            <a:lumMod val="95000"/>
                          </a:schemeClr>
                        </a:solidFill>
                        <a:latin typeface="Aptos SemiBold" panose="020B0004020202020204" pitchFamily="34" charset="0"/>
                        <a:ea typeface="+mn-ea"/>
                        <a:cs typeface="+mn-cs"/>
                      </a:endParaRPr>
                    </a:p>
                  </a:txBody>
                  <a:tcPr>
                    <a:solidFill>
                      <a:srgbClr val="191919"/>
                    </a:solidFill>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1750639630"/>
                  </a:ext>
                </a:extLst>
              </a:tr>
              <a:tr h="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lang="en-US" sz="1200" b="1" kern="1200">
                        <a:solidFill>
                          <a:schemeClr val="tx1">
                            <a:lumMod val="95000"/>
                          </a:schemeClr>
                        </a:solidFill>
                        <a:latin typeface="Aptos SemiBold" panose="020B0004020202020204" pitchFamily="34" charset="0"/>
                        <a:ea typeface="+mn-ea"/>
                        <a:cs typeface="+mn-cs"/>
                      </a:endParaRPr>
                    </a:p>
                  </a:txBody>
                  <a:tcPr>
                    <a:solidFill>
                      <a:srgbClr val="191919"/>
                    </a:solidFill>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952372699"/>
                  </a:ext>
                </a:extLst>
              </a:tr>
              <a:tr h="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lang="en-US" sz="1200" b="1" kern="1200">
                        <a:solidFill>
                          <a:schemeClr val="tx1">
                            <a:lumMod val="95000"/>
                          </a:schemeClr>
                        </a:solidFill>
                        <a:latin typeface="Aptos SemiBold" panose="020B0004020202020204" pitchFamily="34" charset="0"/>
                        <a:ea typeface="+mn-ea"/>
                        <a:cs typeface="+mn-cs"/>
                      </a:endParaRPr>
                    </a:p>
                  </a:txBody>
                  <a:tcPr>
                    <a:solidFill>
                      <a:srgbClr val="191919"/>
                    </a:solidFill>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dirty="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2649705826"/>
                  </a:ext>
                </a:extLst>
              </a:tr>
            </a:tbl>
          </a:graphicData>
        </a:graphic>
      </p:graphicFrame>
      <p:graphicFrame>
        <p:nvGraphicFramePr>
          <p:cNvPr id="10" name="Table 9">
            <a:extLst>
              <a:ext uri="{FF2B5EF4-FFF2-40B4-BE49-F238E27FC236}">
                <a16:creationId xmlns:a16="http://schemas.microsoft.com/office/drawing/2014/main" id="{8F19AC9D-756F-4D71-3A3C-33F65D99BDEC}"/>
              </a:ext>
            </a:extLst>
          </p:cNvPr>
          <p:cNvGraphicFramePr>
            <a:graphicFrameLocks noGrp="1"/>
          </p:cNvGraphicFramePr>
          <p:nvPr>
            <p:extLst>
              <p:ext uri="{D42A27DB-BD31-4B8C-83A1-F6EECF244321}">
                <p14:modId xmlns:p14="http://schemas.microsoft.com/office/powerpoint/2010/main" val="3920747527"/>
              </p:ext>
            </p:extLst>
          </p:nvPr>
        </p:nvGraphicFramePr>
        <p:xfrm>
          <a:off x="276176" y="2395299"/>
          <a:ext cx="8290308" cy="2895600"/>
        </p:xfrm>
        <a:graphic>
          <a:graphicData uri="http://schemas.openxmlformats.org/drawingml/2006/table">
            <a:tbl>
              <a:tblPr firstCol="1" bandRow="1">
                <a:tableStyleId>{00A15C55-8517-42AA-B614-E9B94910E393}</a:tableStyleId>
              </a:tblPr>
              <a:tblGrid>
                <a:gridCol w="1408176">
                  <a:extLst>
                    <a:ext uri="{9D8B030D-6E8A-4147-A177-3AD203B41FA5}">
                      <a16:colId xmlns:a16="http://schemas.microsoft.com/office/drawing/2014/main" val="3803687293"/>
                    </a:ext>
                  </a:extLst>
                </a:gridCol>
                <a:gridCol w="933721">
                  <a:extLst>
                    <a:ext uri="{9D8B030D-6E8A-4147-A177-3AD203B41FA5}">
                      <a16:colId xmlns:a16="http://schemas.microsoft.com/office/drawing/2014/main" val="1719519437"/>
                    </a:ext>
                  </a:extLst>
                </a:gridCol>
                <a:gridCol w="1020277">
                  <a:extLst>
                    <a:ext uri="{9D8B030D-6E8A-4147-A177-3AD203B41FA5}">
                      <a16:colId xmlns:a16="http://schemas.microsoft.com/office/drawing/2014/main" val="1762291410"/>
                    </a:ext>
                  </a:extLst>
                </a:gridCol>
                <a:gridCol w="1309036">
                  <a:extLst>
                    <a:ext uri="{9D8B030D-6E8A-4147-A177-3AD203B41FA5}">
                      <a16:colId xmlns:a16="http://schemas.microsoft.com/office/drawing/2014/main" val="1305030151"/>
                    </a:ext>
                  </a:extLst>
                </a:gridCol>
                <a:gridCol w="1751797">
                  <a:extLst>
                    <a:ext uri="{9D8B030D-6E8A-4147-A177-3AD203B41FA5}">
                      <a16:colId xmlns:a16="http://schemas.microsoft.com/office/drawing/2014/main" val="1564180307"/>
                    </a:ext>
                  </a:extLst>
                </a:gridCol>
                <a:gridCol w="1867301">
                  <a:extLst>
                    <a:ext uri="{9D8B030D-6E8A-4147-A177-3AD203B41FA5}">
                      <a16:colId xmlns:a16="http://schemas.microsoft.com/office/drawing/2014/main" val="2292976128"/>
                    </a:ext>
                  </a:extLst>
                </a:gridCol>
              </a:tblGrid>
              <a:tr h="201627">
                <a:tc gridSpan="6">
                  <a:txBody>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600" b="1" i="0" u="none" strike="noStrike" kern="1200" cap="none" spc="0" normalizeH="0" baseline="0" noProof="0">
                          <a:ln>
                            <a:noFill/>
                          </a:ln>
                          <a:solidFill>
                            <a:srgbClr val="000000"/>
                          </a:solidFill>
                          <a:effectLst/>
                          <a:uLnTx/>
                          <a:uFillTx/>
                          <a:latin typeface="Aptos" panose="020B0004020202020204" pitchFamily="34" charset="0"/>
                          <a:ea typeface="Segoe UI" pitchFamily="34" charset="0"/>
                          <a:cs typeface="Segoe UI" pitchFamily="34" charset="0"/>
                        </a:rPr>
                        <a:t>Example answer </a:t>
                      </a:r>
                      <a:r>
                        <a:rPr kumimoji="0" lang="en-US" sz="1600" b="0" i="0" u="none" strike="noStrike" kern="1200" cap="none" spc="0" normalizeH="0" baseline="0" noProof="0">
                          <a:ln>
                            <a:noFill/>
                          </a:ln>
                          <a:solidFill>
                            <a:srgbClr val="000000">
                              <a:lumMod val="65000"/>
                              <a:lumOff val="35000"/>
                            </a:srgbClr>
                          </a:solidFill>
                          <a:effectLst/>
                          <a:uLnTx/>
                          <a:uFillTx/>
                          <a:latin typeface="Aptos SemiBold" panose="020B0004020202020204" pitchFamily="34" charset="0"/>
                          <a:ea typeface="Segoe UI" pitchFamily="34" charset="0"/>
                          <a:cs typeface="Segoe UI" pitchFamily="34" charset="0"/>
                        </a:rPr>
                        <a:t>(you can delete this)</a:t>
                      </a:r>
                    </a:p>
                  </a:txBody>
                  <a:tcPr anchor="ctr">
                    <a:solidFill>
                      <a:srgbClr val="F8E180"/>
                    </a:solidFill>
                  </a:tcPr>
                </a:tc>
                <a:tc hMerge="1">
                  <a:txBody>
                    <a:bodyPr/>
                    <a:lstStyle/>
                    <a:p>
                      <a:pPr marL="0" marR="0" lvl="0" indent="0" algn="l" defTabSz="932472" rtl="0" eaLnBrk="1" fontAlgn="base" latinLnBrk="0" hangingPunct="1">
                        <a:lnSpc>
                          <a:spcPct val="100000"/>
                        </a:lnSpc>
                        <a:spcBef>
                          <a:spcPct val="0"/>
                        </a:spcBef>
                        <a:spcAft>
                          <a:spcPts val="600"/>
                        </a:spcAft>
                        <a:buClrTx/>
                        <a:buSzTx/>
                        <a:buFontTx/>
                        <a:buNone/>
                        <a:tabLst/>
                        <a:defRPr/>
                      </a:pPr>
                      <a:endParaRPr kumimoji="0" lang="en-US" sz="1600" b="0" i="0" u="none" strike="noStrike" kern="1200" cap="none" spc="0" normalizeH="0" baseline="0" noProof="0">
                        <a:ln>
                          <a:noFill/>
                        </a:ln>
                        <a:solidFill>
                          <a:srgbClr val="000000">
                            <a:lumMod val="65000"/>
                            <a:lumOff val="35000"/>
                          </a:srgbClr>
                        </a:solidFill>
                        <a:effectLst/>
                        <a:uLnTx/>
                        <a:uFillTx/>
                        <a:latin typeface="Aptos SemiBold" panose="020B0004020202020204" pitchFamily="34" charset="0"/>
                        <a:ea typeface="Segoe UI" pitchFamily="34" charset="0"/>
                        <a:cs typeface="Segoe UI" pitchFamily="34" charset="0"/>
                      </a:endParaRPr>
                    </a:p>
                  </a:txBody>
                  <a:tcPr anchor="ctr">
                    <a:solidFill>
                      <a:srgbClr val="F8E180"/>
                    </a:solidFill>
                  </a:tcPr>
                </a:tc>
                <a:tc hMerge="1">
                  <a:txBody>
                    <a:bodyPr/>
                    <a:lstStyle/>
                    <a:p>
                      <a:endParaRPr lang="en-US"/>
                    </a:p>
                  </a:txBody>
                  <a:tcPr/>
                </a:tc>
                <a:tc hMerge="1">
                  <a:txBody>
                    <a:bodyPr/>
                    <a:lstStyle/>
                    <a:p>
                      <a:endParaRPr lang="en-US"/>
                    </a:p>
                  </a:txBody>
                  <a:tcPr/>
                </a:tc>
                <a:tc hMerge="1">
                  <a:txBody>
                    <a:bodyPr/>
                    <a:lstStyle/>
                    <a:p>
                      <a:pPr marL="0" marR="0" lvl="0" indent="0" algn="l" defTabSz="932472" rtl="0" eaLnBrk="1" fontAlgn="base" latinLnBrk="0" hangingPunct="1">
                        <a:lnSpc>
                          <a:spcPct val="100000"/>
                        </a:lnSpc>
                        <a:spcBef>
                          <a:spcPct val="0"/>
                        </a:spcBef>
                        <a:spcAft>
                          <a:spcPts val="600"/>
                        </a:spcAft>
                        <a:buClrTx/>
                        <a:buSzTx/>
                        <a:buFontTx/>
                        <a:buNone/>
                        <a:tabLst/>
                        <a:defRPr/>
                      </a:pPr>
                      <a:endParaRPr kumimoji="0" lang="en-US" sz="1600" b="0" i="0" u="none" strike="noStrike" kern="1200" cap="none" spc="0" normalizeH="0" baseline="0" noProof="0">
                        <a:ln>
                          <a:noFill/>
                        </a:ln>
                        <a:solidFill>
                          <a:srgbClr val="000000">
                            <a:lumMod val="65000"/>
                            <a:lumOff val="35000"/>
                          </a:srgbClr>
                        </a:solidFill>
                        <a:effectLst/>
                        <a:uLnTx/>
                        <a:uFillTx/>
                        <a:latin typeface="Aptos SemiBold" panose="020B0004020202020204" pitchFamily="34" charset="0"/>
                        <a:ea typeface="Segoe UI" pitchFamily="34" charset="0"/>
                        <a:cs typeface="Segoe UI" pitchFamily="34" charset="0"/>
                      </a:endParaRPr>
                    </a:p>
                  </a:txBody>
                  <a:tcPr anchor="ctr">
                    <a:solidFill>
                      <a:srgbClr val="F8E180"/>
                    </a:solidFill>
                  </a:tcPr>
                </a:tc>
                <a:tc hMerge="1">
                  <a:txBody>
                    <a:bodyPr/>
                    <a:lstStyle/>
                    <a:p>
                      <a:pPr marL="0" marR="0" lvl="0" indent="0" algn="l" defTabSz="932472" rtl="0" eaLnBrk="1" fontAlgn="base" latinLnBrk="0" hangingPunct="1">
                        <a:lnSpc>
                          <a:spcPct val="100000"/>
                        </a:lnSpc>
                        <a:spcBef>
                          <a:spcPct val="0"/>
                        </a:spcBef>
                        <a:spcAft>
                          <a:spcPts val="600"/>
                        </a:spcAft>
                        <a:buClrTx/>
                        <a:buSzTx/>
                        <a:buFontTx/>
                        <a:buNone/>
                        <a:tabLst/>
                        <a:defRPr/>
                      </a:pPr>
                      <a:endParaRPr kumimoji="0" lang="en-US" sz="1600" b="0" i="0" u="none" strike="noStrike" kern="1200" cap="none" spc="0" normalizeH="0" baseline="0" noProof="0">
                        <a:ln>
                          <a:noFill/>
                        </a:ln>
                        <a:solidFill>
                          <a:srgbClr val="000000">
                            <a:lumMod val="65000"/>
                            <a:lumOff val="35000"/>
                          </a:srgbClr>
                        </a:solidFill>
                        <a:effectLst/>
                        <a:uLnTx/>
                        <a:uFillTx/>
                        <a:latin typeface="Aptos SemiBold" panose="020B0004020202020204" pitchFamily="34" charset="0"/>
                        <a:ea typeface="Segoe UI" pitchFamily="34" charset="0"/>
                        <a:cs typeface="Segoe UI" pitchFamily="34" charset="0"/>
                      </a:endParaRPr>
                    </a:p>
                  </a:txBody>
                  <a:tcPr anchor="ctr">
                    <a:solidFill>
                      <a:srgbClr val="F8E180"/>
                    </a:solidFill>
                  </a:tcPr>
                </a:tc>
                <a:extLst>
                  <a:ext uri="{0D108BD9-81ED-4DB2-BD59-A6C34878D82A}">
                    <a16:rowId xmlns:a16="http://schemas.microsoft.com/office/drawing/2014/main" val="1409746107"/>
                  </a:ext>
                </a:extLst>
              </a:tr>
              <a:tr h="198588">
                <a:tc>
                  <a:txBody>
                    <a:bodyPr/>
                    <a:lstStyle/>
                    <a:p>
                      <a:pPr marL="0" algn="l" defTabSz="932719" rtl="0" eaLnBrk="1" latinLnBrk="0" hangingPunct="1"/>
                      <a:r>
                        <a:rPr lang="en-US" sz="1200" b="1" kern="1200" dirty="0">
                          <a:solidFill>
                            <a:schemeClr val="tx1"/>
                          </a:solidFill>
                          <a:latin typeface="Aptos SemiBold" panose="020B0004020202020204" pitchFamily="34" charset="0"/>
                          <a:ea typeface="+mn-ea"/>
                          <a:cs typeface="+mn-cs"/>
                        </a:rPr>
                        <a:t>Contoso DEV</a:t>
                      </a:r>
                    </a:p>
                  </a:txBody>
                  <a:tcPr>
                    <a:solidFill>
                      <a:srgbClr val="F8E180"/>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u="none">
                          <a:solidFill>
                            <a:schemeClr val="tx1"/>
                          </a:solidFill>
                          <a:latin typeface="Aptos" panose="020B0004020202020204" pitchFamily="34" charset="0"/>
                        </a:rPr>
                        <a:t>Sandbox</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u="none" dirty="0">
                          <a:solidFill>
                            <a:schemeClr val="tx1"/>
                          </a:solidFill>
                          <a:latin typeface="Aptos" panose="020B0004020202020204" pitchFamily="34" charset="0"/>
                        </a:rPr>
                        <a:t>Europe</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u="none">
                          <a:solidFill>
                            <a:schemeClr val="tx1"/>
                          </a:solidFill>
                          <a:latin typeface="Aptos" panose="020B0004020202020204" pitchFamily="34" charset="0"/>
                        </a:rPr>
                        <a:t>D365 + OC Voice</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tx1"/>
                          </a:solidFill>
                          <a:latin typeface="Aptos" panose="020B0004020202020204" pitchFamily="34" charset="0"/>
                        </a:rPr>
                        <a:t>7f8448e4-b056-e6f9-a235-ddec0aa85c0d</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a:solidFill>
                            <a:schemeClr val="tx1"/>
                          </a:solidFill>
                          <a:latin typeface="Aptos" panose="020B0004020202020204" pitchFamily="34" charset="0"/>
                        </a:rPr>
                        <a:t>Contoso Copilot </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1200">
                          <a:solidFill>
                            <a:schemeClr val="tx1"/>
                          </a:solidFill>
                          <a:latin typeface="Aptos" panose="020B0004020202020204" pitchFamily="34" charset="0"/>
                        </a:rPr>
                        <a:t>cb093eb6-ec05-ee11-8f6e-000d3a5c61dd</a:t>
                      </a:r>
                    </a:p>
                  </a:txBody>
                  <a:tcPr/>
                </a:tc>
                <a:extLst>
                  <a:ext uri="{0D108BD9-81ED-4DB2-BD59-A6C34878D82A}">
                    <a16:rowId xmlns:a16="http://schemas.microsoft.com/office/drawing/2014/main" val="1827115308"/>
                  </a:ext>
                </a:extLst>
              </a:tr>
              <a:tr h="164968">
                <a:tc>
                  <a:txBody>
                    <a:bodyPr/>
                    <a:lstStyle/>
                    <a:p>
                      <a:pPr marL="0" algn="l" defTabSz="932719" rtl="0" eaLnBrk="1" latinLnBrk="0" hangingPunct="1"/>
                      <a:r>
                        <a:rPr lang="en-US" sz="1200" b="1" kern="1200">
                          <a:solidFill>
                            <a:schemeClr val="tx1"/>
                          </a:solidFill>
                          <a:latin typeface="Aptos SemiBold" panose="020B0004020202020204" pitchFamily="34" charset="0"/>
                          <a:ea typeface="+mn-ea"/>
                          <a:cs typeface="+mn-cs"/>
                        </a:rPr>
                        <a:t>Contoso TEST</a:t>
                      </a:r>
                    </a:p>
                  </a:txBody>
                  <a:tcPr>
                    <a:solidFill>
                      <a:srgbClr val="F8E180"/>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u="none">
                          <a:solidFill>
                            <a:schemeClr val="tx1"/>
                          </a:solidFill>
                          <a:latin typeface="Aptos" panose="020B0004020202020204" pitchFamily="34" charset="0"/>
                        </a:rPr>
                        <a:t>Sandbox</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u="none">
                          <a:solidFill>
                            <a:schemeClr val="tx1"/>
                          </a:solidFill>
                          <a:latin typeface="Aptos" panose="020B0004020202020204" pitchFamily="34" charset="0"/>
                        </a:rPr>
                        <a:t>Europe</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1"/>
                          </a:solidFill>
                          <a:effectLst/>
                          <a:uLnTx/>
                          <a:uFillTx/>
                          <a:latin typeface="Aptos" panose="020B0004020202020204" pitchFamily="34" charset="0"/>
                          <a:ea typeface="+mn-ea"/>
                          <a:cs typeface="+mn-cs"/>
                        </a:rPr>
                        <a:t>D365 + OC Voice</a:t>
                      </a:r>
                    </a:p>
                  </a:txBody>
                  <a:tcPr/>
                </a:tc>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r>
                        <a:rPr lang="en-US" sz="1200">
                          <a:solidFill>
                            <a:schemeClr val="tx1"/>
                          </a:solidFill>
                          <a:latin typeface="Aptos" panose="020B0004020202020204" pitchFamily="34" charset="0"/>
                        </a:rPr>
                        <a:t>47378d94-f56c-eed0-b8cd-89d17d7e31b3</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tx1"/>
                          </a:solidFill>
                          <a:latin typeface="Aptos" panose="020B0004020202020204" pitchFamily="34" charset="0"/>
                        </a:rPr>
                        <a:t>Contoso Copilot </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tx1"/>
                          </a:solidFill>
                          <a:latin typeface="Aptos" panose="020B0004020202020204" pitchFamily="34" charset="0"/>
                        </a:rPr>
                        <a:t>d182abc5-7335-ee11-bdf4-000d3a37044a</a:t>
                      </a:r>
                    </a:p>
                  </a:txBody>
                  <a:tcPr/>
                </a:tc>
                <a:extLst>
                  <a:ext uri="{0D108BD9-81ED-4DB2-BD59-A6C34878D82A}">
                    <a16:rowId xmlns:a16="http://schemas.microsoft.com/office/drawing/2014/main" val="1173037268"/>
                  </a:ext>
                </a:extLst>
              </a:tr>
              <a:tr h="164968">
                <a:tc>
                  <a:txBody>
                    <a:bodyPr/>
                    <a:lstStyle/>
                    <a:p>
                      <a:pPr marL="0" algn="l" defTabSz="932719" rtl="0" eaLnBrk="1" latinLnBrk="0" hangingPunct="1"/>
                      <a:r>
                        <a:rPr lang="en-US" sz="1200" b="1" kern="1200">
                          <a:solidFill>
                            <a:schemeClr val="tx1"/>
                          </a:solidFill>
                          <a:latin typeface="Aptos SemiBold" panose="020B0004020202020204" pitchFamily="34" charset="0"/>
                          <a:ea typeface="+mn-ea"/>
                          <a:cs typeface="+mn-cs"/>
                        </a:rPr>
                        <a:t>Contoso QA</a:t>
                      </a:r>
                    </a:p>
                  </a:txBody>
                  <a:tcPr>
                    <a:solidFill>
                      <a:srgbClr val="F8E180"/>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u="none">
                          <a:solidFill>
                            <a:schemeClr val="tx1"/>
                          </a:solidFill>
                          <a:latin typeface="Aptos" panose="020B0004020202020204" pitchFamily="34" charset="0"/>
                        </a:rPr>
                        <a:t>Sandbox</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u="none">
                          <a:solidFill>
                            <a:schemeClr val="tx1"/>
                          </a:solidFill>
                          <a:latin typeface="Aptos" panose="020B0004020202020204" pitchFamily="34" charset="0"/>
                        </a:rPr>
                        <a:t>Europe</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1"/>
                          </a:solidFill>
                          <a:effectLst/>
                          <a:uLnTx/>
                          <a:uFillTx/>
                          <a:latin typeface="Aptos" panose="020B0004020202020204" pitchFamily="34" charset="0"/>
                          <a:ea typeface="+mn-ea"/>
                          <a:cs typeface="+mn-cs"/>
                        </a:rPr>
                        <a:t>D365 + OC Voice</a:t>
                      </a:r>
                    </a:p>
                  </a:txBody>
                  <a:tcPr/>
                </a:tc>
                <a:tc>
                  <a:txBody>
                    <a:bodyPr/>
                    <a:lstStyle/>
                    <a:p>
                      <a:r>
                        <a:rPr lang="en-US" sz="1200">
                          <a:solidFill>
                            <a:schemeClr val="tx1"/>
                          </a:solidFill>
                          <a:latin typeface="Aptos" panose="020B0004020202020204" pitchFamily="34" charset="0"/>
                        </a:rPr>
                        <a:t>20bb12c3-1a5c-e8ff-b0f7-4f32adef8616</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tx1"/>
                          </a:solidFill>
                          <a:latin typeface="Aptos" panose="020B0004020202020204" pitchFamily="34" charset="0"/>
                        </a:rPr>
                        <a:t>Contoso Copilot </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tx1"/>
                          </a:solidFill>
                          <a:latin typeface="Aptos" panose="020B0004020202020204" pitchFamily="34" charset="0"/>
                        </a:rPr>
                        <a:t>64c03bd0-04c4-499a-8fa6-77de5d1d27aa</a:t>
                      </a:r>
                    </a:p>
                  </a:txBody>
                  <a:tcPr/>
                </a:tc>
                <a:extLst>
                  <a:ext uri="{0D108BD9-81ED-4DB2-BD59-A6C34878D82A}">
                    <a16:rowId xmlns:a16="http://schemas.microsoft.com/office/drawing/2014/main" val="1201892226"/>
                  </a:ext>
                </a:extLst>
              </a:tr>
              <a:tr h="164968">
                <a:tc>
                  <a:txBody>
                    <a:bodyPr/>
                    <a:lstStyle/>
                    <a:p>
                      <a:pPr marL="0" algn="l" defTabSz="932719" rtl="0" eaLnBrk="1" latinLnBrk="0" hangingPunct="1"/>
                      <a:r>
                        <a:rPr lang="en-US" sz="1200" b="1" kern="1200">
                          <a:solidFill>
                            <a:schemeClr val="tx1"/>
                          </a:solidFill>
                          <a:latin typeface="Aptos SemiBold" panose="020B0004020202020204" pitchFamily="34" charset="0"/>
                          <a:ea typeface="+mn-ea"/>
                          <a:cs typeface="+mn-cs"/>
                        </a:rPr>
                        <a:t>Contoso</a:t>
                      </a:r>
                    </a:p>
                  </a:txBody>
                  <a:tcPr>
                    <a:solidFill>
                      <a:srgbClr val="F8E180"/>
                    </a:solidFill>
                  </a:tcPr>
                </a:tc>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r>
                        <a:rPr lang="en-US" sz="1200" u="none">
                          <a:solidFill>
                            <a:schemeClr val="tx1"/>
                          </a:solidFill>
                          <a:latin typeface="Aptos" panose="020B0004020202020204" pitchFamily="34" charset="0"/>
                        </a:rPr>
                        <a:t>Production</a:t>
                      </a:r>
                    </a:p>
                  </a:txBody>
                  <a:tcPr/>
                </a:tc>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r>
                        <a:rPr lang="en-US" sz="1200" u="none">
                          <a:solidFill>
                            <a:schemeClr val="tx1"/>
                          </a:solidFill>
                          <a:latin typeface="Aptos" panose="020B0004020202020204" pitchFamily="34" charset="0"/>
                        </a:rPr>
                        <a:t>Europe</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1"/>
                          </a:solidFill>
                          <a:effectLst/>
                          <a:uLnTx/>
                          <a:uFillTx/>
                          <a:latin typeface="Aptos" panose="020B0004020202020204" pitchFamily="34" charset="0"/>
                          <a:ea typeface="+mn-ea"/>
                          <a:cs typeface="+mn-cs"/>
                        </a:rPr>
                        <a:t>D365 + OC Voice</a:t>
                      </a:r>
                    </a:p>
                  </a:txBody>
                  <a:tcPr/>
                </a:tc>
                <a:tc>
                  <a:txBody>
                    <a:bodyPr/>
                    <a:lstStyle/>
                    <a:p>
                      <a:r>
                        <a:rPr lang="en-US" sz="1200">
                          <a:solidFill>
                            <a:schemeClr val="tx1"/>
                          </a:solidFill>
                          <a:latin typeface="Aptos" panose="020B0004020202020204" pitchFamily="34" charset="0"/>
                        </a:rPr>
                        <a:t>c53bf002-7923-4d1c-b5ae-3265093d59e1</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tx1"/>
                          </a:solidFill>
                          <a:latin typeface="Aptos" panose="020B0004020202020204" pitchFamily="34" charset="0"/>
                        </a:rPr>
                        <a:t>Contoso Copilot </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tx1"/>
                          </a:solidFill>
                          <a:latin typeface="Aptos" panose="020B0004020202020204" pitchFamily="34" charset="0"/>
                        </a:rPr>
                        <a:t>65d3b807-8cd7-4b58-afae-768ecd914db7</a:t>
                      </a:r>
                    </a:p>
                  </a:txBody>
                  <a:tcPr/>
                </a:tc>
                <a:extLst>
                  <a:ext uri="{0D108BD9-81ED-4DB2-BD59-A6C34878D82A}">
                    <a16:rowId xmlns:a16="http://schemas.microsoft.com/office/drawing/2014/main" val="3922590603"/>
                  </a:ext>
                </a:extLst>
              </a:tr>
            </a:tbl>
          </a:graphicData>
        </a:graphic>
      </p:graphicFrame>
      <p:graphicFrame>
        <p:nvGraphicFramePr>
          <p:cNvPr id="4" name="Table 3">
            <a:extLst>
              <a:ext uri="{FF2B5EF4-FFF2-40B4-BE49-F238E27FC236}">
                <a16:creationId xmlns:a16="http://schemas.microsoft.com/office/drawing/2014/main" id="{94BF52E8-446C-DDE4-3437-F3F9A899DDC9}"/>
              </a:ext>
            </a:extLst>
          </p:cNvPr>
          <p:cNvGraphicFramePr>
            <a:graphicFrameLocks noGrp="1"/>
          </p:cNvGraphicFramePr>
          <p:nvPr>
            <p:extLst>
              <p:ext uri="{D42A27DB-BD31-4B8C-83A1-F6EECF244321}">
                <p14:modId xmlns:p14="http://schemas.microsoft.com/office/powerpoint/2010/main" val="3296117223"/>
              </p:ext>
            </p:extLst>
          </p:nvPr>
        </p:nvGraphicFramePr>
        <p:xfrm>
          <a:off x="276176" y="1435100"/>
          <a:ext cx="8296277" cy="335280"/>
        </p:xfrm>
        <a:graphic>
          <a:graphicData uri="http://schemas.openxmlformats.org/drawingml/2006/table">
            <a:tbl>
              <a:tblPr firstRow="1" bandRow="1">
                <a:tableStyleId>{2D5ABB26-0587-4C30-8999-92F81FD0307C}</a:tableStyleId>
              </a:tblPr>
              <a:tblGrid>
                <a:gridCol w="1933958">
                  <a:extLst>
                    <a:ext uri="{9D8B030D-6E8A-4147-A177-3AD203B41FA5}">
                      <a16:colId xmlns:a16="http://schemas.microsoft.com/office/drawing/2014/main" val="3179411197"/>
                    </a:ext>
                  </a:extLst>
                </a:gridCol>
                <a:gridCol w="6362319">
                  <a:extLst>
                    <a:ext uri="{9D8B030D-6E8A-4147-A177-3AD203B41FA5}">
                      <a16:colId xmlns:a16="http://schemas.microsoft.com/office/drawing/2014/main" val="4242948976"/>
                    </a:ext>
                  </a:extLst>
                </a:gridCol>
              </a:tblGrid>
              <a:tr h="0">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u="none" strike="noStrike" kern="1200" cap="none" spc="0" normalizeH="0" baseline="0" noProof="0" dirty="0">
                          <a:ln>
                            <a:noFill/>
                          </a:ln>
                          <a:solidFill>
                            <a:schemeClr val="tx1"/>
                          </a:solidFill>
                          <a:effectLst/>
                          <a:uLnTx/>
                          <a:uFillTx/>
                        </a:rPr>
                        <a:t>Tenant ID</a:t>
                      </a:r>
                      <a:endParaRPr kumimoji="0" lang="en-US" sz="1600" b="0" i="0" u="none" strike="noStrike" kern="1200" cap="none" spc="0" normalizeH="0" baseline="0" noProof="0" dirty="0">
                        <a:ln>
                          <a:noFill/>
                        </a:ln>
                        <a:solidFill>
                          <a:schemeClr val="tx1"/>
                        </a:solidFill>
                        <a:effectLst/>
                        <a:uLnTx/>
                        <a:uFillTx/>
                        <a:latin typeface="Aptos" panose="020B0004020202020204" pitchFamily="34" charset="0"/>
                        <a:ea typeface="+mn-ea"/>
                        <a:cs typeface="+mn-cs"/>
                      </a:endParaRPr>
                    </a:p>
                  </a:txBody>
                  <a:tcPr marL="0" marT="0" marB="0"/>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dirty="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tc>
                <a:extLst>
                  <a:ext uri="{0D108BD9-81ED-4DB2-BD59-A6C34878D82A}">
                    <a16:rowId xmlns:a16="http://schemas.microsoft.com/office/drawing/2014/main" val="1050565005"/>
                  </a:ext>
                </a:extLst>
              </a:tr>
            </a:tbl>
          </a:graphicData>
        </a:graphic>
      </p:graphicFrame>
      <p:sp>
        <p:nvSpPr>
          <p:cNvPr id="5" name="Rectangle: Folded Corner 4">
            <a:extLst>
              <a:ext uri="{FF2B5EF4-FFF2-40B4-BE49-F238E27FC236}">
                <a16:creationId xmlns:a16="http://schemas.microsoft.com/office/drawing/2014/main" id="{B75EE84E-F272-B5C3-106D-73EB3195369F}"/>
              </a:ext>
            </a:extLst>
          </p:cNvPr>
          <p:cNvSpPr/>
          <p:nvPr/>
        </p:nvSpPr>
        <p:spPr bwMode="auto">
          <a:xfrm>
            <a:off x="2263850" y="1465254"/>
            <a:ext cx="6176386" cy="244689"/>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72000" tIns="0" rIns="0" bIns="0" numCol="1" spcCol="0" rtlCol="0" fromWordArt="0" anchor="b"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400" b="0" i="0" u="none" strike="noStrike" kern="1200" cap="none" spc="0" normalizeH="0" baseline="0" noProof="0">
                <a:ln>
                  <a:noFill/>
                </a:ln>
                <a:solidFill>
                  <a:schemeClr val="tx1"/>
                </a:solidFill>
                <a:effectLst/>
                <a:uLnTx/>
                <a:uFillTx/>
                <a:latin typeface="Aptos" panose="020B0004020202020204" pitchFamily="34" charset="0"/>
                <a:ea typeface="+mn-ea"/>
                <a:cs typeface="Segoe UI" pitchFamily="34" charset="0"/>
              </a:rPr>
              <a:t>8a235459-3d2c-415d-8c1e-e2fe133509ad</a:t>
            </a:r>
          </a:p>
        </p:txBody>
      </p:sp>
    </p:spTree>
    <p:extLst>
      <p:ext uri="{BB962C8B-B14F-4D97-AF65-F5344CB8AC3E}">
        <p14:creationId xmlns:p14="http://schemas.microsoft.com/office/powerpoint/2010/main" val="91135996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6" name="Rectangle: Rounded Corners 1065">
            <a:extLst>
              <a:ext uri="{FF2B5EF4-FFF2-40B4-BE49-F238E27FC236}">
                <a16:creationId xmlns:a16="http://schemas.microsoft.com/office/drawing/2014/main" id="{313C9C31-76BA-9B1F-2EAE-50C61C17DAE0}"/>
              </a:ext>
            </a:extLst>
          </p:cNvPr>
          <p:cNvSpPr/>
          <p:nvPr/>
        </p:nvSpPr>
        <p:spPr>
          <a:xfrm>
            <a:off x="237699" y="5410014"/>
            <a:ext cx="8579042" cy="1305111"/>
          </a:xfrm>
          <a:prstGeom prst="roundRect">
            <a:avLst>
              <a:gd name="adj" fmla="val 3084"/>
            </a:avLst>
          </a:prstGeom>
          <a:solidFill>
            <a:srgbClr val="FEF000">
              <a:alpha val="5098"/>
            </a:srgbClr>
          </a:solidFill>
          <a:ln>
            <a:solidFill>
              <a:srgbClr val="6B292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a:ea typeface="+mn-ea"/>
              <a:cs typeface="+mn-cs"/>
            </a:endParaRPr>
          </a:p>
        </p:txBody>
      </p:sp>
      <p:sp>
        <p:nvSpPr>
          <p:cNvPr id="3" name="Rectangle: Rounded Corners 2">
            <a:extLst>
              <a:ext uri="{FF2B5EF4-FFF2-40B4-BE49-F238E27FC236}">
                <a16:creationId xmlns:a16="http://schemas.microsoft.com/office/drawing/2014/main" id="{BA3B09E7-DC25-E43F-351B-EF69C7553F18}"/>
              </a:ext>
            </a:extLst>
          </p:cNvPr>
          <p:cNvSpPr/>
          <p:nvPr/>
        </p:nvSpPr>
        <p:spPr>
          <a:xfrm>
            <a:off x="237700" y="1407273"/>
            <a:ext cx="8579042" cy="3846876"/>
          </a:xfrm>
          <a:prstGeom prst="roundRect">
            <a:avLst>
              <a:gd name="adj" fmla="val 679"/>
            </a:avLst>
          </a:prstGeom>
          <a:solidFill>
            <a:srgbClr val="17AAD2">
              <a:alpha val="5098"/>
            </a:srgbClr>
          </a:solidFill>
          <a:ln>
            <a:solidFill>
              <a:srgbClr val="172C5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a:ea typeface="+mn-ea"/>
              <a:cs typeface="+mn-cs"/>
            </a:endParaRPr>
          </a:p>
        </p:txBody>
      </p:sp>
      <p:sp>
        <p:nvSpPr>
          <p:cNvPr id="1059" name="Arrow: Right 1058">
            <a:extLst>
              <a:ext uri="{FF2B5EF4-FFF2-40B4-BE49-F238E27FC236}">
                <a16:creationId xmlns:a16="http://schemas.microsoft.com/office/drawing/2014/main" id="{317D93A0-D9C5-FFA5-073C-1BCF2B1ECEB0}"/>
              </a:ext>
            </a:extLst>
          </p:cNvPr>
          <p:cNvSpPr/>
          <p:nvPr/>
        </p:nvSpPr>
        <p:spPr bwMode="auto">
          <a:xfrm>
            <a:off x="373388" y="2930157"/>
            <a:ext cx="2048926" cy="684000"/>
          </a:xfrm>
          <a:prstGeom prst="rightArrow">
            <a:avLst>
              <a:gd name="adj1" fmla="val 100000"/>
              <a:gd name="adj2" fmla="val 13889"/>
            </a:avLst>
          </a:prstGeom>
          <a:solidFill>
            <a:srgbClr val="FFB900">
              <a:alpha val="3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1060" name="Arrow: Right 1059">
            <a:extLst>
              <a:ext uri="{FF2B5EF4-FFF2-40B4-BE49-F238E27FC236}">
                <a16:creationId xmlns:a16="http://schemas.microsoft.com/office/drawing/2014/main" id="{19AF7F6A-6107-0EF4-D078-9B7C3EEC0F90}"/>
              </a:ext>
            </a:extLst>
          </p:cNvPr>
          <p:cNvSpPr/>
          <p:nvPr/>
        </p:nvSpPr>
        <p:spPr bwMode="auto">
          <a:xfrm>
            <a:off x="365944" y="3768319"/>
            <a:ext cx="6298273" cy="828000"/>
          </a:xfrm>
          <a:prstGeom prst="rightArrow">
            <a:avLst>
              <a:gd name="adj1" fmla="val 100000"/>
              <a:gd name="adj2" fmla="val 13889"/>
            </a:avLst>
          </a:prstGeom>
          <a:solidFill>
            <a:srgbClr val="FFB900">
              <a:alpha val="3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5" name="Arrow: Right 4">
            <a:extLst>
              <a:ext uri="{FF2B5EF4-FFF2-40B4-BE49-F238E27FC236}">
                <a16:creationId xmlns:a16="http://schemas.microsoft.com/office/drawing/2014/main" id="{4874629C-A9C8-899B-6DE2-2783E8C42D4E}"/>
              </a:ext>
            </a:extLst>
          </p:cNvPr>
          <p:cNvSpPr/>
          <p:nvPr/>
        </p:nvSpPr>
        <p:spPr bwMode="auto">
          <a:xfrm>
            <a:off x="373388" y="2094466"/>
            <a:ext cx="8395228" cy="684000"/>
          </a:xfrm>
          <a:prstGeom prst="rightArrow">
            <a:avLst>
              <a:gd name="adj1" fmla="val 100000"/>
              <a:gd name="adj2" fmla="val 13889"/>
            </a:avLst>
          </a:prstGeom>
          <a:solidFill>
            <a:srgbClr val="FFB900">
              <a:alpha val="3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cxnSp>
        <p:nvCxnSpPr>
          <p:cNvPr id="14" name="Straight Connector 13">
            <a:extLst>
              <a:ext uri="{FF2B5EF4-FFF2-40B4-BE49-F238E27FC236}">
                <a16:creationId xmlns:a16="http://schemas.microsoft.com/office/drawing/2014/main" id="{E404F59B-11CC-7FB3-2CE3-DE51AFF29AC9}"/>
              </a:ext>
            </a:extLst>
          </p:cNvPr>
          <p:cNvCxnSpPr>
            <a:cxnSpLocks/>
          </p:cNvCxnSpPr>
          <p:nvPr/>
        </p:nvCxnSpPr>
        <p:spPr>
          <a:xfrm>
            <a:off x="6650197" y="1744288"/>
            <a:ext cx="0" cy="3060000"/>
          </a:xfrm>
          <a:prstGeom prst="line">
            <a:avLst/>
          </a:prstGeom>
          <a:ln>
            <a:solidFill>
              <a:srgbClr val="638BD3"/>
            </a:solidFill>
            <a:prstDash val="lgDash"/>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B3E1DEB2-E9B3-492B-07B9-7A590B7FF5C1}"/>
              </a:ext>
            </a:extLst>
          </p:cNvPr>
          <p:cNvCxnSpPr>
            <a:cxnSpLocks/>
          </p:cNvCxnSpPr>
          <p:nvPr/>
        </p:nvCxnSpPr>
        <p:spPr>
          <a:xfrm>
            <a:off x="4533976" y="1744288"/>
            <a:ext cx="0" cy="3060000"/>
          </a:xfrm>
          <a:prstGeom prst="line">
            <a:avLst/>
          </a:prstGeom>
          <a:ln>
            <a:solidFill>
              <a:srgbClr val="638BD3"/>
            </a:solidFill>
            <a:prstDash val="lgDash"/>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CECA8A4-B129-9156-C5C4-43764D2BE6B2}"/>
              </a:ext>
            </a:extLst>
          </p:cNvPr>
          <p:cNvCxnSpPr>
            <a:cxnSpLocks/>
          </p:cNvCxnSpPr>
          <p:nvPr/>
        </p:nvCxnSpPr>
        <p:spPr>
          <a:xfrm>
            <a:off x="2417756" y="1744288"/>
            <a:ext cx="0" cy="3060000"/>
          </a:xfrm>
          <a:prstGeom prst="line">
            <a:avLst/>
          </a:prstGeom>
          <a:ln>
            <a:solidFill>
              <a:srgbClr val="638BD3"/>
            </a:solidFill>
            <a:prstDash val="lgDash"/>
          </a:ln>
        </p:spPr>
        <p:style>
          <a:lnRef idx="1">
            <a:schemeClr val="accent1"/>
          </a:lnRef>
          <a:fillRef idx="0">
            <a:schemeClr val="accent1"/>
          </a:fillRef>
          <a:effectRef idx="0">
            <a:schemeClr val="accent1"/>
          </a:effectRef>
          <a:fontRef idx="minor">
            <a:schemeClr val="tx1"/>
          </a:fontRef>
        </p:style>
      </p:cxnSp>
      <p:sp>
        <p:nvSpPr>
          <p:cNvPr id="210" name="TextBox 209">
            <a:extLst>
              <a:ext uri="{FF2B5EF4-FFF2-40B4-BE49-F238E27FC236}">
                <a16:creationId xmlns:a16="http://schemas.microsoft.com/office/drawing/2014/main" id="{DA7C4FE7-3164-59E8-7B06-CD2B36BEAE3F}"/>
              </a:ext>
            </a:extLst>
          </p:cNvPr>
          <p:cNvSpPr txBox="1"/>
          <p:nvPr/>
        </p:nvSpPr>
        <p:spPr>
          <a:xfrm>
            <a:off x="2559183" y="1734023"/>
            <a:ext cx="1800000" cy="307777"/>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effectLst/>
                <a:uLnTx/>
                <a:uFillTx/>
                <a:latin typeface="Aptos Black" panose="020B0004020202020204" pitchFamily="34" charset="0"/>
                <a:ea typeface="Segoe UI Black" panose="020B0A02040204020203" pitchFamily="34" charset="0"/>
                <a:cs typeface="+mn-cs"/>
              </a:rPr>
              <a:t>Test</a:t>
            </a:r>
          </a:p>
        </p:txBody>
      </p:sp>
      <p:sp>
        <p:nvSpPr>
          <p:cNvPr id="211" name="TextBox 210">
            <a:extLst>
              <a:ext uri="{FF2B5EF4-FFF2-40B4-BE49-F238E27FC236}">
                <a16:creationId xmlns:a16="http://schemas.microsoft.com/office/drawing/2014/main" id="{2D6E4996-061E-B55C-CDDC-B574CC4FC3C8}"/>
              </a:ext>
            </a:extLst>
          </p:cNvPr>
          <p:cNvSpPr txBox="1"/>
          <p:nvPr/>
        </p:nvSpPr>
        <p:spPr>
          <a:xfrm>
            <a:off x="4670845" y="1734023"/>
            <a:ext cx="1800000" cy="307777"/>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effectLst/>
                <a:uLnTx/>
                <a:uFillTx/>
                <a:latin typeface="Aptos Black" panose="020B0004020202020204" pitchFamily="34" charset="0"/>
                <a:ea typeface="Segoe UI Black" panose="020B0A02040204020203" pitchFamily="34" charset="0"/>
                <a:cs typeface="+mn-cs"/>
              </a:rPr>
              <a:t>Q.A.</a:t>
            </a:r>
          </a:p>
        </p:txBody>
      </p:sp>
      <p:sp>
        <p:nvSpPr>
          <p:cNvPr id="212" name="TextBox 211">
            <a:extLst>
              <a:ext uri="{FF2B5EF4-FFF2-40B4-BE49-F238E27FC236}">
                <a16:creationId xmlns:a16="http://schemas.microsoft.com/office/drawing/2014/main" id="{1F781B69-A1DD-5FBA-E470-EB4728823905}"/>
              </a:ext>
            </a:extLst>
          </p:cNvPr>
          <p:cNvSpPr txBox="1"/>
          <p:nvPr/>
        </p:nvSpPr>
        <p:spPr>
          <a:xfrm>
            <a:off x="6795902" y="1721667"/>
            <a:ext cx="1800000" cy="307777"/>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effectLst/>
                <a:uLnTx/>
                <a:uFillTx/>
                <a:latin typeface="Aptos Black" panose="020B0004020202020204" pitchFamily="34" charset="0"/>
                <a:ea typeface="Segoe UI Black" panose="020B0A02040204020203" pitchFamily="34" charset="0"/>
                <a:cs typeface="+mn-cs"/>
              </a:rPr>
              <a:t>Production</a:t>
            </a:r>
          </a:p>
        </p:txBody>
      </p:sp>
      <p:sp>
        <p:nvSpPr>
          <p:cNvPr id="217" name="TextBox 216">
            <a:extLst>
              <a:ext uri="{FF2B5EF4-FFF2-40B4-BE49-F238E27FC236}">
                <a16:creationId xmlns:a16="http://schemas.microsoft.com/office/drawing/2014/main" id="{AE2CDFFD-2ABF-8903-E1F4-D45F20D46EF2}"/>
              </a:ext>
            </a:extLst>
          </p:cNvPr>
          <p:cNvSpPr txBox="1"/>
          <p:nvPr/>
        </p:nvSpPr>
        <p:spPr>
          <a:xfrm>
            <a:off x="458271" y="1724396"/>
            <a:ext cx="1800000" cy="307777"/>
          </a:xfrm>
          <a:prstGeom prst="rect">
            <a:avLst/>
          </a:prstGeom>
          <a:noFill/>
        </p:spPr>
        <p:txBody>
          <a:bodyPr wrap="square" rtlCol="0">
            <a:spAutoFit/>
          </a:bodyPr>
          <a:lstStyle>
            <a:defPPr>
              <a:defRPr lang="en-US"/>
            </a:defPPr>
            <a:lvl1pPr algn="ctr">
              <a:defRPr sz="1400">
                <a:latin typeface="Aptos Black" panose="020B0004020202020204" pitchFamily="34" charset="0"/>
                <a:ea typeface="Segoe UI Black" panose="020B0A02040204020203" pitchFamily="34" charset="0"/>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effectLst/>
                <a:uLnTx/>
                <a:uFillTx/>
                <a:latin typeface="Aptos Black" panose="020B0004020202020204" pitchFamily="34" charset="0"/>
                <a:ea typeface="Segoe UI Black" panose="020B0A02040204020203" pitchFamily="34" charset="0"/>
                <a:cs typeface="+mn-cs"/>
              </a:rPr>
              <a:t>Development</a:t>
            </a:r>
          </a:p>
        </p:txBody>
      </p:sp>
      <p:sp>
        <p:nvSpPr>
          <p:cNvPr id="2" name="Text Placeholder 1">
            <a:extLst>
              <a:ext uri="{FF2B5EF4-FFF2-40B4-BE49-F238E27FC236}">
                <a16:creationId xmlns:a16="http://schemas.microsoft.com/office/drawing/2014/main" id="{06200FD3-EB50-A291-6952-748348F5754E}"/>
              </a:ext>
            </a:extLst>
          </p:cNvPr>
          <p:cNvSpPr>
            <a:spLocks noGrp="1"/>
          </p:cNvSpPr>
          <p:nvPr>
            <p:ph type="body" sz="quarter" idx="11"/>
          </p:nvPr>
        </p:nvSpPr>
        <p:spPr>
          <a:xfrm>
            <a:off x="276200" y="237133"/>
            <a:ext cx="8420100" cy="553998"/>
          </a:xfrm>
        </p:spPr>
        <p:txBody>
          <a:bodyPr/>
          <a:lstStyle/>
          <a:p>
            <a:r>
              <a:rPr lang="en-US"/>
              <a:t>Application Lifecyle Management</a:t>
            </a:r>
          </a:p>
        </p:txBody>
      </p:sp>
      <p:sp>
        <p:nvSpPr>
          <p:cNvPr id="9" name="Text Placeholder 8">
            <a:extLst>
              <a:ext uri="{FF2B5EF4-FFF2-40B4-BE49-F238E27FC236}">
                <a16:creationId xmlns:a16="http://schemas.microsoft.com/office/drawing/2014/main" id="{E4E52AF6-6402-CF31-0165-40896BB82699}"/>
              </a:ext>
            </a:extLst>
          </p:cNvPr>
          <p:cNvSpPr>
            <a:spLocks noGrp="1"/>
          </p:cNvSpPr>
          <p:nvPr>
            <p:ph type="body" sz="quarter" idx="12"/>
          </p:nvPr>
        </p:nvSpPr>
        <p:spPr/>
        <p:txBody>
          <a:bodyPr/>
          <a:lstStyle/>
          <a:p>
            <a:r>
              <a:rPr lang="en-US"/>
              <a:t>Safely deploy customizations across environments and keep track of changes. </a:t>
            </a:r>
          </a:p>
        </p:txBody>
      </p:sp>
      <p:sp>
        <p:nvSpPr>
          <p:cNvPr id="7" name="Text Placeholder 4">
            <a:extLst>
              <a:ext uri="{FF2B5EF4-FFF2-40B4-BE49-F238E27FC236}">
                <a16:creationId xmlns:a16="http://schemas.microsoft.com/office/drawing/2014/main" id="{CDFA3B16-0CF6-4342-00CD-A2121780A14D}"/>
              </a:ext>
            </a:extLst>
          </p:cNvPr>
          <p:cNvSpPr>
            <a:spLocks noGrp="1"/>
          </p:cNvSpPr>
          <p:nvPr>
            <p:ph type="body" sz="quarter" idx="15"/>
          </p:nvPr>
        </p:nvSpPr>
        <p:spPr>
          <a:xfrm>
            <a:off x="8967788" y="0"/>
            <a:ext cx="3224212" cy="6975925"/>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dirty="0">
                <a:ln>
                  <a:noFill/>
                </a:ln>
                <a:effectLst/>
                <a:uLnTx/>
                <a:uFillTx/>
                <a:latin typeface="Aptos SemiBold" panose="020B0004020202020204" pitchFamily="34" charset="0"/>
                <a:ea typeface="+mn-ea"/>
                <a:cs typeface="Segoe UI" panose="020B0502040204020203" pitchFamily="34" charset="0"/>
              </a:rPr>
              <a:t>Why is ALM important?</a:t>
            </a:r>
          </a:p>
          <a:p>
            <a:pPr marL="285750" indent="-200025" defTabSz="914367">
              <a:spcBef>
                <a:spcPts val="200"/>
              </a:spcBef>
              <a:spcAft>
                <a:spcPts val="0"/>
              </a:spcAft>
              <a:buSzTx/>
              <a:buFont typeface="Arial" panose="020B0604020202020204" pitchFamily="34" charset="0"/>
              <a:buChar char="•"/>
              <a:defRPr/>
            </a:pPr>
            <a:r>
              <a:rPr lang="en-US" sz="1200" dirty="0">
                <a:latin typeface="Aptos" panose="020B0004020202020204" pitchFamily="34" charset="0"/>
              </a:rPr>
              <a:t>Copilot Studio ALM is based on the broader Power Platform ALM principles. </a:t>
            </a:r>
          </a:p>
          <a:p>
            <a:pPr marL="285750" indent="-200025" defTabSz="914367">
              <a:spcBef>
                <a:spcPts val="200"/>
              </a:spcBef>
              <a:spcAft>
                <a:spcPts val="0"/>
              </a:spcAft>
              <a:buSzTx/>
              <a:buFont typeface="Arial" panose="020B0604020202020204" pitchFamily="34" charset="0"/>
              <a:buChar char="•"/>
              <a:defRPr/>
            </a:pPr>
            <a:r>
              <a:rPr lang="en-US" sz="1200" dirty="0">
                <a:latin typeface="Aptos" panose="020B0004020202020204" pitchFamily="34" charset="0"/>
              </a:rPr>
              <a:t>They use the concept of solutions to package and deploy customizations.</a:t>
            </a:r>
          </a:p>
          <a:p>
            <a:pPr marL="0" marR="0" lvl="0" indent="0" algn="l" defTabSz="914367" rtl="0" eaLnBrk="1" fontAlgn="auto" latinLnBrk="0" hangingPunct="1">
              <a:lnSpc>
                <a:spcPct val="100000"/>
              </a:lnSpc>
              <a:spcBef>
                <a:spcPts val="1200"/>
              </a:spcBef>
              <a:spcAft>
                <a:spcPts val="400"/>
              </a:spcAft>
              <a:buClrTx/>
              <a:buSzTx/>
              <a:buFontTx/>
              <a:buNone/>
              <a:tabLst/>
              <a:defRPr/>
            </a:pPr>
            <a:r>
              <a:rPr kumimoji="0" lang="en-US" sz="1600" b="1" i="0" u="none" strike="noStrike" kern="1200" cap="none" spc="0" normalizeH="0" baseline="0" noProof="0" dirty="0">
                <a:ln>
                  <a:noFill/>
                </a:ln>
                <a:effectLst/>
                <a:uLnTx/>
                <a:uFillTx/>
                <a:latin typeface="Aptos SemiBold" panose="020B0004020202020204" pitchFamily="34" charset="0"/>
                <a:ea typeface="+mn-ea"/>
                <a:cs typeface="Segoe UI" panose="020B0502040204020203" pitchFamily="34" charset="0"/>
              </a:rPr>
              <a:t>What are ALM golden rules</a:t>
            </a:r>
            <a:r>
              <a:rPr lang="en-US" b="1" dirty="0"/>
              <a:t>?</a:t>
            </a:r>
            <a:endParaRPr kumimoji="0" lang="en-US" sz="1600" b="1" i="0" u="none" strike="noStrike" kern="1200" cap="none" spc="0" normalizeH="0" baseline="0" noProof="0" dirty="0">
              <a:ln>
                <a:noFill/>
              </a:ln>
              <a:effectLst/>
              <a:uLnTx/>
              <a:uFillTx/>
              <a:latin typeface="Aptos SemiBold" panose="020B0004020202020204" pitchFamily="34" charset="0"/>
              <a:ea typeface="+mn-ea"/>
              <a:cs typeface="Segoe UI" panose="020B0502040204020203" pitchFamily="34" charset="0"/>
            </a:endParaRPr>
          </a:p>
          <a:p>
            <a:pPr marL="285750" indent="-200025" defTabSz="914367">
              <a:spcBef>
                <a:spcPts val="200"/>
              </a:spcBef>
              <a:spcAft>
                <a:spcPts val="0"/>
              </a:spcAft>
              <a:buSzTx/>
              <a:buFont typeface="Arial" panose="020B0604020202020204" pitchFamily="34" charset="0"/>
              <a:buChar char="•"/>
              <a:defRPr/>
            </a:pPr>
            <a:r>
              <a:rPr lang="en-US" sz="1200" dirty="0">
                <a:latin typeface="Aptos" panose="020B0004020202020204" pitchFamily="34" charset="0"/>
              </a:rPr>
              <a:t>Work in the context of solutions</a:t>
            </a:r>
          </a:p>
          <a:p>
            <a:pPr marL="285750" indent="-200025" defTabSz="914367">
              <a:spcBef>
                <a:spcPts val="200"/>
              </a:spcBef>
              <a:spcAft>
                <a:spcPts val="0"/>
              </a:spcAft>
              <a:buSzTx/>
              <a:buFont typeface="Arial" panose="020B0604020202020204" pitchFamily="34" charset="0"/>
              <a:buChar char="•"/>
              <a:defRPr/>
            </a:pPr>
            <a:r>
              <a:rPr lang="en-US" sz="1200" dirty="0">
                <a:latin typeface="Aptos" panose="020B0004020202020204" pitchFamily="34" charset="0"/>
              </a:rPr>
              <a:t>Create separate solutions only if you need to deploy components independently. </a:t>
            </a:r>
          </a:p>
          <a:p>
            <a:pPr marL="285750" indent="-200025" defTabSz="914367">
              <a:spcBef>
                <a:spcPts val="200"/>
              </a:spcBef>
              <a:spcAft>
                <a:spcPts val="0"/>
              </a:spcAft>
              <a:buSzTx/>
              <a:buFont typeface="Arial" panose="020B0604020202020204" pitchFamily="34" charset="0"/>
              <a:buChar char="•"/>
              <a:defRPr/>
            </a:pPr>
            <a:r>
              <a:rPr lang="en-US" sz="1200" dirty="0">
                <a:latin typeface="Aptos" panose="020B0004020202020204" pitchFamily="34" charset="0"/>
              </a:rPr>
              <a:t>Use a custom publisher and prefix.</a:t>
            </a:r>
          </a:p>
          <a:p>
            <a:pPr marL="285750" indent="-200025" defTabSz="914367">
              <a:spcBef>
                <a:spcPts val="200"/>
              </a:spcBef>
              <a:spcAft>
                <a:spcPts val="0"/>
              </a:spcAft>
              <a:buSzTx/>
              <a:buFont typeface="Arial" panose="020B0604020202020204" pitchFamily="34" charset="0"/>
              <a:buChar char="•"/>
              <a:defRPr/>
            </a:pPr>
            <a:r>
              <a:rPr lang="en-US" sz="1200" dirty="0">
                <a:latin typeface="Aptos" panose="020B0004020202020204" pitchFamily="34" charset="0"/>
              </a:rPr>
              <a:t>Use environment variables for settings and secrets that change across those.</a:t>
            </a:r>
          </a:p>
          <a:p>
            <a:pPr marL="285750" indent="-200025" defTabSz="914367">
              <a:spcBef>
                <a:spcPts val="200"/>
              </a:spcBef>
              <a:spcAft>
                <a:spcPts val="0"/>
              </a:spcAft>
              <a:buSzTx/>
              <a:buFont typeface="Arial" panose="020B0604020202020204" pitchFamily="34" charset="0"/>
              <a:buChar char="•"/>
              <a:defRPr/>
            </a:pPr>
            <a:r>
              <a:rPr lang="en-US" sz="1200" dirty="0">
                <a:latin typeface="Aptos" panose="020B0004020202020204" pitchFamily="34" charset="0"/>
              </a:rPr>
              <a:t>Export and deploy solutions as managed, unless setting up a dev environment.</a:t>
            </a:r>
          </a:p>
          <a:p>
            <a:pPr marL="285750" indent="-200025" defTabSz="914367">
              <a:spcBef>
                <a:spcPts val="200"/>
              </a:spcBef>
              <a:spcAft>
                <a:spcPts val="0"/>
              </a:spcAft>
              <a:buSzTx/>
              <a:buFont typeface="Arial" panose="020B0604020202020204" pitchFamily="34" charset="0"/>
              <a:buChar char="•"/>
              <a:defRPr/>
            </a:pPr>
            <a:r>
              <a:rPr lang="en-US" sz="1200" dirty="0">
                <a:latin typeface="Aptos" panose="020B0004020202020204" pitchFamily="34" charset="0"/>
              </a:rPr>
              <a:t>Don’t do customizations outside of dev.</a:t>
            </a:r>
          </a:p>
          <a:p>
            <a:pPr marL="285750" indent="-200025" defTabSz="914367">
              <a:spcBef>
                <a:spcPts val="200"/>
              </a:spcBef>
              <a:spcAft>
                <a:spcPts val="0"/>
              </a:spcAft>
              <a:buSzTx/>
              <a:buFont typeface="Arial" panose="020B0604020202020204" pitchFamily="34" charset="0"/>
              <a:buChar char="•"/>
              <a:defRPr/>
            </a:pPr>
            <a:r>
              <a:rPr lang="en-US" sz="1200" dirty="0">
                <a:latin typeface="Aptos" panose="020B0004020202020204" pitchFamily="34" charset="0"/>
              </a:rPr>
              <a:t>Consider automating ALM for source control and automated deployments.</a:t>
            </a:r>
          </a:p>
          <a:p>
            <a:pPr defTabSz="914367">
              <a:spcBef>
                <a:spcPts val="1200"/>
              </a:spcBef>
              <a:spcAft>
                <a:spcPts val="400"/>
              </a:spcAft>
              <a:buSzTx/>
              <a:defRPr/>
            </a:pPr>
            <a:r>
              <a:rPr lang="en-US" b="1" dirty="0"/>
              <a:t>What needs to be set manually?</a:t>
            </a:r>
          </a:p>
          <a:p>
            <a:pPr marL="285750" indent="-200025" defTabSz="914367">
              <a:spcBef>
                <a:spcPts val="200"/>
              </a:spcBef>
              <a:spcAft>
                <a:spcPts val="0"/>
              </a:spcAft>
              <a:buSzTx/>
              <a:buFont typeface="Arial" panose="020B0604020202020204" pitchFamily="34" charset="0"/>
              <a:buChar char="•"/>
              <a:defRPr/>
            </a:pPr>
            <a:r>
              <a:rPr lang="en-US" sz="1200" dirty="0">
                <a:latin typeface="Aptos" panose="020B0004020202020204" pitchFamily="34" charset="0"/>
              </a:rPr>
              <a:t>Azure Application Insights integration.</a:t>
            </a:r>
          </a:p>
          <a:p>
            <a:pPr marL="285750" indent="-200025" defTabSz="914367">
              <a:spcBef>
                <a:spcPts val="200"/>
              </a:spcBef>
              <a:spcAft>
                <a:spcPts val="0"/>
              </a:spcAft>
              <a:buSzTx/>
              <a:buFont typeface="Arial" panose="020B0604020202020204" pitchFamily="34" charset="0"/>
              <a:buChar char="•"/>
              <a:defRPr/>
            </a:pPr>
            <a:r>
              <a:rPr lang="en-US" sz="1200" dirty="0">
                <a:latin typeface="Aptos" panose="020B0004020202020204" pitchFamily="34" charset="0"/>
              </a:rPr>
              <a:t>Deployed channels.</a:t>
            </a:r>
          </a:p>
          <a:p>
            <a:pPr marL="285750" indent="-200025" defTabSz="914367">
              <a:spcBef>
                <a:spcPts val="200"/>
              </a:spcBef>
              <a:spcAft>
                <a:spcPts val="0"/>
              </a:spcAft>
              <a:buSzTx/>
              <a:buFont typeface="Arial" panose="020B0604020202020204" pitchFamily="34" charset="0"/>
              <a:buChar char="•"/>
              <a:defRPr/>
            </a:pPr>
            <a:r>
              <a:rPr lang="en-US" sz="1200" dirty="0">
                <a:latin typeface="Aptos" panose="020B0004020202020204" pitchFamily="34" charset="0"/>
              </a:rPr>
              <a:t>Some security settings.</a:t>
            </a:r>
          </a:p>
          <a:p>
            <a:pPr lvl="0" defTabSz="914367">
              <a:spcBef>
                <a:spcPts val="1200"/>
              </a:spcBef>
              <a:spcAft>
                <a:spcPts val="400"/>
              </a:spcAft>
              <a:buSzTx/>
              <a:defRPr/>
            </a:pPr>
            <a:r>
              <a:rPr lang="en-US" b="1" dirty="0"/>
              <a:t>Useful resources:</a:t>
            </a:r>
          </a:p>
          <a:p>
            <a:pPr marL="285750" indent="-200025" defTabSz="914367">
              <a:spcBef>
                <a:spcPts val="200"/>
              </a:spcBef>
              <a:spcAft>
                <a:spcPts val="0"/>
              </a:spcAft>
              <a:buSzTx/>
              <a:buFont typeface="Arial" panose="020B0604020202020204" pitchFamily="34" charset="0"/>
              <a:buChar char="•"/>
              <a:defRPr/>
            </a:pPr>
            <a:r>
              <a:rPr lang="en-US" sz="1200" dirty="0">
                <a:latin typeface="Aptos" panose="020B0004020202020204" pitchFamily="34" charset="0"/>
                <a:hlinkClick r:id="rId3">
                  <a:extLst>
                    <a:ext uri="{A12FA001-AC4F-418D-AE19-62706E023703}">
                      <ahyp:hlinkClr xmlns:ahyp="http://schemas.microsoft.com/office/drawing/2018/hyperlinkcolor" val="tx"/>
                    </a:ext>
                  </a:extLst>
                </a:hlinkClick>
              </a:rPr>
              <a:t>Use environment variables</a:t>
            </a:r>
            <a:endParaRPr lang="en-US" sz="1200" dirty="0">
              <a:latin typeface="Aptos" panose="020B0004020202020204" pitchFamily="34" charset="0"/>
              <a:hlinkClick r:id="" action="ppaction://noaction">
                <a:extLst>
                  <a:ext uri="{A12FA001-AC4F-418D-AE19-62706E023703}">
                    <ahyp:hlinkClr xmlns:ahyp="http://schemas.microsoft.com/office/drawing/2018/hyperlinkcolor" val="tx"/>
                  </a:ext>
                </a:extLst>
              </a:hlinkClick>
            </a:endParaRPr>
          </a:p>
          <a:p>
            <a:pPr marL="285750" indent="-200025" defTabSz="914367">
              <a:spcBef>
                <a:spcPts val="200"/>
              </a:spcBef>
              <a:spcAft>
                <a:spcPts val="0"/>
              </a:spcAft>
              <a:buSzTx/>
              <a:buFont typeface="Arial" panose="020B0604020202020204" pitchFamily="34" charset="0"/>
              <a:buChar char="•"/>
              <a:defRPr/>
            </a:pPr>
            <a:r>
              <a:rPr lang="en-US" sz="1200" dirty="0">
                <a:latin typeface="Aptos" panose="020B0004020202020204" pitchFamily="34" charset="0"/>
                <a:hlinkClick r:id="" action="ppaction://noaction">
                  <a:extLst>
                    <a:ext uri="{A12FA001-AC4F-418D-AE19-62706E023703}">
                      <ahyp:hlinkClr xmlns:ahyp="http://schemas.microsoft.com/office/drawing/2018/hyperlinkcolor" val="tx"/>
                    </a:ext>
                  </a:extLst>
                </a:hlinkClick>
              </a:rPr>
              <a:t>Power Platform ALM</a:t>
            </a:r>
            <a:endParaRPr lang="en-US" sz="1200" dirty="0">
              <a:latin typeface="Aptos" panose="020B0004020202020204" pitchFamily="34" charset="0"/>
            </a:endParaRPr>
          </a:p>
          <a:p>
            <a:pPr marL="285750" indent="-200025" defTabSz="914367">
              <a:spcBef>
                <a:spcPts val="200"/>
              </a:spcBef>
              <a:spcAft>
                <a:spcPts val="0"/>
              </a:spcAft>
              <a:buSzTx/>
              <a:buFont typeface="Arial" panose="020B0604020202020204" pitchFamily="34" charset="0"/>
              <a:buChar char="•"/>
              <a:defRPr/>
            </a:pPr>
            <a:r>
              <a:rPr lang="en-US" sz="1200" dirty="0">
                <a:latin typeface="Aptos" panose="020B0004020202020204" pitchFamily="34" charset="0"/>
                <a:hlinkClick r:id="rId4">
                  <a:extLst>
                    <a:ext uri="{A12FA001-AC4F-418D-AE19-62706E023703}">
                      <ahyp:hlinkClr xmlns:ahyp="http://schemas.microsoft.com/office/drawing/2018/hyperlinkcolor" val="tx"/>
                    </a:ext>
                  </a:extLst>
                </a:hlinkClick>
              </a:rPr>
              <a:t>Power Platform pipelines </a:t>
            </a:r>
            <a:endParaRPr lang="en-US" sz="1200" dirty="0">
              <a:latin typeface="Aptos" panose="020B0004020202020204" pitchFamily="34" charset="0"/>
            </a:endParaRPr>
          </a:p>
          <a:p>
            <a:pPr marL="285750" indent="-200025" defTabSz="914367">
              <a:spcBef>
                <a:spcPts val="200"/>
              </a:spcBef>
              <a:spcAft>
                <a:spcPts val="0"/>
              </a:spcAft>
              <a:buSzTx/>
              <a:buFont typeface="Arial" panose="020B0604020202020204" pitchFamily="34" charset="0"/>
              <a:buChar char="•"/>
              <a:defRPr/>
            </a:pPr>
            <a:r>
              <a:rPr lang="en-US" sz="1200" dirty="0">
                <a:latin typeface="Aptos" panose="020B0004020202020204" pitchFamily="34" charset="0"/>
                <a:hlinkClick r:id="rId5">
                  <a:extLst>
                    <a:ext uri="{A12FA001-AC4F-418D-AE19-62706E023703}">
                      <ahyp:hlinkClr xmlns:ahyp="http://schemas.microsoft.com/office/drawing/2018/hyperlinkcolor" val="tx"/>
                    </a:ext>
                  </a:extLst>
                </a:hlinkClick>
              </a:rPr>
              <a:t>Azure DevOps Power Platform Build Tools</a:t>
            </a:r>
            <a:endParaRPr lang="en-US" sz="1200" dirty="0">
              <a:latin typeface="Aptos" panose="020B0004020202020204" pitchFamily="34" charset="0"/>
            </a:endParaRPr>
          </a:p>
          <a:p>
            <a:pPr marL="285750" indent="-200025" defTabSz="914367">
              <a:spcBef>
                <a:spcPts val="200"/>
              </a:spcBef>
              <a:spcAft>
                <a:spcPts val="0"/>
              </a:spcAft>
              <a:buSzTx/>
              <a:buFont typeface="Arial" panose="020B0604020202020204" pitchFamily="34" charset="0"/>
              <a:buChar char="•"/>
              <a:defRPr/>
            </a:pPr>
            <a:r>
              <a:rPr lang="en-US" sz="1200" dirty="0">
                <a:latin typeface="Aptos" panose="020B0004020202020204" pitchFamily="34" charset="0"/>
                <a:hlinkClick r:id="rId6">
                  <a:extLst>
                    <a:ext uri="{A12FA001-AC4F-418D-AE19-62706E023703}">
                      <ahyp:hlinkClr xmlns:ahyp="http://schemas.microsoft.com/office/drawing/2018/hyperlinkcolor" val="tx"/>
                    </a:ext>
                  </a:extLst>
                </a:hlinkClick>
              </a:rPr>
              <a:t>GitHub Power Platform Actions</a:t>
            </a:r>
            <a:endParaRPr lang="en-US" sz="1200" dirty="0">
              <a:latin typeface="Aptos" panose="020B0004020202020204" pitchFamily="34" charset="0"/>
            </a:endParaRPr>
          </a:p>
          <a:p>
            <a:pPr marL="285750" indent="-200025" defTabSz="914367">
              <a:spcBef>
                <a:spcPts val="200"/>
              </a:spcBef>
              <a:spcAft>
                <a:spcPts val="0"/>
              </a:spcAft>
              <a:buSzTx/>
              <a:buFont typeface="Arial" panose="020B0604020202020204" pitchFamily="34" charset="0"/>
              <a:buChar char="•"/>
              <a:defRPr/>
            </a:pPr>
            <a:r>
              <a:rPr lang="en-US" sz="1200" dirty="0">
                <a:latin typeface="Aptos" panose="020B0004020202020204" pitchFamily="34" charset="0"/>
                <a:hlinkClick r:id="rId7">
                  <a:extLst>
                    <a:ext uri="{A12FA001-AC4F-418D-AE19-62706E023703}">
                      <ahyp:hlinkClr xmlns:ahyp="http://schemas.microsoft.com/office/drawing/2018/hyperlinkcolor" val="tx"/>
                    </a:ext>
                  </a:extLst>
                </a:hlinkClick>
              </a:rPr>
              <a:t>ALM Accelerator for Power Platform</a:t>
            </a:r>
            <a:endParaRPr lang="en-US" sz="1200" dirty="0">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dirty="0">
                <a:latin typeface="Aptos" panose="020B0004020202020204" pitchFamily="34" charset="0"/>
                <a:hlinkClick r:id="rId8">
                  <a:extLst>
                    <a:ext uri="{A12FA001-AC4F-418D-AE19-62706E023703}">
                      <ahyp:hlinkClr xmlns:ahyp="http://schemas.microsoft.com/office/drawing/2018/hyperlinkcolor" val="tx"/>
                    </a:ext>
                  </a:extLst>
                </a:hlinkClick>
              </a:rPr>
              <a:t>Bulk test with the Copilot Studio Kit</a:t>
            </a:r>
            <a:endParaRPr lang="en-US" sz="1200" dirty="0">
              <a:latin typeface="Aptos" panose="020B0004020202020204" pitchFamily="34" charset="0"/>
            </a:endParaRPr>
          </a:p>
        </p:txBody>
      </p:sp>
      <p:grpSp>
        <p:nvGrpSpPr>
          <p:cNvPr id="38" name="Group 37">
            <a:extLst>
              <a:ext uri="{FF2B5EF4-FFF2-40B4-BE49-F238E27FC236}">
                <a16:creationId xmlns:a16="http://schemas.microsoft.com/office/drawing/2014/main" id="{0B190B13-BE48-A5BE-DA6F-C7760D152A34}"/>
              </a:ext>
            </a:extLst>
          </p:cNvPr>
          <p:cNvGrpSpPr/>
          <p:nvPr/>
        </p:nvGrpSpPr>
        <p:grpSpPr>
          <a:xfrm>
            <a:off x="462622" y="2133273"/>
            <a:ext cx="1800000" cy="568875"/>
            <a:chOff x="491497" y="2183519"/>
            <a:chExt cx="1800000" cy="568875"/>
          </a:xfrm>
        </p:grpSpPr>
        <p:grpSp>
          <p:nvGrpSpPr>
            <p:cNvPr id="37" name="Group 36">
              <a:extLst>
                <a:ext uri="{FF2B5EF4-FFF2-40B4-BE49-F238E27FC236}">
                  <a16:creationId xmlns:a16="http://schemas.microsoft.com/office/drawing/2014/main" id="{63607E42-F3F3-99DF-2C56-F9E39809FD20}"/>
                </a:ext>
              </a:extLst>
            </p:cNvPr>
            <p:cNvGrpSpPr/>
            <p:nvPr/>
          </p:nvGrpSpPr>
          <p:grpSpPr>
            <a:xfrm>
              <a:off x="491497" y="2183519"/>
              <a:ext cx="1800000" cy="568875"/>
              <a:chOff x="491497" y="2183519"/>
              <a:chExt cx="1800000" cy="568875"/>
            </a:xfrm>
          </p:grpSpPr>
          <p:sp>
            <p:nvSpPr>
              <p:cNvPr id="22" name="Rectangle: Rounded Corners 21">
                <a:extLst>
                  <a:ext uri="{FF2B5EF4-FFF2-40B4-BE49-F238E27FC236}">
                    <a16:creationId xmlns:a16="http://schemas.microsoft.com/office/drawing/2014/main" id="{E13F1830-11EF-80A4-CA10-4499615BF790}"/>
                  </a:ext>
                </a:extLst>
              </p:cNvPr>
              <p:cNvSpPr/>
              <p:nvPr/>
            </p:nvSpPr>
            <p:spPr>
              <a:xfrm>
                <a:off x="491497" y="2212394"/>
                <a:ext cx="1800000" cy="540000"/>
              </a:xfrm>
              <a:prstGeom prst="roundRect">
                <a:avLst>
                  <a:gd name="adj" fmla="val 7646"/>
                </a:avLst>
              </a:prstGeom>
              <a:solidFill>
                <a:srgbClr val="CAF0FA"/>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87313" marR="0" lvl="0" indent="0" algn="l" defTabSz="914367"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000000">
                        <a:lumMod val="85000"/>
                        <a:lumOff val="15000"/>
                      </a:srgbClr>
                    </a:solidFill>
                    <a:effectLst/>
                    <a:uLnTx/>
                    <a:uFillTx/>
                    <a:latin typeface="Aptos" panose="020B0004020202020204" pitchFamily="34" charset="0"/>
                    <a:ea typeface="+mn-ea"/>
                    <a:cs typeface="Segoe UI Semibold" panose="020B0702040204020203" pitchFamily="34" charset="0"/>
                  </a:rPr>
                  <a:t>Agent</a:t>
                </a:r>
              </a:p>
              <a:p>
                <a:pPr marL="355600" marR="0" lvl="0" indent="-173038" algn="l" defTabSz="914367"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050" b="0" i="0" u="none" strike="noStrike" kern="1200" cap="none" spc="0" normalizeH="0" baseline="0" noProof="0">
                    <a:ln>
                      <a:noFill/>
                    </a:ln>
                    <a:solidFill>
                      <a:srgbClr val="000000">
                        <a:lumMod val="85000"/>
                        <a:lumOff val="15000"/>
                      </a:srgbClr>
                    </a:solidFill>
                    <a:effectLst/>
                    <a:uLnTx/>
                    <a:uFillTx/>
                    <a:latin typeface="Aptos SemiBold" panose="020B0004020202020204" pitchFamily="34" charset="0"/>
                    <a:ea typeface="+mn-ea"/>
                    <a:cs typeface="Segoe UI Semibold" panose="020B0702040204020203" pitchFamily="34" charset="0"/>
                  </a:rPr>
                  <a:t>Contoso Agent</a:t>
                </a:r>
              </a:p>
              <a:p>
                <a:pPr marL="355600" marR="0" lvl="0" indent="-173038" algn="l" defTabSz="914367"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050" b="0" i="0" u="none" strike="noStrike" kern="1200" cap="none" spc="0" normalizeH="0" baseline="0" noProof="0">
                    <a:ln>
                      <a:noFill/>
                    </a:ln>
                    <a:solidFill>
                      <a:srgbClr val="000000">
                        <a:lumMod val="85000"/>
                        <a:lumOff val="15000"/>
                      </a:srgbClr>
                    </a:solidFill>
                    <a:effectLst/>
                    <a:uLnTx/>
                    <a:uFillTx/>
                    <a:latin typeface="Aptos SemiBold" panose="020B0004020202020204" pitchFamily="34" charset="0"/>
                    <a:ea typeface="+mn-ea"/>
                    <a:cs typeface="Segoe UI Semibold" panose="020B0702040204020203" pitchFamily="34" charset="0"/>
                  </a:rPr>
                  <a:t>Agent Components </a:t>
                </a:r>
              </a:p>
            </p:txBody>
          </p:sp>
          <p:sp>
            <p:nvSpPr>
              <p:cNvPr id="36" name="TextBox 35">
                <a:extLst>
                  <a:ext uri="{FF2B5EF4-FFF2-40B4-BE49-F238E27FC236}">
                    <a16:creationId xmlns:a16="http://schemas.microsoft.com/office/drawing/2014/main" id="{68F2C74F-BF87-9109-801E-DED97CFB20C3}"/>
                  </a:ext>
                </a:extLst>
              </p:cNvPr>
              <p:cNvSpPr txBox="1"/>
              <p:nvPr/>
            </p:nvSpPr>
            <p:spPr>
              <a:xfrm>
                <a:off x="1956858" y="2183519"/>
                <a:ext cx="334639" cy="197934"/>
              </a:xfrm>
              <a:prstGeom prst="rect">
                <a:avLst/>
              </a:prstGeom>
              <a:noFill/>
            </p:spPr>
            <p:txBody>
              <a:bodyPr wrap="square" lIns="0" tIns="36000" rIns="36000" bIns="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lumMod val="65000"/>
                        <a:lumOff val="35000"/>
                      </a:srgbClr>
                    </a:solidFill>
                    <a:effectLst/>
                    <a:uLnTx/>
                    <a:uFillTx/>
                    <a:latin typeface="Aptos SemiBold" panose="020B0004020202020204" pitchFamily="34" charset="0"/>
                    <a:ea typeface="+mn-ea"/>
                    <a:cs typeface="Segoe UI Semibold" panose="020B0702040204020203" pitchFamily="34" charset="0"/>
                  </a:rPr>
                  <a:t>1.0</a:t>
                </a:r>
                <a:endParaRPr kumimoji="0" lang="en-US" sz="1050" b="0" i="0" u="none" strike="noStrike" kern="1200" cap="none" spc="0" normalizeH="0" baseline="0" noProof="0">
                  <a:ln>
                    <a:noFill/>
                  </a:ln>
                  <a:solidFill>
                    <a:srgbClr val="FFFFFF"/>
                  </a:solidFill>
                  <a:effectLst/>
                  <a:uLnTx/>
                  <a:uFillTx/>
                  <a:latin typeface="Segoe UI"/>
                  <a:ea typeface="+mn-ea"/>
                  <a:cs typeface="+mn-cs"/>
                </a:endParaRPr>
              </a:p>
            </p:txBody>
          </p:sp>
        </p:grpSp>
        <p:pic>
          <p:nvPicPr>
            <p:cNvPr id="31" name="Graphic 30" descr="Unlock outline">
              <a:extLst>
                <a:ext uri="{FF2B5EF4-FFF2-40B4-BE49-F238E27FC236}">
                  <a16:creationId xmlns:a16="http://schemas.microsoft.com/office/drawing/2014/main" id="{AEE4B07E-C58F-641F-4FE3-6BBACF8F1C5A}"/>
                </a:ext>
              </a:extLst>
            </p:cNvPr>
            <p:cNvPicPr>
              <a:picLocks noChangeAspect="1"/>
            </p:cNvPicPr>
            <p:nvPr/>
          </p:nvPicPr>
          <p:blipFill>
            <a:blip r:embed="rId9" cstate="hqprint">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2062812" y="2519176"/>
              <a:ext cx="216000" cy="216000"/>
            </a:xfrm>
            <a:prstGeom prst="rect">
              <a:avLst/>
            </a:prstGeom>
          </p:spPr>
        </p:pic>
      </p:grpSp>
      <p:grpSp>
        <p:nvGrpSpPr>
          <p:cNvPr id="43" name="Group 42">
            <a:extLst>
              <a:ext uri="{FF2B5EF4-FFF2-40B4-BE49-F238E27FC236}">
                <a16:creationId xmlns:a16="http://schemas.microsoft.com/office/drawing/2014/main" id="{D62B5363-A526-4B45-FCD9-9E38384BEB4D}"/>
              </a:ext>
            </a:extLst>
          </p:cNvPr>
          <p:cNvGrpSpPr/>
          <p:nvPr/>
        </p:nvGrpSpPr>
        <p:grpSpPr>
          <a:xfrm>
            <a:off x="462622" y="2981870"/>
            <a:ext cx="1800000" cy="556698"/>
            <a:chOff x="485622" y="2837271"/>
            <a:chExt cx="1800000" cy="556698"/>
          </a:xfrm>
        </p:grpSpPr>
        <p:sp>
          <p:nvSpPr>
            <p:cNvPr id="32" name="Rectangle: Rounded Corners 31">
              <a:extLst>
                <a:ext uri="{FF2B5EF4-FFF2-40B4-BE49-F238E27FC236}">
                  <a16:creationId xmlns:a16="http://schemas.microsoft.com/office/drawing/2014/main" id="{67B0EEFC-0554-60C3-096E-AFE702220DC3}"/>
                </a:ext>
              </a:extLst>
            </p:cNvPr>
            <p:cNvSpPr/>
            <p:nvPr/>
          </p:nvSpPr>
          <p:spPr>
            <a:xfrm>
              <a:off x="485622" y="2853969"/>
              <a:ext cx="1800000" cy="540000"/>
            </a:xfrm>
            <a:prstGeom prst="roundRect">
              <a:avLst>
                <a:gd name="adj" fmla="val 7646"/>
              </a:avLst>
            </a:prstGeom>
            <a:solidFill>
              <a:srgbClr val="CAF0FA"/>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87313" marR="0" lvl="0" indent="0" algn="l" defTabSz="914367"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000000">
                      <a:lumMod val="85000"/>
                      <a:lumOff val="15000"/>
                    </a:srgbClr>
                  </a:solidFill>
                  <a:effectLst/>
                  <a:uLnTx/>
                  <a:uFillTx/>
                  <a:latin typeface="Aptos" panose="020B0004020202020204" pitchFamily="34" charset="0"/>
                  <a:ea typeface="+mn-ea"/>
                  <a:cs typeface="Segoe UI Semibold" panose="020B0702040204020203" pitchFamily="34" charset="0"/>
                </a:rPr>
                <a:t>Cloud Flows</a:t>
              </a:r>
              <a:endParaRPr kumimoji="0" lang="en-US" sz="900" b="0" i="0" u="none" strike="noStrike" kern="1200" cap="none" spc="0" normalizeH="0" baseline="0" noProof="0">
                <a:ln>
                  <a:noFill/>
                </a:ln>
                <a:solidFill>
                  <a:srgbClr val="000000">
                    <a:lumMod val="65000"/>
                    <a:lumOff val="35000"/>
                  </a:srgbClr>
                </a:solidFill>
                <a:effectLst/>
                <a:uLnTx/>
                <a:uFillTx/>
                <a:latin typeface="Aptos SemiBold" panose="020B0004020202020204" pitchFamily="34" charset="0"/>
                <a:ea typeface="+mn-ea"/>
                <a:cs typeface="Segoe UI Semibold" panose="020B0702040204020203" pitchFamily="34" charset="0"/>
              </a:endParaRPr>
            </a:p>
            <a:p>
              <a:pPr marL="355600" marR="0" lvl="0" indent="-173038" algn="l" defTabSz="914367"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050" b="0" i="0" u="none" strike="noStrike" kern="1200" cap="none" spc="0" normalizeH="0" baseline="0" noProof="0">
                  <a:ln>
                    <a:noFill/>
                  </a:ln>
                  <a:solidFill>
                    <a:srgbClr val="000000">
                      <a:lumMod val="85000"/>
                      <a:lumOff val="15000"/>
                    </a:srgbClr>
                  </a:solidFill>
                  <a:effectLst/>
                  <a:uLnTx/>
                  <a:uFillTx/>
                  <a:latin typeface="Aptos SemiBold" panose="020B0004020202020204" pitchFamily="34" charset="0"/>
                  <a:ea typeface="+mn-ea"/>
                  <a:cs typeface="Segoe UI Semibold" panose="020B0702040204020203" pitchFamily="34" charset="0"/>
                </a:rPr>
                <a:t>ServiceNow Flow</a:t>
              </a:r>
            </a:p>
            <a:p>
              <a:pPr marL="355600" marR="0" lvl="0" indent="-173038" algn="l" defTabSz="914367"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050" b="0" i="0" u="none" strike="noStrike" kern="1200" cap="none" spc="0" normalizeH="0" baseline="0" noProof="0">
                  <a:ln>
                    <a:noFill/>
                  </a:ln>
                  <a:solidFill>
                    <a:srgbClr val="000000">
                      <a:lumMod val="85000"/>
                      <a:lumOff val="15000"/>
                    </a:srgbClr>
                  </a:solidFill>
                  <a:effectLst/>
                  <a:uLnTx/>
                  <a:uFillTx/>
                  <a:latin typeface="Aptos SemiBold" panose="020B0004020202020204" pitchFamily="34" charset="0"/>
                  <a:ea typeface="+mn-ea"/>
                  <a:cs typeface="Segoe UI Semibold" panose="020B0702040204020203" pitchFamily="34" charset="0"/>
                </a:rPr>
                <a:t>Internal API Flow</a:t>
              </a:r>
            </a:p>
          </p:txBody>
        </p:sp>
        <p:pic>
          <p:nvPicPr>
            <p:cNvPr id="39" name="Graphic 38" descr="Unlock outline">
              <a:extLst>
                <a:ext uri="{FF2B5EF4-FFF2-40B4-BE49-F238E27FC236}">
                  <a16:creationId xmlns:a16="http://schemas.microsoft.com/office/drawing/2014/main" id="{AC70DCC5-FBB5-3938-1D52-E8D0243E0F3C}"/>
                </a:ext>
              </a:extLst>
            </p:cNvPr>
            <p:cNvPicPr>
              <a:picLocks noChangeAspect="1"/>
            </p:cNvPicPr>
            <p:nvPr/>
          </p:nvPicPr>
          <p:blipFill>
            <a:blip r:embed="rId9" cstate="hqprint">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2060606" y="3154158"/>
              <a:ext cx="216000" cy="216000"/>
            </a:xfrm>
            <a:prstGeom prst="rect">
              <a:avLst/>
            </a:prstGeom>
          </p:spPr>
        </p:pic>
        <p:sp>
          <p:nvSpPr>
            <p:cNvPr id="40" name="TextBox 39">
              <a:extLst>
                <a:ext uri="{FF2B5EF4-FFF2-40B4-BE49-F238E27FC236}">
                  <a16:creationId xmlns:a16="http://schemas.microsoft.com/office/drawing/2014/main" id="{854B8D60-D50B-FA8E-0B11-8300C122AA02}"/>
                </a:ext>
              </a:extLst>
            </p:cNvPr>
            <p:cNvSpPr txBox="1"/>
            <p:nvPr/>
          </p:nvSpPr>
          <p:spPr>
            <a:xfrm>
              <a:off x="1948119" y="2837271"/>
              <a:ext cx="334639" cy="197934"/>
            </a:xfrm>
            <a:prstGeom prst="rect">
              <a:avLst/>
            </a:prstGeom>
            <a:noFill/>
          </p:spPr>
          <p:txBody>
            <a:bodyPr wrap="square" lIns="0" tIns="36000" rIns="36000" bIns="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lumMod val="65000"/>
                      <a:lumOff val="35000"/>
                    </a:srgbClr>
                  </a:solidFill>
                  <a:effectLst/>
                  <a:uLnTx/>
                  <a:uFillTx/>
                  <a:latin typeface="Aptos SemiBold" panose="020B0004020202020204" pitchFamily="34" charset="0"/>
                  <a:ea typeface="+mn-ea"/>
                  <a:cs typeface="Segoe UI Semibold" panose="020B0702040204020203" pitchFamily="34" charset="0"/>
                </a:rPr>
                <a:t>1.2</a:t>
              </a:r>
              <a:endParaRPr kumimoji="0" lang="en-US" sz="105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048" name="Group 1047">
            <a:extLst>
              <a:ext uri="{FF2B5EF4-FFF2-40B4-BE49-F238E27FC236}">
                <a16:creationId xmlns:a16="http://schemas.microsoft.com/office/drawing/2014/main" id="{B7A3CC82-4A2F-0225-0636-58B77F2B5467}"/>
              </a:ext>
            </a:extLst>
          </p:cNvPr>
          <p:cNvGrpSpPr/>
          <p:nvPr/>
        </p:nvGrpSpPr>
        <p:grpSpPr>
          <a:xfrm>
            <a:off x="462622" y="3802764"/>
            <a:ext cx="1800000" cy="707811"/>
            <a:chOff x="462622" y="3659474"/>
            <a:chExt cx="1800000" cy="707811"/>
          </a:xfrm>
        </p:grpSpPr>
        <p:sp>
          <p:nvSpPr>
            <p:cNvPr id="34" name="Rectangle: Rounded Corners 33">
              <a:extLst>
                <a:ext uri="{FF2B5EF4-FFF2-40B4-BE49-F238E27FC236}">
                  <a16:creationId xmlns:a16="http://schemas.microsoft.com/office/drawing/2014/main" id="{C77DB968-106D-61EA-28EB-DFDFAAEEA70E}"/>
                </a:ext>
              </a:extLst>
            </p:cNvPr>
            <p:cNvSpPr/>
            <p:nvPr/>
          </p:nvSpPr>
          <p:spPr>
            <a:xfrm>
              <a:off x="462622" y="3683285"/>
              <a:ext cx="1800000" cy="684000"/>
            </a:xfrm>
            <a:prstGeom prst="roundRect">
              <a:avLst>
                <a:gd name="adj" fmla="val 6197"/>
              </a:avLst>
            </a:prstGeom>
            <a:solidFill>
              <a:srgbClr val="CAF0FA"/>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87313" marR="0" lvl="0" indent="0" algn="l" defTabSz="914367"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000000">
                      <a:lumMod val="85000"/>
                      <a:lumOff val="15000"/>
                    </a:srgbClr>
                  </a:solidFill>
                  <a:effectLst/>
                  <a:uLnTx/>
                  <a:uFillTx/>
                  <a:latin typeface="Aptos" panose="020B0004020202020204" pitchFamily="34" charset="0"/>
                  <a:ea typeface="+mn-ea"/>
                  <a:cs typeface="Segoe UI Semibold" panose="020B0702040204020203" pitchFamily="34" charset="0"/>
                </a:rPr>
                <a:t>Connectors &amp; Variables</a:t>
              </a:r>
            </a:p>
            <a:p>
              <a:pPr marL="355600" marR="0" lvl="0" indent="-173038" algn="l" defTabSz="914367"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050" b="0" i="0" u="none" strike="noStrike" kern="1200" cap="none" spc="0" normalizeH="0" baseline="0" noProof="0">
                  <a:ln>
                    <a:noFill/>
                  </a:ln>
                  <a:solidFill>
                    <a:srgbClr val="000000">
                      <a:lumMod val="85000"/>
                      <a:lumOff val="15000"/>
                    </a:srgbClr>
                  </a:solidFill>
                  <a:effectLst/>
                  <a:uLnTx/>
                  <a:uFillTx/>
                  <a:latin typeface="Aptos SemiBold" panose="020B0004020202020204" pitchFamily="34" charset="0"/>
                  <a:ea typeface="+mn-ea"/>
                  <a:cs typeface="Segoe UI Semibold" panose="020B0702040204020203" pitchFamily="34" charset="0"/>
                </a:rPr>
                <a:t>Connection Reference</a:t>
              </a:r>
            </a:p>
            <a:p>
              <a:pPr marL="355600" marR="0" lvl="0" indent="-173038" algn="l" defTabSz="914367"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050" b="0" i="0" u="none" strike="noStrike" kern="1200" cap="none" spc="0" normalizeH="0" baseline="0" noProof="0">
                  <a:ln>
                    <a:noFill/>
                  </a:ln>
                  <a:solidFill>
                    <a:srgbClr val="000000">
                      <a:lumMod val="85000"/>
                      <a:lumOff val="15000"/>
                    </a:srgbClr>
                  </a:solidFill>
                  <a:effectLst/>
                  <a:uLnTx/>
                  <a:uFillTx/>
                  <a:latin typeface="Aptos SemiBold" panose="020B0004020202020204" pitchFamily="34" charset="0"/>
                  <a:ea typeface="+mn-ea"/>
                  <a:cs typeface="Segoe UI Semibold" panose="020B0702040204020203" pitchFamily="34" charset="0"/>
                </a:rPr>
                <a:t>Env. Variables</a:t>
              </a:r>
            </a:p>
            <a:p>
              <a:pPr marL="355600" marR="0" lvl="0" indent="-173038" algn="l" defTabSz="914367"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050" b="0" i="0" u="none" strike="noStrike" kern="1200" cap="none" spc="0" normalizeH="0" baseline="0" noProof="0">
                  <a:ln>
                    <a:noFill/>
                  </a:ln>
                  <a:solidFill>
                    <a:srgbClr val="000000">
                      <a:lumMod val="85000"/>
                      <a:lumOff val="15000"/>
                    </a:srgbClr>
                  </a:solidFill>
                  <a:effectLst/>
                  <a:uLnTx/>
                  <a:uFillTx/>
                  <a:latin typeface="Aptos SemiBold" panose="020B0004020202020204" pitchFamily="34" charset="0"/>
                  <a:ea typeface="+mn-ea"/>
                  <a:cs typeface="Segoe UI Semibold" panose="020B0702040204020203" pitchFamily="34" charset="0"/>
                </a:rPr>
                <a:t>Custom Connector</a:t>
              </a:r>
            </a:p>
          </p:txBody>
        </p:sp>
        <p:pic>
          <p:nvPicPr>
            <p:cNvPr id="41" name="Graphic 40" descr="Unlock outline">
              <a:extLst>
                <a:ext uri="{FF2B5EF4-FFF2-40B4-BE49-F238E27FC236}">
                  <a16:creationId xmlns:a16="http://schemas.microsoft.com/office/drawing/2014/main" id="{AA32B487-6185-D8AE-CC24-7DE4E715F3D7}"/>
                </a:ext>
              </a:extLst>
            </p:cNvPr>
            <p:cNvPicPr>
              <a:picLocks noChangeAspect="1"/>
            </p:cNvPicPr>
            <p:nvPr/>
          </p:nvPicPr>
          <p:blipFill>
            <a:blip r:embed="rId9" cstate="hqprint">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2046622" y="4119151"/>
              <a:ext cx="216000" cy="216000"/>
            </a:xfrm>
            <a:prstGeom prst="rect">
              <a:avLst/>
            </a:prstGeom>
          </p:spPr>
        </p:pic>
        <p:sp>
          <p:nvSpPr>
            <p:cNvPr id="42" name="TextBox 41">
              <a:extLst>
                <a:ext uri="{FF2B5EF4-FFF2-40B4-BE49-F238E27FC236}">
                  <a16:creationId xmlns:a16="http://schemas.microsoft.com/office/drawing/2014/main" id="{0B2ECE99-94B7-895D-774E-0419DFC10830}"/>
                </a:ext>
              </a:extLst>
            </p:cNvPr>
            <p:cNvSpPr txBox="1"/>
            <p:nvPr/>
          </p:nvSpPr>
          <p:spPr>
            <a:xfrm>
              <a:off x="1923632" y="3659474"/>
              <a:ext cx="334639" cy="197934"/>
            </a:xfrm>
            <a:prstGeom prst="rect">
              <a:avLst/>
            </a:prstGeom>
            <a:noFill/>
          </p:spPr>
          <p:txBody>
            <a:bodyPr wrap="square" lIns="0" tIns="36000" rIns="36000" bIns="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lumMod val="65000"/>
                      <a:lumOff val="35000"/>
                    </a:srgbClr>
                  </a:solidFill>
                  <a:effectLst/>
                  <a:uLnTx/>
                  <a:uFillTx/>
                  <a:latin typeface="Aptos SemiBold" panose="020B0004020202020204" pitchFamily="34" charset="0"/>
                  <a:ea typeface="+mn-ea"/>
                  <a:cs typeface="Segoe UI Semibold" panose="020B0702040204020203" pitchFamily="34" charset="0"/>
                </a:rPr>
                <a:t>1.3</a:t>
              </a:r>
              <a:endParaRPr kumimoji="0" lang="en-US" sz="105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56" name="Group 55">
            <a:extLst>
              <a:ext uri="{FF2B5EF4-FFF2-40B4-BE49-F238E27FC236}">
                <a16:creationId xmlns:a16="http://schemas.microsoft.com/office/drawing/2014/main" id="{63A5D10F-6CD6-8C87-65D8-AB3D88F4448B}"/>
              </a:ext>
            </a:extLst>
          </p:cNvPr>
          <p:cNvGrpSpPr/>
          <p:nvPr/>
        </p:nvGrpSpPr>
        <p:grpSpPr>
          <a:xfrm>
            <a:off x="2580466" y="2133273"/>
            <a:ext cx="1800000" cy="568875"/>
            <a:chOff x="2562985" y="2192702"/>
            <a:chExt cx="1800000" cy="568875"/>
          </a:xfrm>
        </p:grpSpPr>
        <p:grpSp>
          <p:nvGrpSpPr>
            <p:cNvPr id="46" name="Group 45">
              <a:extLst>
                <a:ext uri="{FF2B5EF4-FFF2-40B4-BE49-F238E27FC236}">
                  <a16:creationId xmlns:a16="http://schemas.microsoft.com/office/drawing/2014/main" id="{381B96C6-ECB0-D0E0-78C0-05E7F77212D9}"/>
                </a:ext>
              </a:extLst>
            </p:cNvPr>
            <p:cNvGrpSpPr/>
            <p:nvPr/>
          </p:nvGrpSpPr>
          <p:grpSpPr>
            <a:xfrm>
              <a:off x="2562985" y="2192702"/>
              <a:ext cx="1800000" cy="568875"/>
              <a:chOff x="491497" y="2183519"/>
              <a:chExt cx="1800000" cy="568875"/>
            </a:xfrm>
          </p:grpSpPr>
          <p:sp>
            <p:nvSpPr>
              <p:cNvPr id="48" name="Rectangle: Rounded Corners 47">
                <a:extLst>
                  <a:ext uri="{FF2B5EF4-FFF2-40B4-BE49-F238E27FC236}">
                    <a16:creationId xmlns:a16="http://schemas.microsoft.com/office/drawing/2014/main" id="{38B89E24-2DB3-26A9-A0AD-5E0E7646A4AA}"/>
                  </a:ext>
                </a:extLst>
              </p:cNvPr>
              <p:cNvSpPr/>
              <p:nvPr/>
            </p:nvSpPr>
            <p:spPr>
              <a:xfrm>
                <a:off x="491497" y="2212394"/>
                <a:ext cx="1800000" cy="540000"/>
              </a:xfrm>
              <a:prstGeom prst="roundRect">
                <a:avLst>
                  <a:gd name="adj" fmla="val 7646"/>
                </a:avLst>
              </a:prstGeom>
              <a:solidFill>
                <a:srgbClr val="CAF0FA"/>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87313" marR="0" lvl="0" indent="0" algn="l" defTabSz="914367"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000000">
                        <a:lumMod val="85000"/>
                        <a:lumOff val="15000"/>
                      </a:srgbClr>
                    </a:solidFill>
                    <a:effectLst/>
                    <a:uLnTx/>
                    <a:uFillTx/>
                    <a:latin typeface="Aptos" panose="020B0004020202020204" pitchFamily="34" charset="0"/>
                    <a:ea typeface="+mn-ea"/>
                    <a:cs typeface="Segoe UI Semibold" panose="020B0702040204020203" pitchFamily="34" charset="0"/>
                  </a:rPr>
                  <a:t>Agent</a:t>
                </a:r>
              </a:p>
              <a:p>
                <a:pPr marL="355600" marR="0" lvl="0" indent="-173038" algn="l" defTabSz="914367"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050" b="0" i="0" u="none" strike="noStrike" kern="1200" cap="none" spc="0" normalizeH="0" baseline="0" noProof="0">
                    <a:ln>
                      <a:noFill/>
                    </a:ln>
                    <a:solidFill>
                      <a:srgbClr val="000000">
                        <a:lumMod val="85000"/>
                        <a:lumOff val="15000"/>
                      </a:srgbClr>
                    </a:solidFill>
                    <a:effectLst/>
                    <a:uLnTx/>
                    <a:uFillTx/>
                    <a:latin typeface="Aptos SemiBold" panose="020B0004020202020204" pitchFamily="34" charset="0"/>
                    <a:ea typeface="+mn-ea"/>
                    <a:cs typeface="Segoe UI Semibold" panose="020B0702040204020203" pitchFamily="34" charset="0"/>
                  </a:rPr>
                  <a:t>Contoso Agent</a:t>
                </a:r>
              </a:p>
              <a:p>
                <a:pPr marL="355600" marR="0" lvl="0" indent="-173038" algn="l" defTabSz="914367"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050" b="0" i="0" u="none" strike="noStrike" kern="1200" cap="none" spc="0" normalizeH="0" baseline="0" noProof="0">
                    <a:ln>
                      <a:noFill/>
                    </a:ln>
                    <a:solidFill>
                      <a:srgbClr val="000000">
                        <a:lumMod val="85000"/>
                        <a:lumOff val="15000"/>
                      </a:srgbClr>
                    </a:solidFill>
                    <a:effectLst/>
                    <a:uLnTx/>
                    <a:uFillTx/>
                    <a:latin typeface="Aptos SemiBold" panose="020B0004020202020204" pitchFamily="34" charset="0"/>
                    <a:ea typeface="+mn-ea"/>
                    <a:cs typeface="Segoe UI Semibold" panose="020B0702040204020203" pitchFamily="34" charset="0"/>
                  </a:rPr>
                  <a:t>Agent Components </a:t>
                </a:r>
              </a:p>
            </p:txBody>
          </p:sp>
          <p:sp>
            <p:nvSpPr>
              <p:cNvPr id="49" name="TextBox 48">
                <a:extLst>
                  <a:ext uri="{FF2B5EF4-FFF2-40B4-BE49-F238E27FC236}">
                    <a16:creationId xmlns:a16="http://schemas.microsoft.com/office/drawing/2014/main" id="{A0AF5972-3F7F-1ECF-DDD5-5F3B9062DC07}"/>
                  </a:ext>
                </a:extLst>
              </p:cNvPr>
              <p:cNvSpPr txBox="1"/>
              <p:nvPr/>
            </p:nvSpPr>
            <p:spPr>
              <a:xfrm>
                <a:off x="1956858" y="2183519"/>
                <a:ext cx="334639" cy="197934"/>
              </a:xfrm>
              <a:prstGeom prst="rect">
                <a:avLst/>
              </a:prstGeom>
              <a:noFill/>
            </p:spPr>
            <p:txBody>
              <a:bodyPr wrap="square" lIns="0" tIns="36000" rIns="36000" bIns="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lumMod val="65000"/>
                        <a:lumOff val="35000"/>
                      </a:srgbClr>
                    </a:solidFill>
                    <a:effectLst/>
                    <a:uLnTx/>
                    <a:uFillTx/>
                    <a:latin typeface="Aptos SemiBold" panose="020B0004020202020204" pitchFamily="34" charset="0"/>
                    <a:ea typeface="+mn-ea"/>
                    <a:cs typeface="Segoe UI Semibold" panose="020B0702040204020203" pitchFamily="34" charset="0"/>
                  </a:rPr>
                  <a:t>1.0</a:t>
                </a:r>
                <a:endParaRPr kumimoji="0" lang="en-US" sz="1050" b="0" i="0" u="none" strike="noStrike" kern="1200" cap="none" spc="0" normalizeH="0" baseline="0" noProof="0">
                  <a:ln>
                    <a:noFill/>
                  </a:ln>
                  <a:solidFill>
                    <a:srgbClr val="FFFFFF"/>
                  </a:solidFill>
                  <a:effectLst/>
                  <a:uLnTx/>
                  <a:uFillTx/>
                  <a:latin typeface="Segoe UI"/>
                  <a:ea typeface="+mn-ea"/>
                  <a:cs typeface="+mn-cs"/>
                </a:endParaRPr>
              </a:p>
            </p:txBody>
          </p:sp>
        </p:grpSp>
        <p:pic>
          <p:nvPicPr>
            <p:cNvPr id="55" name="Graphic 54" descr="Lock with solid fill">
              <a:extLst>
                <a:ext uri="{FF2B5EF4-FFF2-40B4-BE49-F238E27FC236}">
                  <a16:creationId xmlns:a16="http://schemas.microsoft.com/office/drawing/2014/main" id="{6BC70379-3BC9-3F8D-C969-754FACB0A1D9}"/>
                </a:ext>
              </a:extLst>
            </p:cNvPr>
            <p:cNvPicPr>
              <a:picLocks noChangeAspect="1"/>
            </p:cNvPicPr>
            <p:nvPr/>
          </p:nvPicPr>
          <p:blipFill>
            <a:blip r:embed="rId11" cstate="hqprint">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4140884" y="2527077"/>
              <a:ext cx="216000" cy="216000"/>
            </a:xfrm>
            <a:prstGeom prst="rect">
              <a:avLst/>
            </a:prstGeom>
          </p:spPr>
        </p:pic>
      </p:grpSp>
      <p:grpSp>
        <p:nvGrpSpPr>
          <p:cNvPr id="57" name="Group 56">
            <a:extLst>
              <a:ext uri="{FF2B5EF4-FFF2-40B4-BE49-F238E27FC236}">
                <a16:creationId xmlns:a16="http://schemas.microsoft.com/office/drawing/2014/main" id="{D0A96204-85E3-E628-B8EB-68A7F565E1BE}"/>
              </a:ext>
            </a:extLst>
          </p:cNvPr>
          <p:cNvGrpSpPr/>
          <p:nvPr/>
        </p:nvGrpSpPr>
        <p:grpSpPr>
          <a:xfrm>
            <a:off x="4698310" y="2133273"/>
            <a:ext cx="1800000" cy="568875"/>
            <a:chOff x="2562985" y="2192702"/>
            <a:chExt cx="1800000" cy="568875"/>
          </a:xfrm>
        </p:grpSpPr>
        <p:grpSp>
          <p:nvGrpSpPr>
            <p:cNvPr id="58" name="Group 57">
              <a:extLst>
                <a:ext uri="{FF2B5EF4-FFF2-40B4-BE49-F238E27FC236}">
                  <a16:creationId xmlns:a16="http://schemas.microsoft.com/office/drawing/2014/main" id="{8FD4817E-7A88-AF32-622A-C9FF46361C37}"/>
                </a:ext>
              </a:extLst>
            </p:cNvPr>
            <p:cNvGrpSpPr/>
            <p:nvPr/>
          </p:nvGrpSpPr>
          <p:grpSpPr>
            <a:xfrm>
              <a:off x="2562985" y="2192702"/>
              <a:ext cx="1800000" cy="568875"/>
              <a:chOff x="491497" y="2183519"/>
              <a:chExt cx="1800000" cy="568875"/>
            </a:xfrm>
          </p:grpSpPr>
          <p:sp>
            <p:nvSpPr>
              <p:cNvPr id="60" name="Rectangle: Rounded Corners 59">
                <a:extLst>
                  <a:ext uri="{FF2B5EF4-FFF2-40B4-BE49-F238E27FC236}">
                    <a16:creationId xmlns:a16="http://schemas.microsoft.com/office/drawing/2014/main" id="{01F80CDF-88EB-9D31-A1BA-060DE55C634B}"/>
                  </a:ext>
                </a:extLst>
              </p:cNvPr>
              <p:cNvSpPr/>
              <p:nvPr/>
            </p:nvSpPr>
            <p:spPr>
              <a:xfrm>
                <a:off x="491497" y="2212394"/>
                <a:ext cx="1800000" cy="540000"/>
              </a:xfrm>
              <a:prstGeom prst="roundRect">
                <a:avLst>
                  <a:gd name="adj" fmla="val 7646"/>
                </a:avLst>
              </a:prstGeom>
              <a:solidFill>
                <a:srgbClr val="CAF0FA"/>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87313" marR="0" lvl="0" indent="0" algn="l" defTabSz="914367"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000000">
                        <a:lumMod val="85000"/>
                        <a:lumOff val="15000"/>
                      </a:srgbClr>
                    </a:solidFill>
                    <a:effectLst/>
                    <a:uLnTx/>
                    <a:uFillTx/>
                    <a:latin typeface="Aptos" panose="020B0004020202020204" pitchFamily="34" charset="0"/>
                    <a:ea typeface="+mn-ea"/>
                    <a:cs typeface="Segoe UI Semibold" panose="020B0702040204020203" pitchFamily="34" charset="0"/>
                  </a:rPr>
                  <a:t>Agent</a:t>
                </a:r>
              </a:p>
              <a:p>
                <a:pPr marL="355600" marR="0" lvl="0" indent="-173038" algn="l" defTabSz="914367"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050" b="0" i="0" u="none" strike="noStrike" kern="1200" cap="none" spc="0" normalizeH="0" baseline="0" noProof="0">
                    <a:ln>
                      <a:noFill/>
                    </a:ln>
                    <a:solidFill>
                      <a:srgbClr val="000000">
                        <a:lumMod val="85000"/>
                        <a:lumOff val="15000"/>
                      </a:srgbClr>
                    </a:solidFill>
                    <a:effectLst/>
                    <a:uLnTx/>
                    <a:uFillTx/>
                    <a:latin typeface="Aptos SemiBold" panose="020B0004020202020204" pitchFamily="34" charset="0"/>
                    <a:ea typeface="+mn-ea"/>
                    <a:cs typeface="Segoe UI Semibold" panose="020B0702040204020203" pitchFamily="34" charset="0"/>
                  </a:rPr>
                  <a:t>Contoso Agent</a:t>
                </a:r>
              </a:p>
              <a:p>
                <a:pPr marL="355600" marR="0" lvl="0" indent="-173038" algn="l" defTabSz="914367"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050" b="0" i="0" u="none" strike="noStrike" kern="1200" cap="none" spc="0" normalizeH="0" baseline="0" noProof="0">
                    <a:ln>
                      <a:noFill/>
                    </a:ln>
                    <a:solidFill>
                      <a:srgbClr val="000000">
                        <a:lumMod val="85000"/>
                        <a:lumOff val="15000"/>
                      </a:srgbClr>
                    </a:solidFill>
                    <a:effectLst/>
                    <a:uLnTx/>
                    <a:uFillTx/>
                    <a:latin typeface="Aptos SemiBold" panose="020B0004020202020204" pitchFamily="34" charset="0"/>
                    <a:ea typeface="+mn-ea"/>
                    <a:cs typeface="Segoe UI Semibold" panose="020B0702040204020203" pitchFamily="34" charset="0"/>
                  </a:rPr>
                  <a:t>Agent Components </a:t>
                </a:r>
              </a:p>
            </p:txBody>
          </p:sp>
          <p:sp>
            <p:nvSpPr>
              <p:cNvPr id="61" name="TextBox 60">
                <a:extLst>
                  <a:ext uri="{FF2B5EF4-FFF2-40B4-BE49-F238E27FC236}">
                    <a16:creationId xmlns:a16="http://schemas.microsoft.com/office/drawing/2014/main" id="{528E2995-B670-53CD-F695-9BD5B0A54062}"/>
                  </a:ext>
                </a:extLst>
              </p:cNvPr>
              <p:cNvSpPr txBox="1"/>
              <p:nvPr/>
            </p:nvSpPr>
            <p:spPr>
              <a:xfrm>
                <a:off x="1956858" y="2183519"/>
                <a:ext cx="334639" cy="197934"/>
              </a:xfrm>
              <a:prstGeom prst="rect">
                <a:avLst/>
              </a:prstGeom>
              <a:noFill/>
            </p:spPr>
            <p:txBody>
              <a:bodyPr wrap="square" lIns="0" tIns="36000" rIns="36000" bIns="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lumMod val="65000"/>
                        <a:lumOff val="35000"/>
                      </a:srgbClr>
                    </a:solidFill>
                    <a:effectLst/>
                    <a:uLnTx/>
                    <a:uFillTx/>
                    <a:latin typeface="Aptos SemiBold" panose="020B0004020202020204" pitchFamily="34" charset="0"/>
                    <a:ea typeface="+mn-ea"/>
                    <a:cs typeface="Segoe UI Semibold" panose="020B0702040204020203" pitchFamily="34" charset="0"/>
                  </a:rPr>
                  <a:t>1.0</a:t>
                </a:r>
                <a:endParaRPr kumimoji="0" lang="en-US" sz="1050" b="0" i="0" u="none" strike="noStrike" kern="1200" cap="none" spc="0" normalizeH="0" baseline="0" noProof="0">
                  <a:ln>
                    <a:noFill/>
                  </a:ln>
                  <a:solidFill>
                    <a:srgbClr val="FFFFFF"/>
                  </a:solidFill>
                  <a:effectLst/>
                  <a:uLnTx/>
                  <a:uFillTx/>
                  <a:latin typeface="Segoe UI"/>
                  <a:ea typeface="+mn-ea"/>
                  <a:cs typeface="+mn-cs"/>
                </a:endParaRPr>
              </a:p>
            </p:txBody>
          </p:sp>
        </p:grpSp>
        <p:pic>
          <p:nvPicPr>
            <p:cNvPr id="59" name="Graphic 58" descr="Lock with solid fill">
              <a:extLst>
                <a:ext uri="{FF2B5EF4-FFF2-40B4-BE49-F238E27FC236}">
                  <a16:creationId xmlns:a16="http://schemas.microsoft.com/office/drawing/2014/main" id="{7E775FA5-39D1-4F83-F08A-40A1B587F42C}"/>
                </a:ext>
              </a:extLst>
            </p:cNvPr>
            <p:cNvPicPr>
              <a:picLocks noChangeAspect="1"/>
            </p:cNvPicPr>
            <p:nvPr/>
          </p:nvPicPr>
          <p:blipFill>
            <a:blip r:embed="rId11" cstate="hqprint">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4140884" y="2527077"/>
              <a:ext cx="216000" cy="216000"/>
            </a:xfrm>
            <a:prstGeom prst="rect">
              <a:avLst/>
            </a:prstGeom>
          </p:spPr>
        </p:pic>
      </p:grpSp>
      <p:grpSp>
        <p:nvGrpSpPr>
          <p:cNvPr id="62" name="Group 61">
            <a:extLst>
              <a:ext uri="{FF2B5EF4-FFF2-40B4-BE49-F238E27FC236}">
                <a16:creationId xmlns:a16="http://schemas.microsoft.com/office/drawing/2014/main" id="{92C7EA95-3B31-437F-81A2-7BDB3A311DE1}"/>
              </a:ext>
            </a:extLst>
          </p:cNvPr>
          <p:cNvGrpSpPr/>
          <p:nvPr/>
        </p:nvGrpSpPr>
        <p:grpSpPr>
          <a:xfrm>
            <a:off x="6816155" y="2133273"/>
            <a:ext cx="1800000" cy="568875"/>
            <a:chOff x="2562985" y="2192702"/>
            <a:chExt cx="1800000" cy="568875"/>
          </a:xfrm>
        </p:grpSpPr>
        <p:grpSp>
          <p:nvGrpSpPr>
            <p:cNvPr id="63" name="Group 62">
              <a:extLst>
                <a:ext uri="{FF2B5EF4-FFF2-40B4-BE49-F238E27FC236}">
                  <a16:creationId xmlns:a16="http://schemas.microsoft.com/office/drawing/2014/main" id="{0AD03EE6-8B93-A7EC-0C69-4CE0CFBCD0F4}"/>
                </a:ext>
              </a:extLst>
            </p:cNvPr>
            <p:cNvGrpSpPr/>
            <p:nvPr/>
          </p:nvGrpSpPr>
          <p:grpSpPr>
            <a:xfrm>
              <a:off x="2562985" y="2192702"/>
              <a:ext cx="1800000" cy="568875"/>
              <a:chOff x="491497" y="2183519"/>
              <a:chExt cx="1800000" cy="568875"/>
            </a:xfrm>
          </p:grpSpPr>
          <p:sp>
            <p:nvSpPr>
              <p:cNvPr id="1025" name="Rectangle: Rounded Corners 1024">
                <a:extLst>
                  <a:ext uri="{FF2B5EF4-FFF2-40B4-BE49-F238E27FC236}">
                    <a16:creationId xmlns:a16="http://schemas.microsoft.com/office/drawing/2014/main" id="{CACE4A77-1390-316D-558A-D1446CA4A808}"/>
                  </a:ext>
                </a:extLst>
              </p:cNvPr>
              <p:cNvSpPr/>
              <p:nvPr/>
            </p:nvSpPr>
            <p:spPr>
              <a:xfrm>
                <a:off x="491497" y="2212394"/>
                <a:ext cx="1800000" cy="540000"/>
              </a:xfrm>
              <a:prstGeom prst="roundRect">
                <a:avLst>
                  <a:gd name="adj" fmla="val 7646"/>
                </a:avLst>
              </a:prstGeom>
              <a:solidFill>
                <a:srgbClr val="CAF0FA"/>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87313" marR="0" lvl="0" indent="0" algn="l" defTabSz="914367"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000000">
                        <a:lumMod val="85000"/>
                        <a:lumOff val="15000"/>
                      </a:srgbClr>
                    </a:solidFill>
                    <a:effectLst/>
                    <a:uLnTx/>
                    <a:uFillTx/>
                    <a:latin typeface="Aptos" panose="020B0004020202020204" pitchFamily="34" charset="0"/>
                    <a:ea typeface="+mn-ea"/>
                    <a:cs typeface="Segoe UI Semibold" panose="020B0702040204020203" pitchFamily="34" charset="0"/>
                  </a:rPr>
                  <a:t>Agent</a:t>
                </a:r>
              </a:p>
              <a:p>
                <a:pPr marL="355600" marR="0" lvl="0" indent="-173038" algn="l" defTabSz="914367"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050" b="0" i="0" u="none" strike="noStrike" kern="1200" cap="none" spc="0" normalizeH="0" baseline="0" noProof="0">
                    <a:ln>
                      <a:noFill/>
                    </a:ln>
                    <a:solidFill>
                      <a:srgbClr val="000000">
                        <a:lumMod val="85000"/>
                        <a:lumOff val="15000"/>
                      </a:srgbClr>
                    </a:solidFill>
                    <a:effectLst/>
                    <a:uLnTx/>
                    <a:uFillTx/>
                    <a:latin typeface="Aptos SemiBold" panose="020B0004020202020204" pitchFamily="34" charset="0"/>
                    <a:ea typeface="+mn-ea"/>
                    <a:cs typeface="Segoe UI Semibold" panose="020B0702040204020203" pitchFamily="34" charset="0"/>
                  </a:rPr>
                  <a:t>Contoso Agent</a:t>
                </a:r>
              </a:p>
              <a:p>
                <a:pPr marL="355600" marR="0" lvl="0" indent="-173038" algn="l" defTabSz="914367"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050" b="0" i="0" u="none" strike="noStrike" kern="1200" cap="none" spc="0" normalizeH="0" baseline="0" noProof="0">
                    <a:ln>
                      <a:noFill/>
                    </a:ln>
                    <a:solidFill>
                      <a:srgbClr val="000000">
                        <a:lumMod val="85000"/>
                        <a:lumOff val="15000"/>
                      </a:srgbClr>
                    </a:solidFill>
                    <a:effectLst/>
                    <a:uLnTx/>
                    <a:uFillTx/>
                    <a:latin typeface="Aptos SemiBold" panose="020B0004020202020204" pitchFamily="34" charset="0"/>
                    <a:ea typeface="+mn-ea"/>
                    <a:cs typeface="Segoe UI Semibold" panose="020B0702040204020203" pitchFamily="34" charset="0"/>
                  </a:rPr>
                  <a:t>Agent Components </a:t>
                </a:r>
              </a:p>
            </p:txBody>
          </p:sp>
          <p:sp>
            <p:nvSpPr>
              <p:cNvPr id="1027" name="TextBox 1026">
                <a:extLst>
                  <a:ext uri="{FF2B5EF4-FFF2-40B4-BE49-F238E27FC236}">
                    <a16:creationId xmlns:a16="http://schemas.microsoft.com/office/drawing/2014/main" id="{FE78E9B5-348E-921F-F37A-C5304A849130}"/>
                  </a:ext>
                </a:extLst>
              </p:cNvPr>
              <p:cNvSpPr txBox="1"/>
              <p:nvPr/>
            </p:nvSpPr>
            <p:spPr>
              <a:xfrm>
                <a:off x="1956858" y="2183519"/>
                <a:ext cx="334639" cy="197934"/>
              </a:xfrm>
              <a:prstGeom prst="rect">
                <a:avLst/>
              </a:prstGeom>
              <a:noFill/>
            </p:spPr>
            <p:txBody>
              <a:bodyPr wrap="square" lIns="0" tIns="36000" rIns="36000" bIns="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lumMod val="65000"/>
                        <a:lumOff val="35000"/>
                      </a:srgbClr>
                    </a:solidFill>
                    <a:effectLst/>
                    <a:uLnTx/>
                    <a:uFillTx/>
                    <a:latin typeface="Aptos SemiBold" panose="020B0004020202020204" pitchFamily="34" charset="0"/>
                    <a:ea typeface="+mn-ea"/>
                    <a:cs typeface="Segoe UI Semibold" panose="020B0702040204020203" pitchFamily="34" charset="0"/>
                  </a:rPr>
                  <a:t>1.0</a:t>
                </a:r>
                <a:endParaRPr kumimoji="0" lang="en-US" sz="1050" b="0" i="0" u="none" strike="noStrike" kern="1200" cap="none" spc="0" normalizeH="0" baseline="0" noProof="0">
                  <a:ln>
                    <a:noFill/>
                  </a:ln>
                  <a:solidFill>
                    <a:srgbClr val="FFFFFF"/>
                  </a:solidFill>
                  <a:effectLst/>
                  <a:uLnTx/>
                  <a:uFillTx/>
                  <a:latin typeface="Segoe UI"/>
                  <a:ea typeface="+mn-ea"/>
                  <a:cs typeface="+mn-cs"/>
                </a:endParaRPr>
              </a:p>
            </p:txBody>
          </p:sp>
        </p:grpSp>
        <p:pic>
          <p:nvPicPr>
            <p:cNvPr id="1024" name="Graphic 1023" descr="Lock with solid fill">
              <a:extLst>
                <a:ext uri="{FF2B5EF4-FFF2-40B4-BE49-F238E27FC236}">
                  <a16:creationId xmlns:a16="http://schemas.microsoft.com/office/drawing/2014/main" id="{F6F420A3-766C-7EE6-C11A-A8CC7D4CA3CD}"/>
                </a:ext>
              </a:extLst>
            </p:cNvPr>
            <p:cNvPicPr>
              <a:picLocks noChangeAspect="1"/>
            </p:cNvPicPr>
            <p:nvPr/>
          </p:nvPicPr>
          <p:blipFill>
            <a:blip r:embed="rId11" cstate="hqprint">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4140884" y="2527077"/>
              <a:ext cx="216000" cy="216000"/>
            </a:xfrm>
            <a:prstGeom prst="rect">
              <a:avLst/>
            </a:prstGeom>
          </p:spPr>
        </p:pic>
      </p:grpSp>
      <p:grpSp>
        <p:nvGrpSpPr>
          <p:cNvPr id="1033" name="Group 1032">
            <a:extLst>
              <a:ext uri="{FF2B5EF4-FFF2-40B4-BE49-F238E27FC236}">
                <a16:creationId xmlns:a16="http://schemas.microsoft.com/office/drawing/2014/main" id="{EAE022E7-7C2E-64CB-DC55-9AD9F9EF9AEC}"/>
              </a:ext>
            </a:extLst>
          </p:cNvPr>
          <p:cNvGrpSpPr/>
          <p:nvPr/>
        </p:nvGrpSpPr>
        <p:grpSpPr>
          <a:xfrm>
            <a:off x="2579577" y="2981870"/>
            <a:ext cx="1800889" cy="556698"/>
            <a:chOff x="2562985" y="2931185"/>
            <a:chExt cx="1800889" cy="556698"/>
          </a:xfrm>
        </p:grpSpPr>
        <p:grpSp>
          <p:nvGrpSpPr>
            <p:cNvPr id="1028" name="Group 1027">
              <a:extLst>
                <a:ext uri="{FF2B5EF4-FFF2-40B4-BE49-F238E27FC236}">
                  <a16:creationId xmlns:a16="http://schemas.microsoft.com/office/drawing/2014/main" id="{E5EF7412-8DAF-01BA-99E9-123EC396FE0C}"/>
                </a:ext>
              </a:extLst>
            </p:cNvPr>
            <p:cNvGrpSpPr/>
            <p:nvPr/>
          </p:nvGrpSpPr>
          <p:grpSpPr>
            <a:xfrm>
              <a:off x="2562985" y="2931185"/>
              <a:ext cx="1800000" cy="556698"/>
              <a:chOff x="485622" y="2837271"/>
              <a:chExt cx="1800000" cy="556698"/>
            </a:xfrm>
          </p:grpSpPr>
          <p:sp>
            <p:nvSpPr>
              <p:cNvPr id="1029" name="Rectangle: Rounded Corners 1028">
                <a:extLst>
                  <a:ext uri="{FF2B5EF4-FFF2-40B4-BE49-F238E27FC236}">
                    <a16:creationId xmlns:a16="http://schemas.microsoft.com/office/drawing/2014/main" id="{F11E2550-02F5-090D-1059-81B61410BFF7}"/>
                  </a:ext>
                </a:extLst>
              </p:cNvPr>
              <p:cNvSpPr/>
              <p:nvPr/>
            </p:nvSpPr>
            <p:spPr>
              <a:xfrm>
                <a:off x="485622" y="2853969"/>
                <a:ext cx="1800000" cy="540000"/>
              </a:xfrm>
              <a:prstGeom prst="roundRect">
                <a:avLst>
                  <a:gd name="adj" fmla="val 7646"/>
                </a:avLst>
              </a:prstGeom>
              <a:solidFill>
                <a:srgbClr val="CAF0FA"/>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87313" marR="0" lvl="0" indent="0" algn="l" defTabSz="914367"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000000">
                        <a:lumMod val="85000"/>
                        <a:lumOff val="15000"/>
                      </a:srgbClr>
                    </a:solidFill>
                    <a:effectLst/>
                    <a:uLnTx/>
                    <a:uFillTx/>
                    <a:latin typeface="Aptos" panose="020B0004020202020204" pitchFamily="34" charset="0"/>
                    <a:ea typeface="+mn-ea"/>
                    <a:cs typeface="Segoe UI Semibold" panose="020B0702040204020203" pitchFamily="34" charset="0"/>
                  </a:rPr>
                  <a:t>Cloud Flows</a:t>
                </a:r>
                <a:endParaRPr kumimoji="0" lang="en-US" sz="900" b="0" i="0" u="none" strike="noStrike" kern="1200" cap="none" spc="0" normalizeH="0" baseline="0" noProof="0">
                  <a:ln>
                    <a:noFill/>
                  </a:ln>
                  <a:solidFill>
                    <a:srgbClr val="000000">
                      <a:lumMod val="65000"/>
                      <a:lumOff val="35000"/>
                    </a:srgbClr>
                  </a:solidFill>
                  <a:effectLst/>
                  <a:uLnTx/>
                  <a:uFillTx/>
                  <a:latin typeface="Aptos SemiBold" panose="020B0004020202020204" pitchFamily="34" charset="0"/>
                  <a:ea typeface="+mn-ea"/>
                  <a:cs typeface="Segoe UI Semibold" panose="020B0702040204020203" pitchFamily="34" charset="0"/>
                </a:endParaRPr>
              </a:p>
              <a:p>
                <a:pPr marL="355600" marR="0" lvl="0" indent="-173038" algn="l" defTabSz="914367"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050" b="0" i="0" u="none" strike="noStrike" kern="1200" cap="none" spc="0" normalizeH="0" baseline="0" noProof="0">
                    <a:ln>
                      <a:noFill/>
                    </a:ln>
                    <a:solidFill>
                      <a:srgbClr val="000000">
                        <a:lumMod val="85000"/>
                        <a:lumOff val="15000"/>
                      </a:srgbClr>
                    </a:solidFill>
                    <a:effectLst/>
                    <a:uLnTx/>
                    <a:uFillTx/>
                    <a:latin typeface="Aptos SemiBold" panose="020B0004020202020204" pitchFamily="34" charset="0"/>
                    <a:ea typeface="+mn-ea"/>
                    <a:cs typeface="Segoe UI Semibold" panose="020B0702040204020203" pitchFamily="34" charset="0"/>
                  </a:rPr>
                  <a:t>ServiceNow Flow</a:t>
                </a:r>
              </a:p>
              <a:p>
                <a:pPr marL="355600" marR="0" lvl="0" indent="-173038" algn="l" defTabSz="914367"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050" b="0" i="0" u="none" strike="noStrike" kern="1200" cap="none" spc="0" normalizeH="0" baseline="0" noProof="0">
                    <a:ln>
                      <a:noFill/>
                    </a:ln>
                    <a:solidFill>
                      <a:srgbClr val="000000">
                        <a:lumMod val="85000"/>
                        <a:lumOff val="15000"/>
                      </a:srgbClr>
                    </a:solidFill>
                    <a:effectLst/>
                    <a:uLnTx/>
                    <a:uFillTx/>
                    <a:latin typeface="Aptos SemiBold" panose="020B0004020202020204" pitchFamily="34" charset="0"/>
                    <a:ea typeface="+mn-ea"/>
                    <a:cs typeface="Segoe UI Semibold" panose="020B0702040204020203" pitchFamily="34" charset="0"/>
                  </a:rPr>
                  <a:t>Internal API Flow</a:t>
                </a:r>
              </a:p>
            </p:txBody>
          </p:sp>
          <p:sp>
            <p:nvSpPr>
              <p:cNvPr id="1031" name="TextBox 1030">
                <a:extLst>
                  <a:ext uri="{FF2B5EF4-FFF2-40B4-BE49-F238E27FC236}">
                    <a16:creationId xmlns:a16="http://schemas.microsoft.com/office/drawing/2014/main" id="{AB4356E3-0B79-9425-20C6-CCF184CACD50}"/>
                  </a:ext>
                </a:extLst>
              </p:cNvPr>
              <p:cNvSpPr txBox="1"/>
              <p:nvPr/>
            </p:nvSpPr>
            <p:spPr>
              <a:xfrm>
                <a:off x="1948119" y="2837271"/>
                <a:ext cx="334639" cy="197934"/>
              </a:xfrm>
              <a:prstGeom prst="rect">
                <a:avLst/>
              </a:prstGeom>
              <a:noFill/>
            </p:spPr>
            <p:txBody>
              <a:bodyPr wrap="square" lIns="0" tIns="36000" rIns="36000" bIns="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lumMod val="65000"/>
                        <a:lumOff val="35000"/>
                      </a:srgbClr>
                    </a:solidFill>
                    <a:effectLst/>
                    <a:uLnTx/>
                    <a:uFillTx/>
                    <a:latin typeface="Aptos SemiBold" panose="020B0004020202020204" pitchFamily="34" charset="0"/>
                    <a:ea typeface="+mn-ea"/>
                    <a:cs typeface="Segoe UI Semibold" panose="020B0702040204020203" pitchFamily="34" charset="0"/>
                  </a:rPr>
                  <a:t>1.1</a:t>
                </a:r>
                <a:endParaRPr kumimoji="0" lang="en-US" sz="1050" b="0" i="0" u="none" strike="noStrike" kern="1200" cap="none" spc="0" normalizeH="0" baseline="0" noProof="0">
                  <a:ln>
                    <a:noFill/>
                  </a:ln>
                  <a:solidFill>
                    <a:srgbClr val="FFFFFF"/>
                  </a:solidFill>
                  <a:effectLst/>
                  <a:uLnTx/>
                  <a:uFillTx/>
                  <a:latin typeface="Segoe UI"/>
                  <a:ea typeface="+mn-ea"/>
                  <a:cs typeface="+mn-cs"/>
                </a:endParaRPr>
              </a:p>
            </p:txBody>
          </p:sp>
        </p:grpSp>
        <p:pic>
          <p:nvPicPr>
            <p:cNvPr id="1032" name="Graphic 1031" descr="Lock with solid fill">
              <a:extLst>
                <a:ext uri="{FF2B5EF4-FFF2-40B4-BE49-F238E27FC236}">
                  <a16:creationId xmlns:a16="http://schemas.microsoft.com/office/drawing/2014/main" id="{99066DA6-EE07-F3A4-C4ED-BF020E25AFC8}"/>
                </a:ext>
              </a:extLst>
            </p:cNvPr>
            <p:cNvPicPr>
              <a:picLocks noChangeAspect="1"/>
            </p:cNvPicPr>
            <p:nvPr/>
          </p:nvPicPr>
          <p:blipFill>
            <a:blip r:embed="rId11" cstate="hqprint">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4147874" y="3257755"/>
              <a:ext cx="216000" cy="216000"/>
            </a:xfrm>
            <a:prstGeom prst="rect">
              <a:avLst/>
            </a:prstGeom>
          </p:spPr>
        </p:pic>
      </p:grpSp>
      <p:grpSp>
        <p:nvGrpSpPr>
          <p:cNvPr id="1034" name="Group 1033">
            <a:extLst>
              <a:ext uri="{FF2B5EF4-FFF2-40B4-BE49-F238E27FC236}">
                <a16:creationId xmlns:a16="http://schemas.microsoft.com/office/drawing/2014/main" id="{021E1394-314D-F905-5C7C-02620EB2B4BE}"/>
              </a:ext>
            </a:extLst>
          </p:cNvPr>
          <p:cNvGrpSpPr/>
          <p:nvPr/>
        </p:nvGrpSpPr>
        <p:grpSpPr>
          <a:xfrm>
            <a:off x="4697421" y="2981870"/>
            <a:ext cx="1800889" cy="556698"/>
            <a:chOff x="2562985" y="2931185"/>
            <a:chExt cx="1800889" cy="556698"/>
          </a:xfrm>
        </p:grpSpPr>
        <p:grpSp>
          <p:nvGrpSpPr>
            <p:cNvPr id="1035" name="Group 1034">
              <a:extLst>
                <a:ext uri="{FF2B5EF4-FFF2-40B4-BE49-F238E27FC236}">
                  <a16:creationId xmlns:a16="http://schemas.microsoft.com/office/drawing/2014/main" id="{75428C61-7DFC-E409-0A7F-AE9FFA7D9C21}"/>
                </a:ext>
              </a:extLst>
            </p:cNvPr>
            <p:cNvGrpSpPr/>
            <p:nvPr/>
          </p:nvGrpSpPr>
          <p:grpSpPr>
            <a:xfrm>
              <a:off x="2562985" y="2931185"/>
              <a:ext cx="1800000" cy="556698"/>
              <a:chOff x="485622" y="2837271"/>
              <a:chExt cx="1800000" cy="556698"/>
            </a:xfrm>
          </p:grpSpPr>
          <p:sp>
            <p:nvSpPr>
              <p:cNvPr id="1037" name="Rectangle: Rounded Corners 1036">
                <a:extLst>
                  <a:ext uri="{FF2B5EF4-FFF2-40B4-BE49-F238E27FC236}">
                    <a16:creationId xmlns:a16="http://schemas.microsoft.com/office/drawing/2014/main" id="{A331E658-B9E4-3DC9-E84B-FB8558F571EC}"/>
                  </a:ext>
                </a:extLst>
              </p:cNvPr>
              <p:cNvSpPr/>
              <p:nvPr/>
            </p:nvSpPr>
            <p:spPr>
              <a:xfrm>
                <a:off x="485622" y="2853969"/>
                <a:ext cx="1800000" cy="540000"/>
              </a:xfrm>
              <a:prstGeom prst="roundRect">
                <a:avLst>
                  <a:gd name="adj" fmla="val 7646"/>
                </a:avLst>
              </a:prstGeom>
              <a:solidFill>
                <a:srgbClr val="CAF0FA"/>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87313" marR="0" lvl="0" indent="0" algn="l" defTabSz="914367"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000000">
                        <a:lumMod val="85000"/>
                        <a:lumOff val="15000"/>
                      </a:srgbClr>
                    </a:solidFill>
                    <a:effectLst/>
                    <a:uLnTx/>
                    <a:uFillTx/>
                    <a:latin typeface="Aptos" panose="020B0004020202020204" pitchFamily="34" charset="0"/>
                    <a:ea typeface="+mn-ea"/>
                    <a:cs typeface="Segoe UI Semibold" panose="020B0702040204020203" pitchFamily="34" charset="0"/>
                  </a:rPr>
                  <a:t>Cloud Flows</a:t>
                </a:r>
                <a:endParaRPr kumimoji="0" lang="en-US" sz="900" b="0" i="0" u="none" strike="noStrike" kern="1200" cap="none" spc="0" normalizeH="0" baseline="0" noProof="0">
                  <a:ln>
                    <a:noFill/>
                  </a:ln>
                  <a:solidFill>
                    <a:srgbClr val="000000">
                      <a:lumMod val="65000"/>
                      <a:lumOff val="35000"/>
                    </a:srgbClr>
                  </a:solidFill>
                  <a:effectLst/>
                  <a:uLnTx/>
                  <a:uFillTx/>
                  <a:latin typeface="Aptos SemiBold" panose="020B0004020202020204" pitchFamily="34" charset="0"/>
                  <a:ea typeface="+mn-ea"/>
                  <a:cs typeface="Segoe UI Semibold" panose="020B0702040204020203" pitchFamily="34" charset="0"/>
                </a:endParaRPr>
              </a:p>
              <a:p>
                <a:pPr marL="355600" marR="0" lvl="0" indent="-173038" algn="l" defTabSz="914367"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050" b="0" i="0" u="none" strike="noStrike" kern="1200" cap="none" spc="0" normalizeH="0" baseline="0" noProof="0">
                    <a:ln>
                      <a:noFill/>
                    </a:ln>
                    <a:solidFill>
                      <a:srgbClr val="000000">
                        <a:lumMod val="85000"/>
                        <a:lumOff val="15000"/>
                      </a:srgbClr>
                    </a:solidFill>
                    <a:effectLst/>
                    <a:uLnTx/>
                    <a:uFillTx/>
                    <a:latin typeface="Aptos SemiBold" panose="020B0004020202020204" pitchFamily="34" charset="0"/>
                    <a:ea typeface="+mn-ea"/>
                    <a:cs typeface="Segoe UI Semibold" panose="020B0702040204020203" pitchFamily="34" charset="0"/>
                  </a:rPr>
                  <a:t>ServiceNow Flow</a:t>
                </a:r>
              </a:p>
              <a:p>
                <a:pPr marL="355600" marR="0" lvl="0" indent="-173038" algn="l" defTabSz="914367"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050" b="0" i="0" u="none" strike="noStrike" kern="1200" cap="none" spc="0" normalizeH="0" baseline="0" noProof="0">
                    <a:ln>
                      <a:noFill/>
                    </a:ln>
                    <a:solidFill>
                      <a:srgbClr val="000000">
                        <a:lumMod val="85000"/>
                        <a:lumOff val="15000"/>
                      </a:srgbClr>
                    </a:solidFill>
                    <a:effectLst/>
                    <a:uLnTx/>
                    <a:uFillTx/>
                    <a:latin typeface="Aptos SemiBold" panose="020B0004020202020204" pitchFamily="34" charset="0"/>
                    <a:ea typeface="+mn-ea"/>
                    <a:cs typeface="Segoe UI Semibold" panose="020B0702040204020203" pitchFamily="34" charset="0"/>
                  </a:rPr>
                  <a:t>Internal API Flow</a:t>
                </a:r>
              </a:p>
            </p:txBody>
          </p:sp>
          <p:sp>
            <p:nvSpPr>
              <p:cNvPr id="1038" name="TextBox 1037">
                <a:extLst>
                  <a:ext uri="{FF2B5EF4-FFF2-40B4-BE49-F238E27FC236}">
                    <a16:creationId xmlns:a16="http://schemas.microsoft.com/office/drawing/2014/main" id="{9ABD968A-B84C-A34B-F22C-8B78C538288F}"/>
                  </a:ext>
                </a:extLst>
              </p:cNvPr>
              <p:cNvSpPr txBox="1"/>
              <p:nvPr/>
            </p:nvSpPr>
            <p:spPr>
              <a:xfrm>
                <a:off x="1948119" y="2837271"/>
                <a:ext cx="334639" cy="197934"/>
              </a:xfrm>
              <a:prstGeom prst="rect">
                <a:avLst/>
              </a:prstGeom>
              <a:noFill/>
            </p:spPr>
            <p:txBody>
              <a:bodyPr wrap="square" lIns="0" tIns="36000" rIns="36000" bIns="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lumMod val="65000"/>
                        <a:lumOff val="35000"/>
                      </a:srgbClr>
                    </a:solidFill>
                    <a:effectLst/>
                    <a:uLnTx/>
                    <a:uFillTx/>
                    <a:latin typeface="Aptos SemiBold" panose="020B0004020202020204" pitchFamily="34" charset="0"/>
                    <a:ea typeface="+mn-ea"/>
                    <a:cs typeface="Segoe UI Semibold" panose="020B0702040204020203" pitchFamily="34" charset="0"/>
                  </a:rPr>
                  <a:t>1.1</a:t>
                </a:r>
                <a:endParaRPr kumimoji="0" lang="en-US" sz="1050" b="0" i="0" u="none" strike="noStrike" kern="1200" cap="none" spc="0" normalizeH="0" baseline="0" noProof="0">
                  <a:ln>
                    <a:noFill/>
                  </a:ln>
                  <a:solidFill>
                    <a:srgbClr val="FFFFFF"/>
                  </a:solidFill>
                  <a:effectLst/>
                  <a:uLnTx/>
                  <a:uFillTx/>
                  <a:latin typeface="Segoe UI"/>
                  <a:ea typeface="+mn-ea"/>
                  <a:cs typeface="+mn-cs"/>
                </a:endParaRPr>
              </a:p>
            </p:txBody>
          </p:sp>
        </p:grpSp>
        <p:pic>
          <p:nvPicPr>
            <p:cNvPr id="1036" name="Graphic 1035" descr="Lock with solid fill">
              <a:extLst>
                <a:ext uri="{FF2B5EF4-FFF2-40B4-BE49-F238E27FC236}">
                  <a16:creationId xmlns:a16="http://schemas.microsoft.com/office/drawing/2014/main" id="{EB3BEE4A-7211-0911-9A5E-6E7347528EFB}"/>
                </a:ext>
              </a:extLst>
            </p:cNvPr>
            <p:cNvPicPr>
              <a:picLocks noChangeAspect="1"/>
            </p:cNvPicPr>
            <p:nvPr/>
          </p:nvPicPr>
          <p:blipFill>
            <a:blip r:embed="rId11" cstate="hqprint">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4147874" y="3257755"/>
              <a:ext cx="216000" cy="216000"/>
            </a:xfrm>
            <a:prstGeom prst="rect">
              <a:avLst/>
            </a:prstGeom>
          </p:spPr>
        </p:pic>
      </p:grpSp>
      <p:grpSp>
        <p:nvGrpSpPr>
          <p:cNvPr id="1039" name="Group 1038">
            <a:extLst>
              <a:ext uri="{FF2B5EF4-FFF2-40B4-BE49-F238E27FC236}">
                <a16:creationId xmlns:a16="http://schemas.microsoft.com/office/drawing/2014/main" id="{3CE50277-F1CD-0871-7ACC-34ECDA947C11}"/>
              </a:ext>
            </a:extLst>
          </p:cNvPr>
          <p:cNvGrpSpPr/>
          <p:nvPr/>
        </p:nvGrpSpPr>
        <p:grpSpPr>
          <a:xfrm>
            <a:off x="6815266" y="2981870"/>
            <a:ext cx="1800889" cy="556698"/>
            <a:chOff x="2562985" y="2931185"/>
            <a:chExt cx="1800889" cy="556698"/>
          </a:xfrm>
        </p:grpSpPr>
        <p:grpSp>
          <p:nvGrpSpPr>
            <p:cNvPr id="1040" name="Group 1039">
              <a:extLst>
                <a:ext uri="{FF2B5EF4-FFF2-40B4-BE49-F238E27FC236}">
                  <a16:creationId xmlns:a16="http://schemas.microsoft.com/office/drawing/2014/main" id="{2AA98A10-073C-6F70-D8C7-2B6349CFF2F0}"/>
                </a:ext>
              </a:extLst>
            </p:cNvPr>
            <p:cNvGrpSpPr/>
            <p:nvPr/>
          </p:nvGrpSpPr>
          <p:grpSpPr>
            <a:xfrm>
              <a:off x="2562985" y="2931185"/>
              <a:ext cx="1800000" cy="556698"/>
              <a:chOff x="485622" y="2837271"/>
              <a:chExt cx="1800000" cy="556698"/>
            </a:xfrm>
          </p:grpSpPr>
          <p:sp>
            <p:nvSpPr>
              <p:cNvPr id="1042" name="Rectangle: Rounded Corners 1041">
                <a:extLst>
                  <a:ext uri="{FF2B5EF4-FFF2-40B4-BE49-F238E27FC236}">
                    <a16:creationId xmlns:a16="http://schemas.microsoft.com/office/drawing/2014/main" id="{6F9BC7A0-79B1-095B-9AAC-47D784FEA819}"/>
                  </a:ext>
                </a:extLst>
              </p:cNvPr>
              <p:cNvSpPr/>
              <p:nvPr/>
            </p:nvSpPr>
            <p:spPr>
              <a:xfrm>
                <a:off x="485622" y="2853969"/>
                <a:ext cx="1800000" cy="540000"/>
              </a:xfrm>
              <a:prstGeom prst="roundRect">
                <a:avLst>
                  <a:gd name="adj" fmla="val 7646"/>
                </a:avLst>
              </a:prstGeom>
              <a:solidFill>
                <a:srgbClr val="CAF0FA"/>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87313" marR="0" lvl="0" indent="0" algn="l" defTabSz="914367"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000000">
                        <a:lumMod val="85000"/>
                        <a:lumOff val="15000"/>
                      </a:srgbClr>
                    </a:solidFill>
                    <a:effectLst/>
                    <a:uLnTx/>
                    <a:uFillTx/>
                    <a:latin typeface="Aptos" panose="020B0004020202020204" pitchFamily="34" charset="0"/>
                    <a:ea typeface="+mn-ea"/>
                    <a:cs typeface="Segoe UI Semibold" panose="020B0702040204020203" pitchFamily="34" charset="0"/>
                  </a:rPr>
                  <a:t>Cloud Flows</a:t>
                </a:r>
                <a:endParaRPr kumimoji="0" lang="en-US" sz="900" b="0" i="0" u="none" strike="noStrike" kern="1200" cap="none" spc="0" normalizeH="0" baseline="0" noProof="0">
                  <a:ln>
                    <a:noFill/>
                  </a:ln>
                  <a:solidFill>
                    <a:srgbClr val="000000">
                      <a:lumMod val="65000"/>
                      <a:lumOff val="35000"/>
                    </a:srgbClr>
                  </a:solidFill>
                  <a:effectLst/>
                  <a:uLnTx/>
                  <a:uFillTx/>
                  <a:latin typeface="Aptos SemiBold" panose="020B0004020202020204" pitchFamily="34" charset="0"/>
                  <a:ea typeface="+mn-ea"/>
                  <a:cs typeface="Segoe UI Semibold" panose="020B0702040204020203" pitchFamily="34" charset="0"/>
                </a:endParaRPr>
              </a:p>
              <a:p>
                <a:pPr marL="355600" marR="0" lvl="0" indent="-173038" algn="l" defTabSz="914367"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050" b="0" i="0" u="none" strike="noStrike" kern="1200" cap="none" spc="0" normalizeH="0" baseline="0" noProof="0">
                    <a:ln>
                      <a:noFill/>
                    </a:ln>
                    <a:solidFill>
                      <a:srgbClr val="000000">
                        <a:lumMod val="85000"/>
                        <a:lumOff val="15000"/>
                      </a:srgbClr>
                    </a:solidFill>
                    <a:effectLst/>
                    <a:uLnTx/>
                    <a:uFillTx/>
                    <a:latin typeface="Aptos SemiBold" panose="020B0004020202020204" pitchFamily="34" charset="0"/>
                    <a:ea typeface="+mn-ea"/>
                    <a:cs typeface="Segoe UI Semibold" panose="020B0702040204020203" pitchFamily="34" charset="0"/>
                  </a:rPr>
                  <a:t>ServiceNow Flow</a:t>
                </a:r>
              </a:p>
              <a:p>
                <a:pPr marL="355600" marR="0" lvl="0" indent="-173038" algn="l" defTabSz="914367"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050" b="0" i="0" u="none" strike="noStrike" kern="1200" cap="none" spc="0" normalizeH="0" baseline="0" noProof="0">
                    <a:ln>
                      <a:noFill/>
                    </a:ln>
                    <a:solidFill>
                      <a:srgbClr val="000000">
                        <a:lumMod val="85000"/>
                        <a:lumOff val="15000"/>
                      </a:srgbClr>
                    </a:solidFill>
                    <a:effectLst/>
                    <a:uLnTx/>
                    <a:uFillTx/>
                    <a:latin typeface="Aptos SemiBold" panose="020B0004020202020204" pitchFamily="34" charset="0"/>
                    <a:ea typeface="+mn-ea"/>
                    <a:cs typeface="Segoe UI Semibold" panose="020B0702040204020203" pitchFamily="34" charset="0"/>
                  </a:rPr>
                  <a:t>Internal API Flow</a:t>
                </a:r>
              </a:p>
            </p:txBody>
          </p:sp>
          <p:sp>
            <p:nvSpPr>
              <p:cNvPr id="1043" name="TextBox 1042">
                <a:extLst>
                  <a:ext uri="{FF2B5EF4-FFF2-40B4-BE49-F238E27FC236}">
                    <a16:creationId xmlns:a16="http://schemas.microsoft.com/office/drawing/2014/main" id="{AE71A776-719C-2D99-FDC7-39E0E9711EE2}"/>
                  </a:ext>
                </a:extLst>
              </p:cNvPr>
              <p:cNvSpPr txBox="1"/>
              <p:nvPr/>
            </p:nvSpPr>
            <p:spPr>
              <a:xfrm>
                <a:off x="1948119" y="2837271"/>
                <a:ext cx="334639" cy="197934"/>
              </a:xfrm>
              <a:prstGeom prst="rect">
                <a:avLst/>
              </a:prstGeom>
              <a:noFill/>
            </p:spPr>
            <p:txBody>
              <a:bodyPr wrap="square" lIns="0" tIns="36000" rIns="36000" bIns="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lumMod val="65000"/>
                        <a:lumOff val="35000"/>
                      </a:srgbClr>
                    </a:solidFill>
                    <a:effectLst/>
                    <a:uLnTx/>
                    <a:uFillTx/>
                    <a:latin typeface="Aptos SemiBold" panose="020B0004020202020204" pitchFamily="34" charset="0"/>
                    <a:ea typeface="+mn-ea"/>
                    <a:cs typeface="Segoe UI Semibold" panose="020B0702040204020203" pitchFamily="34" charset="0"/>
                  </a:rPr>
                  <a:t>1.1</a:t>
                </a:r>
                <a:endParaRPr kumimoji="0" lang="en-US" sz="1050" b="0" i="0" u="none" strike="noStrike" kern="1200" cap="none" spc="0" normalizeH="0" baseline="0" noProof="0">
                  <a:ln>
                    <a:noFill/>
                  </a:ln>
                  <a:solidFill>
                    <a:srgbClr val="FFFFFF"/>
                  </a:solidFill>
                  <a:effectLst/>
                  <a:uLnTx/>
                  <a:uFillTx/>
                  <a:latin typeface="Segoe UI"/>
                  <a:ea typeface="+mn-ea"/>
                  <a:cs typeface="+mn-cs"/>
                </a:endParaRPr>
              </a:p>
            </p:txBody>
          </p:sp>
        </p:grpSp>
        <p:pic>
          <p:nvPicPr>
            <p:cNvPr id="1041" name="Graphic 1040" descr="Lock with solid fill">
              <a:extLst>
                <a:ext uri="{FF2B5EF4-FFF2-40B4-BE49-F238E27FC236}">
                  <a16:creationId xmlns:a16="http://schemas.microsoft.com/office/drawing/2014/main" id="{3887F518-C066-D163-A5DF-2C8F44FD0BC3}"/>
                </a:ext>
              </a:extLst>
            </p:cNvPr>
            <p:cNvPicPr>
              <a:picLocks noChangeAspect="1"/>
            </p:cNvPicPr>
            <p:nvPr/>
          </p:nvPicPr>
          <p:blipFill>
            <a:blip r:embed="rId11" cstate="hqprint">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4147874" y="3257755"/>
              <a:ext cx="216000" cy="216000"/>
            </a:xfrm>
            <a:prstGeom prst="rect">
              <a:avLst/>
            </a:prstGeom>
          </p:spPr>
        </p:pic>
      </p:grpSp>
      <p:grpSp>
        <p:nvGrpSpPr>
          <p:cNvPr id="1050" name="Group 1049">
            <a:extLst>
              <a:ext uri="{FF2B5EF4-FFF2-40B4-BE49-F238E27FC236}">
                <a16:creationId xmlns:a16="http://schemas.microsoft.com/office/drawing/2014/main" id="{93792C5C-6A37-56F5-8598-A3F8ED6AD96A}"/>
              </a:ext>
            </a:extLst>
          </p:cNvPr>
          <p:cNvGrpSpPr/>
          <p:nvPr/>
        </p:nvGrpSpPr>
        <p:grpSpPr>
          <a:xfrm>
            <a:off x="2570644" y="3802764"/>
            <a:ext cx="1808197" cy="706396"/>
            <a:chOff x="2570644" y="3667514"/>
            <a:chExt cx="1808197" cy="706396"/>
          </a:xfrm>
        </p:grpSpPr>
        <p:sp>
          <p:nvSpPr>
            <p:cNvPr id="1045" name="Rectangle: Rounded Corners 1044">
              <a:extLst>
                <a:ext uri="{FF2B5EF4-FFF2-40B4-BE49-F238E27FC236}">
                  <a16:creationId xmlns:a16="http://schemas.microsoft.com/office/drawing/2014/main" id="{0E5A7E62-CBE9-0F1F-364D-91673E50CD96}"/>
                </a:ext>
              </a:extLst>
            </p:cNvPr>
            <p:cNvSpPr/>
            <p:nvPr/>
          </p:nvSpPr>
          <p:spPr>
            <a:xfrm>
              <a:off x="2570644" y="3689910"/>
              <a:ext cx="1800000" cy="684000"/>
            </a:xfrm>
            <a:prstGeom prst="roundRect">
              <a:avLst>
                <a:gd name="adj" fmla="val 6197"/>
              </a:avLst>
            </a:prstGeom>
            <a:solidFill>
              <a:srgbClr val="CAF0FA"/>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87313" marR="0" lvl="0" indent="0" algn="l" defTabSz="914367"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000000">
                      <a:lumMod val="85000"/>
                      <a:lumOff val="15000"/>
                    </a:srgbClr>
                  </a:solidFill>
                  <a:effectLst/>
                  <a:uLnTx/>
                  <a:uFillTx/>
                  <a:latin typeface="Aptos" panose="020B0004020202020204" pitchFamily="34" charset="0"/>
                  <a:ea typeface="+mn-ea"/>
                  <a:cs typeface="Segoe UI Semibold" panose="020B0702040204020203" pitchFamily="34" charset="0"/>
                </a:rPr>
                <a:t>Connectors &amp; Variables</a:t>
              </a:r>
            </a:p>
            <a:p>
              <a:pPr marL="355600" marR="0" lvl="0" indent="-173038" algn="l" defTabSz="914367"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050" b="0" i="0" u="none" strike="noStrike" kern="1200" cap="none" spc="0" normalizeH="0" baseline="0" noProof="0">
                  <a:ln>
                    <a:noFill/>
                  </a:ln>
                  <a:solidFill>
                    <a:srgbClr val="000000">
                      <a:lumMod val="85000"/>
                      <a:lumOff val="15000"/>
                    </a:srgbClr>
                  </a:solidFill>
                  <a:effectLst/>
                  <a:uLnTx/>
                  <a:uFillTx/>
                  <a:latin typeface="Aptos SemiBold" panose="020B0004020202020204" pitchFamily="34" charset="0"/>
                  <a:ea typeface="+mn-ea"/>
                  <a:cs typeface="Segoe UI Semibold" panose="020B0702040204020203" pitchFamily="34" charset="0"/>
                </a:rPr>
                <a:t>Connection Reference</a:t>
              </a:r>
            </a:p>
            <a:p>
              <a:pPr marL="355600" marR="0" lvl="0" indent="-173038" algn="l" defTabSz="914367"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050" b="0" i="0" u="none" strike="noStrike" kern="1200" cap="none" spc="0" normalizeH="0" baseline="0" noProof="0">
                  <a:ln>
                    <a:noFill/>
                  </a:ln>
                  <a:solidFill>
                    <a:srgbClr val="000000">
                      <a:lumMod val="85000"/>
                      <a:lumOff val="15000"/>
                    </a:srgbClr>
                  </a:solidFill>
                  <a:effectLst/>
                  <a:uLnTx/>
                  <a:uFillTx/>
                  <a:latin typeface="Aptos SemiBold" panose="020B0004020202020204" pitchFamily="34" charset="0"/>
                  <a:ea typeface="+mn-ea"/>
                  <a:cs typeface="Segoe UI Semibold" panose="020B0702040204020203" pitchFamily="34" charset="0"/>
                </a:rPr>
                <a:t>Env. Variables</a:t>
              </a:r>
            </a:p>
            <a:p>
              <a:pPr marL="355600" marR="0" lvl="0" indent="-173038" algn="l" defTabSz="914367"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050" b="0" i="0" u="none" strike="noStrike" kern="1200" cap="none" spc="0" normalizeH="0" baseline="0" noProof="0">
                  <a:ln>
                    <a:noFill/>
                  </a:ln>
                  <a:solidFill>
                    <a:srgbClr val="000000">
                      <a:lumMod val="85000"/>
                      <a:lumOff val="15000"/>
                    </a:srgbClr>
                  </a:solidFill>
                  <a:effectLst/>
                  <a:uLnTx/>
                  <a:uFillTx/>
                  <a:latin typeface="Aptos SemiBold" panose="020B0004020202020204" pitchFamily="34" charset="0"/>
                  <a:ea typeface="+mn-ea"/>
                  <a:cs typeface="Segoe UI Semibold" panose="020B0702040204020203" pitchFamily="34" charset="0"/>
                </a:rPr>
                <a:t>Custom Connector</a:t>
              </a:r>
            </a:p>
          </p:txBody>
        </p:sp>
        <p:pic>
          <p:nvPicPr>
            <p:cNvPr id="1047" name="Graphic 1046" descr="Lock with solid fill">
              <a:extLst>
                <a:ext uri="{FF2B5EF4-FFF2-40B4-BE49-F238E27FC236}">
                  <a16:creationId xmlns:a16="http://schemas.microsoft.com/office/drawing/2014/main" id="{B17522F3-AB35-2710-B62B-DF58E63CCD0C}"/>
                </a:ext>
              </a:extLst>
            </p:cNvPr>
            <p:cNvPicPr>
              <a:picLocks noChangeAspect="1"/>
            </p:cNvPicPr>
            <p:nvPr/>
          </p:nvPicPr>
          <p:blipFill>
            <a:blip r:embed="rId11" cstate="hqprint">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4162841" y="4146581"/>
              <a:ext cx="216000" cy="216000"/>
            </a:xfrm>
            <a:prstGeom prst="rect">
              <a:avLst/>
            </a:prstGeom>
          </p:spPr>
        </p:pic>
        <p:sp>
          <p:nvSpPr>
            <p:cNvPr id="1049" name="TextBox 1048">
              <a:extLst>
                <a:ext uri="{FF2B5EF4-FFF2-40B4-BE49-F238E27FC236}">
                  <a16:creationId xmlns:a16="http://schemas.microsoft.com/office/drawing/2014/main" id="{785329FC-3DEF-6AE6-A665-A65174DD3A69}"/>
                </a:ext>
              </a:extLst>
            </p:cNvPr>
            <p:cNvSpPr txBox="1"/>
            <p:nvPr/>
          </p:nvSpPr>
          <p:spPr>
            <a:xfrm>
              <a:off x="4038666" y="3667514"/>
              <a:ext cx="334639" cy="197934"/>
            </a:xfrm>
            <a:prstGeom prst="rect">
              <a:avLst/>
            </a:prstGeom>
            <a:noFill/>
          </p:spPr>
          <p:txBody>
            <a:bodyPr wrap="square" lIns="0" tIns="36000" rIns="36000" bIns="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lumMod val="65000"/>
                      <a:lumOff val="35000"/>
                    </a:srgbClr>
                  </a:solidFill>
                  <a:effectLst/>
                  <a:uLnTx/>
                  <a:uFillTx/>
                  <a:latin typeface="Aptos SemiBold" panose="020B0004020202020204" pitchFamily="34" charset="0"/>
                  <a:ea typeface="+mn-ea"/>
                  <a:cs typeface="Segoe UI Semibold" panose="020B0702040204020203" pitchFamily="34" charset="0"/>
                </a:rPr>
                <a:t>1.3</a:t>
              </a:r>
              <a:endParaRPr kumimoji="0" lang="en-US" sz="105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051" name="Group 1050">
            <a:extLst>
              <a:ext uri="{FF2B5EF4-FFF2-40B4-BE49-F238E27FC236}">
                <a16:creationId xmlns:a16="http://schemas.microsoft.com/office/drawing/2014/main" id="{8EB91501-EFCA-77F6-8767-8BBC5414BF17}"/>
              </a:ext>
            </a:extLst>
          </p:cNvPr>
          <p:cNvGrpSpPr/>
          <p:nvPr/>
        </p:nvGrpSpPr>
        <p:grpSpPr>
          <a:xfrm>
            <a:off x="4697421" y="3802764"/>
            <a:ext cx="1808197" cy="706396"/>
            <a:chOff x="2570644" y="3667514"/>
            <a:chExt cx="1808197" cy="706396"/>
          </a:xfrm>
        </p:grpSpPr>
        <p:sp>
          <p:nvSpPr>
            <p:cNvPr id="1052" name="Rectangle: Rounded Corners 1051">
              <a:extLst>
                <a:ext uri="{FF2B5EF4-FFF2-40B4-BE49-F238E27FC236}">
                  <a16:creationId xmlns:a16="http://schemas.microsoft.com/office/drawing/2014/main" id="{60CD7E27-1E05-CD5F-629B-0B71C4DDBED7}"/>
                </a:ext>
              </a:extLst>
            </p:cNvPr>
            <p:cNvSpPr/>
            <p:nvPr/>
          </p:nvSpPr>
          <p:spPr>
            <a:xfrm>
              <a:off x="2570644" y="3689910"/>
              <a:ext cx="1800000" cy="684000"/>
            </a:xfrm>
            <a:prstGeom prst="roundRect">
              <a:avLst>
                <a:gd name="adj" fmla="val 6197"/>
              </a:avLst>
            </a:prstGeom>
            <a:solidFill>
              <a:srgbClr val="CAF0FA"/>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87313" marR="0" lvl="0" indent="0" algn="l" defTabSz="914367"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000000">
                      <a:lumMod val="85000"/>
                      <a:lumOff val="15000"/>
                    </a:srgbClr>
                  </a:solidFill>
                  <a:effectLst/>
                  <a:uLnTx/>
                  <a:uFillTx/>
                  <a:latin typeface="Aptos" panose="020B0004020202020204" pitchFamily="34" charset="0"/>
                  <a:ea typeface="+mn-ea"/>
                  <a:cs typeface="Segoe UI Semibold" panose="020B0702040204020203" pitchFamily="34" charset="0"/>
                </a:rPr>
                <a:t>Connectors &amp; Variables</a:t>
              </a:r>
            </a:p>
            <a:p>
              <a:pPr marL="355600" marR="0" lvl="0" indent="-173038" algn="l" defTabSz="914367"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050" b="0" i="0" u="none" strike="noStrike" kern="1200" cap="none" spc="0" normalizeH="0" baseline="0" noProof="0">
                  <a:ln>
                    <a:noFill/>
                  </a:ln>
                  <a:solidFill>
                    <a:srgbClr val="000000">
                      <a:lumMod val="85000"/>
                      <a:lumOff val="15000"/>
                    </a:srgbClr>
                  </a:solidFill>
                  <a:effectLst/>
                  <a:uLnTx/>
                  <a:uFillTx/>
                  <a:latin typeface="Aptos SemiBold" panose="020B0004020202020204" pitchFamily="34" charset="0"/>
                  <a:ea typeface="+mn-ea"/>
                  <a:cs typeface="Segoe UI Semibold" panose="020B0702040204020203" pitchFamily="34" charset="0"/>
                </a:rPr>
                <a:t>Connection Reference</a:t>
              </a:r>
            </a:p>
            <a:p>
              <a:pPr marL="355600" marR="0" lvl="0" indent="-173038" algn="l" defTabSz="914367"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050" b="0" i="0" u="none" strike="noStrike" kern="1200" cap="none" spc="0" normalizeH="0" baseline="0" noProof="0">
                  <a:ln>
                    <a:noFill/>
                  </a:ln>
                  <a:solidFill>
                    <a:srgbClr val="000000">
                      <a:lumMod val="85000"/>
                      <a:lumOff val="15000"/>
                    </a:srgbClr>
                  </a:solidFill>
                  <a:effectLst/>
                  <a:uLnTx/>
                  <a:uFillTx/>
                  <a:latin typeface="Aptos SemiBold" panose="020B0004020202020204" pitchFamily="34" charset="0"/>
                  <a:ea typeface="+mn-ea"/>
                  <a:cs typeface="Segoe UI Semibold" panose="020B0702040204020203" pitchFamily="34" charset="0"/>
                </a:rPr>
                <a:t>Env. Variables</a:t>
              </a:r>
            </a:p>
            <a:p>
              <a:pPr marL="355600" marR="0" lvl="0" indent="-173038" algn="l" defTabSz="914367"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050" b="0" i="0" u="none" strike="noStrike" kern="1200" cap="none" spc="0" normalizeH="0" baseline="0" noProof="0">
                  <a:ln>
                    <a:noFill/>
                  </a:ln>
                  <a:solidFill>
                    <a:srgbClr val="000000">
                      <a:lumMod val="85000"/>
                      <a:lumOff val="15000"/>
                    </a:srgbClr>
                  </a:solidFill>
                  <a:effectLst/>
                  <a:uLnTx/>
                  <a:uFillTx/>
                  <a:latin typeface="Aptos SemiBold" panose="020B0004020202020204" pitchFamily="34" charset="0"/>
                  <a:ea typeface="+mn-ea"/>
                  <a:cs typeface="Segoe UI Semibold" panose="020B0702040204020203" pitchFamily="34" charset="0"/>
                </a:rPr>
                <a:t>Custom Connector</a:t>
              </a:r>
            </a:p>
          </p:txBody>
        </p:sp>
        <p:pic>
          <p:nvPicPr>
            <p:cNvPr id="1053" name="Graphic 1052" descr="Lock with solid fill">
              <a:extLst>
                <a:ext uri="{FF2B5EF4-FFF2-40B4-BE49-F238E27FC236}">
                  <a16:creationId xmlns:a16="http://schemas.microsoft.com/office/drawing/2014/main" id="{DDC683E0-FC6B-2C92-D717-9646D75EDD35}"/>
                </a:ext>
              </a:extLst>
            </p:cNvPr>
            <p:cNvPicPr>
              <a:picLocks noChangeAspect="1"/>
            </p:cNvPicPr>
            <p:nvPr/>
          </p:nvPicPr>
          <p:blipFill>
            <a:blip r:embed="rId11" cstate="hqprint">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4162841" y="4146581"/>
              <a:ext cx="216000" cy="216000"/>
            </a:xfrm>
            <a:prstGeom prst="rect">
              <a:avLst/>
            </a:prstGeom>
          </p:spPr>
        </p:pic>
        <p:sp>
          <p:nvSpPr>
            <p:cNvPr id="1054" name="TextBox 1053">
              <a:extLst>
                <a:ext uri="{FF2B5EF4-FFF2-40B4-BE49-F238E27FC236}">
                  <a16:creationId xmlns:a16="http://schemas.microsoft.com/office/drawing/2014/main" id="{3125276E-9D71-B1F6-A5B7-966704884D87}"/>
                </a:ext>
              </a:extLst>
            </p:cNvPr>
            <p:cNvSpPr txBox="1"/>
            <p:nvPr/>
          </p:nvSpPr>
          <p:spPr>
            <a:xfrm>
              <a:off x="4038666" y="3667514"/>
              <a:ext cx="334639" cy="197934"/>
            </a:xfrm>
            <a:prstGeom prst="rect">
              <a:avLst/>
            </a:prstGeom>
            <a:noFill/>
          </p:spPr>
          <p:txBody>
            <a:bodyPr wrap="square" lIns="0" tIns="36000" rIns="36000" bIns="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lumMod val="65000"/>
                      <a:lumOff val="35000"/>
                    </a:srgbClr>
                  </a:solidFill>
                  <a:effectLst/>
                  <a:uLnTx/>
                  <a:uFillTx/>
                  <a:latin typeface="Aptos SemiBold" panose="020B0004020202020204" pitchFamily="34" charset="0"/>
                  <a:ea typeface="+mn-ea"/>
                  <a:cs typeface="Segoe UI Semibold" panose="020B0702040204020203" pitchFamily="34" charset="0"/>
                </a:rPr>
                <a:t>1.3</a:t>
              </a:r>
              <a:endParaRPr kumimoji="0" lang="en-US" sz="105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055" name="Group 1054">
            <a:extLst>
              <a:ext uri="{FF2B5EF4-FFF2-40B4-BE49-F238E27FC236}">
                <a16:creationId xmlns:a16="http://schemas.microsoft.com/office/drawing/2014/main" id="{CF0C4F7C-F112-5D5E-9C76-4D975949012E}"/>
              </a:ext>
            </a:extLst>
          </p:cNvPr>
          <p:cNvGrpSpPr/>
          <p:nvPr/>
        </p:nvGrpSpPr>
        <p:grpSpPr>
          <a:xfrm>
            <a:off x="6815266" y="3802764"/>
            <a:ext cx="1808197" cy="706396"/>
            <a:chOff x="2570644" y="3667514"/>
            <a:chExt cx="1808197" cy="706396"/>
          </a:xfrm>
        </p:grpSpPr>
        <p:sp>
          <p:nvSpPr>
            <p:cNvPr id="1056" name="Rectangle: Rounded Corners 1055">
              <a:extLst>
                <a:ext uri="{FF2B5EF4-FFF2-40B4-BE49-F238E27FC236}">
                  <a16:creationId xmlns:a16="http://schemas.microsoft.com/office/drawing/2014/main" id="{D84BD757-871F-5BDC-6BD6-604A33B3E4FC}"/>
                </a:ext>
              </a:extLst>
            </p:cNvPr>
            <p:cNvSpPr/>
            <p:nvPr/>
          </p:nvSpPr>
          <p:spPr>
            <a:xfrm>
              <a:off x="2570644" y="3689910"/>
              <a:ext cx="1800000" cy="684000"/>
            </a:xfrm>
            <a:prstGeom prst="roundRect">
              <a:avLst>
                <a:gd name="adj" fmla="val 6197"/>
              </a:avLst>
            </a:prstGeom>
            <a:solidFill>
              <a:srgbClr val="CAF0FA"/>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87313" marR="0" lvl="0" indent="0" algn="l" defTabSz="914367"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000000">
                      <a:lumMod val="85000"/>
                      <a:lumOff val="15000"/>
                    </a:srgbClr>
                  </a:solidFill>
                  <a:effectLst/>
                  <a:uLnTx/>
                  <a:uFillTx/>
                  <a:latin typeface="Aptos" panose="020B0004020202020204" pitchFamily="34" charset="0"/>
                  <a:ea typeface="+mn-ea"/>
                  <a:cs typeface="Segoe UI Semibold" panose="020B0702040204020203" pitchFamily="34" charset="0"/>
                </a:rPr>
                <a:t>Connectors &amp; Variables</a:t>
              </a:r>
            </a:p>
            <a:p>
              <a:pPr marL="355600" marR="0" lvl="0" indent="-173038" algn="l" defTabSz="914367"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050" b="0" i="0" u="none" strike="noStrike" kern="1200" cap="none" spc="0" normalizeH="0" baseline="0" noProof="0">
                  <a:ln>
                    <a:noFill/>
                  </a:ln>
                  <a:solidFill>
                    <a:srgbClr val="000000">
                      <a:lumMod val="85000"/>
                      <a:lumOff val="15000"/>
                    </a:srgbClr>
                  </a:solidFill>
                  <a:effectLst/>
                  <a:uLnTx/>
                  <a:uFillTx/>
                  <a:latin typeface="Aptos SemiBold" panose="020B0004020202020204" pitchFamily="34" charset="0"/>
                  <a:ea typeface="+mn-ea"/>
                  <a:cs typeface="Segoe UI Semibold" panose="020B0702040204020203" pitchFamily="34" charset="0"/>
                </a:rPr>
                <a:t>Connection Reference</a:t>
              </a:r>
            </a:p>
            <a:p>
              <a:pPr marL="355600" marR="0" lvl="0" indent="-173038" algn="l" defTabSz="914367"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050" b="0" i="0" u="none" strike="noStrike" kern="1200" cap="none" spc="0" normalizeH="0" baseline="0" noProof="0">
                  <a:ln>
                    <a:noFill/>
                  </a:ln>
                  <a:solidFill>
                    <a:srgbClr val="000000">
                      <a:lumMod val="85000"/>
                      <a:lumOff val="15000"/>
                    </a:srgbClr>
                  </a:solidFill>
                  <a:effectLst/>
                  <a:uLnTx/>
                  <a:uFillTx/>
                  <a:latin typeface="Aptos SemiBold" panose="020B0004020202020204" pitchFamily="34" charset="0"/>
                  <a:ea typeface="+mn-ea"/>
                  <a:cs typeface="Segoe UI Semibold" panose="020B0702040204020203" pitchFamily="34" charset="0"/>
                </a:rPr>
                <a:t>Env. Variables</a:t>
              </a:r>
            </a:p>
            <a:p>
              <a:pPr marL="355600" marR="0" lvl="0" indent="-173038" algn="l" defTabSz="914367"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050" b="0" i="0" u="none" strike="noStrike" kern="1200" cap="none" spc="0" normalizeH="0" baseline="0" noProof="0">
                  <a:ln>
                    <a:noFill/>
                  </a:ln>
                  <a:solidFill>
                    <a:srgbClr val="000000">
                      <a:lumMod val="85000"/>
                      <a:lumOff val="15000"/>
                    </a:srgbClr>
                  </a:solidFill>
                  <a:effectLst/>
                  <a:uLnTx/>
                  <a:uFillTx/>
                  <a:latin typeface="Aptos SemiBold" panose="020B0004020202020204" pitchFamily="34" charset="0"/>
                  <a:ea typeface="+mn-ea"/>
                  <a:cs typeface="Segoe UI Semibold" panose="020B0702040204020203" pitchFamily="34" charset="0"/>
                </a:rPr>
                <a:t>Custom Connector</a:t>
              </a:r>
            </a:p>
          </p:txBody>
        </p:sp>
        <p:pic>
          <p:nvPicPr>
            <p:cNvPr id="1057" name="Graphic 1056" descr="Lock with solid fill">
              <a:extLst>
                <a:ext uri="{FF2B5EF4-FFF2-40B4-BE49-F238E27FC236}">
                  <a16:creationId xmlns:a16="http://schemas.microsoft.com/office/drawing/2014/main" id="{6B6BF9DC-69BC-4905-88EB-5CBF5A336AA0}"/>
                </a:ext>
              </a:extLst>
            </p:cNvPr>
            <p:cNvPicPr>
              <a:picLocks noChangeAspect="1"/>
            </p:cNvPicPr>
            <p:nvPr/>
          </p:nvPicPr>
          <p:blipFill>
            <a:blip r:embed="rId11" cstate="hqprint">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4162841" y="4146581"/>
              <a:ext cx="216000" cy="216000"/>
            </a:xfrm>
            <a:prstGeom prst="rect">
              <a:avLst/>
            </a:prstGeom>
          </p:spPr>
        </p:pic>
        <p:sp>
          <p:nvSpPr>
            <p:cNvPr id="1058" name="TextBox 1057">
              <a:extLst>
                <a:ext uri="{FF2B5EF4-FFF2-40B4-BE49-F238E27FC236}">
                  <a16:creationId xmlns:a16="http://schemas.microsoft.com/office/drawing/2014/main" id="{BCBDF693-281E-ED7C-A997-9AE9EDA597AC}"/>
                </a:ext>
              </a:extLst>
            </p:cNvPr>
            <p:cNvSpPr txBox="1"/>
            <p:nvPr/>
          </p:nvSpPr>
          <p:spPr>
            <a:xfrm>
              <a:off x="4038666" y="3667514"/>
              <a:ext cx="334639" cy="197934"/>
            </a:xfrm>
            <a:prstGeom prst="rect">
              <a:avLst/>
            </a:prstGeom>
            <a:noFill/>
          </p:spPr>
          <p:txBody>
            <a:bodyPr wrap="square" lIns="0" tIns="36000" rIns="36000" bIns="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lumMod val="65000"/>
                      <a:lumOff val="35000"/>
                    </a:srgbClr>
                  </a:solidFill>
                  <a:effectLst/>
                  <a:uLnTx/>
                  <a:uFillTx/>
                  <a:latin typeface="Aptos SemiBold" panose="020B0004020202020204" pitchFamily="34" charset="0"/>
                  <a:ea typeface="+mn-ea"/>
                  <a:cs typeface="Segoe UI Semibold" panose="020B0702040204020203" pitchFamily="34" charset="0"/>
                </a:rPr>
                <a:t>1.2</a:t>
              </a:r>
              <a:endParaRPr kumimoji="0" lang="en-US" sz="1050" b="0" i="0" u="none" strike="noStrike" kern="1200" cap="none" spc="0" normalizeH="0" baseline="0" noProof="0">
                <a:ln>
                  <a:noFill/>
                </a:ln>
                <a:solidFill>
                  <a:srgbClr val="FFFFFF"/>
                </a:solidFill>
                <a:effectLst/>
                <a:uLnTx/>
                <a:uFillTx/>
                <a:latin typeface="Segoe UI"/>
                <a:ea typeface="+mn-ea"/>
                <a:cs typeface="+mn-cs"/>
              </a:endParaRPr>
            </a:p>
          </p:txBody>
        </p:sp>
      </p:grpSp>
      <p:sp>
        <p:nvSpPr>
          <p:cNvPr id="1061" name="Arrow: U-Turn 1060">
            <a:extLst>
              <a:ext uri="{FF2B5EF4-FFF2-40B4-BE49-F238E27FC236}">
                <a16:creationId xmlns:a16="http://schemas.microsoft.com/office/drawing/2014/main" id="{420FE5A1-9BE6-D98F-0660-BFC0723C3499}"/>
              </a:ext>
            </a:extLst>
          </p:cNvPr>
          <p:cNvSpPr/>
          <p:nvPr/>
        </p:nvSpPr>
        <p:spPr bwMode="auto">
          <a:xfrm rot="10800000">
            <a:off x="1134143" y="4616839"/>
            <a:ext cx="6786153" cy="527449"/>
          </a:xfrm>
          <a:prstGeom prst="uturnArrow">
            <a:avLst>
              <a:gd name="adj1" fmla="val 36052"/>
              <a:gd name="adj2" fmla="val 25000"/>
              <a:gd name="adj3" fmla="val 28610"/>
              <a:gd name="adj4" fmla="val 31537"/>
              <a:gd name="adj5" fmla="val 100000"/>
            </a:avLst>
          </a:prstGeom>
          <a:solidFill>
            <a:srgbClr val="0B55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8" name="TextBox 7">
            <a:extLst>
              <a:ext uri="{FF2B5EF4-FFF2-40B4-BE49-F238E27FC236}">
                <a16:creationId xmlns:a16="http://schemas.microsoft.com/office/drawing/2014/main" id="{08FDBACD-DEC4-D271-E0C7-C9D88CFDDC75}"/>
              </a:ext>
            </a:extLst>
          </p:cNvPr>
          <p:cNvSpPr txBox="1"/>
          <p:nvPr/>
        </p:nvSpPr>
        <p:spPr>
          <a:xfrm>
            <a:off x="1228683" y="4956667"/>
            <a:ext cx="6426832" cy="184666"/>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Aptos" panose="020B0004020202020204" pitchFamily="34" charset="0"/>
                <a:ea typeface="+mn-ea"/>
                <a:cs typeface="+mn-cs"/>
              </a:rPr>
              <a:t>Learn from agent usage in production to make improvements in dev for future releases</a:t>
            </a:r>
          </a:p>
        </p:txBody>
      </p:sp>
      <p:pic>
        <p:nvPicPr>
          <p:cNvPr id="13" name="Graphic 12">
            <a:extLst>
              <a:ext uri="{FF2B5EF4-FFF2-40B4-BE49-F238E27FC236}">
                <a16:creationId xmlns:a16="http://schemas.microsoft.com/office/drawing/2014/main" id="{85F895E7-2944-9EB0-4922-AB372B126DF9}"/>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777342" y="5492391"/>
            <a:ext cx="252000" cy="252000"/>
          </a:xfrm>
          <a:prstGeom prst="rect">
            <a:avLst/>
          </a:prstGeom>
        </p:spPr>
      </p:pic>
      <p:pic>
        <p:nvPicPr>
          <p:cNvPr id="18" name="Graphic 17">
            <a:extLst>
              <a:ext uri="{FF2B5EF4-FFF2-40B4-BE49-F238E27FC236}">
                <a16:creationId xmlns:a16="http://schemas.microsoft.com/office/drawing/2014/main" id="{DB444DD2-1D4B-8D2B-1658-740DB94BFA00}"/>
              </a:ext>
            </a:extLst>
          </p:cNvPr>
          <p:cNvPicPr>
            <a:picLocks noChangeAspect="1"/>
          </p:cNvPicPr>
          <p:nvPr/>
        </p:nvPicPr>
        <p:blipFill>
          <a:blip r:embed="rId15" cstate="hqprint">
            <a:extLst>
              <a:ext uri="{28A0092B-C50C-407E-A947-70E740481C1C}">
                <a14:useLocalDpi xmlns:a14="http://schemas.microsoft.com/office/drawing/2010/main"/>
              </a:ext>
              <a:ext uri="{96DAC541-7B7A-43D3-8B79-37D633B846F1}">
                <asvg:svgBlip xmlns:asvg="http://schemas.microsoft.com/office/drawing/2016/SVG/main" r:embed="rId16"/>
              </a:ext>
            </a:extLst>
          </a:blip>
          <a:stretch>
            <a:fillRect/>
          </a:stretch>
        </p:blipFill>
        <p:spPr>
          <a:xfrm>
            <a:off x="8469902" y="5492391"/>
            <a:ext cx="252000" cy="252000"/>
          </a:xfrm>
          <a:prstGeom prst="rect">
            <a:avLst/>
          </a:prstGeom>
        </p:spPr>
      </p:pic>
      <p:pic>
        <p:nvPicPr>
          <p:cNvPr id="20" name="Graphic 19">
            <a:extLst>
              <a:ext uri="{FF2B5EF4-FFF2-40B4-BE49-F238E27FC236}">
                <a16:creationId xmlns:a16="http://schemas.microsoft.com/office/drawing/2014/main" id="{710094D1-43E8-6B75-AE2B-45B2A956A77C}"/>
              </a:ext>
            </a:extLst>
          </p:cNvPr>
          <p:cNvPicPr>
            <a:picLocks noChangeAspect="1"/>
          </p:cNvPicPr>
          <p:nvPr/>
        </p:nvPicPr>
        <p:blipFill>
          <a:blip r:embed="rId17" cstate="hqprint">
            <a:extLst>
              <a:ext uri="{28A0092B-C50C-407E-A947-70E740481C1C}">
                <a14:useLocalDpi xmlns:a14="http://schemas.microsoft.com/office/drawing/2010/main"/>
              </a:ext>
              <a:ext uri="{96DAC541-7B7A-43D3-8B79-37D633B846F1}">
                <asvg:svgBlip xmlns:asvg="http://schemas.microsoft.com/office/drawing/2016/SVG/main" r:embed="rId18"/>
              </a:ext>
            </a:extLst>
          </a:blip>
          <a:stretch>
            <a:fillRect/>
          </a:stretch>
        </p:blipFill>
        <p:spPr>
          <a:xfrm>
            <a:off x="7080609" y="5492391"/>
            <a:ext cx="252000" cy="252000"/>
          </a:xfrm>
          <a:prstGeom prst="rect">
            <a:avLst/>
          </a:prstGeom>
        </p:spPr>
      </p:pic>
      <p:pic>
        <p:nvPicPr>
          <p:cNvPr id="1026" name="Picture 2">
            <a:extLst>
              <a:ext uri="{FF2B5EF4-FFF2-40B4-BE49-F238E27FC236}">
                <a16:creationId xmlns:a16="http://schemas.microsoft.com/office/drawing/2014/main" id="{F0FD720F-82DC-60AD-3DFA-88AAE88A33DE}"/>
              </a:ext>
            </a:extLst>
          </p:cNvPr>
          <p:cNvPicPr>
            <a:picLocks noChangeAspect="1" noChangeArrowheads="1"/>
          </p:cNvPicPr>
          <p:nvPr/>
        </p:nvPicPr>
        <p:blipFill>
          <a:blip r:embed="rId19" cstate="screen">
            <a:lum bright="70000" contrast="-70000"/>
            <a:extLst>
              <a:ext uri="{BEBA8EAE-BF5A-486C-A8C5-ECC9F3942E4B}">
                <a14:imgProps xmlns:a14="http://schemas.microsoft.com/office/drawing/2010/main">
                  <a14:imgLayer r:embed="rId20">
                    <a14:imgEffect>
                      <a14:artisticPaintStrokes/>
                    </a14:imgEffect>
                  </a14:imgLayer>
                </a14:imgProps>
              </a:ext>
              <a:ext uri="{28A0092B-C50C-407E-A947-70E740481C1C}">
                <a14:useLocalDpi xmlns:a14="http://schemas.microsoft.com/office/drawing/2010/main"/>
              </a:ext>
            </a:extLst>
          </a:blip>
          <a:srcRect/>
          <a:stretch>
            <a:fillRect/>
          </a:stretch>
        </p:blipFill>
        <p:spPr bwMode="auto">
          <a:xfrm>
            <a:off x="8123622" y="5492391"/>
            <a:ext cx="252000" cy="252000"/>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21" name="Graphic 6">
            <a:extLst>
              <a:ext uri="{FF2B5EF4-FFF2-40B4-BE49-F238E27FC236}">
                <a16:creationId xmlns:a16="http://schemas.microsoft.com/office/drawing/2014/main" id="{C4A4A527-2BDA-290D-8863-6F98922D33C9}"/>
              </a:ext>
              <a:ext uri="{C183D7F6-B498-43B3-948B-1728B52AA6E4}">
                <adec:decorative xmlns:adec="http://schemas.microsoft.com/office/drawing/2017/decorative" val="1"/>
              </a:ext>
            </a:extLst>
          </p:cNvPr>
          <p:cNvPicPr>
            <a:picLocks noChangeAspect="1"/>
          </p:cNvPicPr>
          <p:nvPr/>
        </p:nvPicPr>
        <p:blipFill>
          <a:blip r:embed="rId21" cstate="hqprint">
            <a:extLst>
              <a:ext uri="{28A0092B-C50C-407E-A947-70E740481C1C}">
                <a14:useLocalDpi xmlns:a14="http://schemas.microsoft.com/office/drawing/2010/main"/>
              </a:ext>
              <a:ext uri="{96DAC541-7B7A-43D3-8B79-37D633B846F1}">
                <asvg:svgBlip xmlns:asvg="http://schemas.microsoft.com/office/drawing/2016/SVG/main" r:embed="rId22"/>
              </a:ext>
            </a:extLst>
          </a:blip>
          <a:stretch>
            <a:fillRect/>
          </a:stretch>
        </p:blipFill>
        <p:spPr>
          <a:xfrm>
            <a:off x="7426889" y="5492391"/>
            <a:ext cx="256173" cy="252000"/>
          </a:xfrm>
          <a:prstGeom prst="rect">
            <a:avLst/>
          </a:prstGeom>
          <a:effectLst>
            <a:outerShdw blurRad="190500" dist="63500" dir="2700000" algn="ctr" rotWithShape="0">
              <a:srgbClr val="000000">
                <a:alpha val="25000"/>
              </a:srgbClr>
            </a:outerShdw>
          </a:effectLst>
        </p:spPr>
      </p:pic>
      <p:pic>
        <p:nvPicPr>
          <p:cNvPr id="1063" name="Graphic 1062" descr="Beaker outline">
            <a:extLst>
              <a:ext uri="{FF2B5EF4-FFF2-40B4-BE49-F238E27FC236}">
                <a16:creationId xmlns:a16="http://schemas.microsoft.com/office/drawing/2014/main" id="{AEE84BC0-4A32-B06C-D1C9-F0C376CB44D4}"/>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284081" y="6131167"/>
            <a:ext cx="432000" cy="432000"/>
          </a:xfrm>
          <a:prstGeom prst="rect">
            <a:avLst/>
          </a:prstGeom>
        </p:spPr>
      </p:pic>
      <p:sp>
        <p:nvSpPr>
          <p:cNvPr id="1068" name="TextBox 1067">
            <a:extLst>
              <a:ext uri="{FF2B5EF4-FFF2-40B4-BE49-F238E27FC236}">
                <a16:creationId xmlns:a16="http://schemas.microsoft.com/office/drawing/2014/main" id="{C81C3780-F931-F52E-9F33-DDF4EB120F62}"/>
              </a:ext>
            </a:extLst>
          </p:cNvPr>
          <p:cNvSpPr txBox="1"/>
          <p:nvPr/>
        </p:nvSpPr>
        <p:spPr>
          <a:xfrm>
            <a:off x="653309" y="5644191"/>
            <a:ext cx="1049080" cy="307777"/>
          </a:xfrm>
          <a:prstGeom prst="rect">
            <a:avLst/>
          </a:prstGeom>
          <a:noFill/>
        </p:spPr>
        <p:txBody>
          <a:bodyPr wrap="square" rtlCol="0" anchor="ctr">
            <a:spAutoFit/>
          </a:bodyPr>
          <a:lstStyle>
            <a:defPPr>
              <a:defRPr lang="en-US"/>
            </a:defPPr>
            <a:lvl1pPr algn="ctr">
              <a:defRPr sz="1400">
                <a:latin typeface="Aptos Black" panose="020B0004020202020204" pitchFamily="34" charset="0"/>
                <a:ea typeface="Segoe UI Black" panose="020B0A02040204020203" pitchFamily="34" charset="0"/>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effectLst/>
                <a:uLnTx/>
                <a:uFillTx/>
                <a:latin typeface="Aptos Black" panose="020B0004020202020204" pitchFamily="34" charset="0"/>
                <a:ea typeface="Segoe UI Black" panose="020B0A02040204020203" pitchFamily="34" charset="0"/>
                <a:cs typeface="+mn-cs"/>
              </a:rPr>
              <a:t>Automate</a:t>
            </a:r>
          </a:p>
        </p:txBody>
      </p:sp>
      <p:pic>
        <p:nvPicPr>
          <p:cNvPr id="1065" name="Graphic 1064" descr="Lightning bolt outline">
            <a:extLst>
              <a:ext uri="{FF2B5EF4-FFF2-40B4-BE49-F238E27FC236}">
                <a16:creationId xmlns:a16="http://schemas.microsoft.com/office/drawing/2014/main" id="{F177E8B4-49EA-BE77-26E1-65AEC7EE22A3}"/>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303131" y="5587657"/>
            <a:ext cx="432000" cy="432000"/>
          </a:xfrm>
          <a:prstGeom prst="rect">
            <a:avLst/>
          </a:prstGeom>
        </p:spPr>
      </p:pic>
      <p:sp>
        <p:nvSpPr>
          <p:cNvPr id="1069" name="TextBox 1068">
            <a:extLst>
              <a:ext uri="{FF2B5EF4-FFF2-40B4-BE49-F238E27FC236}">
                <a16:creationId xmlns:a16="http://schemas.microsoft.com/office/drawing/2014/main" id="{E90B4A29-D5FD-DC22-D36B-2EE3F9681A40}"/>
              </a:ext>
            </a:extLst>
          </p:cNvPr>
          <p:cNvSpPr txBox="1"/>
          <p:nvPr/>
        </p:nvSpPr>
        <p:spPr>
          <a:xfrm>
            <a:off x="704143" y="6239758"/>
            <a:ext cx="1049080" cy="307777"/>
          </a:xfrm>
          <a:prstGeom prst="rect">
            <a:avLst/>
          </a:prstGeom>
          <a:noFill/>
        </p:spPr>
        <p:txBody>
          <a:bodyPr wrap="square" rtlCol="0" anchor="ctr">
            <a:spAutoFit/>
          </a:bodyPr>
          <a:lstStyle>
            <a:defPPr>
              <a:defRPr lang="en-US"/>
            </a:defPPr>
            <a:lvl1pPr algn="ctr">
              <a:defRPr sz="1400">
                <a:latin typeface="Aptos Black" panose="020B0004020202020204" pitchFamily="34" charset="0"/>
                <a:ea typeface="Segoe UI Black" panose="020B0A02040204020203" pitchFamily="34" charset="0"/>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effectLst/>
                <a:uLnTx/>
                <a:uFillTx/>
                <a:latin typeface="Aptos Black" panose="020B0004020202020204" pitchFamily="34" charset="0"/>
                <a:ea typeface="Segoe UI Black" panose="020B0A02040204020203" pitchFamily="34" charset="0"/>
                <a:cs typeface="+mn-cs"/>
              </a:rPr>
              <a:t>Test</a:t>
            </a:r>
          </a:p>
        </p:txBody>
      </p:sp>
      <p:sp>
        <p:nvSpPr>
          <p:cNvPr id="1071" name="TextBox 1070">
            <a:extLst>
              <a:ext uri="{FF2B5EF4-FFF2-40B4-BE49-F238E27FC236}">
                <a16:creationId xmlns:a16="http://schemas.microsoft.com/office/drawing/2014/main" id="{A2F949C3-E263-6FE4-48A9-B019EE1FE0BD}"/>
              </a:ext>
            </a:extLst>
          </p:cNvPr>
          <p:cNvSpPr txBox="1"/>
          <p:nvPr/>
        </p:nvSpPr>
        <p:spPr>
          <a:xfrm>
            <a:off x="1734173" y="5508815"/>
            <a:ext cx="7059059" cy="114390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200"/>
              </a:spcAft>
              <a:buClrTx/>
              <a:buSzTx/>
              <a:buFontTx/>
              <a:buNone/>
              <a:tabLst/>
              <a:defRPr/>
            </a:pPr>
            <a:r>
              <a:rPr kumimoji="0" lang="en-US" sz="1100" b="0" i="0" u="none" strike="noStrike" kern="1200" cap="none" spc="0" normalizeH="0" baseline="0" noProof="0" dirty="0">
                <a:ln>
                  <a:noFill/>
                </a:ln>
                <a:effectLst/>
                <a:uLnTx/>
                <a:uFillTx/>
                <a:latin typeface="Aptos SemiBold" panose="020B0004020202020204" pitchFamily="34" charset="0"/>
                <a:ea typeface="+mn-ea"/>
                <a:cs typeface="+mn-cs"/>
              </a:rPr>
              <a:t>Evaluate options from simple to advanced continuous integration &amp; delivery (CI/CD)</a:t>
            </a:r>
          </a:p>
          <a:p>
            <a:pPr marL="266700" marR="0" lvl="0" indent="-180975" algn="l" defTabSz="914367" rtl="0" eaLnBrk="1" fontAlgn="auto" latinLnBrk="0" hangingPunct="1">
              <a:lnSpc>
                <a:spcPct val="100000"/>
              </a:lnSpc>
              <a:spcBef>
                <a:spcPts val="0"/>
              </a:spcBef>
              <a:spcAft>
                <a:spcPts val="200"/>
              </a:spcAft>
              <a:buClrTx/>
              <a:buSzTx/>
              <a:buFont typeface="Arial" panose="020B0604020202020204" pitchFamily="34" charset="0"/>
              <a:buChar char="•"/>
              <a:tabLst/>
              <a:defRPr/>
            </a:pPr>
            <a:r>
              <a:rPr kumimoji="0" lang="en-US" sz="1100" b="0" i="0" u="none" strike="noStrike" kern="1200" cap="none" spc="0" normalizeH="0" baseline="0" noProof="0" dirty="0">
                <a:ln>
                  <a:noFill/>
                </a:ln>
                <a:effectLst/>
                <a:uLnTx/>
                <a:uFillTx/>
                <a:latin typeface="Aptos" panose="020B0004020202020204" pitchFamily="34" charset="0"/>
                <a:ea typeface="+mn-ea"/>
                <a:cs typeface="+mn-cs"/>
              </a:rPr>
              <a:t>Manual deployment of solutions</a:t>
            </a:r>
          </a:p>
          <a:p>
            <a:pPr marL="266700" marR="0" lvl="0" indent="-180975" algn="l" defTabSz="914367" rtl="0" eaLnBrk="1" fontAlgn="auto" latinLnBrk="0" hangingPunct="1">
              <a:lnSpc>
                <a:spcPct val="100000"/>
              </a:lnSpc>
              <a:spcBef>
                <a:spcPts val="0"/>
              </a:spcBef>
              <a:spcAft>
                <a:spcPts val="200"/>
              </a:spcAft>
              <a:buClrTx/>
              <a:buSzTx/>
              <a:buFont typeface="Arial" panose="020B0604020202020204" pitchFamily="34" charset="0"/>
              <a:buChar char="•"/>
              <a:tabLst/>
              <a:defRPr/>
            </a:pPr>
            <a:r>
              <a:rPr kumimoji="0" lang="en-US" sz="1100" b="0" i="0" u="none" strike="noStrike" kern="1200" cap="none" spc="0" normalizeH="0" baseline="0" noProof="0" dirty="0">
                <a:ln>
                  <a:noFill/>
                </a:ln>
                <a:effectLst/>
                <a:uLnTx/>
                <a:uFillTx/>
                <a:latin typeface="Aptos" panose="020B0004020202020204" pitchFamily="34" charset="0"/>
                <a:ea typeface="+mn-ea"/>
                <a:cs typeface="+mn-cs"/>
              </a:rPr>
              <a:t>Automated deployment with user-friendly pipelines in Power Platform (no source control)</a:t>
            </a:r>
          </a:p>
          <a:p>
            <a:pPr marL="266700" marR="0" lvl="0" indent="-180975" algn="l" defTabSz="914367" rtl="0" eaLnBrk="1" fontAlgn="auto" latinLnBrk="0" hangingPunct="1">
              <a:lnSpc>
                <a:spcPct val="100000"/>
              </a:lnSpc>
              <a:spcBef>
                <a:spcPts val="0"/>
              </a:spcBef>
              <a:spcAft>
                <a:spcPts val="200"/>
              </a:spcAft>
              <a:buClrTx/>
              <a:buSzTx/>
              <a:buFont typeface="Arial" panose="020B0604020202020204" pitchFamily="34" charset="0"/>
              <a:buChar char="•"/>
              <a:tabLst/>
              <a:defRPr/>
            </a:pPr>
            <a:r>
              <a:rPr kumimoji="0" lang="en-US" sz="1100" b="0" i="0" u="none" strike="noStrike" kern="1200" cap="none" spc="0" normalizeH="0" baseline="0" noProof="0" dirty="0">
                <a:ln>
                  <a:noFill/>
                </a:ln>
                <a:effectLst/>
                <a:uLnTx/>
                <a:uFillTx/>
                <a:latin typeface="Aptos" panose="020B0004020202020204" pitchFamily="34" charset="0"/>
                <a:ea typeface="+mn-ea"/>
                <a:cs typeface="+mn-cs"/>
              </a:rPr>
              <a:t>Automated deployment + source control with Azure DevOps or GitHub Power Platform tools.</a:t>
            </a:r>
          </a:p>
          <a:p>
            <a:pPr marL="266700" marR="0" lvl="0" indent="-180975" algn="l" defTabSz="914367" rtl="0" eaLnBrk="1" fontAlgn="auto" latinLnBrk="0" hangingPunct="1">
              <a:lnSpc>
                <a:spcPct val="100000"/>
              </a:lnSpc>
              <a:spcBef>
                <a:spcPts val="0"/>
              </a:spcBef>
              <a:spcAft>
                <a:spcPts val="200"/>
              </a:spcAft>
              <a:buClrTx/>
              <a:buSzTx/>
              <a:buFont typeface="Arial" panose="020B0604020202020204" pitchFamily="34" charset="0"/>
              <a:buChar char="•"/>
              <a:tabLst/>
              <a:defRPr/>
            </a:pPr>
            <a:r>
              <a:rPr kumimoji="0" lang="en-US" sz="1100" b="0" i="0" u="none" strike="noStrike" kern="1200" cap="none" spc="0" normalizeH="0" baseline="0" noProof="0" dirty="0">
                <a:ln>
                  <a:noFill/>
                </a:ln>
                <a:effectLst/>
                <a:uLnTx/>
                <a:uFillTx/>
                <a:latin typeface="Aptos" panose="020B0004020202020204" pitchFamily="34" charset="0"/>
                <a:ea typeface="+mn-ea"/>
                <a:cs typeface="+mn-cs"/>
              </a:rPr>
              <a:t>Use of the ALM Accelerator for #2 + #3 and advanced deployment options for both no-code and pro developers.</a:t>
            </a:r>
          </a:p>
          <a:p>
            <a:pPr marL="266700" marR="0" lvl="0" indent="-180975" algn="l" defTabSz="914367" rtl="0" eaLnBrk="1" fontAlgn="auto" latinLnBrk="0" hangingPunct="1">
              <a:lnSpc>
                <a:spcPct val="100000"/>
              </a:lnSpc>
              <a:spcBef>
                <a:spcPts val="0"/>
              </a:spcBef>
              <a:spcAft>
                <a:spcPts val="200"/>
              </a:spcAft>
              <a:buClrTx/>
              <a:buSzTx/>
              <a:buFont typeface="Arial" panose="020B0604020202020204" pitchFamily="34" charset="0"/>
              <a:buChar char="•"/>
              <a:tabLst/>
              <a:defRPr/>
            </a:pPr>
            <a:r>
              <a:rPr kumimoji="0" lang="en-US" sz="1100" b="0" i="0" u="none" strike="noStrike" kern="1200" cap="none" spc="0" normalizeH="0" baseline="0" noProof="0" dirty="0">
                <a:ln>
                  <a:noFill/>
                </a:ln>
                <a:effectLst/>
                <a:uLnTx/>
                <a:uFillTx/>
                <a:latin typeface="Aptos" panose="020B0004020202020204" pitchFamily="34" charset="0"/>
                <a:ea typeface="+mn-ea"/>
                <a:cs typeface="+mn-cs"/>
              </a:rPr>
              <a:t>Automated testing of the agent as part of the deployment process.</a:t>
            </a:r>
            <a:endParaRPr kumimoji="0" lang="en-US" sz="1200" b="0" i="0" u="none" strike="noStrike" kern="1200" cap="none" spc="0" normalizeH="0" baseline="0" noProof="0" dirty="0">
              <a:ln>
                <a:noFill/>
              </a:ln>
              <a:effectLst/>
              <a:uLnTx/>
              <a:uFillTx/>
              <a:latin typeface="Aptos" panose="020B0004020202020204" pitchFamily="34" charset="0"/>
              <a:ea typeface="+mn-ea"/>
              <a:cs typeface="+mn-cs"/>
            </a:endParaRPr>
          </a:p>
        </p:txBody>
      </p:sp>
      <p:pic>
        <p:nvPicPr>
          <p:cNvPr id="1073" name="Graphic 1072" descr="Idea outline">
            <a:extLst>
              <a:ext uri="{FF2B5EF4-FFF2-40B4-BE49-F238E27FC236}">
                <a16:creationId xmlns:a16="http://schemas.microsoft.com/office/drawing/2014/main" id="{AAE0B7DA-6926-ED37-1F20-AF8AEDE3A120}"/>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669450" y="4704726"/>
            <a:ext cx="468000" cy="468000"/>
          </a:xfrm>
          <a:prstGeom prst="rect">
            <a:avLst/>
          </a:prstGeom>
        </p:spPr>
      </p:pic>
      <p:sp>
        <p:nvSpPr>
          <p:cNvPr id="4" name="TextBox 3">
            <a:extLst>
              <a:ext uri="{FF2B5EF4-FFF2-40B4-BE49-F238E27FC236}">
                <a16:creationId xmlns:a16="http://schemas.microsoft.com/office/drawing/2014/main" id="{C5A22489-B1D2-6426-0BA0-DA0C0C875BB9}"/>
              </a:ext>
            </a:extLst>
          </p:cNvPr>
          <p:cNvSpPr txBox="1"/>
          <p:nvPr/>
        </p:nvSpPr>
        <p:spPr>
          <a:xfrm>
            <a:off x="245390" y="1442724"/>
            <a:ext cx="8579041" cy="246221"/>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lumMod val="50000"/>
                    <a:lumOff val="50000"/>
                  </a:srgbClr>
                </a:solidFill>
                <a:effectLst/>
                <a:uLnTx/>
                <a:uFillTx/>
                <a:latin typeface="Aptos" panose="020B0004020202020204" pitchFamily="34" charset="0"/>
                <a:ea typeface="+mn-ea"/>
                <a:cs typeface="+mn-cs"/>
              </a:rPr>
              <a:t>Example solution configuration</a:t>
            </a:r>
          </a:p>
        </p:txBody>
      </p:sp>
    </p:spTree>
    <p:extLst>
      <p:ext uri="{BB962C8B-B14F-4D97-AF65-F5344CB8AC3E}">
        <p14:creationId xmlns:p14="http://schemas.microsoft.com/office/powerpoint/2010/main" val="171481857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281CDD-69B4-EBE2-0CC7-B9DAEC4CBFBB}"/>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96F2E4A8-F6E6-E352-5314-E1EB4C600FA7}"/>
              </a:ext>
            </a:extLst>
          </p:cNvPr>
          <p:cNvSpPr>
            <a:spLocks noGrp="1"/>
          </p:cNvSpPr>
          <p:nvPr>
            <p:ph type="title"/>
          </p:nvPr>
        </p:nvSpPr>
        <p:spPr>
          <a:xfrm>
            <a:off x="588263" y="457200"/>
            <a:ext cx="11018520" cy="553998"/>
          </a:xfrm>
        </p:spPr>
        <p:txBody>
          <a:bodyPr wrap="square" anchor="t">
            <a:normAutofit/>
          </a:bodyPr>
          <a:lstStyle/>
          <a:p>
            <a:r>
              <a:rPr lang="en-US"/>
              <a:t>ALM Golden Rules</a:t>
            </a:r>
            <a:endParaRPr lang="en-150"/>
          </a:p>
        </p:txBody>
      </p:sp>
      <p:pic>
        <p:nvPicPr>
          <p:cNvPr id="3" name="Graphic 2" descr="Trophy outline">
            <a:extLst>
              <a:ext uri="{FF2B5EF4-FFF2-40B4-BE49-F238E27FC236}">
                <a16:creationId xmlns:a16="http://schemas.microsoft.com/office/drawing/2014/main" id="{3179DF11-2C7E-190A-1132-FA43E49D013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73112" y="1435100"/>
            <a:ext cx="4833938" cy="4833938"/>
          </a:xfrm>
          <a:prstGeom prst="rect">
            <a:avLst/>
          </a:prstGeom>
        </p:spPr>
      </p:pic>
      <p:sp>
        <p:nvSpPr>
          <p:cNvPr id="7" name="Text Placeholder 6">
            <a:extLst>
              <a:ext uri="{FF2B5EF4-FFF2-40B4-BE49-F238E27FC236}">
                <a16:creationId xmlns:a16="http://schemas.microsoft.com/office/drawing/2014/main" id="{D208F48B-71DD-61F9-35A5-4AC07D09AEFB}"/>
              </a:ext>
            </a:extLst>
          </p:cNvPr>
          <p:cNvSpPr>
            <a:spLocks noGrp="1"/>
          </p:cNvSpPr>
          <p:nvPr>
            <p:ph sz="quarter" idx="13"/>
          </p:nvPr>
        </p:nvSpPr>
        <p:spPr>
          <a:xfrm>
            <a:off x="5685780" y="1435100"/>
            <a:ext cx="5923608" cy="4833938"/>
          </a:xfrm>
        </p:spPr>
        <p:txBody>
          <a:bodyPr wrap="square">
            <a:normAutofit/>
          </a:bodyPr>
          <a:lstStyle/>
          <a:p>
            <a:pPr marL="457200" indent="-457200">
              <a:lnSpc>
                <a:spcPct val="90000"/>
              </a:lnSpc>
              <a:buClr>
                <a:srgbClr val="FFC000"/>
              </a:buClr>
              <a:buSzPct val="100000"/>
              <a:buFont typeface="Wingdings" panose="05000000000000000000" pitchFamily="2" charset="2"/>
              <a:buChar char="ü"/>
            </a:pPr>
            <a:r>
              <a:rPr lang="en-US" sz="2200" dirty="0"/>
              <a:t>Work in the context of solutions</a:t>
            </a:r>
          </a:p>
          <a:p>
            <a:pPr marL="457200" indent="-457200">
              <a:lnSpc>
                <a:spcPct val="90000"/>
              </a:lnSpc>
              <a:buClr>
                <a:srgbClr val="FFC000"/>
              </a:buClr>
              <a:buSzPct val="100000"/>
              <a:buFont typeface="Wingdings" panose="05000000000000000000" pitchFamily="2" charset="2"/>
              <a:buChar char="ü"/>
            </a:pPr>
            <a:r>
              <a:rPr lang="en-US" sz="2200" dirty="0"/>
              <a:t>Create separate solutions only if you need to deploy components independently. </a:t>
            </a:r>
          </a:p>
          <a:p>
            <a:pPr marL="457200" indent="-457200">
              <a:lnSpc>
                <a:spcPct val="90000"/>
              </a:lnSpc>
              <a:buClr>
                <a:srgbClr val="FFC000"/>
              </a:buClr>
              <a:buSzPct val="100000"/>
              <a:buFont typeface="Wingdings" panose="05000000000000000000" pitchFamily="2" charset="2"/>
              <a:buChar char="ü"/>
            </a:pPr>
            <a:r>
              <a:rPr lang="en-US" sz="2200" dirty="0"/>
              <a:t>Use a custom publisher and prefix.</a:t>
            </a:r>
          </a:p>
          <a:p>
            <a:pPr marL="457200" indent="-457200">
              <a:lnSpc>
                <a:spcPct val="90000"/>
              </a:lnSpc>
              <a:buClr>
                <a:srgbClr val="FFC000"/>
              </a:buClr>
              <a:buSzPct val="100000"/>
              <a:buFont typeface="Wingdings" panose="05000000000000000000" pitchFamily="2" charset="2"/>
              <a:buChar char="ü"/>
            </a:pPr>
            <a:r>
              <a:rPr lang="en-US" sz="2200" dirty="0"/>
              <a:t>Use environment variables for settings and secrets that change across those.</a:t>
            </a:r>
          </a:p>
          <a:p>
            <a:pPr marL="457200" indent="-457200">
              <a:lnSpc>
                <a:spcPct val="90000"/>
              </a:lnSpc>
              <a:buClr>
                <a:srgbClr val="FFC000"/>
              </a:buClr>
              <a:buSzPct val="100000"/>
              <a:buFont typeface="Wingdings" panose="05000000000000000000" pitchFamily="2" charset="2"/>
              <a:buChar char="ü"/>
            </a:pPr>
            <a:r>
              <a:rPr lang="en-US" sz="2200" dirty="0"/>
              <a:t>Export and deploy solutions as managed, unless setting up a dev environment.</a:t>
            </a:r>
          </a:p>
          <a:p>
            <a:pPr marL="457200" indent="-457200">
              <a:lnSpc>
                <a:spcPct val="90000"/>
              </a:lnSpc>
              <a:buClr>
                <a:srgbClr val="FFC000"/>
              </a:buClr>
              <a:buSzPct val="100000"/>
              <a:buFont typeface="Wingdings" panose="05000000000000000000" pitchFamily="2" charset="2"/>
              <a:buChar char="ü"/>
            </a:pPr>
            <a:r>
              <a:rPr lang="en-US" sz="2200" dirty="0"/>
              <a:t>Don’t do customizations outside of dev.</a:t>
            </a:r>
          </a:p>
          <a:p>
            <a:pPr marL="457200" indent="-457200">
              <a:lnSpc>
                <a:spcPct val="90000"/>
              </a:lnSpc>
              <a:buClr>
                <a:srgbClr val="FFC000"/>
              </a:buClr>
              <a:buSzPct val="100000"/>
              <a:buFont typeface="Wingdings" panose="05000000000000000000" pitchFamily="2" charset="2"/>
              <a:buChar char="ü"/>
            </a:pPr>
            <a:r>
              <a:rPr lang="en-US" sz="2200" dirty="0"/>
              <a:t>Consider automating ALM for source control and automated deployments.</a:t>
            </a:r>
          </a:p>
        </p:txBody>
      </p:sp>
    </p:spTree>
    <p:extLst>
      <p:ext uri="{BB962C8B-B14F-4D97-AF65-F5344CB8AC3E}">
        <p14:creationId xmlns:p14="http://schemas.microsoft.com/office/powerpoint/2010/main" val="412156152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FB3E1D-89E5-6D87-6DA1-953A976A45B9}"/>
            </a:ext>
          </a:extLst>
        </p:cNvPr>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C5BCA49F-0397-0B0F-4F4A-A42D5AD734C4}"/>
              </a:ext>
              <a:ext uri="{C183D7F6-B498-43B3-948B-1728B52AA6E4}">
                <adec:decorative xmlns:adec="http://schemas.microsoft.com/office/drawing/2017/decorative" val="1"/>
              </a:ext>
            </a:extLst>
          </p:cNvPr>
          <p:cNvSpPr/>
          <p:nvPr/>
        </p:nvSpPr>
        <p:spPr bwMode="auto">
          <a:xfrm flipV="1">
            <a:off x="1028700" y="3492500"/>
            <a:ext cx="10083800" cy="2692400"/>
          </a:xfrm>
          <a:prstGeom prst="roundRect">
            <a:avLst>
              <a:gd name="adj" fmla="val 4792"/>
            </a:avLst>
          </a:prstGeom>
          <a:solidFill>
            <a:schemeClr val="tx1">
              <a:lumMod val="10000"/>
              <a:lumOff val="90000"/>
            </a:schemeClr>
          </a:solidFill>
          <a:ln>
            <a:solidFill>
              <a:schemeClr val="accent1">
                <a:lumMod val="40000"/>
                <a:lumOff val="60000"/>
                <a:alpha val="37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243840" tIns="195072" rIns="243840" bIns="195072" numCol="1" spcCol="0" rtlCol="0" fromWordArt="0" anchor="ctr" anchorCtr="0" forceAA="0" compatLnSpc="1">
            <a:prstTxWarp prst="textNoShape">
              <a:avLst/>
            </a:prstTxWarp>
            <a:noAutofit/>
          </a:bodyPr>
          <a:lstStyle/>
          <a:p>
            <a:pPr marL="0" marR="0" lvl="0" indent="0" algn="ctr"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1200" cap="none" spc="0" normalizeH="0" baseline="0" noProof="0">
              <a:ln>
                <a:noFill/>
              </a:ln>
              <a:solidFill>
                <a:srgbClr val="FF5C39"/>
              </a:solidFill>
              <a:effectLst/>
              <a:uLnTx/>
              <a:uFillTx/>
              <a:latin typeface="Segoe Sans Display Semibold" pitchFamily="2" charset="0"/>
              <a:ea typeface="+mn-ea"/>
              <a:cs typeface="Segoe Sans Display Semibold" pitchFamily="2" charset="0"/>
            </a:endParaRPr>
          </a:p>
        </p:txBody>
      </p:sp>
      <p:sp>
        <p:nvSpPr>
          <p:cNvPr id="8" name="Title 7">
            <a:extLst>
              <a:ext uri="{FF2B5EF4-FFF2-40B4-BE49-F238E27FC236}">
                <a16:creationId xmlns:a16="http://schemas.microsoft.com/office/drawing/2014/main" id="{2E35B2D7-C8AE-1E3C-8F16-4575FC8812FF}"/>
              </a:ext>
            </a:extLst>
          </p:cNvPr>
          <p:cNvSpPr>
            <a:spLocks noGrp="1"/>
          </p:cNvSpPr>
          <p:nvPr>
            <p:ph type="title"/>
          </p:nvPr>
        </p:nvSpPr>
        <p:spPr/>
        <p:txBody>
          <a:bodyPr/>
          <a:lstStyle/>
          <a:p>
            <a:r>
              <a:rPr lang="en-US"/>
              <a:t>Copilot Studio-specific ALM considerations</a:t>
            </a:r>
            <a:endParaRPr lang="en-150"/>
          </a:p>
        </p:txBody>
      </p:sp>
      <p:sp>
        <p:nvSpPr>
          <p:cNvPr id="7" name="Text Placeholder 6">
            <a:extLst>
              <a:ext uri="{FF2B5EF4-FFF2-40B4-BE49-F238E27FC236}">
                <a16:creationId xmlns:a16="http://schemas.microsoft.com/office/drawing/2014/main" id="{71E656F5-5EB3-077B-3A80-D20CDC9B5E9F}"/>
              </a:ext>
            </a:extLst>
          </p:cNvPr>
          <p:cNvSpPr>
            <a:spLocks noGrp="1"/>
          </p:cNvSpPr>
          <p:nvPr>
            <p:ph type="body" sz="quarter" idx="10"/>
          </p:nvPr>
        </p:nvSpPr>
        <p:spPr>
          <a:xfrm>
            <a:off x="586390" y="1434370"/>
            <a:ext cx="11018520" cy="1809726"/>
          </a:xfrm>
        </p:spPr>
        <p:txBody>
          <a:bodyPr/>
          <a:lstStyle/>
          <a:p>
            <a:pPr marL="457200" indent="-457200">
              <a:buFont typeface="Arial" panose="020B0604020202020204" pitchFamily="34" charset="0"/>
              <a:buChar char="•"/>
            </a:pPr>
            <a:r>
              <a:rPr lang="en-US"/>
              <a:t>There are a few specific settings in Copilot Studio that are not solution-aware. </a:t>
            </a:r>
          </a:p>
          <a:p>
            <a:pPr marL="457200" indent="-457200">
              <a:buFont typeface="Arial" panose="020B0604020202020204" pitchFamily="34" charset="0"/>
              <a:buChar char="•"/>
            </a:pPr>
            <a:r>
              <a:rPr lang="en-US"/>
              <a:t>That means they don’t follow normal solution deployment and require post-deployment steps on the downstream environment.</a:t>
            </a:r>
          </a:p>
        </p:txBody>
      </p:sp>
      <p:sp>
        <p:nvSpPr>
          <p:cNvPr id="10" name="TextBox 9">
            <a:extLst>
              <a:ext uri="{FF2B5EF4-FFF2-40B4-BE49-F238E27FC236}">
                <a16:creationId xmlns:a16="http://schemas.microsoft.com/office/drawing/2014/main" id="{F58B0B98-DBA2-B754-96E9-B32873CBE6D9}"/>
              </a:ext>
            </a:extLst>
          </p:cNvPr>
          <p:cNvSpPr txBox="1"/>
          <p:nvPr/>
        </p:nvSpPr>
        <p:spPr>
          <a:xfrm>
            <a:off x="1311274" y="3715315"/>
            <a:ext cx="9801226" cy="2246769"/>
          </a:xfrm>
          <a:prstGeom prst="rect">
            <a:avLst/>
          </a:prstGeom>
          <a:noFill/>
        </p:spPr>
        <p:txBody>
          <a:bodyPr wrap="square">
            <a:spAutoFit/>
          </a:bodyPr>
          <a:lstStyle/>
          <a:p>
            <a:pPr marL="457200" marR="0" lvl="0" indent="-4572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150" sz="2800" b="0" i="0" u="none" strike="noStrike" kern="1200" cap="none" spc="0" normalizeH="0" baseline="0" noProof="0" dirty="0">
                <a:ln>
                  <a:noFill/>
                </a:ln>
                <a:solidFill>
                  <a:schemeClr val="tx2"/>
                </a:solidFill>
                <a:effectLst/>
                <a:uLnTx/>
                <a:uFillTx/>
                <a:latin typeface="Segoe Sans Display"/>
                <a:ea typeface="+mn-ea"/>
                <a:cs typeface="+mn-cs"/>
              </a:rPr>
              <a:t>Azure Application Insights settings</a:t>
            </a:r>
            <a:endParaRPr kumimoji="0" lang="en-US" sz="2800" b="0" i="0" u="none" strike="noStrike" kern="1200" cap="none" spc="0" normalizeH="0" baseline="0" noProof="0" dirty="0">
              <a:ln>
                <a:noFill/>
              </a:ln>
              <a:solidFill>
                <a:schemeClr val="tx2"/>
              </a:solidFill>
              <a:effectLst/>
              <a:uLnTx/>
              <a:uFillTx/>
              <a:latin typeface="Segoe Sans Display"/>
              <a:ea typeface="+mn-ea"/>
              <a:cs typeface="+mn-cs"/>
            </a:endParaRPr>
          </a:p>
          <a:p>
            <a:pPr marL="457200" marR="0" lvl="0" indent="-4572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2800" b="0" i="0" u="none" strike="noStrike" kern="1200" cap="none" spc="0" normalizeH="0" baseline="0" noProof="0" dirty="0">
                <a:ln>
                  <a:noFill/>
                </a:ln>
                <a:solidFill>
                  <a:schemeClr val="tx2"/>
                </a:solidFill>
                <a:effectLst/>
                <a:uLnTx/>
                <a:uFillTx/>
                <a:latin typeface="Segoe Sans Display"/>
                <a:ea typeface="+mn-ea"/>
                <a:cs typeface="+mn-cs"/>
              </a:rPr>
              <a:t>Manual authentication settings</a:t>
            </a:r>
          </a:p>
          <a:p>
            <a:pPr marL="457200" marR="0" lvl="0" indent="-4572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2800" b="0" i="0" u="none" strike="noStrike" kern="1200" cap="none" spc="0" normalizeH="0" baseline="0" noProof="0" dirty="0">
                <a:ln>
                  <a:noFill/>
                </a:ln>
                <a:solidFill>
                  <a:schemeClr val="tx2"/>
                </a:solidFill>
                <a:effectLst/>
                <a:uLnTx/>
                <a:uFillTx/>
                <a:latin typeface="Segoe Sans Display"/>
                <a:ea typeface="+mn-ea"/>
                <a:cs typeface="+mn-cs"/>
              </a:rPr>
              <a:t>Direct Line / Web channel security settings</a:t>
            </a:r>
          </a:p>
          <a:p>
            <a:pPr marL="457200" marR="0" lvl="0" indent="-4572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2800" b="0" i="0" u="none" strike="noStrike" kern="1200" cap="none" spc="0" normalizeH="0" baseline="0" noProof="0" dirty="0">
                <a:ln>
                  <a:noFill/>
                </a:ln>
                <a:solidFill>
                  <a:schemeClr val="tx2"/>
                </a:solidFill>
                <a:effectLst/>
                <a:uLnTx/>
                <a:uFillTx/>
                <a:latin typeface="Segoe Sans Display"/>
                <a:ea typeface="+mn-ea"/>
                <a:cs typeface="+mn-cs"/>
              </a:rPr>
              <a:t>Deployed channels</a:t>
            </a:r>
          </a:p>
          <a:p>
            <a:pPr marL="457200" marR="0" lvl="0" indent="-4572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2800" b="0" i="0" u="none" strike="noStrike" kern="1200" cap="none" spc="0" normalizeH="0" baseline="0" noProof="0" dirty="0">
                <a:ln>
                  <a:noFill/>
                </a:ln>
                <a:solidFill>
                  <a:schemeClr val="tx2"/>
                </a:solidFill>
                <a:effectLst/>
                <a:uLnTx/>
                <a:uFillTx/>
                <a:latin typeface="Segoe Sans Display"/>
                <a:ea typeface="+mn-ea"/>
                <a:cs typeface="+mn-cs"/>
              </a:rPr>
              <a:t>Sharing (with other makers, or with end-users)</a:t>
            </a:r>
            <a:endParaRPr kumimoji="0" lang="en-150" sz="2800" b="0" i="0" u="none" strike="noStrike" kern="1200" cap="none" spc="0" normalizeH="0" baseline="0" noProof="0" dirty="0">
              <a:ln>
                <a:noFill/>
              </a:ln>
              <a:solidFill>
                <a:schemeClr val="tx2"/>
              </a:solidFill>
              <a:effectLst/>
              <a:uLnTx/>
              <a:uFillTx/>
              <a:latin typeface="Segoe Sans Display"/>
              <a:ea typeface="+mn-ea"/>
              <a:cs typeface="+mn-cs"/>
            </a:endParaRPr>
          </a:p>
        </p:txBody>
      </p:sp>
    </p:spTree>
    <p:extLst>
      <p:ext uri="{BB962C8B-B14F-4D97-AF65-F5344CB8AC3E}">
        <p14:creationId xmlns:p14="http://schemas.microsoft.com/office/powerpoint/2010/main" val="307044566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DB38A0-D126-9ECC-508B-D2CCF5CC9BB5}"/>
            </a:ext>
          </a:extLst>
        </p:cNvPr>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2C6561D1-04EA-D97C-F965-B07F121475E2}"/>
              </a:ext>
            </a:extLst>
          </p:cNvPr>
          <p:cNvSpPr/>
          <p:nvPr/>
        </p:nvSpPr>
        <p:spPr>
          <a:xfrm>
            <a:off x="237700" y="1407272"/>
            <a:ext cx="8579042" cy="5213595"/>
          </a:xfrm>
          <a:prstGeom prst="roundRect">
            <a:avLst>
              <a:gd name="adj" fmla="val 679"/>
            </a:avLst>
          </a:prstGeom>
          <a:solidFill>
            <a:srgbClr val="17AAD2">
              <a:alpha val="5098"/>
            </a:srgbClr>
          </a:solidFill>
          <a:ln>
            <a:solidFill>
              <a:srgbClr val="172C5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a:ea typeface="+mn-ea"/>
              <a:cs typeface="+mn-cs"/>
            </a:endParaRPr>
          </a:p>
        </p:txBody>
      </p:sp>
      <p:sp>
        <p:nvSpPr>
          <p:cNvPr id="1088" name="Arrow: Right 1087">
            <a:extLst>
              <a:ext uri="{FF2B5EF4-FFF2-40B4-BE49-F238E27FC236}">
                <a16:creationId xmlns:a16="http://schemas.microsoft.com/office/drawing/2014/main" id="{BD2DF050-1E6E-5337-AC57-1A4A1B84CDC7}"/>
              </a:ext>
            </a:extLst>
          </p:cNvPr>
          <p:cNvSpPr/>
          <p:nvPr/>
        </p:nvSpPr>
        <p:spPr bwMode="auto">
          <a:xfrm>
            <a:off x="2366617" y="2793733"/>
            <a:ext cx="4200353" cy="828000"/>
          </a:xfrm>
          <a:prstGeom prst="rightArrow">
            <a:avLst>
              <a:gd name="adj1" fmla="val 100000"/>
              <a:gd name="adj2" fmla="val 13889"/>
            </a:avLst>
          </a:prstGeom>
          <a:solidFill>
            <a:srgbClr val="FFB900">
              <a:alpha val="3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chemeClr val="tx2"/>
              </a:solidFill>
              <a:effectLst/>
              <a:uLnTx/>
              <a:uFillTx/>
              <a:latin typeface="Segoe UI"/>
              <a:ea typeface="+mn-ea"/>
              <a:cs typeface="Segoe UI" pitchFamily="34" charset="0"/>
            </a:endParaRPr>
          </a:p>
        </p:txBody>
      </p:sp>
      <p:sp>
        <p:nvSpPr>
          <p:cNvPr id="253" name="Arrow: Right 252">
            <a:extLst>
              <a:ext uri="{FF2B5EF4-FFF2-40B4-BE49-F238E27FC236}">
                <a16:creationId xmlns:a16="http://schemas.microsoft.com/office/drawing/2014/main" id="{708BB85F-89C8-91AE-ACC3-91C4B3AA8623}"/>
              </a:ext>
            </a:extLst>
          </p:cNvPr>
          <p:cNvSpPr/>
          <p:nvPr/>
        </p:nvSpPr>
        <p:spPr bwMode="auto">
          <a:xfrm>
            <a:off x="361290" y="5063745"/>
            <a:ext cx="8374172" cy="828000"/>
          </a:xfrm>
          <a:prstGeom prst="rightArrow">
            <a:avLst>
              <a:gd name="adj1" fmla="val 100000"/>
              <a:gd name="adj2" fmla="val 13889"/>
            </a:avLst>
          </a:prstGeom>
          <a:solidFill>
            <a:srgbClr val="FFB900">
              <a:alpha val="3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204" name="Arrow: Right 203">
            <a:extLst>
              <a:ext uri="{FF2B5EF4-FFF2-40B4-BE49-F238E27FC236}">
                <a16:creationId xmlns:a16="http://schemas.microsoft.com/office/drawing/2014/main" id="{C366CB04-E8D9-5BD7-CD36-533E66DCEF3B}"/>
              </a:ext>
            </a:extLst>
          </p:cNvPr>
          <p:cNvSpPr/>
          <p:nvPr/>
        </p:nvSpPr>
        <p:spPr bwMode="auto">
          <a:xfrm>
            <a:off x="376667" y="3945007"/>
            <a:ext cx="4200353" cy="828000"/>
          </a:xfrm>
          <a:prstGeom prst="rightArrow">
            <a:avLst>
              <a:gd name="adj1" fmla="val 100000"/>
              <a:gd name="adj2" fmla="val 13889"/>
            </a:avLst>
          </a:prstGeom>
          <a:solidFill>
            <a:srgbClr val="FFB900">
              <a:alpha val="3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cxnSp>
        <p:nvCxnSpPr>
          <p:cNvPr id="14" name="Straight Connector 13">
            <a:extLst>
              <a:ext uri="{FF2B5EF4-FFF2-40B4-BE49-F238E27FC236}">
                <a16:creationId xmlns:a16="http://schemas.microsoft.com/office/drawing/2014/main" id="{AFA2AE13-18F0-8CEF-B675-DF19F7A915B1}"/>
              </a:ext>
            </a:extLst>
          </p:cNvPr>
          <p:cNvCxnSpPr>
            <a:cxnSpLocks/>
          </p:cNvCxnSpPr>
          <p:nvPr/>
        </p:nvCxnSpPr>
        <p:spPr>
          <a:xfrm>
            <a:off x="6578645" y="1988128"/>
            <a:ext cx="0" cy="4140000"/>
          </a:xfrm>
          <a:prstGeom prst="line">
            <a:avLst/>
          </a:prstGeom>
          <a:ln>
            <a:solidFill>
              <a:srgbClr val="638BD3"/>
            </a:solidFill>
            <a:prstDash val="lgDash"/>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492CCB4A-D64D-7BD7-225E-1E4EB79D0773}"/>
              </a:ext>
            </a:extLst>
          </p:cNvPr>
          <p:cNvCxnSpPr>
            <a:cxnSpLocks/>
          </p:cNvCxnSpPr>
          <p:nvPr/>
        </p:nvCxnSpPr>
        <p:spPr>
          <a:xfrm>
            <a:off x="4452696" y="1988128"/>
            <a:ext cx="0" cy="4140000"/>
          </a:xfrm>
          <a:prstGeom prst="line">
            <a:avLst/>
          </a:prstGeom>
          <a:ln>
            <a:solidFill>
              <a:srgbClr val="638BD3"/>
            </a:solidFill>
            <a:prstDash val="lgDash"/>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403B67B-1A9F-F6D4-6D6D-8024F0F30081}"/>
              </a:ext>
            </a:extLst>
          </p:cNvPr>
          <p:cNvCxnSpPr>
            <a:cxnSpLocks/>
          </p:cNvCxnSpPr>
          <p:nvPr/>
        </p:nvCxnSpPr>
        <p:spPr>
          <a:xfrm>
            <a:off x="2336476" y="1988128"/>
            <a:ext cx="0" cy="4140000"/>
          </a:xfrm>
          <a:prstGeom prst="line">
            <a:avLst/>
          </a:prstGeom>
          <a:ln>
            <a:solidFill>
              <a:srgbClr val="638BD3"/>
            </a:solidFill>
            <a:prstDash val="lgDash"/>
          </a:ln>
        </p:spPr>
        <p:style>
          <a:lnRef idx="1">
            <a:schemeClr val="accent1"/>
          </a:lnRef>
          <a:fillRef idx="0">
            <a:schemeClr val="accent1"/>
          </a:fillRef>
          <a:effectRef idx="0">
            <a:schemeClr val="accent1"/>
          </a:effectRef>
          <a:fontRef idx="minor">
            <a:schemeClr val="tx1"/>
          </a:fontRef>
        </p:style>
      </p:cxnSp>
      <p:sp>
        <p:nvSpPr>
          <p:cNvPr id="210" name="TextBox 209">
            <a:extLst>
              <a:ext uri="{FF2B5EF4-FFF2-40B4-BE49-F238E27FC236}">
                <a16:creationId xmlns:a16="http://schemas.microsoft.com/office/drawing/2014/main" id="{0CEB35B9-8747-7AF1-C642-3E35FC11C541}"/>
              </a:ext>
            </a:extLst>
          </p:cNvPr>
          <p:cNvSpPr txBox="1"/>
          <p:nvPr/>
        </p:nvSpPr>
        <p:spPr>
          <a:xfrm>
            <a:off x="2477903" y="2079463"/>
            <a:ext cx="1800000" cy="523220"/>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tx2"/>
                </a:solidFill>
                <a:effectLst/>
                <a:uLnTx/>
                <a:uFillTx/>
                <a:latin typeface="Aptos Black" panose="020B0004020202020204" pitchFamily="34" charset="0"/>
                <a:ea typeface="Segoe UI Black" panose="020B0A02040204020203" pitchFamily="34" charset="0"/>
                <a:cs typeface="+mn-cs"/>
              </a:rPr>
              <a:t>Contoso DEV</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tx2"/>
                </a:solidFill>
                <a:effectLst/>
                <a:uLnTx/>
                <a:uFillTx/>
                <a:latin typeface="Aptos Black" panose="020B0004020202020204" pitchFamily="34" charset="0"/>
                <a:ea typeface="Segoe UI Black" panose="020B0A02040204020203" pitchFamily="34" charset="0"/>
                <a:cs typeface="+mn-cs"/>
              </a:rPr>
              <a:t>Environment</a:t>
            </a:r>
          </a:p>
        </p:txBody>
      </p:sp>
      <p:sp>
        <p:nvSpPr>
          <p:cNvPr id="211" name="TextBox 210">
            <a:extLst>
              <a:ext uri="{FF2B5EF4-FFF2-40B4-BE49-F238E27FC236}">
                <a16:creationId xmlns:a16="http://schemas.microsoft.com/office/drawing/2014/main" id="{B95A15F7-D627-018C-B119-EE0BA4D4B7D0}"/>
              </a:ext>
            </a:extLst>
          </p:cNvPr>
          <p:cNvSpPr txBox="1"/>
          <p:nvPr/>
        </p:nvSpPr>
        <p:spPr>
          <a:xfrm>
            <a:off x="4589565" y="2079463"/>
            <a:ext cx="1800000" cy="523220"/>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tx2"/>
                </a:solidFill>
                <a:effectLst/>
                <a:uLnTx/>
                <a:uFillTx/>
                <a:latin typeface="Aptos Black" panose="020B0004020202020204" pitchFamily="34" charset="0"/>
                <a:ea typeface="Segoe UI Black" panose="020B0A02040204020203" pitchFamily="34" charset="0"/>
                <a:cs typeface="+mn-cs"/>
              </a:rPr>
              <a:t>Contoso TEST</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tx2"/>
                </a:solidFill>
                <a:effectLst/>
                <a:uLnTx/>
                <a:uFillTx/>
                <a:latin typeface="Aptos Black" panose="020B0004020202020204" pitchFamily="34" charset="0"/>
                <a:ea typeface="Segoe UI Black" panose="020B0A02040204020203" pitchFamily="34" charset="0"/>
                <a:cs typeface="+mn-cs"/>
              </a:rPr>
              <a:t>Environment</a:t>
            </a:r>
          </a:p>
        </p:txBody>
      </p:sp>
      <p:sp>
        <p:nvSpPr>
          <p:cNvPr id="212" name="TextBox 211">
            <a:extLst>
              <a:ext uri="{FF2B5EF4-FFF2-40B4-BE49-F238E27FC236}">
                <a16:creationId xmlns:a16="http://schemas.microsoft.com/office/drawing/2014/main" id="{EA199E78-6CFB-C508-9584-0E85FA392203}"/>
              </a:ext>
            </a:extLst>
          </p:cNvPr>
          <p:cNvSpPr txBox="1"/>
          <p:nvPr/>
        </p:nvSpPr>
        <p:spPr>
          <a:xfrm>
            <a:off x="6714622" y="2067107"/>
            <a:ext cx="1800000" cy="523220"/>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tx2"/>
                </a:solidFill>
                <a:effectLst/>
                <a:uLnTx/>
                <a:uFillTx/>
                <a:latin typeface="Aptos Black" panose="020B0004020202020204" pitchFamily="34" charset="0"/>
                <a:ea typeface="Segoe UI Black" panose="020B0A02040204020203" pitchFamily="34" charset="0"/>
                <a:cs typeface="+mn-cs"/>
              </a:rPr>
              <a:t>Contoso PROD</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tx2"/>
                </a:solidFill>
                <a:effectLst/>
                <a:uLnTx/>
                <a:uFillTx/>
                <a:latin typeface="Aptos Black" panose="020B0004020202020204" pitchFamily="34" charset="0"/>
                <a:ea typeface="Segoe UI Black" panose="020B0A02040204020203" pitchFamily="34" charset="0"/>
                <a:cs typeface="+mn-cs"/>
              </a:rPr>
              <a:t>Environment</a:t>
            </a:r>
          </a:p>
        </p:txBody>
      </p:sp>
      <p:sp>
        <p:nvSpPr>
          <p:cNvPr id="217" name="TextBox 216">
            <a:extLst>
              <a:ext uri="{FF2B5EF4-FFF2-40B4-BE49-F238E27FC236}">
                <a16:creationId xmlns:a16="http://schemas.microsoft.com/office/drawing/2014/main" id="{5AB4E704-FE58-92BE-47DA-5F337E6D50EC}"/>
              </a:ext>
            </a:extLst>
          </p:cNvPr>
          <p:cNvSpPr txBox="1"/>
          <p:nvPr/>
        </p:nvSpPr>
        <p:spPr>
          <a:xfrm>
            <a:off x="368569" y="2079463"/>
            <a:ext cx="1800000" cy="523220"/>
          </a:xfrm>
          <a:prstGeom prst="rect">
            <a:avLst/>
          </a:prstGeom>
          <a:noFill/>
        </p:spPr>
        <p:txBody>
          <a:bodyPr wrap="square" rtlCol="0">
            <a:spAutoFit/>
          </a:bodyPr>
          <a:lstStyle>
            <a:defPPr>
              <a:defRPr lang="en-US"/>
            </a:defPPr>
            <a:lvl1pPr algn="ctr">
              <a:defRPr sz="1400">
                <a:latin typeface="Aptos Black" panose="020B0004020202020204" pitchFamily="34" charset="0"/>
                <a:ea typeface="Segoe UI Black" panose="020B0A02040204020203" pitchFamily="34" charset="0"/>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tx2"/>
                </a:solidFill>
                <a:effectLst/>
                <a:uLnTx/>
                <a:uFillTx/>
                <a:latin typeface="Aptos Black" panose="020B0004020202020204" pitchFamily="34" charset="0"/>
                <a:ea typeface="Segoe UI Black" panose="020B0A02040204020203" pitchFamily="34" charset="0"/>
                <a:cs typeface="+mn-cs"/>
              </a:rPr>
              <a:t>IT and HR DEV</a:t>
            </a:r>
            <a:br>
              <a:rPr kumimoji="0" lang="en-US" sz="1400" b="0" i="0" u="none" strike="noStrike" kern="1200" cap="none" spc="0" normalizeH="0" baseline="0" noProof="0">
                <a:ln>
                  <a:noFill/>
                </a:ln>
                <a:solidFill>
                  <a:schemeClr val="tx2"/>
                </a:solidFill>
                <a:effectLst/>
                <a:uLnTx/>
                <a:uFillTx/>
                <a:latin typeface="Aptos Black" panose="020B0004020202020204" pitchFamily="34" charset="0"/>
                <a:ea typeface="Segoe UI Black" panose="020B0A02040204020203" pitchFamily="34" charset="0"/>
                <a:cs typeface="+mn-cs"/>
              </a:rPr>
            </a:br>
            <a:r>
              <a:rPr kumimoji="0" lang="en-US" sz="1400" b="0" i="0" u="none" strike="noStrike" kern="1200" cap="none" spc="0" normalizeH="0" baseline="0" noProof="0">
                <a:ln>
                  <a:noFill/>
                </a:ln>
                <a:solidFill>
                  <a:schemeClr val="tx2"/>
                </a:solidFill>
                <a:effectLst/>
                <a:uLnTx/>
                <a:uFillTx/>
                <a:latin typeface="Aptos Black" panose="020B0004020202020204" pitchFamily="34" charset="0"/>
                <a:ea typeface="Segoe UI Black" panose="020B0A02040204020203" pitchFamily="34" charset="0"/>
                <a:cs typeface="+mn-cs"/>
              </a:rPr>
              <a:t>Environment</a:t>
            </a:r>
            <a:endParaRPr kumimoji="0" lang="en-150" sz="1400" b="0" i="0" u="none" strike="noStrike" kern="1200" cap="none" spc="0" normalizeH="0" baseline="0" noProof="0">
              <a:ln>
                <a:noFill/>
              </a:ln>
              <a:solidFill>
                <a:schemeClr val="tx2"/>
              </a:solidFill>
              <a:effectLst/>
              <a:uLnTx/>
              <a:uFillTx/>
              <a:latin typeface="Aptos Black" panose="020B0004020202020204" pitchFamily="34" charset="0"/>
              <a:ea typeface="Segoe UI Black" panose="020B0A02040204020203" pitchFamily="34" charset="0"/>
              <a:cs typeface="+mn-cs"/>
            </a:endParaRPr>
          </a:p>
        </p:txBody>
      </p:sp>
      <p:sp>
        <p:nvSpPr>
          <p:cNvPr id="2" name="Text Placeholder 1">
            <a:extLst>
              <a:ext uri="{FF2B5EF4-FFF2-40B4-BE49-F238E27FC236}">
                <a16:creationId xmlns:a16="http://schemas.microsoft.com/office/drawing/2014/main" id="{7F9E14AC-2CC4-E79C-F319-75F52B6A75DE}"/>
              </a:ext>
            </a:extLst>
          </p:cNvPr>
          <p:cNvSpPr>
            <a:spLocks noGrp="1"/>
          </p:cNvSpPr>
          <p:nvPr>
            <p:ph type="body" sz="quarter" idx="11"/>
          </p:nvPr>
        </p:nvSpPr>
        <p:spPr>
          <a:xfrm>
            <a:off x="276200" y="237133"/>
            <a:ext cx="8420100" cy="553998"/>
          </a:xfrm>
        </p:spPr>
        <p:txBody>
          <a:bodyPr/>
          <a:lstStyle/>
          <a:p>
            <a:r>
              <a:rPr lang="en-US"/>
              <a:t>Component collections</a:t>
            </a:r>
          </a:p>
        </p:txBody>
      </p:sp>
      <p:sp>
        <p:nvSpPr>
          <p:cNvPr id="9" name="Text Placeholder 8">
            <a:extLst>
              <a:ext uri="{FF2B5EF4-FFF2-40B4-BE49-F238E27FC236}">
                <a16:creationId xmlns:a16="http://schemas.microsoft.com/office/drawing/2014/main" id="{FC64DF3B-7F70-FDF6-7A59-D07620896365}"/>
              </a:ext>
            </a:extLst>
          </p:cNvPr>
          <p:cNvSpPr>
            <a:spLocks noGrp="1"/>
          </p:cNvSpPr>
          <p:nvPr>
            <p:ph type="body" sz="quarter" idx="12"/>
          </p:nvPr>
        </p:nvSpPr>
        <p:spPr/>
        <p:txBody>
          <a:bodyPr/>
          <a:lstStyle/>
          <a:p>
            <a:r>
              <a:rPr lang="en-US"/>
              <a:t>Multiple development environments and teams working on different parts of the agent</a:t>
            </a:r>
          </a:p>
        </p:txBody>
      </p:sp>
      <p:sp>
        <p:nvSpPr>
          <p:cNvPr id="7" name="Text Placeholder 4">
            <a:extLst>
              <a:ext uri="{FF2B5EF4-FFF2-40B4-BE49-F238E27FC236}">
                <a16:creationId xmlns:a16="http://schemas.microsoft.com/office/drawing/2014/main" id="{AAC413E0-2933-F61F-8075-818E0222CBA6}"/>
              </a:ext>
            </a:extLst>
          </p:cNvPr>
          <p:cNvSpPr>
            <a:spLocks noGrp="1"/>
          </p:cNvSpPr>
          <p:nvPr>
            <p:ph type="body" sz="quarter" idx="15"/>
          </p:nvPr>
        </p:nvSpPr>
        <p:spPr>
          <a:xfrm>
            <a:off x="8967788" y="0"/>
            <a:ext cx="3224212" cy="5778162"/>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dirty="0">
                <a:ln>
                  <a:noFill/>
                </a:ln>
                <a:solidFill>
                  <a:schemeClr val="tx2"/>
                </a:solidFill>
                <a:effectLst/>
                <a:uLnTx/>
                <a:uFillTx/>
                <a:latin typeface="Aptos SemiBold" panose="020B0004020202020204" pitchFamily="34" charset="0"/>
                <a:ea typeface="+mn-ea"/>
                <a:cs typeface="Segoe UI" panose="020B0502040204020203" pitchFamily="34" charset="0"/>
              </a:rPr>
              <a:t>Why use component collections?</a:t>
            </a:r>
          </a:p>
          <a:p>
            <a:pPr marL="285750" indent="-200025" defTabSz="914367">
              <a:spcBef>
                <a:spcPts val="200"/>
              </a:spcBef>
              <a:spcAft>
                <a:spcPts val="0"/>
              </a:spcAft>
              <a:buSzTx/>
              <a:buFont typeface="Arial" panose="020B0604020202020204" pitchFamily="34" charset="0"/>
              <a:buChar char="•"/>
              <a:defRPr/>
            </a:pPr>
            <a:r>
              <a:rPr lang="en-US" sz="1200" dirty="0">
                <a:solidFill>
                  <a:schemeClr val="tx2"/>
                </a:solidFill>
                <a:latin typeface="Aptos" panose="020B0004020202020204" pitchFamily="34" charset="0"/>
              </a:rPr>
              <a:t>A component collection is a collection of reusable agent components. Components include topics, knowledge, actions, and entities. </a:t>
            </a:r>
          </a:p>
          <a:p>
            <a:pPr marL="285750" indent="-200025" defTabSz="914367">
              <a:spcBef>
                <a:spcPts val="200"/>
              </a:spcBef>
              <a:spcAft>
                <a:spcPts val="0"/>
              </a:spcAft>
              <a:buSzTx/>
              <a:buFont typeface="Arial" panose="020B0604020202020204" pitchFamily="34" charset="0"/>
              <a:buChar char="•"/>
              <a:defRPr/>
            </a:pPr>
            <a:r>
              <a:rPr lang="en-US" sz="1200" dirty="0">
                <a:solidFill>
                  <a:schemeClr val="tx2"/>
                </a:solidFill>
                <a:latin typeface="Aptos" panose="020B0004020202020204" pitchFamily="34" charset="0"/>
              </a:rPr>
              <a:t>The main benefit of component collections is that you can share component collections between multiple agents within your environment.</a:t>
            </a:r>
          </a:p>
          <a:p>
            <a:pPr marL="285750" indent="-200025" defTabSz="914367">
              <a:spcBef>
                <a:spcPts val="200"/>
              </a:spcBef>
              <a:spcAft>
                <a:spcPts val="0"/>
              </a:spcAft>
              <a:buSzTx/>
              <a:buFont typeface="Arial" panose="020B0604020202020204" pitchFamily="34" charset="0"/>
              <a:buChar char="•"/>
              <a:defRPr/>
            </a:pPr>
            <a:r>
              <a:rPr lang="en-US" sz="1200" dirty="0">
                <a:solidFill>
                  <a:schemeClr val="tx2"/>
                </a:solidFill>
                <a:latin typeface="Aptos" panose="020B0004020202020204" pitchFamily="34" charset="0"/>
              </a:rPr>
              <a:t>Because you can also use a solution to export and import component collections to move their content across multiple environments to meet your application lifecycle management (ALM) scenarios, this means you can have parts of your agents developed in multiple environments, by multiple teams, and with their own release cadence.</a:t>
            </a:r>
          </a:p>
          <a:p>
            <a:pPr marL="0" marR="0" lvl="0" indent="0" algn="l" defTabSz="914367" rtl="0" eaLnBrk="1" fontAlgn="auto" latinLnBrk="0" hangingPunct="1">
              <a:lnSpc>
                <a:spcPct val="100000"/>
              </a:lnSpc>
              <a:spcBef>
                <a:spcPts val="1200"/>
              </a:spcBef>
              <a:spcAft>
                <a:spcPts val="400"/>
              </a:spcAft>
              <a:buClrTx/>
              <a:buSzTx/>
              <a:buFont typeface="Wingdings" panose="05000000000000000000" pitchFamily="2" charset="2"/>
              <a:buNone/>
              <a:tabLst/>
              <a:defRPr/>
            </a:pPr>
            <a:r>
              <a:rPr kumimoji="0" lang="en-US" sz="1600" b="1" i="0" u="none" strike="noStrike" kern="1200" cap="none" spc="0" normalizeH="0" baseline="0" noProof="0" dirty="0">
                <a:ln>
                  <a:noFill/>
                </a:ln>
                <a:solidFill>
                  <a:schemeClr val="tx2"/>
                </a:solidFill>
                <a:effectLst/>
                <a:uLnTx/>
                <a:uFillTx/>
                <a:latin typeface="Aptos SemiBold" panose="020B0004020202020204" pitchFamily="34" charset="0"/>
                <a:ea typeface="+mn-ea"/>
                <a:cs typeface="Segoe UI" panose="020B0502040204020203" pitchFamily="34" charset="0"/>
              </a:rPr>
              <a:t>Useful resources:</a:t>
            </a:r>
          </a:p>
          <a:p>
            <a:pPr marL="285750" marR="0" lvl="0" indent="-200025" algn="l" defTabSz="914367" rtl="0" eaLnBrk="1" fontAlgn="auto" latinLnBrk="0" hangingPunct="1">
              <a:lnSpc>
                <a:spcPct val="100000"/>
              </a:lnSpc>
              <a:spcBef>
                <a:spcPts val="2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chemeClr val="tx2"/>
                </a:solidFill>
                <a:effectLst/>
                <a:uLnTx/>
                <a:uFillTx/>
                <a:latin typeface="Aptos" panose="020B0004020202020204" pitchFamily="34" charset="0"/>
                <a:ea typeface="+mn-ea"/>
                <a:cs typeface="Segoe UI" panose="020B0502040204020203" pitchFamily="34" charset="0"/>
                <a:hlinkClick r:id="rId3">
                  <a:extLst>
                    <a:ext uri="{A12FA001-AC4F-418D-AE19-62706E023703}">
                      <ahyp:hlinkClr xmlns:ahyp="http://schemas.microsoft.com/office/drawing/2018/hyperlinkcolor" val="tx"/>
                    </a:ext>
                  </a:extLst>
                </a:hlinkClick>
              </a:rPr>
              <a:t>Create reusable component collections</a:t>
            </a:r>
            <a:endParaRPr kumimoji="0" lang="en-US" sz="1200" b="0" i="0" u="none" strike="noStrike" kern="1200" cap="none" spc="0" normalizeH="0" baseline="0" noProof="0" dirty="0">
              <a:ln>
                <a:noFill/>
              </a:ln>
              <a:solidFill>
                <a:schemeClr val="tx2"/>
              </a:solidFill>
              <a:effectLst/>
              <a:uLnTx/>
              <a:uFillTx/>
              <a:latin typeface="Aptos" panose="020B0004020202020204" pitchFamily="34" charset="0"/>
              <a:ea typeface="+mn-ea"/>
              <a:cs typeface="Segoe UI" panose="020B0502040204020203" pitchFamily="34" charset="0"/>
            </a:endParaRPr>
          </a:p>
          <a:p>
            <a:pPr marL="285750" indent="-200025" defTabSz="914367">
              <a:spcBef>
                <a:spcPts val="200"/>
              </a:spcBef>
              <a:spcAft>
                <a:spcPts val="0"/>
              </a:spcAft>
              <a:buSzTx/>
              <a:buFont typeface="Arial" panose="020B0604020202020204" pitchFamily="34" charset="0"/>
              <a:buChar char="•"/>
              <a:defRPr/>
            </a:pPr>
            <a:r>
              <a:rPr lang="en-US" sz="1200" dirty="0">
                <a:solidFill>
                  <a:schemeClr val="tx2"/>
                </a:solidFill>
                <a:latin typeface="Aptos" panose="020B0004020202020204" pitchFamily="34" charset="0"/>
                <a:hlinkClick r:id="rId4">
                  <a:extLst>
                    <a:ext uri="{A12FA001-AC4F-418D-AE19-62706E023703}">
                      <ahyp:hlinkClr xmlns:ahyp="http://schemas.microsoft.com/office/drawing/2018/hyperlinkcolor" val="tx"/>
                    </a:ext>
                  </a:extLst>
                </a:hlinkClick>
              </a:rPr>
              <a:t>How To Use Component Collections in Copilot Studio</a:t>
            </a:r>
            <a:r>
              <a:rPr lang="en-US" sz="1200" dirty="0">
                <a:solidFill>
                  <a:schemeClr val="tx2"/>
                </a:solidFill>
                <a:latin typeface="Aptos" panose="020B0004020202020204" pitchFamily="34" charset="0"/>
              </a:rPr>
              <a:t> (video)</a:t>
            </a:r>
          </a:p>
          <a:p>
            <a:pPr marL="285750" indent="-200025" defTabSz="914367">
              <a:spcBef>
                <a:spcPts val="200"/>
              </a:spcBef>
              <a:spcAft>
                <a:spcPts val="0"/>
              </a:spcAft>
              <a:buSzTx/>
              <a:buFont typeface="Arial" panose="020B0604020202020204" pitchFamily="34" charset="0"/>
              <a:buChar char="•"/>
              <a:defRPr/>
            </a:pPr>
            <a:r>
              <a:rPr lang="en-US" sz="1200" dirty="0">
                <a:solidFill>
                  <a:schemeClr val="tx2"/>
                </a:solidFill>
                <a:latin typeface="Aptos" panose="020B0004020202020204" pitchFamily="34" charset="0"/>
                <a:hlinkClick r:id="rId5">
                  <a:extLst>
                    <a:ext uri="{A12FA001-AC4F-418D-AE19-62706E023703}">
                      <ahyp:hlinkClr xmlns:ahyp="http://schemas.microsoft.com/office/drawing/2018/hyperlinkcolor" val="tx"/>
                    </a:ext>
                  </a:extLst>
                </a:hlinkClick>
              </a:rPr>
              <a:t>How To Use Component Collections &amp; Solutions To Distribute Reusable Assets for Copilot Studio</a:t>
            </a:r>
            <a:r>
              <a:rPr lang="en-US" sz="1200" dirty="0">
                <a:solidFill>
                  <a:schemeClr val="tx2"/>
                </a:solidFill>
                <a:latin typeface="Aptos" panose="020B0004020202020204" pitchFamily="34" charset="0"/>
              </a:rPr>
              <a:t> (video)</a:t>
            </a:r>
          </a:p>
          <a:p>
            <a:pPr marL="285750" indent="-200025" defTabSz="914367">
              <a:spcBef>
                <a:spcPts val="200"/>
              </a:spcBef>
              <a:spcAft>
                <a:spcPts val="0"/>
              </a:spcAft>
              <a:buSzTx/>
              <a:buFont typeface="Arial" panose="020B0604020202020204" pitchFamily="34" charset="0"/>
              <a:buChar char="•"/>
              <a:defRPr/>
            </a:pPr>
            <a:endParaRPr lang="en-US" sz="1200" dirty="0">
              <a:solidFill>
                <a:schemeClr val="tx2"/>
              </a:solidFill>
              <a:latin typeface="Aptos" panose="020B0004020202020204" pitchFamily="34" charset="0"/>
            </a:endParaRPr>
          </a:p>
        </p:txBody>
      </p:sp>
      <p:sp>
        <p:nvSpPr>
          <p:cNvPr id="4" name="TextBox 3">
            <a:extLst>
              <a:ext uri="{FF2B5EF4-FFF2-40B4-BE49-F238E27FC236}">
                <a16:creationId xmlns:a16="http://schemas.microsoft.com/office/drawing/2014/main" id="{281AA508-4072-DBB3-6354-1BAB4B796A5C}"/>
              </a:ext>
            </a:extLst>
          </p:cNvPr>
          <p:cNvSpPr txBox="1"/>
          <p:nvPr/>
        </p:nvSpPr>
        <p:spPr>
          <a:xfrm>
            <a:off x="245390" y="1442724"/>
            <a:ext cx="8579041" cy="246221"/>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lumMod val="50000"/>
                    <a:lumOff val="50000"/>
                  </a:srgbClr>
                </a:solidFill>
                <a:effectLst/>
                <a:uLnTx/>
                <a:uFillTx/>
                <a:latin typeface="Aptos" panose="020B0004020202020204" pitchFamily="34" charset="0"/>
                <a:ea typeface="+mn-ea"/>
                <a:cs typeface="+mn-cs"/>
              </a:rPr>
              <a:t>Example solution and component collection configuration</a:t>
            </a:r>
          </a:p>
        </p:txBody>
      </p:sp>
      <p:sp>
        <p:nvSpPr>
          <p:cNvPr id="30" name="Rectangle: Rounded Corners 29">
            <a:extLst>
              <a:ext uri="{FF2B5EF4-FFF2-40B4-BE49-F238E27FC236}">
                <a16:creationId xmlns:a16="http://schemas.microsoft.com/office/drawing/2014/main" id="{7D4E2E10-439A-41EF-A17B-A97E2F806627}"/>
              </a:ext>
            </a:extLst>
          </p:cNvPr>
          <p:cNvSpPr/>
          <p:nvPr/>
        </p:nvSpPr>
        <p:spPr>
          <a:xfrm>
            <a:off x="584542" y="4009863"/>
            <a:ext cx="1620000" cy="684000"/>
          </a:xfrm>
          <a:prstGeom prst="roundRect">
            <a:avLst>
              <a:gd name="adj" fmla="val 6197"/>
            </a:avLst>
          </a:prstGeom>
          <a:solidFill>
            <a:srgbClr val="CAF0FA"/>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87313" marR="0" lvl="0" indent="0" algn="l" defTabSz="914367"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000000">
                    <a:lumMod val="85000"/>
                    <a:lumOff val="15000"/>
                  </a:srgbClr>
                </a:solidFill>
                <a:effectLst/>
                <a:uLnTx/>
                <a:uFillTx/>
                <a:latin typeface="Aptos" panose="020B0004020202020204" pitchFamily="34" charset="0"/>
                <a:ea typeface="+mn-ea"/>
                <a:cs typeface="Segoe UI Semibold" panose="020B0702040204020203" pitchFamily="34" charset="0"/>
              </a:rPr>
              <a:t>IT Collection</a:t>
            </a:r>
          </a:p>
          <a:p>
            <a:pPr marL="355600" marR="0" lvl="0" indent="-173038" algn="l" defTabSz="914367"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050" b="0" i="0" u="none" strike="noStrike" kern="1200" cap="none" spc="0" normalizeH="0" baseline="0" noProof="0">
                <a:ln>
                  <a:noFill/>
                </a:ln>
                <a:solidFill>
                  <a:srgbClr val="000000">
                    <a:lumMod val="85000"/>
                    <a:lumOff val="15000"/>
                  </a:srgbClr>
                </a:solidFill>
                <a:effectLst/>
                <a:uLnTx/>
                <a:uFillTx/>
                <a:latin typeface="Aptos SemiBold" panose="020B0004020202020204" pitchFamily="34" charset="0"/>
                <a:ea typeface="+mn-ea"/>
                <a:cs typeface="Segoe UI Semibold" panose="020B0702040204020203" pitchFamily="34" charset="0"/>
              </a:rPr>
              <a:t>IT Topics</a:t>
            </a:r>
          </a:p>
          <a:p>
            <a:pPr marL="355600" marR="0" lvl="0" indent="-173038" algn="l" defTabSz="914367"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050" b="0" i="0" u="none" strike="noStrike" kern="1200" cap="none" spc="0" normalizeH="0" baseline="0" noProof="0">
                <a:ln>
                  <a:noFill/>
                </a:ln>
                <a:solidFill>
                  <a:srgbClr val="000000">
                    <a:lumMod val="85000"/>
                    <a:lumOff val="15000"/>
                  </a:srgbClr>
                </a:solidFill>
                <a:effectLst/>
                <a:uLnTx/>
                <a:uFillTx/>
                <a:latin typeface="Aptos SemiBold" panose="020B0004020202020204" pitchFamily="34" charset="0"/>
                <a:ea typeface="+mn-ea"/>
                <a:cs typeface="Segoe UI Semibold" panose="020B0702040204020203" pitchFamily="34" charset="0"/>
              </a:rPr>
              <a:t>IT Actions</a:t>
            </a:r>
          </a:p>
          <a:p>
            <a:pPr marL="355600" marR="0" lvl="0" indent="-173038" algn="l" defTabSz="914367"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050" b="0" i="0" u="none" strike="noStrike" kern="1200" cap="none" spc="0" normalizeH="0" baseline="0" noProof="0">
                <a:ln>
                  <a:noFill/>
                </a:ln>
                <a:solidFill>
                  <a:srgbClr val="000000">
                    <a:lumMod val="85000"/>
                    <a:lumOff val="15000"/>
                  </a:srgbClr>
                </a:solidFill>
                <a:effectLst/>
                <a:uLnTx/>
                <a:uFillTx/>
                <a:latin typeface="Aptos SemiBold" panose="020B0004020202020204" pitchFamily="34" charset="0"/>
                <a:ea typeface="+mn-ea"/>
                <a:cs typeface="Segoe UI Semibold" panose="020B0702040204020203" pitchFamily="34" charset="0"/>
              </a:rPr>
              <a:t>IT Knowledge</a:t>
            </a:r>
          </a:p>
        </p:txBody>
      </p:sp>
      <p:pic>
        <p:nvPicPr>
          <p:cNvPr id="33" name="Graphic 32" descr="Unlock outline">
            <a:extLst>
              <a:ext uri="{FF2B5EF4-FFF2-40B4-BE49-F238E27FC236}">
                <a16:creationId xmlns:a16="http://schemas.microsoft.com/office/drawing/2014/main" id="{8DDC1256-A53B-848E-92DD-C1A9BAEA6A88}"/>
              </a:ext>
            </a:extLst>
          </p:cNvPr>
          <p:cNvPicPr>
            <a:picLocks noChangeAspect="1"/>
          </p:cNvPicPr>
          <p:nvPr/>
        </p:nvPicPr>
        <p:blipFill>
          <a:blip r:embed="rId6" cstate="hqprint">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965342" y="4453236"/>
            <a:ext cx="216000" cy="219720"/>
          </a:xfrm>
          <a:prstGeom prst="rect">
            <a:avLst/>
          </a:prstGeom>
        </p:spPr>
      </p:pic>
      <p:sp>
        <p:nvSpPr>
          <p:cNvPr id="35" name="TextBox 34">
            <a:extLst>
              <a:ext uri="{FF2B5EF4-FFF2-40B4-BE49-F238E27FC236}">
                <a16:creationId xmlns:a16="http://schemas.microsoft.com/office/drawing/2014/main" id="{A1CE72C8-B553-CC7D-9042-4E9028230A66}"/>
              </a:ext>
            </a:extLst>
          </p:cNvPr>
          <p:cNvSpPr txBox="1"/>
          <p:nvPr/>
        </p:nvSpPr>
        <p:spPr>
          <a:xfrm>
            <a:off x="1842352" y="3985643"/>
            <a:ext cx="334639" cy="201343"/>
          </a:xfrm>
          <a:prstGeom prst="rect">
            <a:avLst/>
          </a:prstGeom>
          <a:noFill/>
        </p:spPr>
        <p:txBody>
          <a:bodyPr wrap="square" lIns="0" tIns="36000" rIns="36000" bIns="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lumMod val="65000"/>
                    <a:lumOff val="35000"/>
                  </a:srgbClr>
                </a:solidFill>
                <a:effectLst/>
                <a:uLnTx/>
                <a:uFillTx/>
                <a:latin typeface="Aptos SemiBold" panose="020B0004020202020204" pitchFamily="34" charset="0"/>
                <a:ea typeface="+mn-ea"/>
                <a:cs typeface="Segoe UI Semibold" panose="020B0702040204020203" pitchFamily="34" charset="0"/>
              </a:rPr>
              <a:t>1.5</a:t>
            </a:r>
            <a:endParaRPr kumimoji="0" lang="en-US" sz="1050" b="0" i="0" u="none" strike="noStrike" kern="1200" cap="none" spc="0" normalizeH="0" baseline="0" noProof="0">
              <a:ln>
                <a:noFill/>
              </a:ln>
              <a:solidFill>
                <a:srgbClr val="FFFFFF"/>
              </a:solidFill>
              <a:effectLst/>
              <a:uLnTx/>
              <a:uFillTx/>
              <a:latin typeface="Segoe UI"/>
              <a:ea typeface="+mn-ea"/>
              <a:cs typeface="+mn-cs"/>
            </a:endParaRPr>
          </a:p>
        </p:txBody>
      </p:sp>
      <p:sp>
        <p:nvSpPr>
          <p:cNvPr id="50" name="Rectangle: Rounded Corners 49">
            <a:extLst>
              <a:ext uri="{FF2B5EF4-FFF2-40B4-BE49-F238E27FC236}">
                <a16:creationId xmlns:a16="http://schemas.microsoft.com/office/drawing/2014/main" id="{66471D00-2342-6021-9461-AAA3ECF595B8}"/>
              </a:ext>
            </a:extLst>
          </p:cNvPr>
          <p:cNvSpPr/>
          <p:nvPr/>
        </p:nvSpPr>
        <p:spPr>
          <a:xfrm>
            <a:off x="2499186" y="2851731"/>
            <a:ext cx="1800000" cy="684000"/>
          </a:xfrm>
          <a:prstGeom prst="roundRect">
            <a:avLst>
              <a:gd name="adj" fmla="val 7646"/>
            </a:avLst>
          </a:prstGeom>
          <a:solidFill>
            <a:srgbClr val="CAF0FA"/>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87313" marR="0" lvl="0" indent="0" algn="l" defTabSz="914367"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chemeClr val="tx2"/>
                </a:solidFill>
                <a:effectLst/>
                <a:uLnTx/>
                <a:uFillTx/>
                <a:latin typeface="Aptos" panose="020B0004020202020204" pitchFamily="34" charset="0"/>
                <a:ea typeface="+mn-ea"/>
                <a:cs typeface="Segoe UI Semibold" panose="020B0702040204020203" pitchFamily="34" charset="0"/>
              </a:rPr>
              <a:t>Contoso Agent</a:t>
            </a:r>
          </a:p>
          <a:p>
            <a:pPr marL="355600" marR="0" lvl="0" indent="-173038" algn="l" defTabSz="914367"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050" b="0" i="0" u="none" strike="noStrike" kern="1200" cap="none" spc="0" normalizeH="0" baseline="0" noProof="0">
                <a:ln>
                  <a:noFill/>
                </a:ln>
                <a:solidFill>
                  <a:schemeClr val="tx2"/>
                </a:solidFill>
                <a:effectLst/>
                <a:uLnTx/>
                <a:uFillTx/>
                <a:latin typeface="Aptos SemiBold" panose="020B0004020202020204" pitchFamily="34" charset="0"/>
                <a:ea typeface="+mn-ea"/>
                <a:cs typeface="Segoe UI Semibold" panose="020B0702040204020203" pitchFamily="34" charset="0"/>
              </a:rPr>
              <a:t>Contoso Topics</a:t>
            </a:r>
          </a:p>
          <a:p>
            <a:pPr marL="355600" marR="0" lvl="0" indent="-173038" algn="l" defTabSz="914367"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050" b="0" i="0" u="none" strike="noStrike" kern="1200" cap="none" spc="0" normalizeH="0" baseline="0" noProof="0">
                <a:ln>
                  <a:noFill/>
                </a:ln>
                <a:solidFill>
                  <a:schemeClr val="tx2"/>
                </a:solidFill>
                <a:effectLst/>
                <a:uLnTx/>
                <a:uFillTx/>
                <a:latin typeface="Aptos SemiBold" panose="020B0004020202020204" pitchFamily="34" charset="0"/>
                <a:ea typeface="+mn-ea"/>
                <a:cs typeface="Segoe UI Semibold" panose="020B0702040204020203" pitchFamily="34" charset="0"/>
              </a:rPr>
              <a:t>Contoso Actions</a:t>
            </a:r>
          </a:p>
          <a:p>
            <a:pPr marL="355600" marR="0" lvl="0" indent="-173038" algn="l" defTabSz="914367"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050" b="0" i="0" u="none" strike="noStrike" kern="1200" cap="none" spc="0" normalizeH="0" baseline="0" noProof="0">
                <a:ln>
                  <a:noFill/>
                </a:ln>
                <a:solidFill>
                  <a:schemeClr val="tx2"/>
                </a:solidFill>
                <a:effectLst/>
                <a:uLnTx/>
                <a:uFillTx/>
                <a:latin typeface="Aptos SemiBold" panose="020B0004020202020204" pitchFamily="34" charset="0"/>
                <a:ea typeface="+mn-ea"/>
                <a:cs typeface="Segoe UI Semibold" panose="020B0702040204020203" pitchFamily="34" charset="0"/>
              </a:rPr>
              <a:t>Contoso Knowledge</a:t>
            </a:r>
          </a:p>
        </p:txBody>
      </p:sp>
      <p:sp>
        <p:nvSpPr>
          <p:cNvPr id="51" name="TextBox 50">
            <a:extLst>
              <a:ext uri="{FF2B5EF4-FFF2-40B4-BE49-F238E27FC236}">
                <a16:creationId xmlns:a16="http://schemas.microsoft.com/office/drawing/2014/main" id="{68A352CF-8127-F7B7-E654-E31C932D066D}"/>
              </a:ext>
            </a:extLst>
          </p:cNvPr>
          <p:cNvSpPr txBox="1"/>
          <p:nvPr/>
        </p:nvSpPr>
        <p:spPr>
          <a:xfrm>
            <a:off x="3964547" y="2847716"/>
            <a:ext cx="334639" cy="197934"/>
          </a:xfrm>
          <a:prstGeom prst="rect">
            <a:avLst/>
          </a:prstGeom>
          <a:noFill/>
        </p:spPr>
        <p:txBody>
          <a:bodyPr wrap="square" lIns="0" tIns="36000" rIns="36000" bIns="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chemeClr val="tx2"/>
                </a:solidFill>
                <a:effectLst/>
                <a:uLnTx/>
                <a:uFillTx/>
                <a:latin typeface="Aptos SemiBold" panose="020B0004020202020204" pitchFamily="34" charset="0"/>
                <a:ea typeface="+mn-ea"/>
                <a:cs typeface="Segoe UI Semibold" panose="020B0702040204020203" pitchFamily="34" charset="0"/>
              </a:rPr>
              <a:t>1.1</a:t>
            </a:r>
            <a:endParaRPr kumimoji="0" lang="en-US" sz="1050" b="0" i="0" u="none" strike="noStrike" kern="1200" cap="none" spc="0" normalizeH="0" baseline="0" noProof="0">
              <a:ln>
                <a:noFill/>
              </a:ln>
              <a:solidFill>
                <a:schemeClr val="tx2"/>
              </a:solidFill>
              <a:effectLst/>
              <a:uLnTx/>
              <a:uFillTx/>
              <a:latin typeface="Segoe UI"/>
              <a:ea typeface="+mn-ea"/>
              <a:cs typeface="+mn-cs"/>
            </a:endParaRPr>
          </a:p>
        </p:txBody>
      </p:sp>
      <p:sp>
        <p:nvSpPr>
          <p:cNvPr id="1030" name="Rectangle: Rounded Corners 1029">
            <a:extLst>
              <a:ext uri="{FF2B5EF4-FFF2-40B4-BE49-F238E27FC236}">
                <a16:creationId xmlns:a16="http://schemas.microsoft.com/office/drawing/2014/main" id="{9A1701D5-FC8A-2FB2-1AED-BF7C5646D533}"/>
              </a:ext>
            </a:extLst>
          </p:cNvPr>
          <p:cNvSpPr/>
          <p:nvPr/>
        </p:nvSpPr>
        <p:spPr>
          <a:xfrm>
            <a:off x="4617030" y="2848710"/>
            <a:ext cx="1800000" cy="684000"/>
          </a:xfrm>
          <a:prstGeom prst="roundRect">
            <a:avLst>
              <a:gd name="adj" fmla="val 7646"/>
            </a:avLst>
          </a:prstGeom>
          <a:solidFill>
            <a:srgbClr val="CAF0FA"/>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87313" marR="0" lvl="0" indent="0" algn="l" defTabSz="914367"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chemeClr val="tx2"/>
                </a:solidFill>
                <a:effectLst/>
                <a:uLnTx/>
                <a:uFillTx/>
                <a:latin typeface="Aptos" panose="020B0004020202020204" pitchFamily="34" charset="0"/>
                <a:ea typeface="+mn-ea"/>
                <a:cs typeface="Segoe UI Semibold" panose="020B0702040204020203" pitchFamily="34" charset="0"/>
              </a:rPr>
              <a:t>Contoso Agent</a:t>
            </a:r>
          </a:p>
          <a:p>
            <a:pPr marL="355600" marR="0" lvl="0" indent="-173038" algn="l" defTabSz="914367"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050" b="0" i="0" u="none" strike="noStrike" kern="1200" cap="none" spc="0" normalizeH="0" baseline="0" noProof="0">
                <a:ln>
                  <a:noFill/>
                </a:ln>
                <a:solidFill>
                  <a:schemeClr val="tx2"/>
                </a:solidFill>
                <a:effectLst/>
                <a:uLnTx/>
                <a:uFillTx/>
                <a:latin typeface="Aptos SemiBold" panose="020B0004020202020204" pitchFamily="34" charset="0"/>
                <a:ea typeface="+mn-ea"/>
                <a:cs typeface="Segoe UI Semibold" panose="020B0702040204020203" pitchFamily="34" charset="0"/>
              </a:rPr>
              <a:t>Contoso Topics</a:t>
            </a:r>
          </a:p>
          <a:p>
            <a:pPr marL="355600" marR="0" lvl="0" indent="-173038" algn="l" defTabSz="914367"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050" b="0" i="0" u="none" strike="noStrike" kern="1200" cap="none" spc="0" normalizeH="0" baseline="0" noProof="0">
                <a:ln>
                  <a:noFill/>
                </a:ln>
                <a:solidFill>
                  <a:schemeClr val="tx2"/>
                </a:solidFill>
                <a:effectLst/>
                <a:uLnTx/>
                <a:uFillTx/>
                <a:latin typeface="Aptos SemiBold" panose="020B0004020202020204" pitchFamily="34" charset="0"/>
                <a:ea typeface="+mn-ea"/>
                <a:cs typeface="Segoe UI Semibold" panose="020B0702040204020203" pitchFamily="34" charset="0"/>
              </a:rPr>
              <a:t>Contoso Actions</a:t>
            </a:r>
          </a:p>
          <a:p>
            <a:pPr marL="355600" marR="0" lvl="0" indent="-173038" algn="l" defTabSz="914367"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050" b="0" i="0" u="none" strike="noStrike" kern="1200" cap="none" spc="0" normalizeH="0" baseline="0" noProof="0">
                <a:ln>
                  <a:noFill/>
                </a:ln>
                <a:solidFill>
                  <a:schemeClr val="tx2"/>
                </a:solidFill>
                <a:effectLst/>
                <a:uLnTx/>
                <a:uFillTx/>
                <a:latin typeface="Aptos SemiBold" panose="020B0004020202020204" pitchFamily="34" charset="0"/>
                <a:ea typeface="+mn-ea"/>
                <a:cs typeface="Segoe UI Semibold" panose="020B0702040204020203" pitchFamily="34" charset="0"/>
              </a:rPr>
              <a:t>Contoso Knowledge</a:t>
            </a:r>
          </a:p>
        </p:txBody>
      </p:sp>
      <p:sp>
        <p:nvSpPr>
          <p:cNvPr id="1044" name="TextBox 1043">
            <a:extLst>
              <a:ext uri="{FF2B5EF4-FFF2-40B4-BE49-F238E27FC236}">
                <a16:creationId xmlns:a16="http://schemas.microsoft.com/office/drawing/2014/main" id="{C297A297-CD56-BA20-76BA-5B0BBE2F273F}"/>
              </a:ext>
            </a:extLst>
          </p:cNvPr>
          <p:cNvSpPr txBox="1"/>
          <p:nvPr/>
        </p:nvSpPr>
        <p:spPr>
          <a:xfrm>
            <a:off x="6082391" y="2813992"/>
            <a:ext cx="334639" cy="197934"/>
          </a:xfrm>
          <a:prstGeom prst="rect">
            <a:avLst/>
          </a:prstGeom>
          <a:noFill/>
        </p:spPr>
        <p:txBody>
          <a:bodyPr wrap="square" lIns="0" tIns="36000" rIns="36000" bIns="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chemeClr val="tx2"/>
                </a:solidFill>
                <a:effectLst/>
                <a:uLnTx/>
                <a:uFillTx/>
                <a:latin typeface="Aptos SemiBold" panose="020B0004020202020204" pitchFamily="34" charset="0"/>
                <a:ea typeface="+mn-ea"/>
                <a:cs typeface="Segoe UI Semibold" panose="020B0702040204020203" pitchFamily="34" charset="0"/>
              </a:rPr>
              <a:t>1.1</a:t>
            </a:r>
            <a:endParaRPr kumimoji="0" lang="en-US" sz="1050" b="0" i="0" u="none" strike="noStrike" kern="1200" cap="none" spc="0" normalizeH="0" baseline="0" noProof="0">
              <a:ln>
                <a:noFill/>
              </a:ln>
              <a:solidFill>
                <a:schemeClr val="tx2"/>
              </a:solidFill>
              <a:effectLst/>
              <a:uLnTx/>
              <a:uFillTx/>
              <a:latin typeface="Segoe UI"/>
              <a:ea typeface="+mn-ea"/>
              <a:cs typeface="+mn-cs"/>
            </a:endParaRPr>
          </a:p>
        </p:txBody>
      </p:sp>
      <p:pic>
        <p:nvPicPr>
          <p:cNvPr id="54" name="Graphic 53" descr="Lock with solid fill">
            <a:extLst>
              <a:ext uri="{FF2B5EF4-FFF2-40B4-BE49-F238E27FC236}">
                <a16:creationId xmlns:a16="http://schemas.microsoft.com/office/drawing/2014/main" id="{46AA8C39-4099-4B11-04C9-2E9CDC647ACA}"/>
              </a:ext>
            </a:extLst>
          </p:cNvPr>
          <p:cNvPicPr>
            <a:picLocks noChangeAspect="1"/>
          </p:cNvPicPr>
          <p:nvPr/>
        </p:nvPicPr>
        <p:blipFill>
          <a:blip r:embed="rId8" cstate="hqprint">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6194929" y="3280448"/>
            <a:ext cx="216000" cy="216000"/>
          </a:xfrm>
          <a:prstGeom prst="rect">
            <a:avLst/>
          </a:prstGeom>
        </p:spPr>
      </p:pic>
      <p:sp>
        <p:nvSpPr>
          <p:cNvPr id="1067" name="Rectangle: Rounded Corners 1066">
            <a:extLst>
              <a:ext uri="{FF2B5EF4-FFF2-40B4-BE49-F238E27FC236}">
                <a16:creationId xmlns:a16="http://schemas.microsoft.com/office/drawing/2014/main" id="{E93AB5EA-B3E1-C9C1-3235-EC6737B06F52}"/>
              </a:ext>
            </a:extLst>
          </p:cNvPr>
          <p:cNvSpPr/>
          <p:nvPr/>
        </p:nvSpPr>
        <p:spPr>
          <a:xfrm>
            <a:off x="6734875" y="2848710"/>
            <a:ext cx="1800000" cy="684000"/>
          </a:xfrm>
          <a:prstGeom prst="roundRect">
            <a:avLst>
              <a:gd name="adj" fmla="val 7646"/>
            </a:avLst>
          </a:prstGeom>
          <a:solidFill>
            <a:srgbClr val="CAF0FA"/>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87313" marR="0" lvl="0" indent="0" algn="l" defTabSz="914367"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chemeClr val="tx2"/>
                </a:solidFill>
                <a:effectLst/>
                <a:uLnTx/>
                <a:uFillTx/>
                <a:latin typeface="Aptos" panose="020B0004020202020204" pitchFamily="34" charset="0"/>
                <a:ea typeface="+mn-ea"/>
                <a:cs typeface="Segoe UI Semibold" panose="020B0702040204020203" pitchFamily="34" charset="0"/>
              </a:rPr>
              <a:t>Contoso Agent</a:t>
            </a:r>
          </a:p>
          <a:p>
            <a:pPr marL="355600" marR="0" lvl="0" indent="-173038" algn="l" defTabSz="914367"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050" b="0" i="0" u="none" strike="noStrike" kern="1200" cap="none" spc="0" normalizeH="0" baseline="0" noProof="0">
                <a:ln>
                  <a:noFill/>
                </a:ln>
                <a:solidFill>
                  <a:schemeClr val="tx2"/>
                </a:solidFill>
                <a:effectLst/>
                <a:uLnTx/>
                <a:uFillTx/>
                <a:latin typeface="Aptos SemiBold" panose="020B0004020202020204" pitchFamily="34" charset="0"/>
                <a:ea typeface="+mn-ea"/>
                <a:cs typeface="Segoe UI Semibold" panose="020B0702040204020203" pitchFamily="34" charset="0"/>
              </a:rPr>
              <a:t>Contoso Topics</a:t>
            </a:r>
          </a:p>
          <a:p>
            <a:pPr marL="355600" marR="0" lvl="0" indent="-173038" algn="l" defTabSz="914367"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050" b="0" i="0" u="none" strike="noStrike" kern="1200" cap="none" spc="0" normalizeH="0" baseline="0" noProof="0">
                <a:ln>
                  <a:noFill/>
                </a:ln>
                <a:solidFill>
                  <a:schemeClr val="tx2"/>
                </a:solidFill>
                <a:effectLst/>
                <a:uLnTx/>
                <a:uFillTx/>
                <a:latin typeface="Aptos SemiBold" panose="020B0004020202020204" pitchFamily="34" charset="0"/>
                <a:ea typeface="+mn-ea"/>
                <a:cs typeface="Segoe UI Semibold" panose="020B0702040204020203" pitchFamily="34" charset="0"/>
              </a:rPr>
              <a:t>Contoso Actions</a:t>
            </a:r>
          </a:p>
          <a:p>
            <a:pPr marL="355600" marR="0" lvl="0" indent="-173038" algn="l" defTabSz="914367"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050" b="0" i="0" u="none" strike="noStrike" kern="1200" cap="none" spc="0" normalizeH="0" baseline="0" noProof="0">
                <a:ln>
                  <a:noFill/>
                </a:ln>
                <a:solidFill>
                  <a:schemeClr val="tx2"/>
                </a:solidFill>
                <a:effectLst/>
                <a:uLnTx/>
                <a:uFillTx/>
                <a:latin typeface="Aptos SemiBold" panose="020B0004020202020204" pitchFamily="34" charset="0"/>
                <a:ea typeface="+mn-ea"/>
                <a:cs typeface="Segoe UI Semibold" panose="020B0702040204020203" pitchFamily="34" charset="0"/>
              </a:rPr>
              <a:t>Contoso Knowledge</a:t>
            </a:r>
          </a:p>
        </p:txBody>
      </p:sp>
      <p:sp>
        <p:nvSpPr>
          <p:cNvPr id="1070" name="TextBox 1069">
            <a:extLst>
              <a:ext uri="{FF2B5EF4-FFF2-40B4-BE49-F238E27FC236}">
                <a16:creationId xmlns:a16="http://schemas.microsoft.com/office/drawing/2014/main" id="{F617BD32-CBEF-D48E-CB6C-66297A08250D}"/>
              </a:ext>
            </a:extLst>
          </p:cNvPr>
          <p:cNvSpPr txBox="1"/>
          <p:nvPr/>
        </p:nvSpPr>
        <p:spPr>
          <a:xfrm>
            <a:off x="8200236" y="2813992"/>
            <a:ext cx="334639" cy="197934"/>
          </a:xfrm>
          <a:prstGeom prst="rect">
            <a:avLst/>
          </a:prstGeom>
          <a:noFill/>
        </p:spPr>
        <p:txBody>
          <a:bodyPr wrap="square" lIns="0" tIns="36000" rIns="36000" bIns="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chemeClr val="tx2"/>
                </a:solidFill>
                <a:effectLst/>
                <a:uLnTx/>
                <a:uFillTx/>
                <a:latin typeface="Aptos SemiBold" panose="020B0004020202020204" pitchFamily="34" charset="0"/>
                <a:ea typeface="+mn-ea"/>
                <a:cs typeface="Segoe UI Semibold" panose="020B0702040204020203" pitchFamily="34" charset="0"/>
              </a:rPr>
              <a:t>1.0</a:t>
            </a:r>
            <a:endParaRPr kumimoji="0" lang="en-US" sz="1050" b="0" i="0" u="none" strike="noStrike" kern="1200" cap="none" spc="0" normalizeH="0" baseline="0" noProof="0">
              <a:ln>
                <a:noFill/>
              </a:ln>
              <a:solidFill>
                <a:schemeClr val="tx2"/>
              </a:solidFill>
              <a:effectLst/>
              <a:uLnTx/>
              <a:uFillTx/>
              <a:latin typeface="Segoe UI"/>
              <a:ea typeface="+mn-ea"/>
              <a:cs typeface="+mn-cs"/>
            </a:endParaRPr>
          </a:p>
        </p:txBody>
      </p:sp>
      <p:pic>
        <p:nvPicPr>
          <p:cNvPr id="1064" name="Graphic 1063" descr="Lock with solid fill">
            <a:extLst>
              <a:ext uri="{FF2B5EF4-FFF2-40B4-BE49-F238E27FC236}">
                <a16:creationId xmlns:a16="http://schemas.microsoft.com/office/drawing/2014/main" id="{F4F3E026-9091-3CB8-B2C1-07796F12C1AD}"/>
              </a:ext>
            </a:extLst>
          </p:cNvPr>
          <p:cNvPicPr>
            <a:picLocks noChangeAspect="1"/>
          </p:cNvPicPr>
          <p:nvPr/>
        </p:nvPicPr>
        <p:blipFill>
          <a:blip r:embed="rId8" cstate="hqprint">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8312774" y="3280448"/>
            <a:ext cx="216000" cy="216000"/>
          </a:xfrm>
          <a:prstGeom prst="rect">
            <a:avLst/>
          </a:prstGeom>
        </p:spPr>
      </p:pic>
      <p:sp>
        <p:nvSpPr>
          <p:cNvPr id="193" name="Rectangle: Rounded Corners 192">
            <a:extLst>
              <a:ext uri="{FF2B5EF4-FFF2-40B4-BE49-F238E27FC236}">
                <a16:creationId xmlns:a16="http://schemas.microsoft.com/office/drawing/2014/main" id="{8D499462-AA33-ABE8-FAB4-098C79FA9FB3}"/>
              </a:ext>
            </a:extLst>
          </p:cNvPr>
          <p:cNvSpPr/>
          <p:nvPr/>
        </p:nvSpPr>
        <p:spPr>
          <a:xfrm>
            <a:off x="2692564" y="4008470"/>
            <a:ext cx="1620000" cy="684000"/>
          </a:xfrm>
          <a:prstGeom prst="roundRect">
            <a:avLst>
              <a:gd name="adj" fmla="val 6197"/>
            </a:avLst>
          </a:prstGeom>
          <a:solidFill>
            <a:srgbClr val="CAF0FA"/>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87313" marR="0" lvl="0" indent="0" algn="l" defTabSz="914367"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000000">
                    <a:lumMod val="85000"/>
                    <a:lumOff val="15000"/>
                  </a:srgbClr>
                </a:solidFill>
                <a:effectLst/>
                <a:uLnTx/>
                <a:uFillTx/>
                <a:latin typeface="Aptos" panose="020B0004020202020204" pitchFamily="34" charset="0"/>
                <a:ea typeface="+mn-ea"/>
                <a:cs typeface="Segoe UI Semibold" panose="020B0702040204020203" pitchFamily="34" charset="0"/>
              </a:rPr>
              <a:t>IT Collection</a:t>
            </a:r>
          </a:p>
          <a:p>
            <a:pPr marL="355600" marR="0" lvl="0" indent="-173038" algn="l" defTabSz="914367"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050" b="0" i="0" u="none" strike="noStrike" kern="1200" cap="none" spc="0" normalizeH="0" baseline="0" noProof="0">
                <a:ln>
                  <a:noFill/>
                </a:ln>
                <a:solidFill>
                  <a:srgbClr val="000000">
                    <a:lumMod val="85000"/>
                    <a:lumOff val="15000"/>
                  </a:srgbClr>
                </a:solidFill>
                <a:effectLst/>
                <a:uLnTx/>
                <a:uFillTx/>
                <a:latin typeface="Aptos SemiBold" panose="020B0004020202020204" pitchFamily="34" charset="0"/>
                <a:ea typeface="+mn-ea"/>
                <a:cs typeface="Segoe UI Semibold" panose="020B0702040204020203" pitchFamily="34" charset="0"/>
              </a:rPr>
              <a:t>IT Topics</a:t>
            </a:r>
          </a:p>
          <a:p>
            <a:pPr marL="355600" marR="0" lvl="0" indent="-173038" algn="l" defTabSz="914367"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050" b="0" i="0" u="none" strike="noStrike" kern="1200" cap="none" spc="0" normalizeH="0" baseline="0" noProof="0">
                <a:ln>
                  <a:noFill/>
                </a:ln>
                <a:solidFill>
                  <a:srgbClr val="000000">
                    <a:lumMod val="85000"/>
                    <a:lumOff val="15000"/>
                  </a:srgbClr>
                </a:solidFill>
                <a:effectLst/>
                <a:uLnTx/>
                <a:uFillTx/>
                <a:latin typeface="Aptos SemiBold" panose="020B0004020202020204" pitchFamily="34" charset="0"/>
                <a:ea typeface="+mn-ea"/>
                <a:cs typeface="Segoe UI Semibold" panose="020B0702040204020203" pitchFamily="34" charset="0"/>
              </a:rPr>
              <a:t>IT Actions</a:t>
            </a:r>
          </a:p>
          <a:p>
            <a:pPr marL="355600" marR="0" lvl="0" indent="-173038" algn="l" defTabSz="914367"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050" b="0" i="0" u="none" strike="noStrike" kern="1200" cap="none" spc="0" normalizeH="0" baseline="0" noProof="0">
                <a:ln>
                  <a:noFill/>
                </a:ln>
                <a:solidFill>
                  <a:srgbClr val="000000">
                    <a:lumMod val="85000"/>
                    <a:lumOff val="15000"/>
                  </a:srgbClr>
                </a:solidFill>
                <a:effectLst/>
                <a:uLnTx/>
                <a:uFillTx/>
                <a:latin typeface="Aptos SemiBold" panose="020B0004020202020204" pitchFamily="34" charset="0"/>
                <a:ea typeface="+mn-ea"/>
                <a:cs typeface="Segoe UI Semibold" panose="020B0702040204020203" pitchFamily="34" charset="0"/>
              </a:rPr>
              <a:t>IT Knowledge</a:t>
            </a:r>
          </a:p>
        </p:txBody>
      </p:sp>
      <p:pic>
        <p:nvPicPr>
          <p:cNvPr id="194" name="Graphic 193" descr="Lock with solid fill">
            <a:extLst>
              <a:ext uri="{FF2B5EF4-FFF2-40B4-BE49-F238E27FC236}">
                <a16:creationId xmlns:a16="http://schemas.microsoft.com/office/drawing/2014/main" id="{2634F513-1CEA-7A63-16FA-6B09375B1277}"/>
              </a:ext>
            </a:extLst>
          </p:cNvPr>
          <p:cNvPicPr>
            <a:picLocks noChangeAspect="1"/>
          </p:cNvPicPr>
          <p:nvPr/>
        </p:nvPicPr>
        <p:blipFill>
          <a:blip r:embed="rId8" cstate="hqprint">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4081561" y="4473937"/>
            <a:ext cx="216000" cy="220160"/>
          </a:xfrm>
          <a:prstGeom prst="rect">
            <a:avLst/>
          </a:prstGeom>
        </p:spPr>
      </p:pic>
      <p:sp>
        <p:nvSpPr>
          <p:cNvPr id="195" name="TextBox 194">
            <a:extLst>
              <a:ext uri="{FF2B5EF4-FFF2-40B4-BE49-F238E27FC236}">
                <a16:creationId xmlns:a16="http://schemas.microsoft.com/office/drawing/2014/main" id="{3468C0AD-0E37-5B56-0BF4-514CFBA7FF00}"/>
              </a:ext>
            </a:extLst>
          </p:cNvPr>
          <p:cNvSpPr txBox="1"/>
          <p:nvPr/>
        </p:nvSpPr>
        <p:spPr>
          <a:xfrm>
            <a:off x="3957386" y="3985644"/>
            <a:ext cx="334639" cy="201746"/>
          </a:xfrm>
          <a:prstGeom prst="rect">
            <a:avLst/>
          </a:prstGeom>
          <a:noFill/>
        </p:spPr>
        <p:txBody>
          <a:bodyPr wrap="square" lIns="0" tIns="36000" rIns="36000" bIns="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lumMod val="65000"/>
                    <a:lumOff val="35000"/>
                  </a:srgbClr>
                </a:solidFill>
                <a:effectLst/>
                <a:uLnTx/>
                <a:uFillTx/>
                <a:latin typeface="Aptos SemiBold" panose="020B0004020202020204" pitchFamily="34" charset="0"/>
                <a:ea typeface="+mn-ea"/>
                <a:cs typeface="Segoe UI Semibold" panose="020B0702040204020203" pitchFamily="34" charset="0"/>
              </a:rPr>
              <a:t>1.5</a:t>
            </a:r>
            <a:endParaRPr kumimoji="0" lang="en-US" sz="1050" b="0" i="0" u="none" strike="noStrike" kern="1200" cap="none" spc="0" normalizeH="0" baseline="0" noProof="0">
              <a:ln>
                <a:noFill/>
              </a:ln>
              <a:solidFill>
                <a:srgbClr val="FFFFFF"/>
              </a:solidFill>
              <a:effectLst/>
              <a:uLnTx/>
              <a:uFillTx/>
              <a:latin typeface="Segoe UI"/>
              <a:ea typeface="+mn-ea"/>
              <a:cs typeface="+mn-cs"/>
            </a:endParaRPr>
          </a:p>
        </p:txBody>
      </p:sp>
      <p:sp>
        <p:nvSpPr>
          <p:cNvPr id="197" name="Rectangle: Rounded Corners 196">
            <a:extLst>
              <a:ext uri="{FF2B5EF4-FFF2-40B4-BE49-F238E27FC236}">
                <a16:creationId xmlns:a16="http://schemas.microsoft.com/office/drawing/2014/main" id="{2CF4696E-BE71-02DE-321A-96444419F853}"/>
              </a:ext>
            </a:extLst>
          </p:cNvPr>
          <p:cNvSpPr/>
          <p:nvPr/>
        </p:nvSpPr>
        <p:spPr>
          <a:xfrm>
            <a:off x="4819341" y="4008470"/>
            <a:ext cx="1620000" cy="684000"/>
          </a:xfrm>
          <a:prstGeom prst="roundRect">
            <a:avLst>
              <a:gd name="adj" fmla="val 6197"/>
            </a:avLst>
          </a:prstGeom>
          <a:solidFill>
            <a:srgbClr val="CAF0FA"/>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87313" marR="0" lvl="0" indent="0" algn="l" defTabSz="914367"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000000">
                    <a:lumMod val="85000"/>
                    <a:lumOff val="15000"/>
                  </a:srgbClr>
                </a:solidFill>
                <a:effectLst/>
                <a:uLnTx/>
                <a:uFillTx/>
                <a:latin typeface="Aptos" panose="020B0004020202020204" pitchFamily="34" charset="0"/>
                <a:ea typeface="+mn-ea"/>
                <a:cs typeface="Segoe UI Semibold" panose="020B0702040204020203" pitchFamily="34" charset="0"/>
              </a:rPr>
              <a:t>IT Collection</a:t>
            </a:r>
          </a:p>
          <a:p>
            <a:pPr marL="355600" marR="0" lvl="0" indent="-173038" algn="l" defTabSz="914367"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050" b="0" i="0" u="none" strike="noStrike" kern="1200" cap="none" spc="0" normalizeH="0" baseline="0" noProof="0">
                <a:ln>
                  <a:noFill/>
                </a:ln>
                <a:solidFill>
                  <a:srgbClr val="000000">
                    <a:lumMod val="85000"/>
                    <a:lumOff val="15000"/>
                  </a:srgbClr>
                </a:solidFill>
                <a:effectLst/>
                <a:uLnTx/>
                <a:uFillTx/>
                <a:latin typeface="Aptos SemiBold" panose="020B0004020202020204" pitchFamily="34" charset="0"/>
                <a:ea typeface="+mn-ea"/>
                <a:cs typeface="Segoe UI Semibold" panose="020B0702040204020203" pitchFamily="34" charset="0"/>
              </a:rPr>
              <a:t>IT Topics</a:t>
            </a:r>
          </a:p>
          <a:p>
            <a:pPr marL="355600" marR="0" lvl="0" indent="-173038" algn="l" defTabSz="914367"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050" b="0" i="0" u="none" strike="noStrike" kern="1200" cap="none" spc="0" normalizeH="0" baseline="0" noProof="0">
                <a:ln>
                  <a:noFill/>
                </a:ln>
                <a:solidFill>
                  <a:srgbClr val="000000">
                    <a:lumMod val="85000"/>
                    <a:lumOff val="15000"/>
                  </a:srgbClr>
                </a:solidFill>
                <a:effectLst/>
                <a:uLnTx/>
                <a:uFillTx/>
                <a:latin typeface="Aptos SemiBold" panose="020B0004020202020204" pitchFamily="34" charset="0"/>
                <a:ea typeface="+mn-ea"/>
                <a:cs typeface="Segoe UI Semibold" panose="020B0702040204020203" pitchFamily="34" charset="0"/>
              </a:rPr>
              <a:t>IT Actions</a:t>
            </a:r>
          </a:p>
          <a:p>
            <a:pPr marL="355600" marR="0" lvl="0" indent="-173038" algn="l" defTabSz="914367"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050" b="0" i="0" u="none" strike="noStrike" kern="1200" cap="none" spc="0" normalizeH="0" baseline="0" noProof="0">
                <a:ln>
                  <a:noFill/>
                </a:ln>
                <a:solidFill>
                  <a:srgbClr val="000000">
                    <a:lumMod val="85000"/>
                    <a:lumOff val="15000"/>
                  </a:srgbClr>
                </a:solidFill>
                <a:effectLst/>
                <a:uLnTx/>
                <a:uFillTx/>
                <a:latin typeface="Aptos SemiBold" panose="020B0004020202020204" pitchFamily="34" charset="0"/>
                <a:ea typeface="+mn-ea"/>
                <a:cs typeface="Segoe UI Semibold" panose="020B0702040204020203" pitchFamily="34" charset="0"/>
              </a:rPr>
              <a:t>IT Knowledge</a:t>
            </a:r>
          </a:p>
        </p:txBody>
      </p:sp>
      <p:pic>
        <p:nvPicPr>
          <p:cNvPr id="198" name="Graphic 197" descr="Lock with solid fill">
            <a:extLst>
              <a:ext uri="{FF2B5EF4-FFF2-40B4-BE49-F238E27FC236}">
                <a16:creationId xmlns:a16="http://schemas.microsoft.com/office/drawing/2014/main" id="{702AC270-8544-533A-4836-EA8A3566152C}"/>
              </a:ext>
            </a:extLst>
          </p:cNvPr>
          <p:cNvPicPr>
            <a:picLocks noChangeAspect="1"/>
          </p:cNvPicPr>
          <p:nvPr/>
        </p:nvPicPr>
        <p:blipFill>
          <a:blip r:embed="rId8" cstate="hqprint">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6208338" y="4473937"/>
            <a:ext cx="216000" cy="220160"/>
          </a:xfrm>
          <a:prstGeom prst="rect">
            <a:avLst/>
          </a:prstGeom>
        </p:spPr>
      </p:pic>
      <p:sp>
        <p:nvSpPr>
          <p:cNvPr id="199" name="TextBox 198">
            <a:extLst>
              <a:ext uri="{FF2B5EF4-FFF2-40B4-BE49-F238E27FC236}">
                <a16:creationId xmlns:a16="http://schemas.microsoft.com/office/drawing/2014/main" id="{137F255F-F53F-52FC-ABB3-62251E6592F4}"/>
              </a:ext>
            </a:extLst>
          </p:cNvPr>
          <p:cNvSpPr txBox="1"/>
          <p:nvPr/>
        </p:nvSpPr>
        <p:spPr>
          <a:xfrm>
            <a:off x="6084163" y="3985644"/>
            <a:ext cx="334639" cy="201746"/>
          </a:xfrm>
          <a:prstGeom prst="rect">
            <a:avLst/>
          </a:prstGeom>
          <a:noFill/>
        </p:spPr>
        <p:txBody>
          <a:bodyPr wrap="square" lIns="0" tIns="36000" rIns="36000" bIns="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lumMod val="65000"/>
                    <a:lumOff val="35000"/>
                  </a:srgbClr>
                </a:solidFill>
                <a:effectLst/>
                <a:uLnTx/>
                <a:uFillTx/>
                <a:latin typeface="Aptos SemiBold" panose="020B0004020202020204" pitchFamily="34" charset="0"/>
                <a:ea typeface="+mn-ea"/>
                <a:cs typeface="Segoe UI Semibold" panose="020B0702040204020203" pitchFamily="34" charset="0"/>
              </a:rPr>
              <a:t>1.4</a:t>
            </a:r>
            <a:endParaRPr kumimoji="0" lang="en-US" sz="1050" b="0" i="0" u="none" strike="noStrike" kern="1200" cap="none" spc="0" normalizeH="0" baseline="0" noProof="0">
              <a:ln>
                <a:noFill/>
              </a:ln>
              <a:solidFill>
                <a:srgbClr val="FFFFFF"/>
              </a:solidFill>
              <a:effectLst/>
              <a:uLnTx/>
              <a:uFillTx/>
              <a:latin typeface="Segoe UI"/>
              <a:ea typeface="+mn-ea"/>
              <a:cs typeface="+mn-cs"/>
            </a:endParaRPr>
          </a:p>
        </p:txBody>
      </p:sp>
      <p:sp>
        <p:nvSpPr>
          <p:cNvPr id="201" name="Rectangle: Rounded Corners 200">
            <a:extLst>
              <a:ext uri="{FF2B5EF4-FFF2-40B4-BE49-F238E27FC236}">
                <a16:creationId xmlns:a16="http://schemas.microsoft.com/office/drawing/2014/main" id="{BA44F6AE-627D-FF58-7FCE-F29AF5C912A8}"/>
              </a:ext>
            </a:extLst>
          </p:cNvPr>
          <p:cNvSpPr/>
          <p:nvPr/>
        </p:nvSpPr>
        <p:spPr>
          <a:xfrm>
            <a:off x="6937186" y="4008470"/>
            <a:ext cx="1620000" cy="684000"/>
          </a:xfrm>
          <a:prstGeom prst="roundRect">
            <a:avLst>
              <a:gd name="adj" fmla="val 6197"/>
            </a:avLst>
          </a:prstGeom>
          <a:solidFill>
            <a:srgbClr val="CAF0FA"/>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87313" marR="0" lvl="0" indent="0" algn="l" defTabSz="914367"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000000">
                    <a:lumMod val="85000"/>
                    <a:lumOff val="15000"/>
                  </a:srgbClr>
                </a:solidFill>
                <a:effectLst/>
                <a:uLnTx/>
                <a:uFillTx/>
                <a:latin typeface="Aptos" panose="020B0004020202020204" pitchFamily="34" charset="0"/>
                <a:ea typeface="+mn-ea"/>
                <a:cs typeface="Segoe UI Semibold" panose="020B0702040204020203" pitchFamily="34" charset="0"/>
              </a:rPr>
              <a:t>IT Collection</a:t>
            </a:r>
          </a:p>
          <a:p>
            <a:pPr marL="355600" marR="0" lvl="0" indent="-173038" algn="l" defTabSz="914367"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050" b="0" i="0" u="none" strike="noStrike" kern="1200" cap="none" spc="0" normalizeH="0" baseline="0" noProof="0">
                <a:ln>
                  <a:noFill/>
                </a:ln>
                <a:solidFill>
                  <a:srgbClr val="000000">
                    <a:lumMod val="85000"/>
                    <a:lumOff val="15000"/>
                  </a:srgbClr>
                </a:solidFill>
                <a:effectLst/>
                <a:uLnTx/>
                <a:uFillTx/>
                <a:latin typeface="Aptos SemiBold" panose="020B0004020202020204" pitchFamily="34" charset="0"/>
                <a:ea typeface="+mn-ea"/>
                <a:cs typeface="Segoe UI Semibold" panose="020B0702040204020203" pitchFamily="34" charset="0"/>
              </a:rPr>
              <a:t>IT Topics</a:t>
            </a:r>
          </a:p>
          <a:p>
            <a:pPr marL="355600" marR="0" lvl="0" indent="-173038" algn="l" defTabSz="914367"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050" b="0" i="0" u="none" strike="noStrike" kern="1200" cap="none" spc="0" normalizeH="0" baseline="0" noProof="0">
                <a:ln>
                  <a:noFill/>
                </a:ln>
                <a:solidFill>
                  <a:srgbClr val="000000">
                    <a:lumMod val="85000"/>
                    <a:lumOff val="15000"/>
                  </a:srgbClr>
                </a:solidFill>
                <a:effectLst/>
                <a:uLnTx/>
                <a:uFillTx/>
                <a:latin typeface="Aptos SemiBold" panose="020B0004020202020204" pitchFamily="34" charset="0"/>
                <a:ea typeface="+mn-ea"/>
                <a:cs typeface="Segoe UI Semibold" panose="020B0702040204020203" pitchFamily="34" charset="0"/>
              </a:rPr>
              <a:t>IT Actions</a:t>
            </a:r>
          </a:p>
          <a:p>
            <a:pPr marL="355600" marR="0" lvl="0" indent="-173038" algn="l" defTabSz="914367"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050" b="0" i="0" u="none" strike="noStrike" kern="1200" cap="none" spc="0" normalizeH="0" baseline="0" noProof="0">
                <a:ln>
                  <a:noFill/>
                </a:ln>
                <a:solidFill>
                  <a:srgbClr val="000000">
                    <a:lumMod val="85000"/>
                    <a:lumOff val="15000"/>
                  </a:srgbClr>
                </a:solidFill>
                <a:effectLst/>
                <a:uLnTx/>
                <a:uFillTx/>
                <a:latin typeface="Aptos SemiBold" panose="020B0004020202020204" pitchFamily="34" charset="0"/>
                <a:ea typeface="+mn-ea"/>
                <a:cs typeface="Segoe UI Semibold" panose="020B0702040204020203" pitchFamily="34" charset="0"/>
              </a:rPr>
              <a:t>IT Knowledge</a:t>
            </a:r>
          </a:p>
        </p:txBody>
      </p:sp>
      <p:pic>
        <p:nvPicPr>
          <p:cNvPr id="202" name="Graphic 201" descr="Lock with solid fill">
            <a:extLst>
              <a:ext uri="{FF2B5EF4-FFF2-40B4-BE49-F238E27FC236}">
                <a16:creationId xmlns:a16="http://schemas.microsoft.com/office/drawing/2014/main" id="{D8A50D9A-F23A-9FA6-CA20-5EFC7DDB3060}"/>
              </a:ext>
            </a:extLst>
          </p:cNvPr>
          <p:cNvPicPr>
            <a:picLocks noChangeAspect="1"/>
          </p:cNvPicPr>
          <p:nvPr/>
        </p:nvPicPr>
        <p:blipFill>
          <a:blip r:embed="rId8" cstate="hqprint">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8326183" y="4473937"/>
            <a:ext cx="216000" cy="220160"/>
          </a:xfrm>
          <a:prstGeom prst="rect">
            <a:avLst/>
          </a:prstGeom>
        </p:spPr>
      </p:pic>
      <p:sp>
        <p:nvSpPr>
          <p:cNvPr id="203" name="TextBox 202">
            <a:extLst>
              <a:ext uri="{FF2B5EF4-FFF2-40B4-BE49-F238E27FC236}">
                <a16:creationId xmlns:a16="http://schemas.microsoft.com/office/drawing/2014/main" id="{885C8DC7-DDF5-3C0F-C453-C64F46F0D42A}"/>
              </a:ext>
            </a:extLst>
          </p:cNvPr>
          <p:cNvSpPr txBox="1"/>
          <p:nvPr/>
        </p:nvSpPr>
        <p:spPr>
          <a:xfrm>
            <a:off x="8202008" y="3985644"/>
            <a:ext cx="334639" cy="201746"/>
          </a:xfrm>
          <a:prstGeom prst="rect">
            <a:avLst/>
          </a:prstGeom>
          <a:noFill/>
        </p:spPr>
        <p:txBody>
          <a:bodyPr wrap="square" lIns="0" tIns="36000" rIns="36000" bIns="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lumMod val="65000"/>
                    <a:lumOff val="35000"/>
                  </a:srgbClr>
                </a:solidFill>
                <a:effectLst/>
                <a:uLnTx/>
                <a:uFillTx/>
                <a:latin typeface="Aptos SemiBold" panose="020B0004020202020204" pitchFamily="34" charset="0"/>
                <a:ea typeface="+mn-ea"/>
                <a:cs typeface="Segoe UI Semibold" panose="020B0702040204020203" pitchFamily="34" charset="0"/>
              </a:rPr>
              <a:t>1.3</a:t>
            </a:r>
            <a:endParaRPr kumimoji="0" lang="en-US" sz="1050" b="0" i="0" u="none" strike="noStrike" kern="1200" cap="none" spc="0" normalizeH="0" baseline="0" noProof="0">
              <a:ln>
                <a:noFill/>
              </a:ln>
              <a:solidFill>
                <a:srgbClr val="FFFFFF"/>
              </a:solidFill>
              <a:effectLst/>
              <a:uLnTx/>
              <a:uFillTx/>
              <a:latin typeface="Segoe UI"/>
              <a:ea typeface="+mn-ea"/>
              <a:cs typeface="+mn-cs"/>
            </a:endParaRPr>
          </a:p>
        </p:txBody>
      </p:sp>
      <p:sp>
        <p:nvSpPr>
          <p:cNvPr id="206" name="Rectangle: Rounded Corners 205">
            <a:extLst>
              <a:ext uri="{FF2B5EF4-FFF2-40B4-BE49-F238E27FC236}">
                <a16:creationId xmlns:a16="http://schemas.microsoft.com/office/drawing/2014/main" id="{ADD41910-189E-E301-0E23-C4907390C074}"/>
              </a:ext>
            </a:extLst>
          </p:cNvPr>
          <p:cNvSpPr/>
          <p:nvPr/>
        </p:nvSpPr>
        <p:spPr>
          <a:xfrm>
            <a:off x="588289" y="5127035"/>
            <a:ext cx="1620000" cy="684000"/>
          </a:xfrm>
          <a:prstGeom prst="roundRect">
            <a:avLst>
              <a:gd name="adj" fmla="val 6197"/>
            </a:avLst>
          </a:prstGeom>
          <a:solidFill>
            <a:srgbClr val="CAF0FA"/>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87313" marR="0" lvl="0" indent="0" algn="l" defTabSz="914367"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000000">
                    <a:lumMod val="85000"/>
                    <a:lumOff val="15000"/>
                  </a:srgbClr>
                </a:solidFill>
                <a:effectLst/>
                <a:uLnTx/>
                <a:uFillTx/>
                <a:latin typeface="Aptos" panose="020B0004020202020204" pitchFamily="34" charset="0"/>
                <a:ea typeface="+mn-ea"/>
                <a:cs typeface="Segoe UI Semibold" panose="020B0702040204020203" pitchFamily="34" charset="0"/>
              </a:rPr>
              <a:t>HR Collection</a:t>
            </a:r>
          </a:p>
          <a:p>
            <a:pPr marL="355600" marR="0" lvl="0" indent="-173038" algn="l" defTabSz="914367"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050" b="0" i="0" u="none" strike="noStrike" kern="1200" cap="none" spc="0" normalizeH="0" baseline="0" noProof="0">
                <a:ln>
                  <a:noFill/>
                </a:ln>
                <a:solidFill>
                  <a:srgbClr val="000000">
                    <a:lumMod val="85000"/>
                    <a:lumOff val="15000"/>
                  </a:srgbClr>
                </a:solidFill>
                <a:effectLst/>
                <a:uLnTx/>
                <a:uFillTx/>
                <a:latin typeface="Aptos SemiBold" panose="020B0004020202020204" pitchFamily="34" charset="0"/>
                <a:ea typeface="+mn-ea"/>
                <a:cs typeface="Segoe UI Semibold" panose="020B0702040204020203" pitchFamily="34" charset="0"/>
              </a:rPr>
              <a:t>HR Topics</a:t>
            </a:r>
          </a:p>
          <a:p>
            <a:pPr marL="355600" marR="0" lvl="0" indent="-173038" algn="l" defTabSz="914367"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050" b="0" i="0" u="none" strike="noStrike" kern="1200" cap="none" spc="0" normalizeH="0" baseline="0" noProof="0">
                <a:ln>
                  <a:noFill/>
                </a:ln>
                <a:solidFill>
                  <a:srgbClr val="000000">
                    <a:lumMod val="85000"/>
                    <a:lumOff val="15000"/>
                  </a:srgbClr>
                </a:solidFill>
                <a:effectLst/>
                <a:uLnTx/>
                <a:uFillTx/>
                <a:latin typeface="Aptos SemiBold" panose="020B0004020202020204" pitchFamily="34" charset="0"/>
                <a:ea typeface="+mn-ea"/>
                <a:cs typeface="Segoe UI Semibold" panose="020B0702040204020203" pitchFamily="34" charset="0"/>
              </a:rPr>
              <a:t>HR Actions</a:t>
            </a:r>
          </a:p>
          <a:p>
            <a:pPr marL="355600" marR="0" lvl="0" indent="-173038" algn="l" defTabSz="914367"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050" b="0" i="0" u="none" strike="noStrike" kern="1200" cap="none" spc="0" normalizeH="0" baseline="0" noProof="0">
                <a:ln>
                  <a:noFill/>
                </a:ln>
                <a:solidFill>
                  <a:srgbClr val="000000">
                    <a:lumMod val="85000"/>
                    <a:lumOff val="15000"/>
                  </a:srgbClr>
                </a:solidFill>
                <a:effectLst/>
                <a:uLnTx/>
                <a:uFillTx/>
                <a:latin typeface="Aptos SemiBold" panose="020B0004020202020204" pitchFamily="34" charset="0"/>
                <a:ea typeface="+mn-ea"/>
                <a:cs typeface="Segoe UI Semibold" panose="020B0702040204020203" pitchFamily="34" charset="0"/>
              </a:rPr>
              <a:t>HR Knowledge</a:t>
            </a:r>
          </a:p>
        </p:txBody>
      </p:sp>
      <p:pic>
        <p:nvPicPr>
          <p:cNvPr id="207" name="Graphic 206" descr="Unlock outline">
            <a:extLst>
              <a:ext uri="{FF2B5EF4-FFF2-40B4-BE49-F238E27FC236}">
                <a16:creationId xmlns:a16="http://schemas.microsoft.com/office/drawing/2014/main" id="{C8105509-AAED-97EB-B83E-7D8150324EA5}"/>
              </a:ext>
            </a:extLst>
          </p:cNvPr>
          <p:cNvPicPr>
            <a:picLocks noChangeAspect="1"/>
          </p:cNvPicPr>
          <p:nvPr/>
        </p:nvPicPr>
        <p:blipFill>
          <a:blip r:embed="rId6" cstate="hqprint">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969089" y="5570408"/>
            <a:ext cx="216000" cy="219720"/>
          </a:xfrm>
          <a:prstGeom prst="rect">
            <a:avLst/>
          </a:prstGeom>
        </p:spPr>
      </p:pic>
      <p:sp>
        <p:nvSpPr>
          <p:cNvPr id="208" name="TextBox 207">
            <a:extLst>
              <a:ext uri="{FF2B5EF4-FFF2-40B4-BE49-F238E27FC236}">
                <a16:creationId xmlns:a16="http://schemas.microsoft.com/office/drawing/2014/main" id="{B1B5547D-601F-636B-E130-B9F3FF5254E2}"/>
              </a:ext>
            </a:extLst>
          </p:cNvPr>
          <p:cNvSpPr txBox="1"/>
          <p:nvPr/>
        </p:nvSpPr>
        <p:spPr>
          <a:xfrm>
            <a:off x="1846099" y="5102815"/>
            <a:ext cx="334639" cy="201343"/>
          </a:xfrm>
          <a:prstGeom prst="rect">
            <a:avLst/>
          </a:prstGeom>
          <a:noFill/>
        </p:spPr>
        <p:txBody>
          <a:bodyPr wrap="square" lIns="0" tIns="36000" rIns="36000" bIns="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lumMod val="65000"/>
                    <a:lumOff val="35000"/>
                  </a:srgbClr>
                </a:solidFill>
                <a:effectLst/>
                <a:uLnTx/>
                <a:uFillTx/>
                <a:latin typeface="Aptos SemiBold" panose="020B0004020202020204" pitchFamily="34" charset="0"/>
                <a:ea typeface="+mn-ea"/>
                <a:cs typeface="Segoe UI Semibold" panose="020B0702040204020203" pitchFamily="34" charset="0"/>
              </a:rPr>
              <a:t>1.3</a:t>
            </a:r>
            <a:endParaRPr kumimoji="0" lang="en-US" sz="1050" b="0" i="0" u="none" strike="noStrike" kern="1200" cap="none" spc="0" normalizeH="0" baseline="0" noProof="0">
              <a:ln>
                <a:noFill/>
              </a:ln>
              <a:solidFill>
                <a:srgbClr val="FFFFFF"/>
              </a:solidFill>
              <a:effectLst/>
              <a:uLnTx/>
              <a:uFillTx/>
              <a:latin typeface="Segoe UI"/>
              <a:ea typeface="+mn-ea"/>
              <a:cs typeface="+mn-cs"/>
            </a:endParaRPr>
          </a:p>
        </p:txBody>
      </p:sp>
      <p:sp>
        <p:nvSpPr>
          <p:cNvPr id="213" name="Rectangle: Rounded Corners 212">
            <a:extLst>
              <a:ext uri="{FF2B5EF4-FFF2-40B4-BE49-F238E27FC236}">
                <a16:creationId xmlns:a16="http://schemas.microsoft.com/office/drawing/2014/main" id="{9D426616-5C54-48B9-C926-BAB9BB5135B9}"/>
              </a:ext>
            </a:extLst>
          </p:cNvPr>
          <p:cNvSpPr/>
          <p:nvPr/>
        </p:nvSpPr>
        <p:spPr>
          <a:xfrm>
            <a:off x="2692564" y="5126910"/>
            <a:ext cx="1620000" cy="684000"/>
          </a:xfrm>
          <a:prstGeom prst="roundRect">
            <a:avLst>
              <a:gd name="adj" fmla="val 6197"/>
            </a:avLst>
          </a:prstGeom>
          <a:solidFill>
            <a:srgbClr val="CAF0FA"/>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87313" marR="0" lvl="0" indent="0" algn="l" defTabSz="914367"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000000">
                    <a:lumMod val="85000"/>
                    <a:lumOff val="15000"/>
                  </a:srgbClr>
                </a:solidFill>
                <a:effectLst/>
                <a:uLnTx/>
                <a:uFillTx/>
                <a:latin typeface="Aptos" panose="020B0004020202020204" pitchFamily="34" charset="0"/>
                <a:ea typeface="+mn-ea"/>
                <a:cs typeface="Segoe UI Semibold" panose="020B0702040204020203" pitchFamily="34" charset="0"/>
              </a:rPr>
              <a:t>HR Collection</a:t>
            </a:r>
          </a:p>
          <a:p>
            <a:pPr marL="355600" marR="0" lvl="0" indent="-173038" algn="l" defTabSz="914367"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050" b="0" i="0" u="none" strike="noStrike" kern="1200" cap="none" spc="0" normalizeH="0" baseline="0" noProof="0">
                <a:ln>
                  <a:noFill/>
                </a:ln>
                <a:solidFill>
                  <a:srgbClr val="000000">
                    <a:lumMod val="85000"/>
                    <a:lumOff val="15000"/>
                  </a:srgbClr>
                </a:solidFill>
                <a:effectLst/>
                <a:uLnTx/>
                <a:uFillTx/>
                <a:latin typeface="Aptos SemiBold" panose="020B0004020202020204" pitchFamily="34" charset="0"/>
                <a:ea typeface="+mn-ea"/>
                <a:cs typeface="Segoe UI Semibold" panose="020B0702040204020203" pitchFamily="34" charset="0"/>
              </a:rPr>
              <a:t>HR Topics</a:t>
            </a:r>
          </a:p>
          <a:p>
            <a:pPr marL="355600" marR="0" lvl="0" indent="-173038" algn="l" defTabSz="914367"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050" b="0" i="0" u="none" strike="noStrike" kern="1200" cap="none" spc="0" normalizeH="0" baseline="0" noProof="0">
                <a:ln>
                  <a:noFill/>
                </a:ln>
                <a:solidFill>
                  <a:srgbClr val="000000">
                    <a:lumMod val="85000"/>
                    <a:lumOff val="15000"/>
                  </a:srgbClr>
                </a:solidFill>
                <a:effectLst/>
                <a:uLnTx/>
                <a:uFillTx/>
                <a:latin typeface="Aptos SemiBold" panose="020B0004020202020204" pitchFamily="34" charset="0"/>
                <a:ea typeface="+mn-ea"/>
                <a:cs typeface="Segoe UI Semibold" panose="020B0702040204020203" pitchFamily="34" charset="0"/>
              </a:rPr>
              <a:t>HR Actions</a:t>
            </a:r>
          </a:p>
          <a:p>
            <a:pPr marL="355600" marR="0" lvl="0" indent="-173038" algn="l" defTabSz="914367"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050" b="0" i="0" u="none" strike="noStrike" kern="1200" cap="none" spc="0" normalizeH="0" baseline="0" noProof="0">
                <a:ln>
                  <a:noFill/>
                </a:ln>
                <a:solidFill>
                  <a:srgbClr val="000000">
                    <a:lumMod val="85000"/>
                    <a:lumOff val="15000"/>
                  </a:srgbClr>
                </a:solidFill>
                <a:effectLst/>
                <a:uLnTx/>
                <a:uFillTx/>
                <a:latin typeface="Aptos SemiBold" panose="020B0004020202020204" pitchFamily="34" charset="0"/>
                <a:ea typeface="+mn-ea"/>
                <a:cs typeface="Segoe UI Semibold" panose="020B0702040204020203" pitchFamily="34" charset="0"/>
              </a:rPr>
              <a:t>HR Knowledge</a:t>
            </a:r>
          </a:p>
        </p:txBody>
      </p:sp>
      <p:pic>
        <p:nvPicPr>
          <p:cNvPr id="214" name="Graphic 213" descr="Lock with solid fill">
            <a:extLst>
              <a:ext uri="{FF2B5EF4-FFF2-40B4-BE49-F238E27FC236}">
                <a16:creationId xmlns:a16="http://schemas.microsoft.com/office/drawing/2014/main" id="{2B1F036E-E340-8655-873A-38AA8727B8CA}"/>
              </a:ext>
            </a:extLst>
          </p:cNvPr>
          <p:cNvPicPr>
            <a:picLocks noChangeAspect="1"/>
          </p:cNvPicPr>
          <p:nvPr/>
        </p:nvPicPr>
        <p:blipFill>
          <a:blip r:embed="rId8" cstate="hqprint">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4093730" y="5592377"/>
            <a:ext cx="216000" cy="220160"/>
          </a:xfrm>
          <a:prstGeom prst="rect">
            <a:avLst/>
          </a:prstGeom>
        </p:spPr>
      </p:pic>
      <p:sp>
        <p:nvSpPr>
          <p:cNvPr id="215" name="TextBox 214">
            <a:extLst>
              <a:ext uri="{FF2B5EF4-FFF2-40B4-BE49-F238E27FC236}">
                <a16:creationId xmlns:a16="http://schemas.microsoft.com/office/drawing/2014/main" id="{45D076F7-0874-69F5-2823-7B3CBE438C83}"/>
              </a:ext>
            </a:extLst>
          </p:cNvPr>
          <p:cNvSpPr txBox="1"/>
          <p:nvPr/>
        </p:nvSpPr>
        <p:spPr>
          <a:xfrm>
            <a:off x="3969555" y="5104084"/>
            <a:ext cx="334639" cy="201746"/>
          </a:xfrm>
          <a:prstGeom prst="rect">
            <a:avLst/>
          </a:prstGeom>
          <a:noFill/>
        </p:spPr>
        <p:txBody>
          <a:bodyPr wrap="square" lIns="0" tIns="36000" rIns="36000" bIns="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lumMod val="65000"/>
                    <a:lumOff val="35000"/>
                  </a:srgbClr>
                </a:solidFill>
                <a:effectLst/>
                <a:uLnTx/>
                <a:uFillTx/>
                <a:latin typeface="Aptos SemiBold" panose="020B0004020202020204" pitchFamily="34" charset="0"/>
                <a:ea typeface="+mn-ea"/>
                <a:cs typeface="Segoe UI Semibold" panose="020B0702040204020203" pitchFamily="34" charset="0"/>
              </a:rPr>
              <a:t>1.3</a:t>
            </a:r>
            <a:endParaRPr kumimoji="0" lang="en-US" sz="1050" b="0" i="0" u="none" strike="noStrike" kern="1200" cap="none" spc="0" normalizeH="0" baseline="0" noProof="0">
              <a:ln>
                <a:noFill/>
              </a:ln>
              <a:solidFill>
                <a:srgbClr val="FFFFFF"/>
              </a:solidFill>
              <a:effectLst/>
              <a:uLnTx/>
              <a:uFillTx/>
              <a:latin typeface="Segoe UI"/>
              <a:ea typeface="+mn-ea"/>
              <a:cs typeface="+mn-cs"/>
            </a:endParaRPr>
          </a:p>
        </p:txBody>
      </p:sp>
      <p:sp>
        <p:nvSpPr>
          <p:cNvPr id="218" name="Rectangle: Rounded Corners 217">
            <a:extLst>
              <a:ext uri="{FF2B5EF4-FFF2-40B4-BE49-F238E27FC236}">
                <a16:creationId xmlns:a16="http://schemas.microsoft.com/office/drawing/2014/main" id="{6553352C-B42A-2C79-D64A-F70F9864FA81}"/>
              </a:ext>
            </a:extLst>
          </p:cNvPr>
          <p:cNvSpPr/>
          <p:nvPr/>
        </p:nvSpPr>
        <p:spPr>
          <a:xfrm>
            <a:off x="4831510" y="5126910"/>
            <a:ext cx="1620000" cy="684000"/>
          </a:xfrm>
          <a:prstGeom prst="roundRect">
            <a:avLst>
              <a:gd name="adj" fmla="val 6197"/>
            </a:avLst>
          </a:prstGeom>
          <a:solidFill>
            <a:srgbClr val="CAF0FA"/>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87313" marR="0" lvl="0" indent="0" algn="l" defTabSz="914367"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000000">
                    <a:lumMod val="85000"/>
                    <a:lumOff val="15000"/>
                  </a:srgbClr>
                </a:solidFill>
                <a:effectLst/>
                <a:uLnTx/>
                <a:uFillTx/>
                <a:latin typeface="Aptos" panose="020B0004020202020204" pitchFamily="34" charset="0"/>
                <a:ea typeface="+mn-ea"/>
                <a:cs typeface="Segoe UI Semibold" panose="020B0702040204020203" pitchFamily="34" charset="0"/>
              </a:rPr>
              <a:t>HR Collection</a:t>
            </a:r>
          </a:p>
          <a:p>
            <a:pPr marL="355600" marR="0" lvl="0" indent="-173038" algn="l" defTabSz="914367"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050" b="0" i="0" u="none" strike="noStrike" kern="1200" cap="none" spc="0" normalizeH="0" baseline="0" noProof="0">
                <a:ln>
                  <a:noFill/>
                </a:ln>
                <a:solidFill>
                  <a:srgbClr val="000000">
                    <a:lumMod val="85000"/>
                    <a:lumOff val="15000"/>
                  </a:srgbClr>
                </a:solidFill>
                <a:effectLst/>
                <a:uLnTx/>
                <a:uFillTx/>
                <a:latin typeface="Aptos SemiBold" panose="020B0004020202020204" pitchFamily="34" charset="0"/>
                <a:ea typeface="+mn-ea"/>
                <a:cs typeface="Segoe UI Semibold" panose="020B0702040204020203" pitchFamily="34" charset="0"/>
              </a:rPr>
              <a:t>HR Topics</a:t>
            </a:r>
          </a:p>
          <a:p>
            <a:pPr marL="355600" marR="0" lvl="0" indent="-173038" algn="l" defTabSz="914367"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050" b="0" i="0" u="none" strike="noStrike" kern="1200" cap="none" spc="0" normalizeH="0" baseline="0" noProof="0">
                <a:ln>
                  <a:noFill/>
                </a:ln>
                <a:solidFill>
                  <a:srgbClr val="000000">
                    <a:lumMod val="85000"/>
                    <a:lumOff val="15000"/>
                  </a:srgbClr>
                </a:solidFill>
                <a:effectLst/>
                <a:uLnTx/>
                <a:uFillTx/>
                <a:latin typeface="Aptos SemiBold" panose="020B0004020202020204" pitchFamily="34" charset="0"/>
                <a:ea typeface="+mn-ea"/>
                <a:cs typeface="Segoe UI Semibold" panose="020B0702040204020203" pitchFamily="34" charset="0"/>
              </a:rPr>
              <a:t>HR Actions</a:t>
            </a:r>
          </a:p>
          <a:p>
            <a:pPr marL="355600" marR="0" lvl="0" indent="-173038" algn="l" defTabSz="914367"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050" b="0" i="0" u="none" strike="noStrike" kern="1200" cap="none" spc="0" normalizeH="0" baseline="0" noProof="0">
                <a:ln>
                  <a:noFill/>
                </a:ln>
                <a:solidFill>
                  <a:srgbClr val="000000">
                    <a:lumMod val="85000"/>
                    <a:lumOff val="15000"/>
                  </a:srgbClr>
                </a:solidFill>
                <a:effectLst/>
                <a:uLnTx/>
                <a:uFillTx/>
                <a:latin typeface="Aptos SemiBold" panose="020B0004020202020204" pitchFamily="34" charset="0"/>
                <a:ea typeface="+mn-ea"/>
                <a:cs typeface="Segoe UI Semibold" panose="020B0702040204020203" pitchFamily="34" charset="0"/>
              </a:rPr>
              <a:t>HR Knowledge</a:t>
            </a:r>
          </a:p>
        </p:txBody>
      </p:sp>
      <p:pic>
        <p:nvPicPr>
          <p:cNvPr id="219" name="Graphic 218" descr="Lock with solid fill">
            <a:extLst>
              <a:ext uri="{FF2B5EF4-FFF2-40B4-BE49-F238E27FC236}">
                <a16:creationId xmlns:a16="http://schemas.microsoft.com/office/drawing/2014/main" id="{B16D31C7-28A7-9776-477B-186093A28A17}"/>
              </a:ext>
            </a:extLst>
          </p:cNvPr>
          <p:cNvPicPr>
            <a:picLocks noChangeAspect="1"/>
          </p:cNvPicPr>
          <p:nvPr/>
        </p:nvPicPr>
        <p:blipFill>
          <a:blip r:embed="rId8" cstate="hqprint">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6220507" y="5592377"/>
            <a:ext cx="216000" cy="220160"/>
          </a:xfrm>
          <a:prstGeom prst="rect">
            <a:avLst/>
          </a:prstGeom>
        </p:spPr>
      </p:pic>
      <p:sp>
        <p:nvSpPr>
          <p:cNvPr id="220" name="TextBox 219">
            <a:extLst>
              <a:ext uri="{FF2B5EF4-FFF2-40B4-BE49-F238E27FC236}">
                <a16:creationId xmlns:a16="http://schemas.microsoft.com/office/drawing/2014/main" id="{15E1F115-7FE8-303B-25DC-2C4B10C9FBB0}"/>
              </a:ext>
            </a:extLst>
          </p:cNvPr>
          <p:cNvSpPr txBox="1"/>
          <p:nvPr/>
        </p:nvSpPr>
        <p:spPr>
          <a:xfrm>
            <a:off x="6096332" y="5104084"/>
            <a:ext cx="334639" cy="201746"/>
          </a:xfrm>
          <a:prstGeom prst="rect">
            <a:avLst/>
          </a:prstGeom>
          <a:noFill/>
        </p:spPr>
        <p:txBody>
          <a:bodyPr wrap="square" lIns="0" tIns="36000" rIns="36000" bIns="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lumMod val="65000"/>
                    <a:lumOff val="35000"/>
                  </a:srgbClr>
                </a:solidFill>
                <a:effectLst/>
                <a:uLnTx/>
                <a:uFillTx/>
                <a:latin typeface="Aptos SemiBold" panose="020B0004020202020204" pitchFamily="34" charset="0"/>
                <a:ea typeface="+mn-ea"/>
                <a:cs typeface="Segoe UI Semibold" panose="020B0702040204020203" pitchFamily="34" charset="0"/>
              </a:rPr>
              <a:t>1.3</a:t>
            </a:r>
            <a:endParaRPr kumimoji="0" lang="en-US" sz="1050" b="0" i="0" u="none" strike="noStrike" kern="1200" cap="none" spc="0" normalizeH="0" baseline="0" noProof="0">
              <a:ln>
                <a:noFill/>
              </a:ln>
              <a:solidFill>
                <a:srgbClr val="FFFFFF"/>
              </a:solidFill>
              <a:effectLst/>
              <a:uLnTx/>
              <a:uFillTx/>
              <a:latin typeface="Segoe UI"/>
              <a:ea typeface="+mn-ea"/>
              <a:cs typeface="+mn-cs"/>
            </a:endParaRPr>
          </a:p>
        </p:txBody>
      </p:sp>
      <p:sp>
        <p:nvSpPr>
          <p:cNvPr id="222" name="Rectangle: Rounded Corners 221">
            <a:extLst>
              <a:ext uri="{FF2B5EF4-FFF2-40B4-BE49-F238E27FC236}">
                <a16:creationId xmlns:a16="http://schemas.microsoft.com/office/drawing/2014/main" id="{65F36E5C-A4D6-4D27-5FAC-9C7219FE865A}"/>
              </a:ext>
            </a:extLst>
          </p:cNvPr>
          <p:cNvSpPr/>
          <p:nvPr/>
        </p:nvSpPr>
        <p:spPr>
          <a:xfrm>
            <a:off x="6949355" y="5126910"/>
            <a:ext cx="1620000" cy="684000"/>
          </a:xfrm>
          <a:prstGeom prst="roundRect">
            <a:avLst>
              <a:gd name="adj" fmla="val 6197"/>
            </a:avLst>
          </a:prstGeom>
          <a:solidFill>
            <a:srgbClr val="CAF0FA"/>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87313" marR="0" lvl="0" indent="0" algn="l" defTabSz="914367"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000000">
                    <a:lumMod val="85000"/>
                    <a:lumOff val="15000"/>
                  </a:srgbClr>
                </a:solidFill>
                <a:effectLst/>
                <a:uLnTx/>
                <a:uFillTx/>
                <a:latin typeface="Aptos" panose="020B0004020202020204" pitchFamily="34" charset="0"/>
                <a:ea typeface="+mn-ea"/>
                <a:cs typeface="Segoe UI Semibold" panose="020B0702040204020203" pitchFamily="34" charset="0"/>
              </a:rPr>
              <a:t>HR Collection</a:t>
            </a:r>
          </a:p>
          <a:p>
            <a:pPr marL="355600" marR="0" lvl="0" indent="-173038" algn="l" defTabSz="914367"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050" b="0" i="0" u="none" strike="noStrike" kern="1200" cap="none" spc="0" normalizeH="0" baseline="0" noProof="0">
                <a:ln>
                  <a:noFill/>
                </a:ln>
                <a:solidFill>
                  <a:srgbClr val="000000">
                    <a:lumMod val="85000"/>
                    <a:lumOff val="15000"/>
                  </a:srgbClr>
                </a:solidFill>
                <a:effectLst/>
                <a:uLnTx/>
                <a:uFillTx/>
                <a:latin typeface="Aptos SemiBold" panose="020B0004020202020204" pitchFamily="34" charset="0"/>
                <a:ea typeface="+mn-ea"/>
                <a:cs typeface="Segoe UI Semibold" panose="020B0702040204020203" pitchFamily="34" charset="0"/>
              </a:rPr>
              <a:t>HR Topics</a:t>
            </a:r>
          </a:p>
          <a:p>
            <a:pPr marL="355600" marR="0" lvl="0" indent="-173038" algn="l" defTabSz="914367"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050" b="0" i="0" u="none" strike="noStrike" kern="1200" cap="none" spc="0" normalizeH="0" baseline="0" noProof="0">
                <a:ln>
                  <a:noFill/>
                </a:ln>
                <a:solidFill>
                  <a:srgbClr val="000000">
                    <a:lumMod val="85000"/>
                    <a:lumOff val="15000"/>
                  </a:srgbClr>
                </a:solidFill>
                <a:effectLst/>
                <a:uLnTx/>
                <a:uFillTx/>
                <a:latin typeface="Aptos SemiBold" panose="020B0004020202020204" pitchFamily="34" charset="0"/>
                <a:ea typeface="+mn-ea"/>
                <a:cs typeface="Segoe UI Semibold" panose="020B0702040204020203" pitchFamily="34" charset="0"/>
              </a:rPr>
              <a:t>HR Actions</a:t>
            </a:r>
          </a:p>
          <a:p>
            <a:pPr marL="355600" marR="0" lvl="0" indent="-173038" algn="l" defTabSz="914367"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050" b="0" i="0" u="none" strike="noStrike" kern="1200" cap="none" spc="0" normalizeH="0" baseline="0" noProof="0">
                <a:ln>
                  <a:noFill/>
                </a:ln>
                <a:solidFill>
                  <a:srgbClr val="000000">
                    <a:lumMod val="85000"/>
                    <a:lumOff val="15000"/>
                  </a:srgbClr>
                </a:solidFill>
                <a:effectLst/>
                <a:uLnTx/>
                <a:uFillTx/>
                <a:latin typeface="Aptos SemiBold" panose="020B0004020202020204" pitchFamily="34" charset="0"/>
                <a:ea typeface="+mn-ea"/>
                <a:cs typeface="Segoe UI Semibold" panose="020B0702040204020203" pitchFamily="34" charset="0"/>
              </a:rPr>
              <a:t>HR Knowledge</a:t>
            </a:r>
          </a:p>
        </p:txBody>
      </p:sp>
      <p:pic>
        <p:nvPicPr>
          <p:cNvPr id="223" name="Graphic 222" descr="Lock with solid fill">
            <a:extLst>
              <a:ext uri="{FF2B5EF4-FFF2-40B4-BE49-F238E27FC236}">
                <a16:creationId xmlns:a16="http://schemas.microsoft.com/office/drawing/2014/main" id="{D11D85E9-CAC3-38B4-33DF-A102CF103219}"/>
              </a:ext>
            </a:extLst>
          </p:cNvPr>
          <p:cNvPicPr>
            <a:picLocks noChangeAspect="1"/>
          </p:cNvPicPr>
          <p:nvPr/>
        </p:nvPicPr>
        <p:blipFill>
          <a:blip r:embed="rId8" cstate="hqprint">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8338352" y="5592377"/>
            <a:ext cx="216000" cy="220160"/>
          </a:xfrm>
          <a:prstGeom prst="rect">
            <a:avLst/>
          </a:prstGeom>
        </p:spPr>
      </p:pic>
      <p:sp>
        <p:nvSpPr>
          <p:cNvPr id="224" name="TextBox 223">
            <a:extLst>
              <a:ext uri="{FF2B5EF4-FFF2-40B4-BE49-F238E27FC236}">
                <a16:creationId xmlns:a16="http://schemas.microsoft.com/office/drawing/2014/main" id="{AD9A7DDC-2F6A-40EB-DA0B-CD06C1A68E75}"/>
              </a:ext>
            </a:extLst>
          </p:cNvPr>
          <p:cNvSpPr txBox="1"/>
          <p:nvPr/>
        </p:nvSpPr>
        <p:spPr>
          <a:xfrm>
            <a:off x="8214177" y="5104084"/>
            <a:ext cx="334639" cy="201746"/>
          </a:xfrm>
          <a:prstGeom prst="rect">
            <a:avLst/>
          </a:prstGeom>
          <a:noFill/>
        </p:spPr>
        <p:txBody>
          <a:bodyPr wrap="square" lIns="0" tIns="36000" rIns="36000" bIns="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lumMod val="65000"/>
                    <a:lumOff val="35000"/>
                  </a:srgbClr>
                </a:solidFill>
                <a:effectLst/>
                <a:uLnTx/>
                <a:uFillTx/>
                <a:latin typeface="Aptos SemiBold" panose="020B0004020202020204" pitchFamily="34" charset="0"/>
                <a:ea typeface="+mn-ea"/>
                <a:cs typeface="Segoe UI Semibold" panose="020B0702040204020203" pitchFamily="34" charset="0"/>
              </a:rPr>
              <a:t>1.3</a:t>
            </a:r>
            <a:endParaRPr kumimoji="0" lang="en-US" sz="1050" b="0" i="0" u="none" strike="noStrike" kern="1200" cap="none" spc="0" normalizeH="0" baseline="0" noProof="0">
              <a:ln>
                <a:noFill/>
              </a:ln>
              <a:solidFill>
                <a:srgbClr val="FFFFFF"/>
              </a:solidFill>
              <a:effectLst/>
              <a:uLnTx/>
              <a:uFillTx/>
              <a:latin typeface="Segoe UI"/>
              <a:ea typeface="+mn-ea"/>
              <a:cs typeface="+mn-cs"/>
            </a:endParaRPr>
          </a:p>
        </p:txBody>
      </p:sp>
      <p:pic>
        <p:nvPicPr>
          <p:cNvPr id="225" name="Graphic 224" descr="Unlock outline">
            <a:extLst>
              <a:ext uri="{FF2B5EF4-FFF2-40B4-BE49-F238E27FC236}">
                <a16:creationId xmlns:a16="http://schemas.microsoft.com/office/drawing/2014/main" id="{F3363DEC-7F40-EC94-5650-46687E3871F8}"/>
              </a:ext>
            </a:extLst>
          </p:cNvPr>
          <p:cNvPicPr>
            <a:picLocks noChangeAspect="1"/>
          </p:cNvPicPr>
          <p:nvPr/>
        </p:nvPicPr>
        <p:blipFill>
          <a:blip r:embed="rId6" cstate="hqprint">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4056908" y="3266097"/>
            <a:ext cx="216000" cy="216000"/>
          </a:xfrm>
          <a:prstGeom prst="rect">
            <a:avLst/>
          </a:prstGeom>
        </p:spPr>
      </p:pic>
      <p:cxnSp>
        <p:nvCxnSpPr>
          <p:cNvPr id="226" name="Straight Connector 225">
            <a:extLst>
              <a:ext uri="{FF2B5EF4-FFF2-40B4-BE49-F238E27FC236}">
                <a16:creationId xmlns:a16="http://schemas.microsoft.com/office/drawing/2014/main" id="{A10C19EA-4253-6798-1FAE-71A00FF48FBE}"/>
              </a:ext>
            </a:extLst>
          </p:cNvPr>
          <p:cNvCxnSpPr>
            <a:cxnSpLocks/>
          </p:cNvCxnSpPr>
          <p:nvPr/>
        </p:nvCxnSpPr>
        <p:spPr>
          <a:xfrm>
            <a:off x="376667" y="3759200"/>
            <a:ext cx="1816844" cy="0"/>
          </a:xfrm>
          <a:prstGeom prst="line">
            <a:avLst/>
          </a:prstGeom>
          <a:ln>
            <a:solidFill>
              <a:srgbClr val="638BD3"/>
            </a:solidFill>
            <a:prstDash val="lgDash"/>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80C6E404-AB72-08CF-6F93-72CD3F0D8F1B}"/>
              </a:ext>
            </a:extLst>
          </p:cNvPr>
          <p:cNvCxnSpPr>
            <a:cxnSpLocks/>
          </p:cNvCxnSpPr>
          <p:nvPr/>
        </p:nvCxnSpPr>
        <p:spPr>
          <a:xfrm>
            <a:off x="360147" y="4926736"/>
            <a:ext cx="1816844" cy="0"/>
          </a:xfrm>
          <a:prstGeom prst="line">
            <a:avLst/>
          </a:prstGeom>
          <a:ln>
            <a:solidFill>
              <a:srgbClr val="638BD3"/>
            </a:solidFill>
            <a:prstDash val="lgDash"/>
          </a:ln>
        </p:spPr>
        <p:style>
          <a:lnRef idx="1">
            <a:schemeClr val="accent1"/>
          </a:lnRef>
          <a:fillRef idx="0">
            <a:schemeClr val="accent1"/>
          </a:fillRef>
          <a:effectRef idx="0">
            <a:schemeClr val="accent1"/>
          </a:effectRef>
          <a:fontRef idx="minor">
            <a:schemeClr val="tx1"/>
          </a:fontRef>
        </p:style>
      </p:cxnSp>
      <p:cxnSp>
        <p:nvCxnSpPr>
          <p:cNvPr id="232" name="Connector: Elbow 231">
            <a:extLst>
              <a:ext uri="{FF2B5EF4-FFF2-40B4-BE49-F238E27FC236}">
                <a16:creationId xmlns:a16="http://schemas.microsoft.com/office/drawing/2014/main" id="{5EEC7DA5-13AE-6E3A-ED49-FDE2E0A5E45D}"/>
              </a:ext>
            </a:extLst>
          </p:cNvPr>
          <p:cNvCxnSpPr>
            <a:cxnSpLocks/>
            <a:endCxn id="193" idx="1"/>
          </p:cNvCxnSpPr>
          <p:nvPr/>
        </p:nvCxnSpPr>
        <p:spPr>
          <a:xfrm rot="16200000" flipH="1">
            <a:off x="2160874" y="3818779"/>
            <a:ext cx="870001" cy="193379"/>
          </a:xfrm>
          <a:prstGeom prst="bentConnector2">
            <a:avLst/>
          </a:prstGeom>
          <a:solidFill>
            <a:srgbClr val="CAF0FA"/>
          </a:solidFill>
          <a:ln w="28575">
            <a:solidFill>
              <a:schemeClr val="accent2">
                <a:lumMod val="75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35" name="Connector: Elbow 234">
            <a:extLst>
              <a:ext uri="{FF2B5EF4-FFF2-40B4-BE49-F238E27FC236}">
                <a16:creationId xmlns:a16="http://schemas.microsoft.com/office/drawing/2014/main" id="{0C15CF83-2C7C-0AEE-409E-97E1B337917A}"/>
              </a:ext>
            </a:extLst>
          </p:cNvPr>
          <p:cNvCxnSpPr>
            <a:cxnSpLocks/>
            <a:endCxn id="213" idx="1"/>
          </p:cNvCxnSpPr>
          <p:nvPr/>
        </p:nvCxnSpPr>
        <p:spPr>
          <a:xfrm rot="16200000" flipH="1">
            <a:off x="1602469" y="4378814"/>
            <a:ext cx="1986813" cy="193378"/>
          </a:xfrm>
          <a:prstGeom prst="bentConnector2">
            <a:avLst/>
          </a:prstGeom>
          <a:solidFill>
            <a:srgbClr val="CAF0FA"/>
          </a:solidFill>
          <a:ln w="28575">
            <a:solidFill>
              <a:schemeClr val="accent2">
                <a:lumMod val="75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49" name="Connector: Elbow 248">
            <a:extLst>
              <a:ext uri="{FF2B5EF4-FFF2-40B4-BE49-F238E27FC236}">
                <a16:creationId xmlns:a16="http://schemas.microsoft.com/office/drawing/2014/main" id="{27FA408F-CF51-9AB1-E759-E49E5832A187}"/>
              </a:ext>
            </a:extLst>
          </p:cNvPr>
          <p:cNvCxnSpPr>
            <a:cxnSpLocks/>
          </p:cNvCxnSpPr>
          <p:nvPr/>
        </p:nvCxnSpPr>
        <p:spPr>
          <a:xfrm rot="16200000" flipH="1">
            <a:off x="4273357" y="3838127"/>
            <a:ext cx="870001" cy="193379"/>
          </a:xfrm>
          <a:prstGeom prst="bentConnector2">
            <a:avLst/>
          </a:prstGeom>
          <a:solidFill>
            <a:srgbClr val="CAF0FA"/>
          </a:solidFill>
          <a:ln w="28575">
            <a:solidFill>
              <a:schemeClr val="accent2">
                <a:lumMod val="75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50" name="Connector: Elbow 249">
            <a:extLst>
              <a:ext uri="{FF2B5EF4-FFF2-40B4-BE49-F238E27FC236}">
                <a16:creationId xmlns:a16="http://schemas.microsoft.com/office/drawing/2014/main" id="{FF01BA27-586D-8778-78EC-711B30DF597F}"/>
              </a:ext>
            </a:extLst>
          </p:cNvPr>
          <p:cNvCxnSpPr>
            <a:cxnSpLocks/>
          </p:cNvCxnSpPr>
          <p:nvPr/>
        </p:nvCxnSpPr>
        <p:spPr>
          <a:xfrm rot="16200000" flipH="1">
            <a:off x="3714952" y="4398162"/>
            <a:ext cx="1986813" cy="193378"/>
          </a:xfrm>
          <a:prstGeom prst="bentConnector2">
            <a:avLst/>
          </a:prstGeom>
          <a:solidFill>
            <a:srgbClr val="CAF0FA"/>
          </a:solidFill>
          <a:ln w="28575">
            <a:solidFill>
              <a:schemeClr val="accent2">
                <a:lumMod val="75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51" name="Connector: Elbow 250">
            <a:extLst>
              <a:ext uri="{FF2B5EF4-FFF2-40B4-BE49-F238E27FC236}">
                <a16:creationId xmlns:a16="http://schemas.microsoft.com/office/drawing/2014/main" id="{924B32F1-3695-A7FE-FA91-C52E5DFFDA3C}"/>
              </a:ext>
            </a:extLst>
          </p:cNvPr>
          <p:cNvCxnSpPr>
            <a:cxnSpLocks/>
          </p:cNvCxnSpPr>
          <p:nvPr/>
        </p:nvCxnSpPr>
        <p:spPr>
          <a:xfrm rot="16200000" flipH="1">
            <a:off x="6396563" y="3834877"/>
            <a:ext cx="870001" cy="193379"/>
          </a:xfrm>
          <a:prstGeom prst="bentConnector2">
            <a:avLst/>
          </a:prstGeom>
          <a:solidFill>
            <a:srgbClr val="CAF0FA"/>
          </a:solidFill>
          <a:ln w="28575">
            <a:solidFill>
              <a:schemeClr val="accent2">
                <a:lumMod val="75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52" name="Connector: Elbow 251">
            <a:extLst>
              <a:ext uri="{FF2B5EF4-FFF2-40B4-BE49-F238E27FC236}">
                <a16:creationId xmlns:a16="http://schemas.microsoft.com/office/drawing/2014/main" id="{11525CD4-DB36-5309-0E15-6967DCED6293}"/>
              </a:ext>
            </a:extLst>
          </p:cNvPr>
          <p:cNvCxnSpPr>
            <a:cxnSpLocks/>
          </p:cNvCxnSpPr>
          <p:nvPr/>
        </p:nvCxnSpPr>
        <p:spPr>
          <a:xfrm rot="16200000" flipH="1">
            <a:off x="5838158" y="4394912"/>
            <a:ext cx="1986813" cy="193378"/>
          </a:xfrm>
          <a:prstGeom prst="bentConnector2">
            <a:avLst/>
          </a:prstGeom>
          <a:solidFill>
            <a:srgbClr val="CAF0FA"/>
          </a:solidFill>
          <a:ln w="28575">
            <a:solidFill>
              <a:schemeClr val="accent2">
                <a:lumMod val="75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255" name="TextBox 254">
            <a:extLst>
              <a:ext uri="{FF2B5EF4-FFF2-40B4-BE49-F238E27FC236}">
                <a16:creationId xmlns:a16="http://schemas.microsoft.com/office/drawing/2014/main" id="{F3C670ED-472A-831E-9619-90F3F369F6B2}"/>
              </a:ext>
            </a:extLst>
          </p:cNvPr>
          <p:cNvSpPr txBox="1"/>
          <p:nvPr/>
        </p:nvSpPr>
        <p:spPr>
          <a:xfrm>
            <a:off x="2384289" y="6012313"/>
            <a:ext cx="2070919" cy="507831"/>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chemeClr val="tx2"/>
                </a:solidFill>
                <a:effectLst/>
                <a:uLnTx/>
                <a:uFillTx/>
                <a:latin typeface="Aptos" panose="020B0004020202020204" pitchFamily="34" charset="0"/>
                <a:ea typeface="+mn-ea"/>
                <a:cs typeface="+mn-cs"/>
              </a:rPr>
              <a:t>The Contoso Agents references topics, actions, and knowledge from the HR and IT collections.</a:t>
            </a:r>
            <a:endParaRPr kumimoji="0" lang="en-150" sz="1100" b="0" i="0" u="none" strike="noStrike" kern="1200" cap="none" spc="0" normalizeH="0" baseline="0" noProof="0" dirty="0">
              <a:ln>
                <a:noFill/>
              </a:ln>
              <a:solidFill>
                <a:schemeClr val="tx2"/>
              </a:solidFill>
              <a:effectLst/>
              <a:uLnTx/>
              <a:uFillTx/>
              <a:latin typeface="Aptos" panose="020B0004020202020204" pitchFamily="34" charset="0"/>
              <a:ea typeface="+mn-ea"/>
              <a:cs typeface="+mn-cs"/>
            </a:endParaRPr>
          </a:p>
        </p:txBody>
      </p:sp>
    </p:spTree>
    <p:extLst>
      <p:ext uri="{BB962C8B-B14F-4D97-AF65-F5344CB8AC3E}">
        <p14:creationId xmlns:p14="http://schemas.microsoft.com/office/powerpoint/2010/main" val="371148154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6200FD3-EB50-A291-6952-748348F5754E}"/>
              </a:ext>
            </a:extLst>
          </p:cNvPr>
          <p:cNvSpPr>
            <a:spLocks noGrp="1"/>
          </p:cNvSpPr>
          <p:nvPr>
            <p:ph type="body" sz="quarter" idx="11"/>
          </p:nvPr>
        </p:nvSpPr>
        <p:spPr>
          <a:xfrm>
            <a:off x="276200" y="237133"/>
            <a:ext cx="8420100" cy="553998"/>
          </a:xfrm>
        </p:spPr>
        <p:txBody>
          <a:bodyPr/>
          <a:lstStyle/>
          <a:p>
            <a:r>
              <a:rPr lang="en-US"/>
              <a:t>ALM Strategy</a:t>
            </a:r>
          </a:p>
        </p:txBody>
      </p:sp>
      <p:sp>
        <p:nvSpPr>
          <p:cNvPr id="3" name="Text Placeholder 2">
            <a:extLst>
              <a:ext uri="{FF2B5EF4-FFF2-40B4-BE49-F238E27FC236}">
                <a16:creationId xmlns:a16="http://schemas.microsoft.com/office/drawing/2014/main" id="{77FB708B-1EC6-0043-1545-8A46233783FD}"/>
              </a:ext>
            </a:extLst>
          </p:cNvPr>
          <p:cNvSpPr>
            <a:spLocks noGrp="1"/>
          </p:cNvSpPr>
          <p:nvPr>
            <p:ph type="body" sz="quarter" idx="12"/>
          </p:nvPr>
        </p:nvSpPr>
        <p:spPr>
          <a:xfrm>
            <a:off x="712343" y="945198"/>
            <a:ext cx="7983957" cy="246221"/>
          </a:xfrm>
        </p:spPr>
        <p:txBody>
          <a:bodyPr/>
          <a:lstStyle/>
          <a:p>
            <a:r>
              <a:rPr lang="en-US"/>
              <a:t>Detail your CI/CD processes</a:t>
            </a:r>
          </a:p>
        </p:txBody>
      </p:sp>
      <p:sp>
        <p:nvSpPr>
          <p:cNvPr id="7" name="Text Placeholder 4">
            <a:extLst>
              <a:ext uri="{FF2B5EF4-FFF2-40B4-BE49-F238E27FC236}">
                <a16:creationId xmlns:a16="http://schemas.microsoft.com/office/drawing/2014/main" id="{CDFA3B16-0CF6-4342-00CD-A2121780A14D}"/>
              </a:ext>
            </a:extLst>
          </p:cNvPr>
          <p:cNvSpPr>
            <a:spLocks noGrp="1"/>
          </p:cNvSpPr>
          <p:nvPr>
            <p:ph type="body" sz="quarter" idx="15"/>
          </p:nvPr>
        </p:nvSpPr>
        <p:spPr>
          <a:xfrm>
            <a:off x="8967788" y="0"/>
            <a:ext cx="3224212" cy="2261814"/>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dirty="0">
                <a:ln>
                  <a:noFill/>
                </a:ln>
                <a:solidFill>
                  <a:schemeClr val="tx2"/>
                </a:solidFill>
                <a:effectLst/>
                <a:uLnTx/>
                <a:uFillTx/>
              </a:rPr>
              <a:t>Why do we ask these questions?</a:t>
            </a:r>
          </a:p>
          <a:p>
            <a:pPr marL="285750" indent="-200025" defTabSz="914367">
              <a:spcBef>
                <a:spcPts val="200"/>
              </a:spcBef>
              <a:spcAft>
                <a:spcPts val="0"/>
              </a:spcAft>
              <a:buSzTx/>
              <a:buFont typeface="Arial" panose="020B0604020202020204" pitchFamily="34" charset="0"/>
              <a:buChar char="•"/>
              <a:defRPr/>
            </a:pPr>
            <a:r>
              <a:rPr lang="en-US" sz="1200" dirty="0">
                <a:solidFill>
                  <a:schemeClr val="tx2"/>
                </a:solidFill>
                <a:latin typeface="Aptos" panose="020B0004020202020204" pitchFamily="34" charset="0"/>
              </a:rPr>
              <a:t>It’s key to have a healthy ALM process to avoid production issues and catch and fix any regression early.</a:t>
            </a:r>
          </a:p>
          <a:p>
            <a:pPr marL="285750" indent="-200025" defTabSz="914367">
              <a:spcBef>
                <a:spcPts val="200"/>
              </a:spcBef>
              <a:spcAft>
                <a:spcPts val="0"/>
              </a:spcAft>
              <a:buSzTx/>
              <a:buFont typeface="Arial" panose="020B0604020202020204" pitchFamily="34" charset="0"/>
              <a:buChar char="•"/>
              <a:defRPr/>
            </a:pPr>
            <a:endParaRPr lang="en-US" sz="1200" dirty="0">
              <a:solidFill>
                <a:schemeClr val="tx2"/>
              </a:solidFill>
              <a:latin typeface="Aptos" panose="020B0004020202020204" pitchFamily="34" charset="0"/>
            </a:endParaRP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endParaRPr kumimoji="0" lang="en-US" sz="1200" b="0" i="0" u="none" strike="noStrike" kern="1200" cap="none" spc="0" normalizeH="0" baseline="0" noProof="0" dirty="0">
              <a:ln>
                <a:noFill/>
              </a:ln>
              <a:solidFill>
                <a:schemeClr val="tx2"/>
              </a:solidFill>
              <a:effectLst/>
              <a:uLnTx/>
              <a:uFillTx/>
              <a:latin typeface="Aptos" panose="020B0004020202020204" pitchFamily="34" charset="0"/>
            </a:endParaRP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dirty="0">
                <a:ln>
                  <a:noFill/>
                </a:ln>
                <a:solidFill>
                  <a:schemeClr val="tx2"/>
                </a:solidFill>
                <a:effectLst/>
                <a:uLnTx/>
                <a:uFillTx/>
              </a:rPr>
              <a:t>Useful resources:</a:t>
            </a:r>
          </a:p>
          <a:p>
            <a:pPr marL="285750" indent="-200025" defTabSz="914367">
              <a:spcBef>
                <a:spcPts val="200"/>
              </a:spcBef>
              <a:spcAft>
                <a:spcPts val="0"/>
              </a:spcAft>
              <a:buSzTx/>
              <a:buFont typeface="Arial" panose="020B0604020202020204" pitchFamily="34" charset="0"/>
              <a:buChar char="•"/>
              <a:defRPr/>
            </a:pPr>
            <a:r>
              <a:rPr lang="en-US" sz="1200" dirty="0">
                <a:solidFill>
                  <a:schemeClr val="tx2"/>
                </a:solidFill>
                <a:latin typeface="Aptos" panose="020B0004020202020204" pitchFamily="34" charset="0"/>
                <a:hlinkClick r:id="rId3">
                  <a:extLst>
                    <a:ext uri="{A12FA001-AC4F-418D-AE19-62706E023703}">
                      <ahyp:hlinkClr xmlns:ahyp="http://schemas.microsoft.com/office/drawing/2018/hyperlinkcolor" val="tx"/>
                    </a:ext>
                  </a:extLst>
                </a:hlinkClick>
              </a:rPr>
              <a:t>Power Platform ALM</a:t>
            </a:r>
            <a:endParaRPr lang="en-US" sz="1200" dirty="0">
              <a:solidFill>
                <a:schemeClr val="tx2"/>
              </a:solidFill>
              <a:latin typeface="Aptos" panose="020B0004020202020204" pitchFamily="34" charset="0"/>
            </a:endParaRPr>
          </a:p>
          <a:p>
            <a:pPr marL="285750" indent="-200025" defTabSz="914367">
              <a:spcBef>
                <a:spcPts val="200"/>
              </a:spcBef>
              <a:spcAft>
                <a:spcPts val="0"/>
              </a:spcAft>
              <a:buSzTx/>
              <a:buFont typeface="Arial" panose="020B0604020202020204" pitchFamily="34" charset="0"/>
              <a:buChar char="•"/>
              <a:defRPr/>
            </a:pPr>
            <a:r>
              <a:rPr lang="en-US" sz="1200" dirty="0">
                <a:solidFill>
                  <a:schemeClr val="tx2"/>
                </a:solidFill>
                <a:latin typeface="Aptos" panose="020B0004020202020204" pitchFamily="34" charset="0"/>
                <a:hlinkClick r:id="rId4">
                  <a:extLst>
                    <a:ext uri="{A12FA001-AC4F-418D-AE19-62706E023703}">
                      <ahyp:hlinkClr xmlns:ahyp="http://schemas.microsoft.com/office/drawing/2018/hyperlinkcolor" val="tx"/>
                    </a:ext>
                  </a:extLst>
                </a:hlinkClick>
              </a:rPr>
              <a:t>Use segmented solutions</a:t>
            </a:r>
            <a:endParaRPr lang="en-US" sz="1200" dirty="0">
              <a:solidFill>
                <a:schemeClr val="tx2"/>
              </a:solidFill>
              <a:latin typeface="Aptos" panose="020B0004020202020204" pitchFamily="34" charset="0"/>
            </a:endParaRPr>
          </a:p>
        </p:txBody>
      </p:sp>
      <p:graphicFrame>
        <p:nvGraphicFramePr>
          <p:cNvPr id="4" name="Table 42">
            <a:extLst>
              <a:ext uri="{FF2B5EF4-FFF2-40B4-BE49-F238E27FC236}">
                <a16:creationId xmlns:a16="http://schemas.microsoft.com/office/drawing/2014/main" id="{882C9BB9-AC4D-4894-D1FB-709C728B32AC}"/>
              </a:ext>
            </a:extLst>
          </p:cNvPr>
          <p:cNvGraphicFramePr>
            <a:graphicFrameLocks noGrp="1"/>
          </p:cNvGraphicFramePr>
          <p:nvPr>
            <p:extLst>
              <p:ext uri="{D42A27DB-BD31-4B8C-83A1-F6EECF244321}">
                <p14:modId xmlns:p14="http://schemas.microsoft.com/office/powerpoint/2010/main" val="3624665747"/>
              </p:ext>
            </p:extLst>
          </p:nvPr>
        </p:nvGraphicFramePr>
        <p:xfrm>
          <a:off x="361951" y="1666779"/>
          <a:ext cx="8334350" cy="4829163"/>
        </p:xfrm>
        <a:graphic>
          <a:graphicData uri="http://schemas.openxmlformats.org/drawingml/2006/table">
            <a:tbl>
              <a:tblPr firstRow="1" bandRow="1">
                <a:tableStyleId>{2D5ABB26-0587-4C30-8999-92F81FD0307C}</a:tableStyleId>
              </a:tblPr>
              <a:tblGrid>
                <a:gridCol w="2596885">
                  <a:extLst>
                    <a:ext uri="{9D8B030D-6E8A-4147-A177-3AD203B41FA5}">
                      <a16:colId xmlns:a16="http://schemas.microsoft.com/office/drawing/2014/main" val="3426460784"/>
                    </a:ext>
                  </a:extLst>
                </a:gridCol>
                <a:gridCol w="5737465">
                  <a:extLst>
                    <a:ext uri="{9D8B030D-6E8A-4147-A177-3AD203B41FA5}">
                      <a16:colId xmlns:a16="http://schemas.microsoft.com/office/drawing/2014/main" val="1761064077"/>
                    </a:ext>
                  </a:extLst>
                </a:gridCol>
              </a:tblGrid>
              <a:tr h="146748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u="none" strike="noStrike" kern="1200" cap="none" spc="0" normalizeH="0" baseline="0" noProof="0">
                          <a:ln>
                            <a:noFill/>
                          </a:ln>
                          <a:solidFill>
                            <a:schemeClr val="tx2"/>
                          </a:solidFill>
                          <a:effectLst/>
                          <a:uLnTx/>
                          <a:uFillTx/>
                        </a:rPr>
                        <a:t>How to you deploy your customizations, variables and connections?</a:t>
                      </a:r>
                      <a:endParaRPr kumimoji="0" lang="en-US" sz="1600" b="0" i="0" u="none" strike="noStrike" kern="1200" cap="none" spc="0" normalizeH="0" baseline="0" noProof="0">
                        <a:ln>
                          <a:noFill/>
                        </a:ln>
                        <a:solidFill>
                          <a:schemeClr val="tx2"/>
                        </a:solidFill>
                        <a:effectLst/>
                        <a:uLnTx/>
                        <a:uFillTx/>
                        <a:latin typeface="Aptos" panose="020B0004020202020204" pitchFamily="34" charset="0"/>
                        <a:ea typeface="+mn-ea"/>
                        <a:cs typeface="+mn-cs"/>
                      </a:endParaRPr>
                    </a:p>
                  </a:txBody>
                  <a:tcPr marL="0" marT="0" marB="0"/>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a:ln>
                          <a:noFill/>
                        </a:ln>
                        <a:solidFill>
                          <a:schemeClr val="tx2"/>
                        </a:solidFill>
                        <a:effectLst/>
                        <a:uLnTx/>
                        <a:uFillTx/>
                        <a:latin typeface="Aptos" panose="020B0004020202020204" pitchFamily="34" charset="0"/>
                        <a:ea typeface="+mn-ea"/>
                        <a:cs typeface="Segoe UI" panose="020B0502040204020203" pitchFamily="34" charset="0"/>
                      </a:endParaRPr>
                    </a:p>
                  </a:txBody>
                  <a:tcPr/>
                </a:tc>
                <a:extLst>
                  <a:ext uri="{0D108BD9-81ED-4DB2-BD59-A6C34878D82A}">
                    <a16:rowId xmlns:a16="http://schemas.microsoft.com/office/drawing/2014/main" val="2156706524"/>
                  </a:ext>
                </a:extLst>
              </a:tr>
              <a:tr h="189602">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00" b="0" i="1" u="none" strike="noStrike" kern="1200" cap="none" spc="0" normalizeH="0" baseline="0" noProof="0">
                        <a:ln>
                          <a:noFill/>
                        </a:ln>
                        <a:solidFill>
                          <a:schemeClr val="tx2"/>
                        </a:solidFill>
                        <a:effectLst/>
                        <a:uLnTx/>
                        <a:uFillTx/>
                        <a:latin typeface="Aptos" panose="020B0004020202020204" pitchFamily="34" charset="0"/>
                        <a:ea typeface="+mn-ea"/>
                        <a:cs typeface="+mn-cs"/>
                      </a:endParaRPr>
                    </a:p>
                  </a:txBody>
                  <a:tcPr marL="0" marT="0" marB="0"/>
                </a:tc>
                <a:tc>
                  <a:txBody>
                    <a:bodyPr/>
                    <a:lstStyle/>
                    <a:p>
                      <a:pPr marL="285750" marR="0" lvl="0" indent="-196850" algn="l" defTabSz="932719"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endParaRPr kumimoji="0" lang="en-US" sz="800" b="0" i="0" u="none" strike="noStrike" kern="1200" cap="none" spc="0" normalizeH="0" baseline="0" noProof="0">
                        <a:ln>
                          <a:noFill/>
                        </a:ln>
                        <a:solidFill>
                          <a:schemeClr val="tx2"/>
                        </a:solidFill>
                        <a:effectLst/>
                        <a:uLnTx/>
                        <a:uFillTx/>
                        <a:latin typeface="Aptos" panose="020B0004020202020204" pitchFamily="34" charset="0"/>
                        <a:ea typeface="+mn-ea"/>
                        <a:cs typeface="Segoe UI" panose="020B0502040204020203" pitchFamily="34" charset="0"/>
                      </a:endParaRPr>
                    </a:p>
                  </a:txBody>
                  <a:tcPr/>
                </a:tc>
                <a:extLst>
                  <a:ext uri="{0D108BD9-81ED-4DB2-BD59-A6C34878D82A}">
                    <a16:rowId xmlns:a16="http://schemas.microsoft.com/office/drawing/2014/main" val="4177694592"/>
                  </a:ext>
                </a:extLst>
              </a:tr>
              <a:tr h="146748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u="none" strike="noStrike" kern="1200" cap="none" spc="0" normalizeH="0" baseline="0" noProof="0" dirty="0">
                          <a:ln>
                            <a:noFill/>
                          </a:ln>
                          <a:solidFill>
                            <a:schemeClr val="tx2"/>
                          </a:solidFill>
                          <a:effectLst/>
                          <a:uLnTx/>
                          <a:uFillTx/>
                        </a:rPr>
                        <a:t>How do you organize your solutions?</a:t>
                      </a:r>
                      <a:endParaRPr kumimoji="0" lang="en-US" sz="1600" b="0" i="0" u="none" strike="noStrike" kern="1200" cap="none" spc="0" normalizeH="0" baseline="0" noProof="0" dirty="0">
                        <a:ln>
                          <a:noFill/>
                        </a:ln>
                        <a:solidFill>
                          <a:schemeClr val="tx2"/>
                        </a:solidFill>
                        <a:effectLst/>
                        <a:uLnTx/>
                        <a:uFillTx/>
                        <a:latin typeface="Aptos" panose="020B0004020202020204" pitchFamily="34" charset="0"/>
                        <a:ea typeface="+mn-ea"/>
                        <a:cs typeface="+mn-cs"/>
                      </a:endParaRPr>
                    </a:p>
                  </a:txBody>
                  <a:tcPr marL="0" marT="0" marB="0"/>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a:ln>
                          <a:noFill/>
                        </a:ln>
                        <a:solidFill>
                          <a:schemeClr val="tx2"/>
                        </a:solidFill>
                        <a:effectLst/>
                        <a:uLnTx/>
                        <a:uFillTx/>
                        <a:latin typeface="Aptos" panose="020B0004020202020204" pitchFamily="34" charset="0"/>
                        <a:ea typeface="+mn-ea"/>
                        <a:cs typeface="Segoe UI" panose="020B0502040204020203" pitchFamily="34" charset="0"/>
                      </a:endParaRPr>
                    </a:p>
                  </a:txBody>
                  <a:tcPr/>
                </a:tc>
                <a:extLst>
                  <a:ext uri="{0D108BD9-81ED-4DB2-BD59-A6C34878D82A}">
                    <a16:rowId xmlns:a16="http://schemas.microsoft.com/office/drawing/2014/main" val="173770125"/>
                  </a:ext>
                </a:extLst>
              </a:tr>
              <a:tr h="189602">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00" b="0" i="1" u="none" strike="noStrike" kern="1200" cap="none" spc="0" normalizeH="0" baseline="0" noProof="0">
                        <a:ln>
                          <a:noFill/>
                        </a:ln>
                        <a:solidFill>
                          <a:schemeClr val="tx2"/>
                        </a:solidFill>
                        <a:effectLst/>
                        <a:uLnTx/>
                        <a:uFillTx/>
                        <a:latin typeface="Aptos" panose="020B0004020202020204" pitchFamily="34" charset="0"/>
                        <a:ea typeface="+mn-ea"/>
                        <a:cs typeface="+mn-cs"/>
                      </a:endParaRPr>
                    </a:p>
                  </a:txBody>
                  <a:tcPr marL="0" marT="0" marB="0"/>
                </a:tc>
                <a:tc>
                  <a:txBody>
                    <a:bodyPr/>
                    <a:lstStyle/>
                    <a:p>
                      <a:pPr marL="285750" marR="0" lvl="0" indent="-196850" algn="l" defTabSz="932719"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endParaRPr kumimoji="0" lang="en-US" sz="800" b="0" i="0" u="none" strike="noStrike" kern="1200" cap="none" spc="0" normalizeH="0" baseline="0" noProof="0">
                        <a:ln>
                          <a:noFill/>
                        </a:ln>
                        <a:solidFill>
                          <a:schemeClr val="tx2"/>
                        </a:solidFill>
                        <a:effectLst/>
                        <a:uLnTx/>
                        <a:uFillTx/>
                        <a:latin typeface="Aptos" panose="020B0004020202020204" pitchFamily="34" charset="0"/>
                        <a:ea typeface="+mn-ea"/>
                        <a:cs typeface="Segoe UI" panose="020B0502040204020203" pitchFamily="34" charset="0"/>
                      </a:endParaRPr>
                    </a:p>
                  </a:txBody>
                  <a:tcPr/>
                </a:tc>
                <a:extLst>
                  <a:ext uri="{0D108BD9-81ED-4DB2-BD59-A6C34878D82A}">
                    <a16:rowId xmlns:a16="http://schemas.microsoft.com/office/drawing/2014/main" val="404203326"/>
                  </a:ext>
                </a:extLst>
              </a:tr>
              <a:tr h="146748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u="none" strike="noStrike" kern="1200" cap="none" spc="0" normalizeH="0" baseline="0" noProof="0">
                          <a:ln>
                            <a:noFill/>
                          </a:ln>
                          <a:solidFill>
                            <a:schemeClr val="tx2"/>
                          </a:solidFill>
                          <a:effectLst/>
                          <a:uLnTx/>
                          <a:uFillTx/>
                        </a:rPr>
                        <a:t>Do you source control your customizations?</a:t>
                      </a:r>
                      <a:endParaRPr kumimoji="0" lang="en-US" sz="1600" b="0" i="0" u="none" strike="noStrike" kern="1200" cap="none" spc="0" normalizeH="0" baseline="0" noProof="0">
                        <a:ln>
                          <a:noFill/>
                        </a:ln>
                        <a:solidFill>
                          <a:schemeClr val="tx2"/>
                        </a:solidFill>
                        <a:effectLst/>
                        <a:uLnTx/>
                        <a:uFillTx/>
                        <a:latin typeface="Aptos" panose="020B0004020202020204" pitchFamily="34" charset="0"/>
                        <a:ea typeface="+mn-ea"/>
                        <a:cs typeface="+mn-cs"/>
                      </a:endParaRPr>
                    </a:p>
                  </a:txBody>
                  <a:tcPr marL="0" marT="0" marB="0"/>
                </a:tc>
                <a:tc>
                  <a:txBody>
                    <a:bodyPr/>
                    <a:lstStyle/>
                    <a:p>
                      <a:endParaRPr lang="en-US" sz="1600" dirty="0">
                        <a:solidFill>
                          <a:schemeClr val="tx2"/>
                        </a:solidFill>
                        <a:latin typeface="Aptos" panose="020B0004020202020204" pitchFamily="34" charset="0"/>
                      </a:endParaRPr>
                    </a:p>
                  </a:txBody>
                  <a:tcPr/>
                </a:tc>
                <a:extLst>
                  <a:ext uri="{0D108BD9-81ED-4DB2-BD59-A6C34878D82A}">
                    <a16:rowId xmlns:a16="http://schemas.microsoft.com/office/drawing/2014/main" val="3024971028"/>
                  </a:ext>
                </a:extLst>
              </a:tr>
            </a:tbl>
          </a:graphicData>
        </a:graphic>
      </p:graphicFrame>
      <p:sp>
        <p:nvSpPr>
          <p:cNvPr id="5" name="Rectangle: Folded Corner 4">
            <a:extLst>
              <a:ext uri="{FF2B5EF4-FFF2-40B4-BE49-F238E27FC236}">
                <a16:creationId xmlns:a16="http://schemas.microsoft.com/office/drawing/2014/main" id="{EBF7ED77-A742-FBCE-BD52-DC34A33041EE}"/>
              </a:ext>
            </a:extLst>
          </p:cNvPr>
          <p:cNvSpPr/>
          <p:nvPr/>
        </p:nvSpPr>
        <p:spPr bwMode="auto">
          <a:xfrm rot="60000">
            <a:off x="3089036" y="1805409"/>
            <a:ext cx="5400000" cy="1152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600" b="1" i="0" u="none" strike="noStrike" kern="1200" cap="none" spc="0" normalizeH="0" baseline="0" noProof="0">
                <a:ln>
                  <a:noFill/>
                </a:ln>
                <a:solidFill>
                  <a:srgbClr val="000000"/>
                </a:solidFill>
                <a:effectLst/>
                <a:uLnTx/>
                <a:uFillTx/>
                <a:latin typeface="Aptos" panose="020B0004020202020204" pitchFamily="34" charset="0"/>
                <a:ea typeface="Segoe UI" pitchFamily="34" charset="0"/>
                <a:cs typeface="Segoe UI" pitchFamily="34" charset="0"/>
              </a:rPr>
              <a:t>Example answer </a:t>
            </a:r>
            <a:r>
              <a:rPr kumimoji="0" lang="en-US" sz="1600" b="0" i="0" u="none" strike="noStrike" kern="1200" cap="none" spc="0" normalizeH="0" baseline="0" noProof="0">
                <a:ln>
                  <a:noFill/>
                </a:ln>
                <a:solidFill>
                  <a:srgbClr val="000000">
                    <a:lumMod val="65000"/>
                    <a:lumOff val="35000"/>
                  </a:srgbClr>
                </a:solidFill>
                <a:effectLst/>
                <a:uLnTx/>
                <a:uFillTx/>
                <a:latin typeface="Aptos SemiBold" panose="020B0004020202020204" pitchFamily="34" charset="0"/>
                <a:ea typeface="Segoe UI" pitchFamily="34" charset="0"/>
                <a:cs typeface="Segoe UI" pitchFamily="34" charset="0"/>
              </a:rPr>
              <a:t>(you can delete this)</a:t>
            </a:r>
          </a:p>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ptos" panose="020B0004020202020204" pitchFamily="34" charset="0"/>
                <a:ea typeface="+mn-ea"/>
                <a:cs typeface="Segoe UI" pitchFamily="34" charset="0"/>
              </a:rPr>
              <a:t>Deployment are done using Azure DevOps pipelines and managed solutions. Environment variables are used for settings and secrets. Connections are configured by a service account.</a:t>
            </a:r>
          </a:p>
        </p:txBody>
      </p:sp>
      <p:sp>
        <p:nvSpPr>
          <p:cNvPr id="6" name="Rectangle: Folded Corner 5">
            <a:extLst>
              <a:ext uri="{FF2B5EF4-FFF2-40B4-BE49-F238E27FC236}">
                <a16:creationId xmlns:a16="http://schemas.microsoft.com/office/drawing/2014/main" id="{C3967760-9D0B-25B6-8FB9-C7F3536D29F9}"/>
              </a:ext>
            </a:extLst>
          </p:cNvPr>
          <p:cNvSpPr/>
          <p:nvPr/>
        </p:nvSpPr>
        <p:spPr bwMode="auto">
          <a:xfrm rot="60000">
            <a:off x="3089037" y="3510669"/>
            <a:ext cx="5400000" cy="1152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600" b="1" i="0" u="none" strike="noStrike" kern="1200" cap="none" spc="0" normalizeH="0" baseline="0" noProof="0">
                <a:ln>
                  <a:noFill/>
                </a:ln>
                <a:solidFill>
                  <a:srgbClr val="000000"/>
                </a:solidFill>
                <a:effectLst/>
                <a:uLnTx/>
                <a:uFillTx/>
                <a:latin typeface="Aptos" panose="020B0004020202020204" pitchFamily="34" charset="0"/>
                <a:ea typeface="Segoe UI" pitchFamily="34" charset="0"/>
                <a:cs typeface="Segoe UI" pitchFamily="34" charset="0"/>
              </a:rPr>
              <a:t>Example answer </a:t>
            </a:r>
            <a:r>
              <a:rPr kumimoji="0" lang="en-US" sz="1600" b="0" i="0" u="none" strike="noStrike" kern="1200" cap="none" spc="0" normalizeH="0" baseline="0" noProof="0">
                <a:ln>
                  <a:noFill/>
                </a:ln>
                <a:solidFill>
                  <a:srgbClr val="000000">
                    <a:lumMod val="65000"/>
                    <a:lumOff val="35000"/>
                  </a:srgbClr>
                </a:solidFill>
                <a:effectLst/>
                <a:uLnTx/>
                <a:uFillTx/>
                <a:latin typeface="Aptos SemiBold" panose="020B0004020202020204" pitchFamily="34" charset="0"/>
                <a:ea typeface="Segoe UI" pitchFamily="34" charset="0"/>
                <a:cs typeface="Segoe UI" pitchFamily="34" charset="0"/>
              </a:rPr>
              <a:t>(you can delete this)</a:t>
            </a:r>
          </a:p>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ptos" panose="020B0004020202020204" pitchFamily="34" charset="0"/>
                <a:ea typeface="+mn-ea"/>
                <a:cs typeface="Segoe UI" pitchFamily="34" charset="0"/>
              </a:rPr>
              <a:t>A single solution with the agent, cloud flows, connection references, environment variables.</a:t>
            </a:r>
            <a:br>
              <a:rPr kumimoji="0" lang="en-US" sz="1400" b="0" i="0" u="none" strike="noStrike" kern="1200" cap="none" spc="0" normalizeH="0" baseline="0" noProof="0">
                <a:ln>
                  <a:noFill/>
                </a:ln>
                <a:solidFill>
                  <a:srgbClr val="000000"/>
                </a:solidFill>
                <a:effectLst/>
                <a:uLnTx/>
                <a:uFillTx/>
                <a:latin typeface="Aptos" panose="020B0004020202020204" pitchFamily="34" charset="0"/>
                <a:ea typeface="+mn-ea"/>
                <a:cs typeface="Segoe UI" pitchFamily="34" charset="0"/>
              </a:rPr>
            </a:br>
            <a:r>
              <a:rPr kumimoji="0" lang="en-US" sz="1400" b="0" i="0" u="none" strike="noStrike" kern="1200" cap="none" spc="0" normalizeH="0" baseline="0" noProof="0">
                <a:ln>
                  <a:noFill/>
                </a:ln>
                <a:solidFill>
                  <a:srgbClr val="000000"/>
                </a:solidFill>
                <a:effectLst/>
                <a:uLnTx/>
                <a:uFillTx/>
                <a:latin typeface="Aptos" panose="020B0004020202020204" pitchFamily="34" charset="0"/>
                <a:ea typeface="+mn-ea"/>
                <a:cs typeface="Segoe UI" pitchFamily="34" charset="0"/>
              </a:rPr>
              <a:t>A single publisher, “Contoso” (</a:t>
            </a:r>
            <a:r>
              <a:rPr kumimoji="0" lang="en-US" sz="1400" b="0" i="0" u="none" strike="noStrike" kern="1200" cap="none" spc="0" normalizeH="0" baseline="0" noProof="0" err="1">
                <a:ln>
                  <a:noFill/>
                </a:ln>
                <a:solidFill>
                  <a:srgbClr val="000000"/>
                </a:solidFill>
                <a:effectLst/>
                <a:uLnTx/>
                <a:uFillTx/>
                <a:latin typeface="Aptos" panose="020B0004020202020204" pitchFamily="34" charset="0"/>
                <a:ea typeface="+mn-ea"/>
                <a:cs typeface="Segoe UI" pitchFamily="34" charset="0"/>
              </a:rPr>
              <a:t>cto</a:t>
            </a:r>
            <a:r>
              <a:rPr kumimoji="0" lang="en-US" sz="1400" b="0" i="0" u="none" strike="noStrike" kern="1200" cap="none" spc="0" normalizeH="0" baseline="0" noProof="0">
                <a:ln>
                  <a:noFill/>
                </a:ln>
                <a:solidFill>
                  <a:srgbClr val="000000"/>
                </a:solidFill>
                <a:effectLst/>
                <a:uLnTx/>
                <a:uFillTx/>
                <a:latin typeface="Aptos" panose="020B0004020202020204" pitchFamily="34" charset="0"/>
                <a:ea typeface="+mn-ea"/>
                <a:cs typeface="Segoe UI" pitchFamily="34" charset="0"/>
              </a:rPr>
              <a:t>_) is used.</a:t>
            </a:r>
          </a:p>
        </p:txBody>
      </p:sp>
      <p:sp>
        <p:nvSpPr>
          <p:cNvPr id="8" name="Rectangle: Folded Corner 7">
            <a:extLst>
              <a:ext uri="{FF2B5EF4-FFF2-40B4-BE49-F238E27FC236}">
                <a16:creationId xmlns:a16="http://schemas.microsoft.com/office/drawing/2014/main" id="{B0F2B32F-BE63-08F9-59AD-4D818095EAFE}"/>
              </a:ext>
            </a:extLst>
          </p:cNvPr>
          <p:cNvSpPr/>
          <p:nvPr/>
        </p:nvSpPr>
        <p:spPr bwMode="auto">
          <a:xfrm rot="60000">
            <a:off x="3089036" y="5215930"/>
            <a:ext cx="5400000" cy="1152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600" b="1" i="0" u="none" strike="noStrike" kern="1200" cap="none" spc="0" normalizeH="0" baseline="0" noProof="0">
                <a:ln>
                  <a:noFill/>
                </a:ln>
                <a:solidFill>
                  <a:srgbClr val="000000"/>
                </a:solidFill>
                <a:effectLst/>
                <a:uLnTx/>
                <a:uFillTx/>
                <a:latin typeface="Aptos" panose="020B0004020202020204" pitchFamily="34" charset="0"/>
                <a:ea typeface="Segoe UI" pitchFamily="34" charset="0"/>
                <a:cs typeface="Segoe UI" pitchFamily="34" charset="0"/>
              </a:rPr>
              <a:t>Example answer </a:t>
            </a:r>
            <a:r>
              <a:rPr kumimoji="0" lang="en-US" sz="1600" b="0" i="0" u="none" strike="noStrike" kern="1200" cap="none" spc="0" normalizeH="0" baseline="0" noProof="0">
                <a:ln>
                  <a:noFill/>
                </a:ln>
                <a:solidFill>
                  <a:srgbClr val="000000">
                    <a:lumMod val="65000"/>
                    <a:lumOff val="35000"/>
                  </a:srgbClr>
                </a:solidFill>
                <a:effectLst/>
                <a:uLnTx/>
                <a:uFillTx/>
                <a:latin typeface="Aptos SemiBold" panose="020B0004020202020204" pitchFamily="34" charset="0"/>
                <a:ea typeface="Segoe UI" pitchFamily="34" charset="0"/>
                <a:cs typeface="Segoe UI" pitchFamily="34" charset="0"/>
              </a:rPr>
              <a:t>(you can delete this)</a:t>
            </a:r>
          </a:p>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ptos" panose="020B0004020202020204" pitchFamily="34" charset="0"/>
                <a:ea typeface="+mn-ea"/>
                <a:cs typeface="Segoe UI" pitchFamily="34" charset="0"/>
              </a:rPr>
              <a:t>Azure DevOps. Pull requests require peer reviews before customizations are merged into the main branch and deployed to downstream environments.</a:t>
            </a:r>
          </a:p>
        </p:txBody>
      </p:sp>
    </p:spTree>
    <p:extLst>
      <p:ext uri="{BB962C8B-B14F-4D97-AF65-F5344CB8AC3E}">
        <p14:creationId xmlns:p14="http://schemas.microsoft.com/office/powerpoint/2010/main" val="95974684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7B3D23-198B-F859-3213-3A5148CF244F}"/>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3E9A2BCA-BDD9-DBEC-E820-F577A8FA7EF7}"/>
              </a:ext>
            </a:extLst>
          </p:cNvPr>
          <p:cNvSpPr>
            <a:spLocks noGrp="1"/>
          </p:cNvSpPr>
          <p:nvPr>
            <p:ph type="title"/>
          </p:nvPr>
        </p:nvSpPr>
        <p:spPr>
          <a:xfrm>
            <a:off x="587375" y="1590400"/>
            <a:ext cx="11017250" cy="1107996"/>
          </a:xfrm>
        </p:spPr>
        <p:txBody>
          <a:bodyPr/>
          <a:lstStyle/>
          <a:p>
            <a:pPr algn="ctr"/>
            <a:r>
              <a:rPr lang="en-US"/>
              <a:t>What other options do we have when</a:t>
            </a:r>
            <a:br>
              <a:rPr lang="en-US"/>
            </a:br>
            <a:r>
              <a:rPr lang="en-US"/>
              <a:t>it comes to </a:t>
            </a:r>
            <a:r>
              <a:rPr lang="en-US" b="1" spc="0">
                <a:gradFill flip="none" rotWithShape="1">
                  <a:gsLst>
                    <a:gs pos="100000">
                      <a:srgbClr val="318581"/>
                    </a:gs>
                    <a:gs pos="0">
                      <a:srgbClr val="F65567"/>
                    </a:gs>
                    <a:gs pos="32000">
                      <a:srgbClr val="AC35AF"/>
                    </a:gs>
                    <a:gs pos="68000">
                      <a:srgbClr val="0A6BBA"/>
                    </a:gs>
                  </a:gsLst>
                  <a:path path="circle">
                    <a:fillToRect l="100000" t="100000"/>
                  </a:path>
                  <a:tileRect r="-100000" b="-100000"/>
                </a:gradFill>
                <a:latin typeface="Segoe UI Semibold"/>
              </a:rPr>
              <a:t>handle ALM securely?</a:t>
            </a:r>
          </a:p>
        </p:txBody>
      </p:sp>
      <p:pic>
        <p:nvPicPr>
          <p:cNvPr id="11" name="Picture 2">
            <a:extLst>
              <a:ext uri="{FF2B5EF4-FFF2-40B4-BE49-F238E27FC236}">
                <a16:creationId xmlns:a16="http://schemas.microsoft.com/office/drawing/2014/main" id="{74EBCAA3-5F96-6576-C364-AD07BC281854}"/>
              </a:ext>
              <a:ext uri="{C183D7F6-B498-43B3-948B-1728B52AA6E4}">
                <adec:decorative xmlns:adec="http://schemas.microsoft.com/office/drawing/2017/decorative" val="1"/>
              </a:ext>
            </a:extLst>
          </p:cNvPr>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2350415" y="3514790"/>
            <a:ext cx="858188" cy="83674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FBAC6581-7A99-8723-DE66-BF8930570501}"/>
              </a:ext>
            </a:extLst>
          </p:cNvPr>
          <p:cNvSpPr txBox="1"/>
          <p:nvPr/>
        </p:nvSpPr>
        <p:spPr>
          <a:xfrm>
            <a:off x="1853411" y="4600398"/>
            <a:ext cx="1852196"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Semibold"/>
                <a:ea typeface="+mn-ea"/>
                <a:cs typeface="+mn-cs"/>
              </a:rPr>
              <a:t>Azure DevOps</a:t>
            </a:r>
          </a:p>
        </p:txBody>
      </p:sp>
      <p:pic>
        <p:nvPicPr>
          <p:cNvPr id="18" name="Picture 6">
            <a:extLst>
              <a:ext uri="{FF2B5EF4-FFF2-40B4-BE49-F238E27FC236}">
                <a16:creationId xmlns:a16="http://schemas.microsoft.com/office/drawing/2014/main" id="{B4DBFA3C-412B-FB66-EDD8-75AB0DA0FDAB}"/>
              </a:ext>
              <a:ext uri="{C183D7F6-B498-43B3-948B-1728B52AA6E4}">
                <adec:decorative xmlns:adec="http://schemas.microsoft.com/office/drawing/2017/decorative" val="1"/>
              </a:ext>
            </a:extLst>
          </p:cNvPr>
          <p:cNvPicPr>
            <a:picLocks noChangeAspect="1" noChangeArrowheads="1"/>
          </p:cNvPicPr>
          <p:nvPr/>
        </p:nvPicPr>
        <p:blipFill rotWithShape="1">
          <a:blip r:embed="rId4" cstate="screen">
            <a:extLst>
              <a:ext uri="{28A0092B-C50C-407E-A947-70E740481C1C}">
                <a14:useLocalDpi xmlns:a14="http://schemas.microsoft.com/office/drawing/2010/main"/>
              </a:ext>
            </a:extLst>
          </a:blip>
          <a:srcRect l="19426" r="19376"/>
          <a:stretch/>
        </p:blipFill>
        <p:spPr bwMode="auto">
          <a:xfrm>
            <a:off x="5683797" y="3552824"/>
            <a:ext cx="827582" cy="760675"/>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F1BC4749-196F-EE7C-49EB-787D0BF1F455}"/>
              </a:ext>
            </a:extLst>
          </p:cNvPr>
          <p:cNvSpPr txBox="1"/>
          <p:nvPr/>
        </p:nvSpPr>
        <p:spPr>
          <a:xfrm>
            <a:off x="5171490" y="4600398"/>
            <a:ext cx="1852196"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242424"/>
                </a:solidFill>
                <a:effectLst/>
                <a:uLnTx/>
                <a:uFillTx/>
                <a:latin typeface="Segoe UI Semibold"/>
                <a:ea typeface="+mn-ea"/>
                <a:cs typeface="+mn-cs"/>
              </a:rPr>
              <a:t>GitHub</a:t>
            </a:r>
          </a:p>
        </p:txBody>
      </p:sp>
      <p:grpSp>
        <p:nvGrpSpPr>
          <p:cNvPr id="22" name="Group 21">
            <a:extLst>
              <a:ext uri="{FF2B5EF4-FFF2-40B4-BE49-F238E27FC236}">
                <a16:creationId xmlns:a16="http://schemas.microsoft.com/office/drawing/2014/main" id="{4EA90560-59DB-012B-ACE2-0859711013D0}"/>
              </a:ext>
              <a:ext uri="{C183D7F6-B498-43B3-948B-1728B52AA6E4}">
                <adec:decorative xmlns:adec="http://schemas.microsoft.com/office/drawing/2017/decorative" val="1"/>
              </a:ext>
            </a:extLst>
          </p:cNvPr>
          <p:cNvGrpSpPr/>
          <p:nvPr/>
        </p:nvGrpSpPr>
        <p:grpSpPr>
          <a:xfrm>
            <a:off x="9035793" y="3529061"/>
            <a:ext cx="759748" cy="808201"/>
            <a:chOff x="8591789" y="3803022"/>
            <a:chExt cx="1112346" cy="1183287"/>
          </a:xfrm>
        </p:grpSpPr>
        <p:pic>
          <p:nvPicPr>
            <p:cNvPr id="19" name="Picture 10">
              <a:extLst>
                <a:ext uri="{FF2B5EF4-FFF2-40B4-BE49-F238E27FC236}">
                  <a16:creationId xmlns:a16="http://schemas.microsoft.com/office/drawing/2014/main" id="{92D1985C-591F-DF34-685A-6FEC0FA62D89}"/>
                </a:ext>
                <a:ext uri="{C183D7F6-B498-43B3-948B-1728B52AA6E4}">
                  <adec:decorative xmlns:adec="http://schemas.microsoft.com/office/drawing/2017/decorative" val="1"/>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8591789" y="3873963"/>
              <a:ext cx="1112346" cy="1112346"/>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9DF928C7-0970-25D8-C122-4A838900D167}"/>
                </a:ext>
                <a:ext uri="{C183D7F6-B498-43B3-948B-1728B52AA6E4}">
                  <adec:decorative xmlns:adec="http://schemas.microsoft.com/office/drawing/2017/decorative" val="1"/>
                </a:ext>
              </a:extLst>
            </p:cNvPr>
            <p:cNvPicPr>
              <a:picLocks noChangeAspect="1"/>
            </p:cNvPicPr>
            <p:nvPr/>
          </p:nvPicPr>
          <p:blipFill>
            <a:blip r:embed="rId6" cstate="screen">
              <a:extLst>
                <a:ext uri="{28A0092B-C50C-407E-A947-70E740481C1C}">
                  <a14:useLocalDpi xmlns:a14="http://schemas.microsoft.com/office/drawing/2010/main"/>
                </a:ext>
              </a:extLst>
            </a:blip>
            <a:srcRect/>
            <a:stretch/>
          </p:blipFill>
          <p:spPr>
            <a:xfrm>
              <a:off x="8946265" y="3803022"/>
              <a:ext cx="632280" cy="431375"/>
            </a:xfrm>
            <a:prstGeom prst="rect">
              <a:avLst/>
            </a:prstGeom>
          </p:spPr>
        </p:pic>
      </p:grpSp>
      <p:sp>
        <p:nvSpPr>
          <p:cNvPr id="25" name="TextBox 24">
            <a:extLst>
              <a:ext uri="{FF2B5EF4-FFF2-40B4-BE49-F238E27FC236}">
                <a16:creationId xmlns:a16="http://schemas.microsoft.com/office/drawing/2014/main" id="{B6E8BD09-8DA8-744A-BD6C-ECF25E46E63F}"/>
              </a:ext>
            </a:extLst>
          </p:cNvPr>
          <p:cNvSpPr txBox="1"/>
          <p:nvPr/>
        </p:nvSpPr>
        <p:spPr>
          <a:xfrm>
            <a:off x="8489569" y="4600398"/>
            <a:ext cx="1852196" cy="615553"/>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242424"/>
                </a:solidFill>
                <a:effectLst/>
                <a:uLnTx/>
                <a:uFillTx/>
                <a:latin typeface="Segoe UI Semibold"/>
                <a:ea typeface="+mn-ea"/>
                <a:cs typeface="+mn-cs"/>
              </a:rPr>
              <a:t>Power Platform Pipelines</a:t>
            </a:r>
          </a:p>
        </p:txBody>
      </p:sp>
    </p:spTree>
    <p:extLst>
      <p:ext uri="{BB962C8B-B14F-4D97-AF65-F5344CB8AC3E}">
        <p14:creationId xmlns:p14="http://schemas.microsoft.com/office/powerpoint/2010/main" val="203521369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100000" fill="hold" grpId="1" nodeType="withEffect">
                                  <p:stCondLst>
                                    <p:cond delay="0"/>
                                  </p:stCondLst>
                                  <p:childTnLst>
                                    <p:animMotion origin="layout" path="M -2.08333E-7 -1.48148E-6 L -2.08333E-7 0.03542 " pathEditMode="relative" rAng="0" ptsTypes="AA">
                                      <p:cBhvr>
                                        <p:cTn id="9" dur="700" spd="-100000" fill="hold"/>
                                        <p:tgtEl>
                                          <p:spTgt spid="5"/>
                                        </p:tgtEl>
                                        <p:attrNameLst>
                                          <p:attrName>ppt_x</p:attrName>
                                          <p:attrName>ppt_y</p:attrName>
                                        </p:attrNameLst>
                                      </p:cBhvr>
                                      <p:rCtr x="0" y="1759"/>
                                    </p:animMotion>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500"/>
                                        <p:tgtEl>
                                          <p:spTgt spid="11"/>
                                        </p:tgtEl>
                                      </p:cBhvr>
                                    </p:animEffect>
                                  </p:childTnLst>
                                </p:cTn>
                              </p:par>
                              <p:par>
                                <p:cTn id="15" presetID="42" presetClass="path" presetSubtype="0" decel="100000" fill="hold" nodeType="withEffect">
                                  <p:stCondLst>
                                    <p:cond delay="0"/>
                                  </p:stCondLst>
                                  <p:childTnLst>
                                    <p:animMotion origin="layout" path="M -4.79167E-6 3.7037E-7 L -4.79167E-6 0.03542 " pathEditMode="relative" rAng="0" ptsTypes="AA">
                                      <p:cBhvr>
                                        <p:cTn id="16" dur="700" spd="-100000" fill="hold"/>
                                        <p:tgtEl>
                                          <p:spTgt spid="11"/>
                                        </p:tgtEl>
                                        <p:attrNameLst>
                                          <p:attrName>ppt_x</p:attrName>
                                          <p:attrName>ppt_y</p:attrName>
                                        </p:attrNameLst>
                                      </p:cBhvr>
                                      <p:rCtr x="0" y="1759"/>
                                    </p:animMotion>
                                  </p:childTnLst>
                                </p:cTn>
                              </p:par>
                              <p:par>
                                <p:cTn id="17" presetID="10"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fade">
                                      <p:cBhvr>
                                        <p:cTn id="19" dur="500"/>
                                        <p:tgtEl>
                                          <p:spTgt spid="23"/>
                                        </p:tgtEl>
                                      </p:cBhvr>
                                    </p:animEffect>
                                  </p:childTnLst>
                                </p:cTn>
                              </p:par>
                              <p:par>
                                <p:cTn id="20" presetID="42" presetClass="path" presetSubtype="0" decel="100000" fill="hold" grpId="1" nodeType="withEffect">
                                  <p:stCondLst>
                                    <p:cond delay="0"/>
                                  </p:stCondLst>
                                  <p:childTnLst>
                                    <p:animMotion origin="layout" path="M -8.33333E-7 -2.96296E-6 L -8.33333E-7 0.03542 " pathEditMode="relative" rAng="0" ptsTypes="AA">
                                      <p:cBhvr>
                                        <p:cTn id="21" dur="700" spd="-100000" fill="hold"/>
                                        <p:tgtEl>
                                          <p:spTgt spid="23"/>
                                        </p:tgtEl>
                                        <p:attrNameLst>
                                          <p:attrName>ppt_x</p:attrName>
                                          <p:attrName>ppt_y</p:attrName>
                                        </p:attrNameLst>
                                      </p:cBhvr>
                                      <p:rCtr x="0" y="1759"/>
                                    </p:animMotion>
                                  </p:childTnLst>
                                </p:cTn>
                              </p:par>
                              <p:par>
                                <p:cTn id="22" presetID="10" presetClass="entr" presetSubtype="0" fill="hold" nodeType="with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fade">
                                      <p:cBhvr>
                                        <p:cTn id="24" dur="500"/>
                                        <p:tgtEl>
                                          <p:spTgt spid="18"/>
                                        </p:tgtEl>
                                      </p:cBhvr>
                                    </p:animEffect>
                                  </p:childTnLst>
                                </p:cTn>
                              </p:par>
                              <p:par>
                                <p:cTn id="25" presetID="42" presetClass="path" presetSubtype="0" decel="100000" fill="hold" nodeType="withEffect">
                                  <p:stCondLst>
                                    <p:cond delay="0"/>
                                  </p:stCondLst>
                                  <p:childTnLst>
                                    <p:animMotion origin="layout" path="M -2.08333E-7 3.7037E-7 L -2.08333E-7 0.03542 " pathEditMode="relative" rAng="0" ptsTypes="AA">
                                      <p:cBhvr>
                                        <p:cTn id="26" dur="700" spd="-100000" fill="hold"/>
                                        <p:tgtEl>
                                          <p:spTgt spid="18"/>
                                        </p:tgtEl>
                                        <p:attrNameLst>
                                          <p:attrName>ppt_x</p:attrName>
                                          <p:attrName>ppt_y</p:attrName>
                                        </p:attrNameLst>
                                      </p:cBhvr>
                                      <p:rCtr x="0" y="1759"/>
                                    </p:animMotion>
                                  </p:childTnLst>
                                </p:cTn>
                              </p:par>
                              <p:par>
                                <p:cTn id="27" presetID="10" presetClass="entr" presetSubtype="0" fill="hold" grpId="0" nodeType="withEffect">
                                  <p:stCondLst>
                                    <p:cond delay="0"/>
                                  </p:stCondLst>
                                  <p:childTnLst>
                                    <p:set>
                                      <p:cBhvr>
                                        <p:cTn id="28" dur="1" fill="hold">
                                          <p:stCondLst>
                                            <p:cond delay="0"/>
                                          </p:stCondLst>
                                        </p:cTn>
                                        <p:tgtEl>
                                          <p:spTgt spid="24"/>
                                        </p:tgtEl>
                                        <p:attrNameLst>
                                          <p:attrName>style.visibility</p:attrName>
                                        </p:attrNameLst>
                                      </p:cBhvr>
                                      <p:to>
                                        <p:strVal val="visible"/>
                                      </p:to>
                                    </p:set>
                                    <p:animEffect transition="in" filter="fade">
                                      <p:cBhvr>
                                        <p:cTn id="29" dur="500"/>
                                        <p:tgtEl>
                                          <p:spTgt spid="24"/>
                                        </p:tgtEl>
                                      </p:cBhvr>
                                    </p:animEffect>
                                  </p:childTnLst>
                                </p:cTn>
                              </p:par>
                              <p:par>
                                <p:cTn id="30" presetID="42" presetClass="path" presetSubtype="0" decel="100000" fill="hold" grpId="1" nodeType="withEffect">
                                  <p:stCondLst>
                                    <p:cond delay="0"/>
                                  </p:stCondLst>
                                  <p:childTnLst>
                                    <p:animMotion origin="layout" path="M -8.33333E-7 -2.96296E-6 L -8.33333E-7 0.03542 " pathEditMode="relative" rAng="0" ptsTypes="AA">
                                      <p:cBhvr>
                                        <p:cTn id="31" dur="700" spd="-100000" fill="hold"/>
                                        <p:tgtEl>
                                          <p:spTgt spid="24"/>
                                        </p:tgtEl>
                                        <p:attrNameLst>
                                          <p:attrName>ppt_x</p:attrName>
                                          <p:attrName>ppt_y</p:attrName>
                                        </p:attrNameLst>
                                      </p:cBhvr>
                                      <p:rCtr x="0" y="1759"/>
                                    </p:animMotion>
                                  </p:childTnLst>
                                </p:cTn>
                              </p:par>
                              <p:par>
                                <p:cTn id="32" presetID="10" presetClass="entr" presetSubtype="0" fill="hold" nodeType="withEffect">
                                  <p:stCondLst>
                                    <p:cond delay="0"/>
                                  </p:stCondLst>
                                  <p:childTnLst>
                                    <p:set>
                                      <p:cBhvr>
                                        <p:cTn id="33" dur="1" fill="hold">
                                          <p:stCondLst>
                                            <p:cond delay="0"/>
                                          </p:stCondLst>
                                        </p:cTn>
                                        <p:tgtEl>
                                          <p:spTgt spid="22"/>
                                        </p:tgtEl>
                                        <p:attrNameLst>
                                          <p:attrName>style.visibility</p:attrName>
                                        </p:attrNameLst>
                                      </p:cBhvr>
                                      <p:to>
                                        <p:strVal val="visible"/>
                                      </p:to>
                                    </p:set>
                                    <p:animEffect transition="in" filter="fade">
                                      <p:cBhvr>
                                        <p:cTn id="34" dur="500"/>
                                        <p:tgtEl>
                                          <p:spTgt spid="22"/>
                                        </p:tgtEl>
                                      </p:cBhvr>
                                    </p:animEffect>
                                  </p:childTnLst>
                                </p:cTn>
                              </p:par>
                              <p:par>
                                <p:cTn id="35" presetID="42" presetClass="path" presetSubtype="0" decel="100000" fill="hold" nodeType="withEffect">
                                  <p:stCondLst>
                                    <p:cond delay="0"/>
                                  </p:stCondLst>
                                  <p:childTnLst>
                                    <p:animMotion origin="layout" path="M 4.375E-6 3.7037E-7 L 4.375E-6 0.03542 " pathEditMode="relative" rAng="0" ptsTypes="AA">
                                      <p:cBhvr>
                                        <p:cTn id="36" dur="700" spd="-100000" fill="hold"/>
                                        <p:tgtEl>
                                          <p:spTgt spid="22"/>
                                        </p:tgtEl>
                                        <p:attrNameLst>
                                          <p:attrName>ppt_x</p:attrName>
                                          <p:attrName>ppt_y</p:attrName>
                                        </p:attrNameLst>
                                      </p:cBhvr>
                                      <p:rCtr x="0" y="1759"/>
                                    </p:animMotion>
                                  </p:childTnLst>
                                </p:cTn>
                              </p:par>
                              <p:par>
                                <p:cTn id="37" presetID="10" presetClass="entr" presetSubtype="0" fill="hold" grpId="0" nodeType="withEffect">
                                  <p:stCondLst>
                                    <p:cond delay="0"/>
                                  </p:stCondLst>
                                  <p:childTnLst>
                                    <p:set>
                                      <p:cBhvr>
                                        <p:cTn id="38" dur="1" fill="hold">
                                          <p:stCondLst>
                                            <p:cond delay="0"/>
                                          </p:stCondLst>
                                        </p:cTn>
                                        <p:tgtEl>
                                          <p:spTgt spid="25"/>
                                        </p:tgtEl>
                                        <p:attrNameLst>
                                          <p:attrName>style.visibility</p:attrName>
                                        </p:attrNameLst>
                                      </p:cBhvr>
                                      <p:to>
                                        <p:strVal val="visible"/>
                                      </p:to>
                                    </p:set>
                                    <p:animEffect transition="in" filter="fade">
                                      <p:cBhvr>
                                        <p:cTn id="39" dur="500"/>
                                        <p:tgtEl>
                                          <p:spTgt spid="25"/>
                                        </p:tgtEl>
                                      </p:cBhvr>
                                    </p:animEffect>
                                  </p:childTnLst>
                                </p:cTn>
                              </p:par>
                              <p:par>
                                <p:cTn id="40" presetID="42" presetClass="path" presetSubtype="0" decel="100000" fill="hold" grpId="1" nodeType="withEffect">
                                  <p:stCondLst>
                                    <p:cond delay="0"/>
                                  </p:stCondLst>
                                  <p:childTnLst>
                                    <p:animMotion origin="layout" path="M -8.33333E-7 -2.96296E-6 L -8.33333E-7 0.03542 " pathEditMode="relative" rAng="0" ptsTypes="AA">
                                      <p:cBhvr>
                                        <p:cTn id="41" dur="700" spd="-100000" fill="hold"/>
                                        <p:tgtEl>
                                          <p:spTgt spid="25"/>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23" grpId="0"/>
      <p:bldP spid="23" grpId="1"/>
      <p:bldP spid="24" grpId="0"/>
      <p:bldP spid="24" grpId="1"/>
      <p:bldP spid="25" grpId="0"/>
      <p:bldP spid="25" grpId="1"/>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2197A0-7642-0362-A9D9-0E1FF75162C8}"/>
            </a:ext>
          </a:extLst>
        </p:cNvPr>
        <p:cNvGrpSpPr/>
        <p:nvPr/>
      </p:nvGrpSpPr>
      <p:grpSpPr>
        <a:xfrm>
          <a:off x="0" y="0"/>
          <a:ext cx="0" cy="0"/>
          <a:chOff x="0" y="0"/>
          <a:chExt cx="0" cy="0"/>
        </a:xfrm>
      </p:grpSpPr>
      <p:pic>
        <p:nvPicPr>
          <p:cNvPr id="9" name="Picture 2">
            <a:extLst>
              <a:ext uri="{FF2B5EF4-FFF2-40B4-BE49-F238E27FC236}">
                <a16:creationId xmlns:a16="http://schemas.microsoft.com/office/drawing/2014/main" id="{8881A1CC-CBBB-7F3C-385D-BAA13D2EEDCB}"/>
              </a:ext>
              <a:ext uri="{C183D7F6-B498-43B3-948B-1728B52AA6E4}">
                <adec:decorative xmlns:adec="http://schemas.microsoft.com/office/drawing/2017/decorative" val="1"/>
              </a:ext>
            </a:extLst>
          </p:cNvPr>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584200" y="387274"/>
            <a:ext cx="733612" cy="698547"/>
          </a:xfrm>
          <a:prstGeom prst="rect">
            <a:avLst/>
          </a:prstGeom>
          <a:noFill/>
          <a:extLst>
            <a:ext uri="{909E8E84-426E-40DD-AFC4-6F175D3DCCD1}">
              <a14:hiddenFill xmlns:a14="http://schemas.microsoft.com/office/drawing/2010/main">
                <a:solidFill>
                  <a:srgbClr val="FFFFFF"/>
                </a:solidFill>
              </a14:hiddenFill>
            </a:ext>
          </a:extLst>
        </p:spPr>
      </p:pic>
      <p:sp>
        <p:nvSpPr>
          <p:cNvPr id="5" name="Title 4">
            <a:extLst>
              <a:ext uri="{FF2B5EF4-FFF2-40B4-BE49-F238E27FC236}">
                <a16:creationId xmlns:a16="http://schemas.microsoft.com/office/drawing/2014/main" id="{6D5277BB-B38D-1EE3-7478-609BB9FD9D1D}"/>
              </a:ext>
            </a:extLst>
          </p:cNvPr>
          <p:cNvSpPr>
            <a:spLocks noGrp="1"/>
          </p:cNvSpPr>
          <p:nvPr>
            <p:ph type="title"/>
          </p:nvPr>
        </p:nvSpPr>
        <p:spPr>
          <a:xfrm>
            <a:off x="1527175" y="459528"/>
            <a:ext cx="10079038" cy="554038"/>
          </a:xfrm>
        </p:spPr>
        <p:txBody>
          <a:bodyPr/>
          <a:lstStyle/>
          <a:p>
            <a:r>
              <a:rPr lang="en-US"/>
              <a:t>ALM with Azure DevOps</a:t>
            </a:r>
          </a:p>
        </p:txBody>
      </p:sp>
      <p:sp>
        <p:nvSpPr>
          <p:cNvPr id="10" name="TextBox 9">
            <a:extLst>
              <a:ext uri="{FF2B5EF4-FFF2-40B4-BE49-F238E27FC236}">
                <a16:creationId xmlns:a16="http://schemas.microsoft.com/office/drawing/2014/main" id="{3169AEB1-877B-8A85-A7BD-B6F5136E351A}"/>
              </a:ext>
            </a:extLst>
          </p:cNvPr>
          <p:cNvSpPr txBox="1"/>
          <p:nvPr/>
        </p:nvSpPr>
        <p:spPr>
          <a:xfrm>
            <a:off x="584200" y="1639889"/>
            <a:ext cx="4714874" cy="4473019"/>
          </a:xfrm>
          <a:prstGeom prst="rect">
            <a:avLst/>
          </a:prstGeom>
          <a:noFill/>
        </p:spPr>
        <p:txBody>
          <a:bodyPr wrap="square" lIns="0" tIns="0" rIns="0" bIns="0">
            <a:spAutoFit/>
          </a:bodyPr>
          <a:lstStyle/>
          <a:p>
            <a:pPr marL="216000" marR="0" lvl="0" indent="-216000" algn="l" defTabSz="914367" rtl="0" eaLnBrk="1" fontAlgn="auto" latinLnBrk="0" hangingPunct="1">
              <a:lnSpc>
                <a:spcPct val="100000"/>
              </a:lnSpc>
              <a:spcBef>
                <a:spcPts val="0"/>
              </a:spcBef>
              <a:spcAft>
                <a:spcPts val="2000"/>
              </a:spcAft>
              <a:buClr>
                <a:srgbClr val="0078D4"/>
              </a:buClr>
              <a:buSzPct val="130000"/>
              <a:buFont typeface="Arial" panose="020B0604020202020204" pitchFamily="34" charset="0"/>
              <a:buChar char="•"/>
              <a:tabLst/>
              <a:defRPr/>
            </a:pPr>
            <a:r>
              <a:rPr kumimoji="0" lang="en-US" sz="1600" b="1" i="0" u="none" strike="noStrike" kern="1200" cap="none" spc="0" normalizeH="0" baseline="0" noProof="0">
                <a:ln>
                  <a:noFill/>
                </a:ln>
                <a:solidFill>
                  <a:srgbClr val="0078D4"/>
                </a:solidFill>
                <a:effectLst/>
                <a:uLnTx/>
                <a:uFillTx/>
                <a:latin typeface="Segoe UI Semibold" panose="020B0502040204020203" pitchFamily="34" charset="0"/>
                <a:ea typeface="+mn-ea"/>
                <a:cs typeface="Segoe UI Semibold" panose="020B0502040204020203" pitchFamily="34" charset="0"/>
              </a:rPr>
              <a:t>Azure DevOps Repositories </a:t>
            </a:r>
            <a:r>
              <a:rPr kumimoji="0" lang="en-US" sz="1600" b="0" i="0" u="none" strike="noStrike" kern="1200" cap="none" spc="0" normalizeH="0" baseline="0" noProof="0">
                <a:ln>
                  <a:noFill/>
                </a:ln>
                <a:solidFill>
                  <a:srgbClr val="000000"/>
                </a:solidFill>
                <a:effectLst/>
                <a:uLnTx/>
                <a:uFillTx/>
                <a:latin typeface="Segoe UI"/>
                <a:ea typeface="+mn-ea"/>
                <a:cs typeface="+mn-cs"/>
              </a:rPr>
              <a:t>can be used as </a:t>
            </a:r>
            <a:r>
              <a:rPr kumimoji="0" lang="en-US" sz="1600" b="1" i="0" u="none" strike="noStrike" kern="1200" cap="none" spc="0" normalizeH="0" baseline="0" noProof="0">
                <a:ln>
                  <a:noFill/>
                </a:ln>
                <a:solidFill>
                  <a:srgbClr val="0078D4"/>
                </a:solidFill>
                <a:effectLst/>
                <a:uLnTx/>
                <a:uFillTx/>
                <a:latin typeface="Segoe UI Semibold" panose="020B0502040204020203" pitchFamily="34" charset="0"/>
                <a:ea typeface="+mn-ea"/>
                <a:cs typeface="Segoe UI Semibold" panose="020B0502040204020203" pitchFamily="34" charset="0"/>
              </a:rPr>
              <a:t>Source Control </a:t>
            </a:r>
            <a:r>
              <a:rPr kumimoji="0" lang="en-US" sz="1600" b="0" i="0" u="none" strike="noStrike" kern="1200" cap="none" spc="0" normalizeH="0" baseline="0" noProof="0">
                <a:ln>
                  <a:noFill/>
                </a:ln>
                <a:solidFill>
                  <a:srgbClr val="000000"/>
                </a:solidFill>
                <a:effectLst/>
                <a:uLnTx/>
                <a:uFillTx/>
                <a:latin typeface="Segoe UI"/>
                <a:ea typeface="+mn-ea"/>
                <a:cs typeface="+mn-cs"/>
              </a:rPr>
              <a:t>for Power Platform Solutions</a:t>
            </a:r>
          </a:p>
          <a:p>
            <a:pPr marL="216000" marR="0" lvl="0" indent="-216000" algn="l" defTabSz="914367" rtl="0" eaLnBrk="1" fontAlgn="auto" latinLnBrk="0" hangingPunct="1">
              <a:lnSpc>
                <a:spcPct val="100000"/>
              </a:lnSpc>
              <a:spcBef>
                <a:spcPts val="0"/>
              </a:spcBef>
              <a:spcAft>
                <a:spcPts val="2000"/>
              </a:spcAft>
              <a:buClr>
                <a:srgbClr val="0078D4"/>
              </a:buClr>
              <a:buSzPct val="130000"/>
              <a:buFont typeface="Arial" panose="020B0604020202020204" pitchFamily="34" charset="0"/>
              <a:buChar char="•"/>
              <a:tabLst/>
              <a:defRPr/>
            </a:pPr>
            <a:r>
              <a:rPr kumimoji="0" lang="en-US" sz="1600" b="1" i="0" u="none" strike="noStrike" kern="1200" cap="none" spc="0" normalizeH="0" baseline="0" noProof="0">
                <a:ln>
                  <a:noFill/>
                </a:ln>
                <a:solidFill>
                  <a:srgbClr val="0078D4"/>
                </a:solidFill>
                <a:effectLst/>
                <a:uLnTx/>
                <a:uFillTx/>
                <a:latin typeface="Segoe UI Semibold" panose="020B0502040204020203" pitchFamily="34" charset="0"/>
                <a:ea typeface="+mn-ea"/>
                <a:cs typeface="Segoe UI Semibold" panose="020B0502040204020203" pitchFamily="34" charset="0"/>
              </a:rPr>
              <a:t>CI/CD </a:t>
            </a:r>
            <a:r>
              <a:rPr kumimoji="0" lang="en-US" sz="1600" b="0" i="0" u="none" strike="noStrike" kern="1200" cap="none" spc="0" normalizeH="0" baseline="0" noProof="0">
                <a:ln>
                  <a:noFill/>
                </a:ln>
                <a:solidFill>
                  <a:srgbClr val="000000"/>
                </a:solidFill>
                <a:effectLst/>
                <a:uLnTx/>
                <a:uFillTx/>
                <a:latin typeface="Segoe UI"/>
                <a:ea typeface="+mn-ea"/>
                <a:cs typeface="+mn-cs"/>
              </a:rPr>
              <a:t>can be implemented using </a:t>
            </a:r>
            <a:r>
              <a:rPr kumimoji="0" lang="en-US" sz="1600" b="1" i="0" u="none" strike="noStrike" kern="1200" cap="none" spc="0" normalizeH="0" baseline="0" noProof="0">
                <a:ln>
                  <a:noFill/>
                </a:ln>
                <a:solidFill>
                  <a:srgbClr val="0078D4"/>
                </a:solidFill>
                <a:effectLst/>
                <a:uLnTx/>
                <a:uFillTx/>
                <a:latin typeface="Segoe UI Semibold" panose="020B0502040204020203" pitchFamily="34" charset="0"/>
                <a:ea typeface="+mn-ea"/>
                <a:cs typeface="Segoe UI Semibold" panose="020B0502040204020203" pitchFamily="34" charset="0"/>
              </a:rPr>
              <a:t>Azure</a:t>
            </a:r>
            <a:br>
              <a:rPr kumimoji="0" lang="en-US" sz="1600" b="1" i="0" u="none" strike="noStrike" kern="1200" cap="none" spc="0" normalizeH="0" baseline="0" noProof="0">
                <a:ln>
                  <a:noFill/>
                </a:ln>
                <a:solidFill>
                  <a:srgbClr val="0078D4"/>
                </a:solidFill>
                <a:effectLst/>
                <a:uLnTx/>
                <a:uFillTx/>
                <a:latin typeface="Segoe UI Semibold" panose="020B0502040204020203" pitchFamily="34" charset="0"/>
                <a:ea typeface="+mn-ea"/>
                <a:cs typeface="Segoe UI Semibold" panose="020B0502040204020203" pitchFamily="34" charset="0"/>
              </a:rPr>
            </a:br>
            <a:r>
              <a:rPr kumimoji="0" lang="en-US" sz="1600" b="1" i="0" u="none" strike="noStrike" kern="1200" cap="none" spc="0" normalizeH="0" baseline="0" noProof="0">
                <a:ln>
                  <a:noFill/>
                </a:ln>
                <a:solidFill>
                  <a:srgbClr val="0078D4"/>
                </a:solidFill>
                <a:effectLst/>
                <a:uLnTx/>
                <a:uFillTx/>
                <a:latin typeface="Segoe UI Semibold" panose="020B0502040204020203" pitchFamily="34" charset="0"/>
                <a:ea typeface="+mn-ea"/>
                <a:cs typeface="Segoe UI Semibold" panose="020B0502040204020203" pitchFamily="34" charset="0"/>
              </a:rPr>
              <a:t>DevOps Pipelines</a:t>
            </a:r>
          </a:p>
          <a:p>
            <a:pPr marL="216000" marR="0" lvl="0" indent="-216000" algn="l" defTabSz="914367" rtl="0" eaLnBrk="1" fontAlgn="auto" latinLnBrk="0" hangingPunct="1">
              <a:lnSpc>
                <a:spcPct val="100000"/>
              </a:lnSpc>
              <a:spcBef>
                <a:spcPts val="0"/>
              </a:spcBef>
              <a:spcAft>
                <a:spcPts val="2000"/>
              </a:spcAft>
              <a:buClr>
                <a:srgbClr val="0078D4"/>
              </a:buClr>
              <a:buSzPct val="130000"/>
              <a:buFont typeface="Arial" panose="020B0604020202020204" pitchFamily="34" charset="0"/>
              <a:buChar char="•"/>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We can use </a:t>
            </a:r>
            <a:r>
              <a:rPr kumimoji="0" lang="en-US" sz="1600" b="1" i="0" u="none" strike="noStrike" kern="1200" cap="none" spc="0" normalizeH="0" baseline="0" noProof="0">
                <a:ln>
                  <a:noFill/>
                </a:ln>
                <a:solidFill>
                  <a:srgbClr val="0078D4"/>
                </a:solidFill>
                <a:effectLst/>
                <a:uLnTx/>
                <a:uFillTx/>
                <a:latin typeface="Segoe UI Semibold" panose="020B0502040204020203" pitchFamily="34" charset="0"/>
                <a:ea typeface="+mn-ea"/>
                <a:cs typeface="Segoe UI Semibold" panose="020B0502040204020203" pitchFamily="34" charset="0"/>
              </a:rPr>
              <a:t>Microsoft Power Platform</a:t>
            </a:r>
            <a:br>
              <a:rPr kumimoji="0" lang="en-US" sz="1600" b="1" i="0" u="none" strike="noStrike" kern="1200" cap="none" spc="0" normalizeH="0" baseline="0" noProof="0">
                <a:ln>
                  <a:noFill/>
                </a:ln>
                <a:solidFill>
                  <a:srgbClr val="0078D4"/>
                </a:solidFill>
                <a:effectLst/>
                <a:uLnTx/>
                <a:uFillTx/>
                <a:latin typeface="Segoe UI Semibold" panose="020B0502040204020203" pitchFamily="34" charset="0"/>
                <a:ea typeface="+mn-ea"/>
                <a:cs typeface="Segoe UI Semibold" panose="020B0502040204020203" pitchFamily="34" charset="0"/>
              </a:rPr>
            </a:br>
            <a:r>
              <a:rPr kumimoji="0" lang="en-US" sz="1600" b="1" i="0" u="none" strike="noStrike" kern="1200" cap="none" spc="0" normalizeH="0" baseline="0" noProof="0">
                <a:ln>
                  <a:noFill/>
                </a:ln>
                <a:solidFill>
                  <a:srgbClr val="0078D4"/>
                </a:solidFill>
                <a:effectLst/>
                <a:uLnTx/>
                <a:uFillTx/>
                <a:latin typeface="Segoe UI Semibold" panose="020B0502040204020203" pitchFamily="34" charset="0"/>
                <a:ea typeface="+mn-ea"/>
                <a:cs typeface="Segoe UI Semibold" panose="020B0502040204020203" pitchFamily="34" charset="0"/>
              </a:rPr>
              <a:t>Build Tools to automate common build</a:t>
            </a:r>
            <a:br>
              <a:rPr kumimoji="0" lang="en-US" sz="1600" b="1" i="0" u="none" strike="noStrike" kern="1200" cap="none" spc="0" normalizeH="0" baseline="0" noProof="0">
                <a:ln>
                  <a:noFill/>
                </a:ln>
                <a:solidFill>
                  <a:srgbClr val="0078D4"/>
                </a:solidFill>
                <a:effectLst/>
                <a:uLnTx/>
                <a:uFillTx/>
                <a:latin typeface="Segoe UI Semibold" panose="020B0502040204020203" pitchFamily="34" charset="0"/>
                <a:ea typeface="+mn-ea"/>
                <a:cs typeface="Segoe UI Semibold" panose="020B0502040204020203" pitchFamily="34" charset="0"/>
              </a:rPr>
            </a:br>
            <a:r>
              <a:rPr kumimoji="0" lang="en-US" sz="1600" b="1" i="0" u="none" strike="noStrike" kern="1200" cap="none" spc="0" normalizeH="0" baseline="0" noProof="0">
                <a:ln>
                  <a:noFill/>
                </a:ln>
                <a:solidFill>
                  <a:srgbClr val="0078D4"/>
                </a:solidFill>
                <a:effectLst/>
                <a:uLnTx/>
                <a:uFillTx/>
                <a:latin typeface="Segoe UI Semibold" panose="020B0502040204020203" pitchFamily="34" charset="0"/>
                <a:ea typeface="+mn-ea"/>
                <a:cs typeface="Segoe UI Semibold" panose="020B0502040204020203" pitchFamily="34" charset="0"/>
              </a:rPr>
              <a:t>and deployment tasks </a:t>
            </a:r>
            <a:r>
              <a:rPr kumimoji="0" lang="en-US" sz="1600" b="0" i="0" u="none" strike="noStrike" kern="1200" cap="none" spc="0" normalizeH="0" baseline="0" noProof="0">
                <a:ln>
                  <a:noFill/>
                </a:ln>
                <a:solidFill>
                  <a:srgbClr val="000000"/>
                </a:solidFill>
                <a:effectLst/>
                <a:uLnTx/>
                <a:uFillTx/>
                <a:latin typeface="Segoe UI"/>
                <a:ea typeface="+mn-ea"/>
                <a:cs typeface="+mn-cs"/>
              </a:rPr>
              <a:t>related to apps</a:t>
            </a:r>
            <a:br>
              <a:rPr kumimoji="0" lang="en-US" sz="1600" b="0" i="0" u="none" strike="noStrike" kern="1200" cap="none" spc="0" normalizeH="0" baseline="0" noProof="0">
                <a:ln>
                  <a:noFill/>
                </a:ln>
                <a:solidFill>
                  <a:srgbClr val="000000"/>
                </a:solidFill>
                <a:effectLst/>
                <a:uLnTx/>
                <a:uFillTx/>
                <a:latin typeface="Segoe UI"/>
                <a:ea typeface="+mn-ea"/>
                <a:cs typeface="+mn-cs"/>
              </a:rPr>
            </a:br>
            <a:r>
              <a:rPr kumimoji="0" lang="en-US" sz="1600" b="0" i="0" u="none" strike="noStrike" kern="1200" cap="none" spc="0" normalizeH="0" baseline="0" noProof="0">
                <a:ln>
                  <a:noFill/>
                </a:ln>
                <a:solidFill>
                  <a:srgbClr val="000000"/>
                </a:solidFill>
                <a:effectLst/>
                <a:uLnTx/>
                <a:uFillTx/>
                <a:latin typeface="Segoe UI"/>
                <a:ea typeface="+mn-ea"/>
                <a:cs typeface="+mn-cs"/>
              </a:rPr>
              <a:t>built on Microsoft Power Platform</a:t>
            </a:r>
          </a:p>
          <a:p>
            <a:pPr marL="216000" marR="0" lvl="0" indent="-216000" algn="l" defTabSz="914367" rtl="0" eaLnBrk="1" fontAlgn="auto" latinLnBrk="0" hangingPunct="1">
              <a:lnSpc>
                <a:spcPct val="100000"/>
              </a:lnSpc>
              <a:spcBef>
                <a:spcPts val="0"/>
              </a:spcBef>
              <a:spcAft>
                <a:spcPts val="2000"/>
              </a:spcAft>
              <a:buClr>
                <a:srgbClr val="0078D4"/>
              </a:buClr>
              <a:buSzPct val="130000"/>
              <a:buFont typeface="Arial" panose="020B0604020202020204" pitchFamily="34" charset="0"/>
              <a:buChar char="•"/>
              <a:tabLst/>
              <a:defRPr/>
            </a:pPr>
            <a:r>
              <a:rPr kumimoji="0" lang="en-US" sz="1600" b="1" i="0" u="none" strike="noStrike" kern="1200" cap="none" spc="0" normalizeH="0" baseline="0" noProof="0">
                <a:ln>
                  <a:noFill/>
                </a:ln>
                <a:solidFill>
                  <a:srgbClr val="0078D4"/>
                </a:solidFill>
                <a:effectLst/>
                <a:uLnTx/>
                <a:uFillTx/>
                <a:latin typeface="Segoe UI Semibold" panose="020B0502040204020203" pitchFamily="34" charset="0"/>
                <a:ea typeface="+mn-ea"/>
                <a:cs typeface="Segoe UI Semibold" panose="020B0502040204020203" pitchFamily="34" charset="0"/>
              </a:rPr>
              <a:t>ALM accelerator </a:t>
            </a:r>
            <a:r>
              <a:rPr kumimoji="0" lang="en-US" sz="1600" b="0" i="0" u="none" strike="noStrike" kern="1200" cap="none" spc="0" normalizeH="0" baseline="0" noProof="0">
                <a:ln>
                  <a:noFill/>
                </a:ln>
                <a:solidFill>
                  <a:srgbClr val="000000"/>
                </a:solidFill>
                <a:effectLst/>
                <a:uLnTx/>
                <a:uFillTx/>
                <a:latin typeface="Segoe UI"/>
                <a:ea typeface="+mn-ea"/>
                <a:cs typeface="+mn-cs"/>
              </a:rPr>
              <a:t>– framework to simplify application lifecycle management (ALM)</a:t>
            </a:r>
            <a:br>
              <a:rPr kumimoji="0" lang="en-US" sz="1600" b="0" i="0" u="none" strike="noStrike" kern="1200" cap="none" spc="0" normalizeH="0" baseline="0" noProof="0">
                <a:ln>
                  <a:noFill/>
                </a:ln>
                <a:solidFill>
                  <a:srgbClr val="000000"/>
                </a:solidFill>
                <a:effectLst/>
                <a:uLnTx/>
                <a:uFillTx/>
                <a:latin typeface="Segoe UI"/>
                <a:ea typeface="+mn-ea"/>
                <a:cs typeface="+mn-cs"/>
              </a:rPr>
            </a:br>
            <a:r>
              <a:rPr kumimoji="0" lang="en-US" sz="1600" b="0" i="0" u="none" strike="noStrike" kern="1200" cap="none" spc="0" normalizeH="0" baseline="0" noProof="0">
                <a:ln>
                  <a:noFill/>
                </a:ln>
                <a:solidFill>
                  <a:srgbClr val="000000"/>
                </a:solidFill>
                <a:effectLst/>
                <a:uLnTx/>
                <a:uFillTx/>
                <a:latin typeface="Segoe UI"/>
                <a:ea typeface="+mn-ea"/>
                <a:cs typeface="+mn-cs"/>
              </a:rPr>
              <a:t>for Power Platform solutions</a:t>
            </a:r>
          </a:p>
          <a:p>
            <a:pPr marL="216000" marR="0" lvl="0" indent="-216000" algn="l" defTabSz="914367" rtl="0" eaLnBrk="1" fontAlgn="auto" latinLnBrk="0" hangingPunct="1">
              <a:lnSpc>
                <a:spcPct val="100000"/>
              </a:lnSpc>
              <a:spcBef>
                <a:spcPts val="0"/>
              </a:spcBef>
              <a:spcAft>
                <a:spcPts val="2000"/>
              </a:spcAft>
              <a:buClr>
                <a:srgbClr val="0078D4"/>
              </a:buClr>
              <a:buSzPct val="130000"/>
              <a:buFont typeface="Arial" panose="020B0604020202020204" pitchFamily="34" charset="0"/>
              <a:buChar char="•"/>
              <a:tabLst/>
              <a:defRPr/>
            </a:pPr>
            <a:r>
              <a:rPr kumimoji="0" lang="en-US" sz="1600" b="1" i="0" u="none" strike="noStrike" kern="1200" cap="none" spc="0" normalizeH="0" baseline="0" noProof="0">
                <a:ln>
                  <a:noFill/>
                </a:ln>
                <a:solidFill>
                  <a:srgbClr val="0078D4"/>
                </a:solidFill>
                <a:effectLst/>
                <a:uLnTx/>
                <a:uFillTx/>
                <a:latin typeface="Segoe UI Semibold" panose="020B0502040204020203" pitchFamily="34" charset="0"/>
                <a:ea typeface="+mn-ea"/>
                <a:cs typeface="Segoe UI Semibold" panose="020B0502040204020203" pitchFamily="34" charset="0"/>
              </a:rPr>
              <a:t>Dataverse Git integration setup (preview) </a:t>
            </a:r>
            <a:r>
              <a:rPr kumimoji="0" lang="en-US" sz="1600" b="0" i="0" u="none" strike="noStrike" kern="1200" cap="none" spc="0" normalizeH="0" baseline="0" noProof="0">
                <a:ln>
                  <a:noFill/>
                </a:ln>
                <a:solidFill>
                  <a:srgbClr val="000000"/>
                </a:solidFill>
                <a:effectLst/>
                <a:uLnTx/>
                <a:uFillTx/>
                <a:latin typeface="Segoe UI"/>
                <a:ea typeface="+mn-ea"/>
                <a:cs typeface="+mn-cs"/>
              </a:rPr>
              <a:t>- connect Dataverse environment to a Git repository, enabling streamlined version control</a:t>
            </a:r>
            <a:endParaRPr kumimoji="0" lang="en-US" sz="1600" b="1" i="0" u="none" strike="noStrike" kern="1200" cap="none" spc="0" normalizeH="0" baseline="0" noProof="0">
              <a:ln>
                <a:noFill/>
              </a:ln>
              <a:solidFill>
                <a:srgbClr val="242424"/>
              </a:solidFill>
              <a:effectLst/>
              <a:uLnTx/>
              <a:uFillTx/>
              <a:latin typeface="Segoe UI"/>
              <a:ea typeface="+mn-ea"/>
              <a:cs typeface="+mn-cs"/>
            </a:endParaRPr>
          </a:p>
        </p:txBody>
      </p:sp>
      <p:sp>
        <p:nvSpPr>
          <p:cNvPr id="18" name="Rounded Rectangle 17">
            <a:extLst>
              <a:ext uri="{FF2B5EF4-FFF2-40B4-BE49-F238E27FC236}">
                <a16:creationId xmlns:a16="http://schemas.microsoft.com/office/drawing/2014/main" id="{4BD5D083-DC90-7A86-7E6D-CFCE09345A22}"/>
              </a:ext>
              <a:ext uri="{C183D7F6-B498-43B3-948B-1728B52AA6E4}">
                <adec:decorative xmlns:adec="http://schemas.microsoft.com/office/drawing/2017/decorative" val="1"/>
              </a:ext>
            </a:extLst>
          </p:cNvPr>
          <p:cNvSpPr/>
          <p:nvPr/>
        </p:nvSpPr>
        <p:spPr bwMode="auto">
          <a:xfrm>
            <a:off x="5812091" y="1639889"/>
            <a:ext cx="5797297" cy="2998151"/>
          </a:xfrm>
          <a:prstGeom prst="roundRect">
            <a:avLst>
              <a:gd name="adj" fmla="val 4882"/>
            </a:avLst>
          </a:prstGeom>
          <a:noFill/>
          <a:ln w="12700"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marL="0" marR="0" lvl="0" indent="0" algn="ctr" defTabSz="811670" rtl="0" eaLnBrk="1" fontAlgn="auto" latinLnBrk="0" hangingPunct="1">
              <a:lnSpc>
                <a:spcPct val="100000"/>
              </a:lnSpc>
              <a:spcBef>
                <a:spcPts val="174"/>
              </a:spcBef>
              <a:spcAft>
                <a:spcPts val="0"/>
              </a:spcAft>
              <a:buClrTx/>
              <a:buSzTx/>
              <a:buFontTx/>
              <a:buNone/>
              <a:tabLst/>
              <a:defRPr/>
            </a:pPr>
            <a:endParaRPr kumimoji="0" lang="en-US" sz="2400" b="0" i="0" u="none" strike="noStrike" kern="1200" cap="none" spc="0" normalizeH="0" baseline="0" noProof="0" err="1">
              <a:ln>
                <a:noFill/>
              </a:ln>
              <a:gradFill>
                <a:gsLst>
                  <a:gs pos="41958">
                    <a:srgbClr val="FFFFFF"/>
                  </a:gs>
                  <a:gs pos="63000">
                    <a:srgbClr val="FFFFFF"/>
                  </a:gs>
                </a:gsLst>
                <a:lin ang="0" scaled="0"/>
              </a:gradFill>
              <a:effectLst/>
              <a:uLnTx/>
              <a:uFillTx/>
              <a:latin typeface="Segoe UI" panose="020B0502040204020203" pitchFamily="34" charset="0"/>
              <a:ea typeface="+mn-ea"/>
              <a:cs typeface="Segoe UI" panose="020B0502040204020203" pitchFamily="34" charset="0"/>
            </a:endParaRPr>
          </a:p>
        </p:txBody>
      </p:sp>
      <p:pic>
        <p:nvPicPr>
          <p:cNvPr id="17" name="Picture 16" descr="A diagram of an Azure DevOps pipeline showing the export, build, and deployment of solutions from development to QA and production using service connections.">
            <a:extLst>
              <a:ext uri="{FF2B5EF4-FFF2-40B4-BE49-F238E27FC236}">
                <a16:creationId xmlns:a16="http://schemas.microsoft.com/office/drawing/2014/main" id="{92B05398-2DF8-5FA3-90F6-192972D03E1C}"/>
              </a:ext>
            </a:extLst>
          </p:cNvPr>
          <p:cNvPicPr>
            <a:picLocks noChangeAspect="1"/>
          </p:cNvPicPr>
          <p:nvPr/>
        </p:nvPicPr>
        <p:blipFill>
          <a:blip r:embed="rId4"/>
          <a:stretch>
            <a:fillRect/>
          </a:stretch>
        </p:blipFill>
        <p:spPr>
          <a:xfrm>
            <a:off x="5985832" y="1704967"/>
            <a:ext cx="5449814" cy="2867994"/>
          </a:xfrm>
          <a:prstGeom prst="roundRect">
            <a:avLst>
              <a:gd name="adj" fmla="val 4167"/>
            </a:avLst>
          </a:prstGeom>
          <a:noFill/>
        </p:spPr>
      </p:pic>
      <p:sp>
        <p:nvSpPr>
          <p:cNvPr id="16" name="TextBox 15">
            <a:extLst>
              <a:ext uri="{FF2B5EF4-FFF2-40B4-BE49-F238E27FC236}">
                <a16:creationId xmlns:a16="http://schemas.microsoft.com/office/drawing/2014/main" id="{FAC90C08-B8EC-FB54-3D04-6C62EDF42D9A}"/>
              </a:ext>
            </a:extLst>
          </p:cNvPr>
          <p:cNvSpPr txBox="1"/>
          <p:nvPr/>
        </p:nvSpPr>
        <p:spPr>
          <a:xfrm>
            <a:off x="5812091" y="4866413"/>
            <a:ext cx="5797297" cy="1246495"/>
          </a:xfrm>
          <a:prstGeom prst="rect">
            <a:avLst/>
          </a:prstGeom>
          <a:noFill/>
        </p:spPr>
        <p:txBody>
          <a:bodyPr wrap="square" lIns="0" tIns="0" rIns="0" bIns="0">
            <a:spAutoFit/>
          </a:bodyPr>
          <a:lstStyle/>
          <a:p>
            <a:pPr marL="0" marR="0" lvl="0" indent="0" algn="l" defTabSz="914367" rtl="0" eaLnBrk="1" fontAlgn="auto" latinLnBrk="0" hangingPunct="1">
              <a:lnSpc>
                <a:spcPct val="100000"/>
              </a:lnSpc>
              <a:spcBef>
                <a:spcPts val="0"/>
              </a:spcBef>
              <a:spcAft>
                <a:spcPts val="600"/>
              </a:spcAft>
              <a:buClr>
                <a:srgbClr val="0078D4"/>
              </a:buClr>
              <a:buSzPct val="130000"/>
              <a:buFontTx/>
              <a:buNone/>
              <a:tabLst/>
              <a:defRPr/>
            </a:pPr>
            <a:r>
              <a:rPr kumimoji="0" lang="en-US" sz="1800" b="0" i="0" u="none" strike="noStrike" kern="1200" cap="none" spc="0" normalizeH="0" baseline="0" noProof="0">
                <a:ln>
                  <a:noFill/>
                </a:ln>
                <a:solidFill>
                  <a:srgbClr val="000000"/>
                </a:solidFill>
                <a:effectLst/>
                <a:uLnTx/>
                <a:uFillTx/>
                <a:latin typeface="Segoe UI Semibold"/>
                <a:ea typeface="+mn-ea"/>
                <a:cs typeface="+mn-cs"/>
              </a:rPr>
              <a:t>Advantages:</a:t>
            </a:r>
          </a:p>
          <a:p>
            <a:pPr marL="216000" marR="0" lvl="0" indent="-216000" algn="l" defTabSz="914367" rtl="0" eaLnBrk="1" fontAlgn="auto" latinLnBrk="0" hangingPunct="1">
              <a:lnSpc>
                <a:spcPct val="100000"/>
              </a:lnSpc>
              <a:spcBef>
                <a:spcPts val="0"/>
              </a:spcBef>
              <a:spcAft>
                <a:spcPts val="600"/>
              </a:spcAft>
              <a:buClr>
                <a:srgbClr val="0078D4"/>
              </a:buClr>
              <a:buSzPct val="130000"/>
              <a:buFont typeface="Arial" panose="020B0604020202020204" pitchFamily="34" charset="0"/>
              <a:buChar char="•"/>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Improved Security</a:t>
            </a:r>
          </a:p>
          <a:p>
            <a:pPr marL="216000" marR="0" lvl="0" indent="-216000" algn="l" defTabSz="914367" rtl="0" eaLnBrk="1" fontAlgn="auto" latinLnBrk="0" hangingPunct="1">
              <a:lnSpc>
                <a:spcPct val="100000"/>
              </a:lnSpc>
              <a:spcBef>
                <a:spcPts val="0"/>
              </a:spcBef>
              <a:spcAft>
                <a:spcPts val="600"/>
              </a:spcAft>
              <a:buClr>
                <a:srgbClr val="0078D4"/>
              </a:buClr>
              <a:buSzPct val="130000"/>
              <a:buFont typeface="Arial" panose="020B0604020202020204" pitchFamily="34" charset="0"/>
              <a:buChar char="•"/>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Enhanced User Experience</a:t>
            </a:r>
          </a:p>
          <a:p>
            <a:pPr marL="216000" marR="0" lvl="0" indent="-216000" algn="l" defTabSz="914367" rtl="0" eaLnBrk="1" fontAlgn="auto" latinLnBrk="0" hangingPunct="1">
              <a:lnSpc>
                <a:spcPct val="100000"/>
              </a:lnSpc>
              <a:spcBef>
                <a:spcPts val="0"/>
              </a:spcBef>
              <a:spcAft>
                <a:spcPts val="600"/>
              </a:spcAft>
              <a:buClr>
                <a:srgbClr val="0078D4"/>
              </a:buClr>
              <a:buSzPct val="130000"/>
              <a:buFont typeface="Arial" panose="020B0604020202020204" pitchFamily="34" charset="0"/>
              <a:buChar char="•"/>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Centralized Management</a:t>
            </a:r>
          </a:p>
        </p:txBody>
      </p:sp>
    </p:spTree>
    <p:extLst>
      <p:ext uri="{BB962C8B-B14F-4D97-AF65-F5344CB8AC3E}">
        <p14:creationId xmlns:p14="http://schemas.microsoft.com/office/powerpoint/2010/main" val="405142630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D9A217-AAB1-1C3A-6895-67F3F7514408}"/>
            </a:ext>
          </a:extLst>
        </p:cNvPr>
        <p:cNvGrpSpPr/>
        <p:nvPr/>
      </p:nvGrpSpPr>
      <p:grpSpPr>
        <a:xfrm>
          <a:off x="0" y="0"/>
          <a:ext cx="0" cy="0"/>
          <a:chOff x="0" y="0"/>
          <a:chExt cx="0" cy="0"/>
        </a:xfrm>
      </p:grpSpPr>
      <p:pic>
        <p:nvPicPr>
          <p:cNvPr id="8" name="Picture 6">
            <a:extLst>
              <a:ext uri="{FF2B5EF4-FFF2-40B4-BE49-F238E27FC236}">
                <a16:creationId xmlns:a16="http://schemas.microsoft.com/office/drawing/2014/main" id="{35683D78-8648-5ECF-784D-477155CAC737}"/>
              </a:ext>
              <a:ext uri="{C183D7F6-B498-43B3-948B-1728B52AA6E4}">
                <adec:decorative xmlns:adec="http://schemas.microsoft.com/office/drawing/2017/decorative" val="1"/>
              </a:ext>
            </a:extLst>
          </p:cNvPr>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l="19939" r="15704"/>
          <a:stretch/>
        </p:blipFill>
        <p:spPr bwMode="auto">
          <a:xfrm>
            <a:off x="585217" y="401381"/>
            <a:ext cx="783089" cy="68444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4">
            <a:extLst>
              <a:ext uri="{FF2B5EF4-FFF2-40B4-BE49-F238E27FC236}">
                <a16:creationId xmlns:a16="http://schemas.microsoft.com/office/drawing/2014/main" id="{87ADD092-BE8B-1C8E-5BBA-B667201F0B66}"/>
              </a:ext>
            </a:extLst>
          </p:cNvPr>
          <p:cNvSpPr>
            <a:spLocks noGrp="1"/>
          </p:cNvSpPr>
          <p:nvPr>
            <p:ph type="title"/>
          </p:nvPr>
        </p:nvSpPr>
        <p:spPr>
          <a:xfrm>
            <a:off x="1527175" y="466582"/>
            <a:ext cx="10079037" cy="554038"/>
          </a:xfrm>
        </p:spPr>
        <p:txBody>
          <a:bodyPr/>
          <a:lstStyle/>
          <a:p>
            <a:r>
              <a:rPr lang="en-US"/>
              <a:t>GitHub Actions for Microsoft Power Platform</a:t>
            </a:r>
          </a:p>
        </p:txBody>
      </p:sp>
      <p:sp>
        <p:nvSpPr>
          <p:cNvPr id="15" name="Text Placeholder 5">
            <a:extLst>
              <a:ext uri="{FF2B5EF4-FFF2-40B4-BE49-F238E27FC236}">
                <a16:creationId xmlns:a16="http://schemas.microsoft.com/office/drawing/2014/main" id="{DCA68618-97AF-D21D-D132-D9B68A3EB8C7}"/>
              </a:ext>
            </a:extLst>
          </p:cNvPr>
          <p:cNvSpPr txBox="1">
            <a:spLocks/>
          </p:cNvSpPr>
          <p:nvPr/>
        </p:nvSpPr>
        <p:spPr>
          <a:xfrm>
            <a:off x="584200" y="1436688"/>
            <a:ext cx="11022012" cy="654025"/>
          </a:xfrm>
          <a:prstGeom prst="rect">
            <a:avLst/>
          </a:prstGeom>
        </p:spPr>
        <p:txBody>
          <a:bodyPr wrap="square" lIns="0" tIns="0" rIns="0" bIns="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300"/>
              </a:spcBef>
              <a:spcAft>
                <a:spcPts val="0"/>
              </a:spcAft>
              <a:buClrTx/>
              <a:buSzPct val="90000"/>
              <a:buFont typeface="Wingdings" panose="05000000000000000000" pitchFamily="2" charset="2"/>
              <a:buNone/>
              <a:tabLst/>
              <a:defRPr/>
            </a:pPr>
            <a:r>
              <a:rPr kumimoji="0" lang="en-US" sz="2000" b="1" i="0" u="none" strike="noStrike" kern="1200" cap="none" spc="0" normalizeH="0" baseline="0" noProof="0">
                <a:ln w="3175">
                  <a:noFill/>
                </a:ln>
                <a:gradFill flip="none" rotWithShape="1">
                  <a:gsLst>
                    <a:gs pos="100000">
                      <a:srgbClr val="318581"/>
                    </a:gs>
                    <a:gs pos="0">
                      <a:srgbClr val="F65567"/>
                    </a:gs>
                    <a:gs pos="32000">
                      <a:srgbClr val="AC35AF"/>
                    </a:gs>
                    <a:gs pos="68000">
                      <a:srgbClr val="0A6BBA"/>
                    </a:gs>
                  </a:gsLst>
                  <a:path path="circle">
                    <a:fillToRect l="100000" t="100000"/>
                  </a:path>
                  <a:tileRect r="-100000" b="-100000"/>
                </a:gradFill>
                <a:effectLst/>
                <a:uLnTx/>
                <a:uFillTx/>
                <a:latin typeface="Segoe UI Semibold"/>
                <a:ea typeface="+mn-ea"/>
                <a:cs typeface="Segoe UI" panose="020B0502040204020203" pitchFamily="34" charset="0"/>
              </a:rPr>
              <a:t>Streamline app lifecycle management for Microsoft Power Platform.</a:t>
            </a:r>
          </a:p>
          <a:p>
            <a:pPr marL="0" marR="0" lvl="0" indent="0" algn="l" defTabSz="932742" rtl="0" eaLnBrk="1" fontAlgn="auto" latinLnBrk="0" hangingPunct="1">
              <a:lnSpc>
                <a:spcPct val="100000"/>
              </a:lnSpc>
              <a:spcBef>
                <a:spcPts val="300"/>
              </a:spcBef>
              <a:spcAft>
                <a:spcPts val="0"/>
              </a:spcAft>
              <a:buClrTx/>
              <a:buSzPct val="90000"/>
              <a:buFont typeface="Wingdings" panose="05000000000000000000" pitchFamily="2" charset="2"/>
              <a:buNone/>
              <a:tabLst/>
              <a:defRPr/>
            </a:pPr>
            <a:r>
              <a:rPr kumimoji="0" lang="en-US" sz="2000" b="1" i="0" u="none" strike="noStrike" kern="1200" cap="none" spc="0" normalizeH="0" baseline="0" noProof="0">
                <a:ln w="3175">
                  <a:noFill/>
                </a:ln>
                <a:gradFill flip="none" rotWithShape="1">
                  <a:gsLst>
                    <a:gs pos="100000">
                      <a:srgbClr val="318581"/>
                    </a:gs>
                    <a:gs pos="0">
                      <a:srgbClr val="F65567"/>
                    </a:gs>
                    <a:gs pos="32000">
                      <a:srgbClr val="AC35AF"/>
                    </a:gs>
                    <a:gs pos="68000">
                      <a:srgbClr val="0A6BBA"/>
                    </a:gs>
                  </a:gsLst>
                  <a:path path="circle">
                    <a:fillToRect l="100000" t="100000"/>
                  </a:path>
                  <a:tileRect r="-100000" b="-100000"/>
                </a:gradFill>
                <a:effectLst/>
                <a:uLnTx/>
                <a:uFillTx/>
                <a:latin typeface="Segoe UI Semibold"/>
                <a:ea typeface="+mn-ea"/>
                <a:cs typeface="Segoe UI" panose="020B0502040204020203" pitchFamily="34" charset="0"/>
              </a:rPr>
              <a:t>Eliminate manual downloads of custom tools and scripts.</a:t>
            </a:r>
          </a:p>
        </p:txBody>
      </p:sp>
      <p:sp>
        <p:nvSpPr>
          <p:cNvPr id="25" name="Rounded Rectangle 24">
            <a:extLst>
              <a:ext uri="{FF2B5EF4-FFF2-40B4-BE49-F238E27FC236}">
                <a16:creationId xmlns:a16="http://schemas.microsoft.com/office/drawing/2014/main" id="{ACB31DA3-B3E7-3F84-DF38-22F278456CAE}"/>
              </a:ext>
              <a:ext uri="{C183D7F6-B498-43B3-948B-1728B52AA6E4}">
                <adec:decorative xmlns:adec="http://schemas.microsoft.com/office/drawing/2017/decorative" val="1"/>
              </a:ext>
            </a:extLst>
          </p:cNvPr>
          <p:cNvSpPr/>
          <p:nvPr/>
        </p:nvSpPr>
        <p:spPr bwMode="auto">
          <a:xfrm>
            <a:off x="588263" y="2299855"/>
            <a:ext cx="7281119" cy="3969183"/>
          </a:xfrm>
          <a:prstGeom prst="roundRect">
            <a:avLst>
              <a:gd name="adj" fmla="val 3596"/>
            </a:avLst>
          </a:prstGeom>
          <a:noFill/>
          <a:ln w="12700"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marL="0" marR="0" lvl="0" indent="0" algn="ctr" defTabSz="811670" rtl="0" eaLnBrk="1" fontAlgn="auto" latinLnBrk="0" hangingPunct="1">
              <a:lnSpc>
                <a:spcPct val="100000"/>
              </a:lnSpc>
              <a:spcBef>
                <a:spcPts val="174"/>
              </a:spcBef>
              <a:spcAft>
                <a:spcPts val="0"/>
              </a:spcAft>
              <a:buClrTx/>
              <a:buSzTx/>
              <a:buFontTx/>
              <a:buNone/>
              <a:tabLst/>
              <a:defRPr/>
            </a:pPr>
            <a:endParaRPr kumimoji="0" lang="en-US" sz="2400" b="0" i="0" u="none" strike="noStrike" kern="1200" cap="none" spc="0" normalizeH="0" baseline="0" noProof="0" err="1">
              <a:ln>
                <a:noFill/>
              </a:ln>
              <a:gradFill>
                <a:gsLst>
                  <a:gs pos="41958">
                    <a:srgbClr val="FFFFFF"/>
                  </a:gs>
                  <a:gs pos="63000">
                    <a:srgbClr val="FFFFFF"/>
                  </a:gs>
                </a:gsLst>
                <a:lin ang="0" scaled="0"/>
              </a:gradFill>
              <a:effectLst/>
              <a:uLnTx/>
              <a:uFillTx/>
              <a:latin typeface="Segoe UI" panose="020B0502040204020203" pitchFamily="34" charset="0"/>
              <a:ea typeface="+mn-ea"/>
              <a:cs typeface="Segoe UI" panose="020B0502040204020203" pitchFamily="34" charset="0"/>
            </a:endParaRPr>
          </a:p>
        </p:txBody>
      </p:sp>
      <p:sp>
        <p:nvSpPr>
          <p:cNvPr id="18" name="TextBox 17">
            <a:extLst>
              <a:ext uri="{FF2B5EF4-FFF2-40B4-BE49-F238E27FC236}">
                <a16:creationId xmlns:a16="http://schemas.microsoft.com/office/drawing/2014/main" id="{842204D9-31FA-2045-463C-089050487BF1}"/>
              </a:ext>
            </a:extLst>
          </p:cNvPr>
          <p:cNvSpPr txBox="1">
            <a:spLocks/>
          </p:cNvSpPr>
          <p:nvPr/>
        </p:nvSpPr>
        <p:spPr>
          <a:xfrm>
            <a:off x="909531" y="2568456"/>
            <a:ext cx="3087404" cy="375298"/>
          </a:xfrm>
          <a:prstGeom prst="roundRect">
            <a:avLst>
              <a:gd name="adj" fmla="val 35587"/>
            </a:avLst>
          </a:prstGeom>
          <a:gradFill flip="none" rotWithShape="1">
            <a:gsLst>
              <a:gs pos="0">
                <a:srgbClr val="5C4FB4"/>
              </a:gs>
              <a:gs pos="48000">
                <a:srgbClr val="1975A5"/>
              </a:gs>
              <a:gs pos="100000">
                <a:srgbClr val="318581"/>
              </a:gs>
            </a:gsLst>
            <a:path path="circle">
              <a:fillToRect l="100000" t="100000"/>
            </a:path>
            <a:tileRect r="-100000" b="-100000"/>
          </a:gradFill>
          <a:effectLst/>
        </p:spPr>
        <p:txBody>
          <a:bodyPr wrap="square" lIns="146957" tIns="25718" rIns="146957" bIns="27432" rtlCol="0" anchor="ctr">
            <a:spAutoFit/>
          </a:bodyPr>
          <a:lstStyle>
            <a:defPPr>
              <a:defRPr lang="en-US"/>
            </a:defPPr>
            <a:lvl1pPr algn="ctr" defTabSz="2275850" fontAlgn="base">
              <a:spcBef>
                <a:spcPct val="0"/>
              </a:spcBef>
              <a:spcAft>
                <a:spcPct val="0"/>
              </a:spcAft>
              <a:tabLst>
                <a:tab pos="3701239" algn="l"/>
              </a:tabLst>
              <a:defRPr sz="60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180000" marR="0" lvl="0" indent="-180000" algn="ctr" defTabSz="2275850" rtl="0" eaLnBrk="1" fontAlgn="base" latinLnBrk="0" hangingPunct="1">
              <a:lnSpc>
                <a:spcPct val="100000"/>
              </a:lnSpc>
              <a:spcBef>
                <a:spcPts val="300"/>
              </a:spcBef>
              <a:spcAft>
                <a:spcPct val="0"/>
              </a:spcAft>
              <a:buClrTx/>
              <a:buSzTx/>
              <a:buFontTx/>
              <a:buNone/>
              <a:tabLst>
                <a:tab pos="3701239" algn="l"/>
              </a:tabLst>
              <a:defRPr/>
            </a:pPr>
            <a:r>
              <a:rPr kumimoji="0" lang="en-US" sz="1600" b="1" i="0" u="none" strike="noStrike" kern="1200" cap="none" spc="0" normalizeH="0" baseline="0" noProof="0">
                <a:ln w="3175">
                  <a:noFill/>
                </a:ln>
                <a:solidFill>
                  <a:srgbClr val="FFFFFF"/>
                </a:solidFill>
                <a:effectLst/>
                <a:uLnTx/>
                <a:uFillTx/>
                <a:latin typeface="Segoe UI Semibold"/>
                <a:ea typeface="+mn-ea"/>
                <a:cs typeface="Segoe UI" pitchFamily="34" charset="0"/>
              </a:rPr>
              <a:t>Key Capabilities – Developer:</a:t>
            </a:r>
          </a:p>
        </p:txBody>
      </p:sp>
      <p:sp>
        <p:nvSpPr>
          <p:cNvPr id="16" name="TextBox 15">
            <a:extLst>
              <a:ext uri="{FF2B5EF4-FFF2-40B4-BE49-F238E27FC236}">
                <a16:creationId xmlns:a16="http://schemas.microsoft.com/office/drawing/2014/main" id="{11C45988-E52C-14FB-79BE-6FBF071EB900}"/>
              </a:ext>
            </a:extLst>
          </p:cNvPr>
          <p:cNvSpPr txBox="1"/>
          <p:nvPr/>
        </p:nvSpPr>
        <p:spPr>
          <a:xfrm>
            <a:off x="909531" y="3168892"/>
            <a:ext cx="3517022" cy="2831544"/>
          </a:xfrm>
          <a:prstGeom prst="rect">
            <a:avLst/>
          </a:prstGeom>
          <a:noFill/>
        </p:spPr>
        <p:txBody>
          <a:bodyPr wrap="square" lIns="0" tIns="0" rIns="0" bIns="0">
            <a:spAutoFit/>
          </a:bodyPr>
          <a:lstStyle/>
          <a:p>
            <a:pPr marL="180000" marR="0" lvl="0" indent="-180000" algn="l" defTabSz="914367" rtl="0" eaLnBrk="1" fontAlgn="auto" latinLnBrk="0" hangingPunct="1">
              <a:lnSpc>
                <a:spcPct val="100000"/>
              </a:lnSpc>
              <a:spcBef>
                <a:spcPts val="600"/>
              </a:spcBef>
              <a:spcAft>
                <a:spcPts val="600"/>
              </a:spcAft>
              <a:buClr>
                <a:srgbClr val="0078D4"/>
              </a:buClr>
              <a:buSzPct val="130000"/>
              <a:buFont typeface="Arial" panose="020B0604020202020204" pitchFamily="34" charset="0"/>
              <a:buChar char="•"/>
              <a:tabLst/>
              <a:defRPr/>
            </a:pPr>
            <a:r>
              <a:rPr kumimoji="0" lang="en-US" sz="1400" b="1" i="0" u="none" strike="noStrike" kern="1200" cap="none" spc="0" normalizeH="0" baseline="0" noProof="0">
                <a:ln>
                  <a:noFill/>
                </a:ln>
                <a:solidFill>
                  <a:srgbClr val="000000"/>
                </a:solidFill>
                <a:effectLst/>
                <a:uLnTx/>
                <a:uFillTx/>
                <a:latin typeface="Segoe UI"/>
                <a:ea typeface="+mn-ea"/>
                <a:cs typeface="+mn-cs"/>
              </a:rPr>
              <a:t>Importing and exporting </a:t>
            </a:r>
            <a:r>
              <a:rPr kumimoji="0" lang="en-US" sz="1400" b="0" i="0" u="none" strike="noStrike" kern="1200" cap="none" spc="0" normalizeH="0" baseline="0" noProof="0">
                <a:ln>
                  <a:noFill/>
                </a:ln>
                <a:solidFill>
                  <a:srgbClr val="000000"/>
                </a:solidFill>
                <a:effectLst/>
                <a:uLnTx/>
                <a:uFillTx/>
                <a:latin typeface="Segoe UI"/>
                <a:ea typeface="+mn-ea"/>
                <a:cs typeface="+mn-cs"/>
              </a:rPr>
              <a:t>application metadata (</a:t>
            </a:r>
            <a:r>
              <a:rPr kumimoji="0" lang="en-US" sz="1400" b="1" i="0" u="none" strike="noStrike" kern="1200" cap="none" spc="0" normalizeH="0" baseline="0" noProof="0">
                <a:ln>
                  <a:noFill/>
                </a:ln>
                <a:solidFill>
                  <a:srgbClr val="000000"/>
                </a:solidFill>
                <a:effectLst/>
                <a:uLnTx/>
                <a:uFillTx/>
                <a:latin typeface="Segoe UI"/>
                <a:ea typeface="+mn-ea"/>
                <a:cs typeface="+mn-cs"/>
              </a:rPr>
              <a:t>solutions</a:t>
            </a:r>
            <a:r>
              <a:rPr kumimoji="0" lang="en-US" sz="1400" b="0" i="0" u="none" strike="noStrike" kern="1200" cap="none" spc="0" normalizeH="0" baseline="0" noProof="0">
                <a:ln>
                  <a:noFill/>
                </a:ln>
                <a:solidFill>
                  <a:srgbClr val="000000"/>
                </a:solidFill>
                <a:effectLst/>
                <a:uLnTx/>
                <a:uFillTx/>
                <a:latin typeface="Segoe UI"/>
                <a:ea typeface="+mn-ea"/>
                <a:cs typeface="+mn-cs"/>
              </a:rPr>
              <a:t>) that contain various platform components like canvas apps, model-driven apps, desktop flows, chatbots, AI Builder models, and Dynamics 365 apps.</a:t>
            </a:r>
          </a:p>
          <a:p>
            <a:pPr marL="180000" marR="0" lvl="0" indent="-180000" algn="l" defTabSz="914367" rtl="0" eaLnBrk="1" fontAlgn="auto" latinLnBrk="0" hangingPunct="1">
              <a:lnSpc>
                <a:spcPct val="100000"/>
              </a:lnSpc>
              <a:spcBef>
                <a:spcPts val="600"/>
              </a:spcBef>
              <a:spcAft>
                <a:spcPts val="600"/>
              </a:spcAft>
              <a:buClr>
                <a:srgbClr val="0078D4"/>
              </a:buClr>
              <a:buSzPct val="130000"/>
              <a:buFont typeface="Arial" panose="020B0604020202020204" pitchFamily="34" charset="0"/>
              <a:buChar char="•"/>
              <a:tabLst/>
              <a:defRPr/>
            </a:pPr>
            <a:r>
              <a:rPr kumimoji="0" lang="en-US" sz="1400" b="1" i="0" u="none" strike="noStrike" kern="1200" cap="none" spc="0" normalizeH="0" baseline="0" noProof="0">
                <a:ln>
                  <a:noFill/>
                </a:ln>
                <a:solidFill>
                  <a:srgbClr val="000000"/>
                </a:solidFill>
                <a:effectLst/>
                <a:uLnTx/>
                <a:uFillTx/>
                <a:latin typeface="Segoe UI"/>
                <a:ea typeface="+mn-ea"/>
                <a:cs typeface="+mn-cs"/>
              </a:rPr>
              <a:t>Deploying</a:t>
            </a:r>
            <a:r>
              <a:rPr kumimoji="0" lang="en-US" sz="1400" b="0" i="0" u="none" strike="noStrike" kern="1200" cap="none" spc="0" normalizeH="0" baseline="0" noProof="0">
                <a:ln>
                  <a:noFill/>
                </a:ln>
                <a:solidFill>
                  <a:srgbClr val="000000"/>
                </a:solidFill>
                <a:effectLst/>
                <a:uLnTx/>
                <a:uFillTx/>
                <a:latin typeface="Segoe UI"/>
                <a:ea typeface="+mn-ea"/>
                <a:cs typeface="+mn-cs"/>
              </a:rPr>
              <a:t> to downstream environments.</a:t>
            </a:r>
          </a:p>
          <a:p>
            <a:pPr marL="180000" marR="0" lvl="0" indent="-180000" algn="l" defTabSz="914367" rtl="0" eaLnBrk="1" fontAlgn="auto" latinLnBrk="0" hangingPunct="1">
              <a:lnSpc>
                <a:spcPct val="100000"/>
              </a:lnSpc>
              <a:spcBef>
                <a:spcPts val="600"/>
              </a:spcBef>
              <a:spcAft>
                <a:spcPts val="600"/>
              </a:spcAft>
              <a:buClr>
                <a:srgbClr val="0078D4"/>
              </a:buClr>
              <a:buSzPct val="130000"/>
              <a:buFont typeface="Arial" panose="020B0604020202020204" pitchFamily="34" charset="0"/>
              <a:buChar char="•"/>
              <a:tabLst/>
              <a:defRPr/>
            </a:pPr>
            <a:r>
              <a:rPr kumimoji="0" lang="en-US" sz="1400" b="1" i="0" u="none" strike="noStrike" kern="1200" cap="none" spc="0" normalizeH="0" baseline="0" noProof="0">
                <a:ln>
                  <a:noFill/>
                </a:ln>
                <a:solidFill>
                  <a:srgbClr val="000000"/>
                </a:solidFill>
                <a:effectLst/>
                <a:uLnTx/>
                <a:uFillTx/>
                <a:latin typeface="Segoe UI"/>
                <a:ea typeface="+mn-ea"/>
                <a:cs typeface="+mn-cs"/>
              </a:rPr>
              <a:t>Provisioning</a:t>
            </a:r>
            <a:r>
              <a:rPr kumimoji="0" lang="en-US" sz="1400" b="0" i="0" u="none" strike="noStrike" kern="1200" cap="none" spc="0" normalizeH="0" baseline="0" noProof="0">
                <a:ln>
                  <a:noFill/>
                </a:ln>
                <a:solidFill>
                  <a:srgbClr val="000000"/>
                </a:solidFill>
                <a:effectLst/>
                <a:uLnTx/>
                <a:uFillTx/>
                <a:latin typeface="Segoe UI"/>
                <a:ea typeface="+mn-ea"/>
                <a:cs typeface="+mn-cs"/>
              </a:rPr>
              <a:t> or de-provisioning </a:t>
            </a:r>
            <a:r>
              <a:rPr kumimoji="0" lang="en-US" sz="1400" b="1" i="0" u="none" strike="noStrike" kern="1200" cap="none" spc="0" normalizeH="0" baseline="0" noProof="0">
                <a:ln>
                  <a:noFill/>
                </a:ln>
                <a:solidFill>
                  <a:srgbClr val="000000"/>
                </a:solidFill>
                <a:effectLst/>
                <a:uLnTx/>
                <a:uFillTx/>
                <a:latin typeface="Segoe UI"/>
                <a:ea typeface="+mn-ea"/>
                <a:cs typeface="+mn-cs"/>
              </a:rPr>
              <a:t>environments</a:t>
            </a:r>
            <a:r>
              <a:rPr kumimoji="0" lang="en-US" sz="1400" b="0" i="0" u="none" strike="noStrike" kern="1200" cap="none" spc="0" normalizeH="0" baseline="0" noProof="0">
                <a:ln>
                  <a:noFill/>
                </a:ln>
                <a:solidFill>
                  <a:srgbClr val="000000"/>
                </a:solidFill>
                <a:effectLst/>
                <a:uLnTx/>
                <a:uFillTx/>
                <a:latin typeface="Segoe UI"/>
                <a:ea typeface="+mn-ea"/>
                <a:cs typeface="+mn-cs"/>
              </a:rPr>
              <a:t>.</a:t>
            </a:r>
          </a:p>
          <a:p>
            <a:pPr marL="180000" marR="0" lvl="0" indent="-180000" algn="l" defTabSz="914367" rtl="0" eaLnBrk="1" fontAlgn="auto" latinLnBrk="0" hangingPunct="1">
              <a:lnSpc>
                <a:spcPct val="100000"/>
              </a:lnSpc>
              <a:spcBef>
                <a:spcPts val="600"/>
              </a:spcBef>
              <a:spcAft>
                <a:spcPts val="600"/>
              </a:spcAft>
              <a:buClr>
                <a:srgbClr val="0078D4"/>
              </a:buClr>
              <a:buSzPct val="130000"/>
              <a:buFont typeface="Arial" panose="020B0604020202020204" pitchFamily="34" charset="0"/>
              <a:buChar char="•"/>
              <a:tabLst/>
              <a:defRPr/>
            </a:pPr>
            <a:r>
              <a:rPr kumimoji="0" lang="en-US" sz="1400" b="1" i="0" u="none" strike="noStrike" kern="1200" cap="none" spc="0" normalizeH="0" baseline="0" noProof="0">
                <a:ln>
                  <a:noFill/>
                </a:ln>
                <a:solidFill>
                  <a:srgbClr val="000000"/>
                </a:solidFill>
                <a:effectLst/>
                <a:uLnTx/>
                <a:uFillTx/>
                <a:latin typeface="Segoe UI"/>
                <a:ea typeface="+mn-ea"/>
                <a:cs typeface="+mn-cs"/>
              </a:rPr>
              <a:t>Performing static analysis </a:t>
            </a:r>
            <a:r>
              <a:rPr kumimoji="0" lang="en-US" sz="1400" b="0" i="0" u="none" strike="noStrike" kern="1200" cap="none" spc="0" normalizeH="0" baseline="0" noProof="0">
                <a:ln>
                  <a:noFill/>
                </a:ln>
                <a:solidFill>
                  <a:srgbClr val="000000"/>
                </a:solidFill>
                <a:effectLst/>
                <a:uLnTx/>
                <a:uFillTx/>
                <a:latin typeface="Segoe UI"/>
                <a:ea typeface="+mn-ea"/>
                <a:cs typeface="+mn-cs"/>
              </a:rPr>
              <a:t>checks using the Power Apps solution checker.</a:t>
            </a:r>
          </a:p>
        </p:txBody>
      </p:sp>
      <p:sp>
        <p:nvSpPr>
          <p:cNvPr id="19" name="TextBox 18">
            <a:extLst>
              <a:ext uri="{FF2B5EF4-FFF2-40B4-BE49-F238E27FC236}">
                <a16:creationId xmlns:a16="http://schemas.microsoft.com/office/drawing/2014/main" id="{FF570296-88EC-A60B-C5DE-16ECDB63C450}"/>
              </a:ext>
            </a:extLst>
          </p:cNvPr>
          <p:cNvSpPr txBox="1">
            <a:spLocks/>
          </p:cNvSpPr>
          <p:nvPr/>
        </p:nvSpPr>
        <p:spPr>
          <a:xfrm>
            <a:off x="4756762" y="2568456"/>
            <a:ext cx="2791351" cy="375298"/>
          </a:xfrm>
          <a:prstGeom prst="roundRect">
            <a:avLst>
              <a:gd name="adj" fmla="val 35587"/>
            </a:avLst>
          </a:prstGeom>
          <a:gradFill flip="none" rotWithShape="1">
            <a:gsLst>
              <a:gs pos="0">
                <a:srgbClr val="F65567"/>
              </a:gs>
              <a:gs pos="52000">
                <a:srgbClr val="AC35AF"/>
              </a:gs>
              <a:gs pos="100000">
                <a:srgbClr val="5C4FB4"/>
              </a:gs>
            </a:gsLst>
            <a:path path="circle">
              <a:fillToRect l="100000" t="100000"/>
            </a:path>
            <a:tileRect r="-100000" b="-100000"/>
          </a:gradFill>
          <a:effectLst/>
        </p:spPr>
        <p:txBody>
          <a:bodyPr wrap="square" lIns="146957" tIns="25718" rIns="146957" bIns="27432" rtlCol="0" anchor="ctr">
            <a:spAutoFit/>
          </a:bodyPr>
          <a:lstStyle>
            <a:defPPr>
              <a:defRPr lang="en-US"/>
            </a:defPPr>
            <a:lvl1pPr algn="ctr" defTabSz="2275850" fontAlgn="base">
              <a:spcBef>
                <a:spcPct val="0"/>
              </a:spcBef>
              <a:spcAft>
                <a:spcPct val="0"/>
              </a:spcAft>
              <a:tabLst>
                <a:tab pos="3701239" algn="l"/>
              </a:tabLst>
              <a:defRPr sz="60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180000" marR="0" lvl="0" indent="-180000" algn="ctr" defTabSz="2275850" rtl="0" eaLnBrk="1" fontAlgn="base" latinLnBrk="0" hangingPunct="1">
              <a:lnSpc>
                <a:spcPct val="100000"/>
              </a:lnSpc>
              <a:spcBef>
                <a:spcPts val="300"/>
              </a:spcBef>
              <a:spcAft>
                <a:spcPct val="0"/>
              </a:spcAft>
              <a:buClrTx/>
              <a:buSzTx/>
              <a:buFontTx/>
              <a:buNone/>
              <a:tabLst>
                <a:tab pos="3701239" algn="l"/>
              </a:tabLst>
              <a:defRPr/>
            </a:pPr>
            <a:r>
              <a:rPr kumimoji="0" lang="en-US" sz="1600" b="1" i="0" u="none" strike="noStrike" kern="1200" cap="none" spc="0" normalizeH="0" baseline="0" noProof="0">
                <a:ln w="3175">
                  <a:noFill/>
                </a:ln>
                <a:solidFill>
                  <a:srgbClr val="FFFFFF"/>
                </a:solidFill>
                <a:effectLst/>
                <a:uLnTx/>
                <a:uFillTx/>
                <a:latin typeface="Segoe UI Semibold"/>
                <a:ea typeface="+mn-ea"/>
                <a:cs typeface="Segoe UI" pitchFamily="34" charset="0"/>
              </a:rPr>
              <a:t>Key Capabilities - Admin:</a:t>
            </a:r>
          </a:p>
        </p:txBody>
      </p:sp>
      <p:sp>
        <p:nvSpPr>
          <p:cNvPr id="17" name="TextBox 16">
            <a:extLst>
              <a:ext uri="{FF2B5EF4-FFF2-40B4-BE49-F238E27FC236}">
                <a16:creationId xmlns:a16="http://schemas.microsoft.com/office/drawing/2014/main" id="{F34F27FD-B05C-FB07-F478-C986EFEEE882}"/>
              </a:ext>
            </a:extLst>
          </p:cNvPr>
          <p:cNvSpPr txBox="1"/>
          <p:nvPr/>
        </p:nvSpPr>
        <p:spPr>
          <a:xfrm>
            <a:off x="4756762" y="3168892"/>
            <a:ext cx="2791351" cy="1600438"/>
          </a:xfrm>
          <a:prstGeom prst="rect">
            <a:avLst/>
          </a:prstGeom>
          <a:noFill/>
        </p:spPr>
        <p:txBody>
          <a:bodyPr wrap="square" lIns="0" tIns="0" rIns="0" bIns="0">
            <a:spAutoFit/>
          </a:bodyPr>
          <a:lstStyle/>
          <a:p>
            <a:pPr marL="180000" marR="0" lvl="0" indent="-180000" algn="l" defTabSz="914367" rtl="0" eaLnBrk="1" fontAlgn="auto" latinLnBrk="0" hangingPunct="1">
              <a:lnSpc>
                <a:spcPct val="100000"/>
              </a:lnSpc>
              <a:spcBef>
                <a:spcPts val="600"/>
              </a:spcBef>
              <a:spcAft>
                <a:spcPts val="0"/>
              </a:spcAft>
              <a:buClr>
                <a:srgbClr val="0078D4"/>
              </a:buClr>
              <a:buSzPct val="130000"/>
              <a:buFont typeface="Arial" panose="020B0604020202020204" pitchFamily="34" charset="0"/>
              <a:buChar char="•"/>
              <a:tabLst/>
              <a:defRPr/>
            </a:pPr>
            <a:r>
              <a:rPr kumimoji="0" lang="en-US" sz="1400" b="1" i="0" u="none" strike="noStrike" kern="1200" cap="none" spc="0" normalizeH="0" baseline="0" noProof="0">
                <a:ln>
                  <a:noFill/>
                </a:ln>
                <a:solidFill>
                  <a:srgbClr val="000000"/>
                </a:solidFill>
                <a:effectLst/>
                <a:uLnTx/>
                <a:uFillTx/>
                <a:latin typeface="Segoe UI"/>
                <a:ea typeface="+mn-ea"/>
                <a:cs typeface="+mn-cs"/>
              </a:rPr>
              <a:t>Backup and Restore </a:t>
            </a:r>
            <a:r>
              <a:rPr kumimoji="0" lang="en-US" sz="1400" b="0" i="0" u="none" strike="noStrike" kern="1200" cap="none" spc="0" normalizeH="0" baseline="0" noProof="0">
                <a:ln>
                  <a:noFill/>
                </a:ln>
                <a:solidFill>
                  <a:srgbClr val="000000"/>
                </a:solidFill>
                <a:effectLst/>
                <a:uLnTx/>
                <a:uFillTx/>
                <a:latin typeface="Segoe UI"/>
                <a:ea typeface="+mn-ea"/>
                <a:cs typeface="+mn-cs"/>
              </a:rPr>
              <a:t>Environment </a:t>
            </a:r>
          </a:p>
          <a:p>
            <a:pPr marL="180000" marR="0" lvl="0" indent="-180000" algn="l" defTabSz="914367" rtl="0" eaLnBrk="1" fontAlgn="auto" latinLnBrk="0" hangingPunct="1">
              <a:lnSpc>
                <a:spcPct val="100000"/>
              </a:lnSpc>
              <a:spcBef>
                <a:spcPts val="600"/>
              </a:spcBef>
              <a:spcAft>
                <a:spcPts val="0"/>
              </a:spcAft>
              <a:buClr>
                <a:srgbClr val="0078D4"/>
              </a:buClr>
              <a:buSzPct val="130000"/>
              <a:buFont typeface="Arial" panose="020B0604020202020204" pitchFamily="34" charset="0"/>
              <a:buChar char="•"/>
              <a:tabLst/>
              <a:defRPr/>
            </a:pPr>
            <a:r>
              <a:rPr kumimoji="0" lang="en-US" sz="1400" b="1" i="0" u="none" strike="noStrike" kern="1200" cap="none" spc="0" normalizeH="0" baseline="0" noProof="0">
                <a:ln>
                  <a:noFill/>
                </a:ln>
                <a:solidFill>
                  <a:srgbClr val="000000"/>
                </a:solidFill>
                <a:effectLst/>
                <a:uLnTx/>
                <a:uFillTx/>
                <a:latin typeface="Segoe UI"/>
                <a:ea typeface="+mn-ea"/>
                <a:cs typeface="+mn-cs"/>
              </a:rPr>
              <a:t>Copy</a:t>
            </a:r>
            <a:r>
              <a:rPr kumimoji="0" lang="en-US" sz="1400" b="0" i="0" u="none" strike="noStrike" kern="1200" cap="none" spc="0" normalizeH="0" baseline="0" noProof="0">
                <a:ln>
                  <a:noFill/>
                </a:ln>
                <a:solidFill>
                  <a:srgbClr val="000000"/>
                </a:solidFill>
                <a:effectLst/>
                <a:uLnTx/>
                <a:uFillTx/>
                <a:latin typeface="Segoe UI"/>
                <a:ea typeface="+mn-ea"/>
                <a:cs typeface="+mn-cs"/>
              </a:rPr>
              <a:t> Environment </a:t>
            </a:r>
          </a:p>
          <a:p>
            <a:pPr marL="180000" marR="0" lvl="0" indent="-180000" algn="l" defTabSz="914367" rtl="0" eaLnBrk="1" fontAlgn="auto" latinLnBrk="0" hangingPunct="1">
              <a:lnSpc>
                <a:spcPct val="100000"/>
              </a:lnSpc>
              <a:spcBef>
                <a:spcPts val="600"/>
              </a:spcBef>
              <a:spcAft>
                <a:spcPts val="0"/>
              </a:spcAft>
              <a:buClr>
                <a:srgbClr val="0078D4"/>
              </a:buClr>
              <a:buSzPct val="130000"/>
              <a:buFont typeface="Arial" panose="020B0604020202020204" pitchFamily="34" charset="0"/>
              <a:buChar char="•"/>
              <a:tabLst/>
              <a:defRPr/>
            </a:pPr>
            <a:r>
              <a:rPr kumimoji="0" lang="en-US" sz="1400" b="1" i="0" u="none" strike="noStrike" kern="1200" cap="none" spc="0" normalizeH="0" baseline="0" noProof="0">
                <a:ln>
                  <a:noFill/>
                </a:ln>
                <a:solidFill>
                  <a:srgbClr val="000000"/>
                </a:solidFill>
                <a:effectLst/>
                <a:uLnTx/>
                <a:uFillTx/>
                <a:latin typeface="Segoe UI"/>
                <a:ea typeface="+mn-ea"/>
                <a:cs typeface="+mn-cs"/>
              </a:rPr>
              <a:t>Delete</a:t>
            </a:r>
            <a:r>
              <a:rPr kumimoji="0" lang="en-US" sz="1400" b="0" i="0" u="none" strike="noStrike" kern="1200" cap="none" spc="0" normalizeH="0" baseline="0" noProof="0">
                <a:ln>
                  <a:noFill/>
                </a:ln>
                <a:solidFill>
                  <a:srgbClr val="000000"/>
                </a:solidFill>
                <a:effectLst/>
                <a:uLnTx/>
                <a:uFillTx/>
                <a:latin typeface="Segoe UI"/>
                <a:ea typeface="+mn-ea"/>
                <a:cs typeface="+mn-cs"/>
              </a:rPr>
              <a:t> Environment </a:t>
            </a:r>
          </a:p>
          <a:p>
            <a:pPr marL="180000" marR="0" lvl="0" indent="-180000" algn="l" defTabSz="914367" rtl="0" eaLnBrk="1" fontAlgn="auto" latinLnBrk="0" hangingPunct="1">
              <a:lnSpc>
                <a:spcPct val="100000"/>
              </a:lnSpc>
              <a:spcBef>
                <a:spcPts val="600"/>
              </a:spcBef>
              <a:spcAft>
                <a:spcPts val="0"/>
              </a:spcAft>
              <a:buClr>
                <a:srgbClr val="0078D4"/>
              </a:buClr>
              <a:buSzPct val="130000"/>
              <a:buFont typeface="Arial" panose="020B0604020202020204" pitchFamily="34" charset="0"/>
              <a:buChar char="•"/>
              <a:tabLst/>
              <a:defRPr/>
            </a:pPr>
            <a:r>
              <a:rPr kumimoji="0" lang="en-US" sz="1400" b="1" i="0" u="none" strike="noStrike" kern="1200" cap="none" spc="0" normalizeH="0" baseline="0" noProof="0">
                <a:ln>
                  <a:noFill/>
                </a:ln>
                <a:solidFill>
                  <a:srgbClr val="000000"/>
                </a:solidFill>
                <a:effectLst/>
                <a:uLnTx/>
                <a:uFillTx/>
                <a:latin typeface="Segoe UI"/>
                <a:ea typeface="+mn-ea"/>
                <a:cs typeface="+mn-cs"/>
              </a:rPr>
              <a:t>Reset</a:t>
            </a:r>
            <a:r>
              <a:rPr kumimoji="0" lang="en-US" sz="1400" b="0" i="0" u="none" strike="noStrike" kern="1200" cap="none" spc="0" normalizeH="0" baseline="0" noProof="0">
                <a:ln>
                  <a:noFill/>
                </a:ln>
                <a:solidFill>
                  <a:srgbClr val="000000"/>
                </a:solidFill>
                <a:effectLst/>
                <a:uLnTx/>
                <a:uFillTx/>
                <a:latin typeface="Segoe UI"/>
                <a:ea typeface="+mn-ea"/>
                <a:cs typeface="+mn-cs"/>
              </a:rPr>
              <a:t> Environment </a:t>
            </a:r>
          </a:p>
          <a:p>
            <a:pPr marL="180000" marR="0" lvl="0" indent="-180000" algn="l" defTabSz="914367" rtl="0" eaLnBrk="1" fontAlgn="auto" latinLnBrk="0" hangingPunct="1">
              <a:lnSpc>
                <a:spcPct val="100000"/>
              </a:lnSpc>
              <a:spcBef>
                <a:spcPts val="600"/>
              </a:spcBef>
              <a:spcAft>
                <a:spcPts val="0"/>
              </a:spcAft>
              <a:buClr>
                <a:srgbClr val="0078D4"/>
              </a:buClr>
              <a:buSzPct val="130000"/>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Set Solution Version</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1088" name="Rounded Rectangle 1087">
            <a:extLst>
              <a:ext uri="{FF2B5EF4-FFF2-40B4-BE49-F238E27FC236}">
                <a16:creationId xmlns:a16="http://schemas.microsoft.com/office/drawing/2014/main" id="{0736E6E8-D1C0-D578-227B-A4A013A1C42A}"/>
              </a:ext>
              <a:ext uri="{C183D7F6-B498-43B3-948B-1728B52AA6E4}">
                <adec:decorative xmlns:adec="http://schemas.microsoft.com/office/drawing/2017/decorative" val="1"/>
              </a:ext>
            </a:extLst>
          </p:cNvPr>
          <p:cNvSpPr/>
          <p:nvPr/>
        </p:nvSpPr>
        <p:spPr bwMode="auto">
          <a:xfrm>
            <a:off x="8097660" y="2299855"/>
            <a:ext cx="3506077" cy="3969183"/>
          </a:xfrm>
          <a:prstGeom prst="roundRect">
            <a:avLst>
              <a:gd name="adj" fmla="val 3596"/>
            </a:avLst>
          </a:prstGeom>
          <a:noFill/>
          <a:ln w="12700"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marL="0" marR="0" lvl="0" indent="0" algn="ctr" defTabSz="811670" rtl="0" eaLnBrk="1" fontAlgn="auto" latinLnBrk="0" hangingPunct="1">
              <a:lnSpc>
                <a:spcPct val="100000"/>
              </a:lnSpc>
              <a:spcBef>
                <a:spcPts val="174"/>
              </a:spcBef>
              <a:spcAft>
                <a:spcPts val="0"/>
              </a:spcAft>
              <a:buClrTx/>
              <a:buSzTx/>
              <a:buFontTx/>
              <a:buNone/>
              <a:tabLst/>
              <a:defRPr/>
            </a:pPr>
            <a:endParaRPr kumimoji="0" lang="en-US" sz="2400" b="0" i="0" u="none" strike="noStrike" kern="1200" cap="none" spc="0" normalizeH="0" baseline="0" noProof="0" err="1">
              <a:ln>
                <a:noFill/>
              </a:ln>
              <a:gradFill>
                <a:gsLst>
                  <a:gs pos="41958">
                    <a:srgbClr val="FFFFFF"/>
                  </a:gs>
                  <a:gs pos="63000">
                    <a:srgbClr val="FFFFFF"/>
                  </a:gs>
                </a:gsLst>
                <a:lin ang="0" scaled="0"/>
              </a:gradFill>
              <a:effectLst/>
              <a:uLnTx/>
              <a:uFillTx/>
              <a:latin typeface="Segoe UI" panose="020B0502040204020203" pitchFamily="34" charset="0"/>
              <a:ea typeface="+mn-ea"/>
              <a:cs typeface="Segoe UI" panose="020B0502040204020203" pitchFamily="34" charset="0"/>
            </a:endParaRPr>
          </a:p>
        </p:txBody>
      </p:sp>
      <p:grpSp>
        <p:nvGrpSpPr>
          <p:cNvPr id="1096" name="Group 1095" descr="A diagram showing Dev and Prod environments with Copilot Studio, Power Automate, Power Apps, and Dataverse, indicating a transition from Dev to Prod with an arrow.">
            <a:extLst>
              <a:ext uri="{FF2B5EF4-FFF2-40B4-BE49-F238E27FC236}">
                <a16:creationId xmlns:a16="http://schemas.microsoft.com/office/drawing/2014/main" id="{47FFB3C8-F777-CC47-006D-5CA7670A27A2}"/>
              </a:ext>
            </a:extLst>
          </p:cNvPr>
          <p:cNvGrpSpPr/>
          <p:nvPr/>
        </p:nvGrpSpPr>
        <p:grpSpPr>
          <a:xfrm>
            <a:off x="8627527" y="2505843"/>
            <a:ext cx="2446343" cy="1313302"/>
            <a:chOff x="8839815" y="2516110"/>
            <a:chExt cx="2021771" cy="1085374"/>
          </a:xfrm>
        </p:grpSpPr>
        <p:sp>
          <p:nvSpPr>
            <p:cNvPr id="1034" name="Rectangle 1033">
              <a:extLst>
                <a:ext uri="{FF2B5EF4-FFF2-40B4-BE49-F238E27FC236}">
                  <a16:creationId xmlns:a16="http://schemas.microsoft.com/office/drawing/2014/main" id="{6A1F16B1-DBC7-C4AC-3199-ED6A05D975B8}"/>
                </a:ext>
                <a:ext uri="{C183D7F6-B498-43B3-948B-1728B52AA6E4}">
                  <adec:decorative xmlns:adec="http://schemas.microsoft.com/office/drawing/2017/decorative" val="1"/>
                </a:ext>
              </a:extLst>
            </p:cNvPr>
            <p:cNvSpPr/>
            <p:nvPr/>
          </p:nvSpPr>
          <p:spPr bwMode="auto">
            <a:xfrm>
              <a:off x="8839815" y="2953794"/>
              <a:ext cx="543389" cy="101745"/>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1161284"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282828"/>
                      </a:gs>
                      <a:gs pos="30000">
                        <a:srgbClr val="282828"/>
                      </a:gs>
                    </a:gsLst>
                    <a:lin ang="5400000" scaled="0"/>
                  </a:gradFill>
                  <a:effectLst/>
                  <a:uLnTx/>
                  <a:uFillTx/>
                  <a:latin typeface="Segoe UI"/>
                  <a:ea typeface="+mn-ea"/>
                  <a:cs typeface="+mn-cs"/>
                </a:rPr>
                <a:t>PowerApps</a:t>
              </a:r>
              <a:endParaRPr kumimoji="0" lang="en-US" sz="1100" b="0" i="0" u="none" strike="noStrike" kern="1200" cap="none" spc="0" normalizeH="0" baseline="0" noProof="0">
                <a:ln>
                  <a:noFill/>
                </a:ln>
                <a:gradFill>
                  <a:gsLst>
                    <a:gs pos="2917">
                      <a:srgbClr val="282828"/>
                    </a:gs>
                    <a:gs pos="30000">
                      <a:srgbClr val="282828"/>
                    </a:gs>
                  </a:gsLst>
                  <a:lin ang="5400000" scaled="0"/>
                </a:gradFill>
                <a:effectLst/>
                <a:uLnTx/>
                <a:uFillTx/>
                <a:latin typeface="Segoe UI"/>
                <a:ea typeface="+mn-ea"/>
                <a:cs typeface="+mn-cs"/>
              </a:endParaRPr>
            </a:p>
          </p:txBody>
        </p:sp>
        <p:sp>
          <p:nvSpPr>
            <p:cNvPr id="1082" name="Freeform 13">
              <a:extLst>
                <a:ext uri="{FF2B5EF4-FFF2-40B4-BE49-F238E27FC236}">
                  <a16:creationId xmlns:a16="http://schemas.microsoft.com/office/drawing/2014/main" id="{79D3D1A6-3D01-5C20-7315-56D3805A0389}"/>
                </a:ext>
                <a:ext uri="{C183D7F6-B498-43B3-948B-1728B52AA6E4}">
                  <adec:decorative xmlns:adec="http://schemas.microsoft.com/office/drawing/2017/decorative" val="1"/>
                </a:ext>
              </a:extLst>
            </p:cNvPr>
            <p:cNvSpPr>
              <a:spLocks/>
            </p:cNvSpPr>
            <p:nvPr/>
          </p:nvSpPr>
          <p:spPr bwMode="auto">
            <a:xfrm>
              <a:off x="9120145" y="2861580"/>
              <a:ext cx="49485" cy="54182"/>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7173" tIns="58586" rIns="117173" bIns="58586" numCol="1" anchor="t" anchorCtr="0" compatLnSpc="1">
              <a:prstTxWarp prst="textNoShape">
                <a:avLst/>
              </a:prstTxWarp>
            </a:bodyPr>
            <a:lstStyle/>
            <a:p>
              <a:pPr marL="0" marR="0" lvl="0" indent="0" algn="l" defTabSz="1194923"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282828"/>
                </a:solidFill>
                <a:effectLst/>
                <a:uLnTx/>
                <a:uFillTx/>
                <a:latin typeface="Segoe UI"/>
                <a:ea typeface="+mn-ea"/>
                <a:cs typeface="+mn-cs"/>
              </a:endParaRPr>
            </a:p>
          </p:txBody>
        </p:sp>
        <p:sp>
          <p:nvSpPr>
            <p:cNvPr id="1083" name="Freeform 14">
              <a:extLst>
                <a:ext uri="{FF2B5EF4-FFF2-40B4-BE49-F238E27FC236}">
                  <a16:creationId xmlns:a16="http://schemas.microsoft.com/office/drawing/2014/main" id="{ED440ABB-344B-8F8C-2AEC-824C518D4CAB}"/>
                </a:ext>
                <a:ext uri="{C183D7F6-B498-43B3-948B-1728B52AA6E4}">
                  <adec:decorative xmlns:adec="http://schemas.microsoft.com/office/drawing/2017/decorative" val="1"/>
                </a:ext>
              </a:extLst>
            </p:cNvPr>
            <p:cNvSpPr>
              <a:spLocks/>
            </p:cNvSpPr>
            <p:nvPr/>
          </p:nvSpPr>
          <p:spPr bwMode="auto">
            <a:xfrm>
              <a:off x="9153921" y="2824330"/>
              <a:ext cx="49485" cy="54182"/>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7173" tIns="58586" rIns="117173" bIns="58586" numCol="1" anchor="t" anchorCtr="0" compatLnSpc="1">
              <a:prstTxWarp prst="textNoShape">
                <a:avLst/>
              </a:prstTxWarp>
            </a:bodyPr>
            <a:lstStyle/>
            <a:p>
              <a:pPr marL="0" marR="0" lvl="0" indent="0" algn="l" defTabSz="1194923"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282828"/>
                </a:solidFill>
                <a:effectLst/>
                <a:uLnTx/>
                <a:uFillTx/>
                <a:latin typeface="Segoe UI"/>
                <a:ea typeface="+mn-ea"/>
                <a:cs typeface="+mn-cs"/>
              </a:endParaRPr>
            </a:p>
          </p:txBody>
        </p:sp>
        <p:sp>
          <p:nvSpPr>
            <p:cNvPr id="1085" name="Freeform 15">
              <a:extLst>
                <a:ext uri="{FF2B5EF4-FFF2-40B4-BE49-F238E27FC236}">
                  <a16:creationId xmlns:a16="http://schemas.microsoft.com/office/drawing/2014/main" id="{41B90017-1C66-F8F4-83C7-AC445A65F0DB}"/>
                </a:ext>
                <a:ext uri="{C183D7F6-B498-43B3-948B-1728B52AA6E4}">
                  <adec:decorative xmlns:adec="http://schemas.microsoft.com/office/drawing/2017/decorative" val="1"/>
                </a:ext>
              </a:extLst>
            </p:cNvPr>
            <p:cNvSpPr>
              <a:spLocks noEditPoints="1"/>
            </p:cNvSpPr>
            <p:nvPr/>
          </p:nvSpPr>
          <p:spPr bwMode="auto">
            <a:xfrm>
              <a:off x="9018032" y="2787080"/>
              <a:ext cx="117823" cy="128682"/>
            </a:xfrm>
            <a:custGeom>
              <a:avLst/>
              <a:gdLst>
                <a:gd name="T0" fmla="*/ 300 w 308"/>
                <a:gd name="T1" fmla="*/ 139 h 307"/>
                <a:gd name="T2" fmla="*/ 286 w 308"/>
                <a:gd name="T3" fmla="*/ 125 h 307"/>
                <a:gd name="T4" fmla="*/ 168 w 308"/>
                <a:gd name="T5" fmla="*/ 8 h 307"/>
                <a:gd name="T6" fmla="*/ 140 w 308"/>
                <a:gd name="T7" fmla="*/ 8 h 307"/>
                <a:gd name="T8" fmla="*/ 22 w 308"/>
                <a:gd name="T9" fmla="*/ 125 h 307"/>
                <a:gd name="T10" fmla="*/ 8 w 308"/>
                <a:gd name="T11" fmla="*/ 139 h 307"/>
                <a:gd name="T12" fmla="*/ 8 w 308"/>
                <a:gd name="T13" fmla="*/ 168 h 307"/>
                <a:gd name="T14" fmla="*/ 22 w 308"/>
                <a:gd name="T15" fmla="*/ 182 h 307"/>
                <a:gd name="T16" fmla="*/ 140 w 308"/>
                <a:gd name="T17" fmla="*/ 299 h 307"/>
                <a:gd name="T18" fmla="*/ 168 w 308"/>
                <a:gd name="T19" fmla="*/ 299 h 307"/>
                <a:gd name="T20" fmla="*/ 286 w 308"/>
                <a:gd name="T21" fmla="*/ 182 h 307"/>
                <a:gd name="T22" fmla="*/ 300 w 308"/>
                <a:gd name="T23" fmla="*/ 168 h 307"/>
                <a:gd name="T24" fmla="*/ 300 w 308"/>
                <a:gd name="T25" fmla="*/ 139 h 307"/>
                <a:gd name="T26" fmla="*/ 140 w 308"/>
                <a:gd name="T27" fmla="*/ 210 h 307"/>
                <a:gd name="T28" fmla="*/ 108 w 308"/>
                <a:gd name="T29" fmla="*/ 179 h 307"/>
                <a:gd name="T30" fmla="*/ 97 w 308"/>
                <a:gd name="T31" fmla="*/ 168 h 307"/>
                <a:gd name="T32" fmla="*/ 97 w 308"/>
                <a:gd name="T33" fmla="*/ 139 h 307"/>
                <a:gd name="T34" fmla="*/ 140 w 308"/>
                <a:gd name="T35" fmla="*/ 97 h 307"/>
                <a:gd name="T36" fmla="*/ 168 w 308"/>
                <a:gd name="T37" fmla="*/ 97 h 307"/>
                <a:gd name="T38" fmla="*/ 211 w 308"/>
                <a:gd name="T39" fmla="*/ 139 h 307"/>
                <a:gd name="T40" fmla="*/ 211 w 308"/>
                <a:gd name="T41" fmla="*/ 168 h 307"/>
                <a:gd name="T42" fmla="*/ 200 w 308"/>
                <a:gd name="T43" fmla="*/ 179 h 307"/>
                <a:gd name="T44" fmla="*/ 168 w 308"/>
                <a:gd name="T45" fmla="*/ 210 h 307"/>
                <a:gd name="T46" fmla="*/ 140 w 308"/>
                <a:gd name="T47" fmla="*/ 21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8" h="307">
                  <a:moveTo>
                    <a:pt x="300" y="139"/>
                  </a:moveTo>
                  <a:cubicBezTo>
                    <a:pt x="286" y="125"/>
                    <a:pt x="286" y="125"/>
                    <a:pt x="286" y="125"/>
                  </a:cubicBezTo>
                  <a:cubicBezTo>
                    <a:pt x="168" y="8"/>
                    <a:pt x="168" y="8"/>
                    <a:pt x="168" y="8"/>
                  </a:cubicBezTo>
                  <a:cubicBezTo>
                    <a:pt x="161" y="0"/>
                    <a:pt x="148" y="0"/>
                    <a:pt x="140" y="8"/>
                  </a:cubicBezTo>
                  <a:cubicBezTo>
                    <a:pt x="22" y="125"/>
                    <a:pt x="22" y="125"/>
                    <a:pt x="22" y="125"/>
                  </a:cubicBezTo>
                  <a:cubicBezTo>
                    <a:pt x="8" y="139"/>
                    <a:pt x="8" y="139"/>
                    <a:pt x="8" y="139"/>
                  </a:cubicBezTo>
                  <a:cubicBezTo>
                    <a:pt x="0" y="147"/>
                    <a:pt x="0" y="160"/>
                    <a:pt x="8" y="168"/>
                  </a:cubicBezTo>
                  <a:cubicBezTo>
                    <a:pt x="22" y="182"/>
                    <a:pt x="22" y="182"/>
                    <a:pt x="22" y="182"/>
                  </a:cubicBezTo>
                  <a:cubicBezTo>
                    <a:pt x="140" y="299"/>
                    <a:pt x="140" y="299"/>
                    <a:pt x="140" y="299"/>
                  </a:cubicBezTo>
                  <a:cubicBezTo>
                    <a:pt x="148" y="307"/>
                    <a:pt x="161" y="307"/>
                    <a:pt x="168" y="299"/>
                  </a:cubicBezTo>
                  <a:cubicBezTo>
                    <a:pt x="286" y="182"/>
                    <a:pt x="286" y="182"/>
                    <a:pt x="286" y="182"/>
                  </a:cubicBezTo>
                  <a:cubicBezTo>
                    <a:pt x="300" y="168"/>
                    <a:pt x="300" y="168"/>
                    <a:pt x="300" y="168"/>
                  </a:cubicBezTo>
                  <a:cubicBezTo>
                    <a:pt x="308" y="160"/>
                    <a:pt x="308" y="147"/>
                    <a:pt x="300" y="139"/>
                  </a:cubicBezTo>
                  <a:moveTo>
                    <a:pt x="140" y="210"/>
                  </a:moveTo>
                  <a:cubicBezTo>
                    <a:pt x="108" y="179"/>
                    <a:pt x="108" y="179"/>
                    <a:pt x="108" y="179"/>
                  </a:cubicBezTo>
                  <a:cubicBezTo>
                    <a:pt x="97" y="168"/>
                    <a:pt x="97" y="168"/>
                    <a:pt x="97" y="168"/>
                  </a:cubicBezTo>
                  <a:cubicBezTo>
                    <a:pt x="89" y="160"/>
                    <a:pt x="89" y="147"/>
                    <a:pt x="97" y="139"/>
                  </a:cubicBezTo>
                  <a:cubicBezTo>
                    <a:pt x="140" y="97"/>
                    <a:pt x="140" y="97"/>
                    <a:pt x="140" y="97"/>
                  </a:cubicBezTo>
                  <a:cubicBezTo>
                    <a:pt x="148" y="89"/>
                    <a:pt x="161" y="89"/>
                    <a:pt x="168" y="97"/>
                  </a:cubicBezTo>
                  <a:cubicBezTo>
                    <a:pt x="211" y="139"/>
                    <a:pt x="211" y="139"/>
                    <a:pt x="211" y="139"/>
                  </a:cubicBezTo>
                  <a:cubicBezTo>
                    <a:pt x="219" y="147"/>
                    <a:pt x="219" y="160"/>
                    <a:pt x="211" y="168"/>
                  </a:cubicBezTo>
                  <a:cubicBezTo>
                    <a:pt x="200" y="179"/>
                    <a:pt x="200" y="179"/>
                    <a:pt x="200" y="179"/>
                  </a:cubicBezTo>
                  <a:cubicBezTo>
                    <a:pt x="168" y="210"/>
                    <a:pt x="168" y="210"/>
                    <a:pt x="168" y="210"/>
                  </a:cubicBezTo>
                  <a:cubicBezTo>
                    <a:pt x="161" y="218"/>
                    <a:pt x="148" y="218"/>
                    <a:pt x="140" y="210"/>
                  </a:cubicBezTo>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7173" tIns="58586" rIns="117173" bIns="58586" numCol="1" anchor="t" anchorCtr="0" compatLnSpc="1">
              <a:prstTxWarp prst="textNoShape">
                <a:avLst/>
              </a:prstTxWarp>
            </a:bodyPr>
            <a:lstStyle/>
            <a:p>
              <a:pPr marL="0" marR="0" lvl="0" indent="0" algn="l" defTabSz="1194923"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282828"/>
                </a:solidFill>
                <a:effectLst/>
                <a:uLnTx/>
                <a:uFillTx/>
                <a:latin typeface="Segoe UI"/>
                <a:ea typeface="+mn-ea"/>
                <a:cs typeface="+mn-cs"/>
              </a:endParaRPr>
            </a:p>
          </p:txBody>
        </p:sp>
        <p:sp>
          <p:nvSpPr>
            <p:cNvPr id="1086" name="Freeform 16">
              <a:extLst>
                <a:ext uri="{FF2B5EF4-FFF2-40B4-BE49-F238E27FC236}">
                  <a16:creationId xmlns:a16="http://schemas.microsoft.com/office/drawing/2014/main" id="{24D4C0A7-518F-276F-050F-5D0B5556FD0F}"/>
                </a:ext>
                <a:ext uri="{C183D7F6-B498-43B3-948B-1728B52AA6E4}">
                  <adec:decorative xmlns:adec="http://schemas.microsoft.com/office/drawing/2017/decorative" val="1"/>
                </a:ext>
              </a:extLst>
            </p:cNvPr>
            <p:cNvSpPr>
              <a:spLocks/>
            </p:cNvSpPr>
            <p:nvPr/>
          </p:nvSpPr>
          <p:spPr bwMode="auto">
            <a:xfrm>
              <a:off x="9120145" y="2787080"/>
              <a:ext cx="49485" cy="54182"/>
            </a:xfrm>
            <a:custGeom>
              <a:avLst/>
              <a:gdLst>
                <a:gd name="T0" fmla="*/ 79 w 130"/>
                <a:gd name="T1" fmla="*/ 122 h 129"/>
                <a:gd name="T2" fmla="*/ 122 w 130"/>
                <a:gd name="T3" fmla="*/ 79 h 129"/>
                <a:gd name="T4" fmla="*/ 122 w 130"/>
                <a:gd name="T5" fmla="*/ 50 h 129"/>
                <a:gd name="T6" fmla="*/ 79 w 130"/>
                <a:gd name="T7" fmla="*/ 8 h 129"/>
                <a:gd name="T8" fmla="*/ 51 w 130"/>
                <a:gd name="T9" fmla="*/ 8 h 129"/>
                <a:gd name="T10" fmla="*/ 8 w 130"/>
                <a:gd name="T11" fmla="*/ 50 h 129"/>
                <a:gd name="T12" fmla="*/ 8 w 130"/>
                <a:gd name="T13" fmla="*/ 79 h 129"/>
                <a:gd name="T14" fmla="*/ 51 w 130"/>
                <a:gd name="T15" fmla="*/ 122 h 129"/>
                <a:gd name="T16" fmla="*/ 79 w 130"/>
                <a:gd name="T17" fmla="*/ 1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122"/>
                  </a:moveTo>
                  <a:cubicBezTo>
                    <a:pt x="122" y="79"/>
                    <a:pt x="122" y="79"/>
                    <a:pt x="122" y="79"/>
                  </a:cubicBezTo>
                  <a:cubicBezTo>
                    <a:pt x="130" y="71"/>
                    <a:pt x="130" y="58"/>
                    <a:pt x="122" y="50"/>
                  </a:cubicBezTo>
                  <a:cubicBezTo>
                    <a:pt x="79" y="8"/>
                    <a:pt x="79" y="8"/>
                    <a:pt x="79" y="8"/>
                  </a:cubicBez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7173" tIns="58586" rIns="117173" bIns="58586" numCol="1" anchor="t" anchorCtr="0" compatLnSpc="1">
              <a:prstTxWarp prst="textNoShape">
                <a:avLst/>
              </a:prstTxWarp>
            </a:bodyPr>
            <a:lstStyle/>
            <a:p>
              <a:pPr marL="0" marR="0" lvl="0" indent="0" algn="l" defTabSz="1194923"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282828"/>
                </a:solidFill>
                <a:effectLst/>
                <a:uLnTx/>
                <a:uFillTx/>
                <a:latin typeface="Segoe UI"/>
                <a:ea typeface="+mn-ea"/>
                <a:cs typeface="+mn-cs"/>
              </a:endParaRPr>
            </a:p>
          </p:txBody>
        </p:sp>
        <p:sp>
          <p:nvSpPr>
            <p:cNvPr id="1087" name="Freeform 17">
              <a:extLst>
                <a:ext uri="{FF2B5EF4-FFF2-40B4-BE49-F238E27FC236}">
                  <a16:creationId xmlns:a16="http://schemas.microsoft.com/office/drawing/2014/main" id="{D398A5A3-D493-CACC-0437-9B307319B716}"/>
                </a:ext>
                <a:ext uri="{C183D7F6-B498-43B3-948B-1728B52AA6E4}">
                  <adec:decorative xmlns:adec="http://schemas.microsoft.com/office/drawing/2017/decorative" val="1"/>
                </a:ext>
              </a:extLst>
            </p:cNvPr>
            <p:cNvSpPr>
              <a:spLocks/>
            </p:cNvSpPr>
            <p:nvPr/>
          </p:nvSpPr>
          <p:spPr bwMode="auto">
            <a:xfrm>
              <a:off x="8989755" y="2715120"/>
              <a:ext cx="243500" cy="172705"/>
            </a:xfrm>
            <a:custGeom>
              <a:avLst/>
              <a:gdLst>
                <a:gd name="T0" fmla="*/ 562 w 638"/>
                <a:gd name="T1" fmla="*/ 413 h 413"/>
                <a:gd name="T2" fmla="*/ 549 w 638"/>
                <a:gd name="T3" fmla="*/ 413 h 413"/>
                <a:gd name="T4" fmla="*/ 549 w 638"/>
                <a:gd name="T5" fmla="*/ 388 h 413"/>
                <a:gd name="T6" fmla="*/ 562 w 638"/>
                <a:gd name="T7" fmla="*/ 388 h 413"/>
                <a:gd name="T8" fmla="*/ 612 w 638"/>
                <a:gd name="T9" fmla="*/ 338 h 413"/>
                <a:gd name="T10" fmla="*/ 612 w 638"/>
                <a:gd name="T11" fmla="*/ 75 h 413"/>
                <a:gd name="T12" fmla="*/ 562 w 638"/>
                <a:gd name="T13" fmla="*/ 26 h 413"/>
                <a:gd name="T14" fmla="*/ 75 w 638"/>
                <a:gd name="T15" fmla="*/ 26 h 413"/>
                <a:gd name="T16" fmla="*/ 25 w 638"/>
                <a:gd name="T17" fmla="*/ 75 h 413"/>
                <a:gd name="T18" fmla="*/ 25 w 638"/>
                <a:gd name="T19" fmla="*/ 338 h 413"/>
                <a:gd name="T20" fmla="*/ 75 w 638"/>
                <a:gd name="T21" fmla="*/ 388 h 413"/>
                <a:gd name="T22" fmla="*/ 88 w 638"/>
                <a:gd name="T23" fmla="*/ 388 h 413"/>
                <a:gd name="T24" fmla="*/ 88 w 638"/>
                <a:gd name="T25" fmla="*/ 413 h 413"/>
                <a:gd name="T26" fmla="*/ 75 w 638"/>
                <a:gd name="T27" fmla="*/ 413 h 413"/>
                <a:gd name="T28" fmla="*/ 0 w 638"/>
                <a:gd name="T29" fmla="*/ 338 h 413"/>
                <a:gd name="T30" fmla="*/ 0 w 638"/>
                <a:gd name="T31" fmla="*/ 75 h 413"/>
                <a:gd name="T32" fmla="*/ 75 w 638"/>
                <a:gd name="T33" fmla="*/ 0 h 413"/>
                <a:gd name="T34" fmla="*/ 562 w 638"/>
                <a:gd name="T35" fmla="*/ 0 h 413"/>
                <a:gd name="T36" fmla="*/ 638 w 638"/>
                <a:gd name="T37" fmla="*/ 75 h 413"/>
                <a:gd name="T38" fmla="*/ 638 w 638"/>
                <a:gd name="T39" fmla="*/ 338 h 413"/>
                <a:gd name="T40" fmla="*/ 562 w 638"/>
                <a:gd name="T41" fmla="*/ 413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38" h="413">
                  <a:moveTo>
                    <a:pt x="562" y="413"/>
                  </a:moveTo>
                  <a:cubicBezTo>
                    <a:pt x="549" y="413"/>
                    <a:pt x="549" y="413"/>
                    <a:pt x="549" y="413"/>
                  </a:cubicBezTo>
                  <a:cubicBezTo>
                    <a:pt x="549" y="388"/>
                    <a:pt x="549" y="388"/>
                    <a:pt x="549" y="388"/>
                  </a:cubicBezTo>
                  <a:cubicBezTo>
                    <a:pt x="562" y="388"/>
                    <a:pt x="562" y="388"/>
                    <a:pt x="562" y="388"/>
                  </a:cubicBezTo>
                  <a:cubicBezTo>
                    <a:pt x="590" y="388"/>
                    <a:pt x="612" y="365"/>
                    <a:pt x="612" y="338"/>
                  </a:cubicBezTo>
                  <a:cubicBezTo>
                    <a:pt x="612" y="75"/>
                    <a:pt x="612" y="75"/>
                    <a:pt x="612" y="75"/>
                  </a:cubicBezTo>
                  <a:cubicBezTo>
                    <a:pt x="612" y="48"/>
                    <a:pt x="590" y="26"/>
                    <a:pt x="562" y="26"/>
                  </a:cubicBezTo>
                  <a:cubicBezTo>
                    <a:pt x="75" y="26"/>
                    <a:pt x="75" y="26"/>
                    <a:pt x="75" y="26"/>
                  </a:cubicBezTo>
                  <a:cubicBezTo>
                    <a:pt x="47" y="26"/>
                    <a:pt x="25" y="48"/>
                    <a:pt x="25" y="75"/>
                  </a:cubicBezTo>
                  <a:cubicBezTo>
                    <a:pt x="25" y="338"/>
                    <a:pt x="25" y="338"/>
                    <a:pt x="25" y="338"/>
                  </a:cubicBezTo>
                  <a:cubicBezTo>
                    <a:pt x="25" y="365"/>
                    <a:pt x="47" y="388"/>
                    <a:pt x="75" y="388"/>
                  </a:cubicBezTo>
                  <a:cubicBezTo>
                    <a:pt x="88" y="388"/>
                    <a:pt x="88" y="388"/>
                    <a:pt x="88" y="388"/>
                  </a:cubicBezTo>
                  <a:cubicBezTo>
                    <a:pt x="88" y="413"/>
                    <a:pt x="88" y="413"/>
                    <a:pt x="88" y="413"/>
                  </a:cubicBezTo>
                  <a:cubicBezTo>
                    <a:pt x="75" y="413"/>
                    <a:pt x="75" y="413"/>
                    <a:pt x="75" y="413"/>
                  </a:cubicBezTo>
                  <a:cubicBezTo>
                    <a:pt x="33" y="413"/>
                    <a:pt x="0" y="380"/>
                    <a:pt x="0" y="338"/>
                  </a:cubicBezTo>
                  <a:cubicBezTo>
                    <a:pt x="0" y="75"/>
                    <a:pt x="0" y="75"/>
                    <a:pt x="0" y="75"/>
                  </a:cubicBezTo>
                  <a:cubicBezTo>
                    <a:pt x="0" y="34"/>
                    <a:pt x="33" y="0"/>
                    <a:pt x="75" y="0"/>
                  </a:cubicBezTo>
                  <a:cubicBezTo>
                    <a:pt x="562" y="0"/>
                    <a:pt x="562" y="0"/>
                    <a:pt x="562" y="0"/>
                  </a:cubicBezTo>
                  <a:cubicBezTo>
                    <a:pt x="604" y="0"/>
                    <a:pt x="638" y="34"/>
                    <a:pt x="638" y="75"/>
                  </a:cubicBezTo>
                  <a:cubicBezTo>
                    <a:pt x="638" y="338"/>
                    <a:pt x="638" y="338"/>
                    <a:pt x="638" y="338"/>
                  </a:cubicBezTo>
                  <a:cubicBezTo>
                    <a:pt x="638" y="380"/>
                    <a:pt x="604" y="413"/>
                    <a:pt x="562" y="413"/>
                  </a:cubicBezTo>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7173" tIns="58586" rIns="117173" bIns="58586" numCol="1" anchor="t" anchorCtr="0" compatLnSpc="1">
              <a:prstTxWarp prst="textNoShape">
                <a:avLst/>
              </a:prstTxWarp>
            </a:bodyPr>
            <a:lstStyle/>
            <a:p>
              <a:pPr marL="0" marR="0" lvl="0" indent="0" algn="l" defTabSz="1194923"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282828"/>
                </a:solidFill>
                <a:effectLst/>
                <a:uLnTx/>
                <a:uFillTx/>
                <a:latin typeface="Segoe UI"/>
                <a:ea typeface="+mn-ea"/>
                <a:cs typeface="+mn-cs"/>
              </a:endParaRPr>
            </a:p>
          </p:txBody>
        </p:sp>
        <p:sp>
          <p:nvSpPr>
            <p:cNvPr id="1027" name="Rectangle 1026">
              <a:extLst>
                <a:ext uri="{FF2B5EF4-FFF2-40B4-BE49-F238E27FC236}">
                  <a16:creationId xmlns:a16="http://schemas.microsoft.com/office/drawing/2014/main" id="{331B2E80-4154-307F-7A7D-3CE89B233F34}"/>
                </a:ext>
                <a:ext uri="{C183D7F6-B498-43B3-948B-1728B52AA6E4}">
                  <adec:decorative xmlns:adec="http://schemas.microsoft.com/office/drawing/2017/decorative" val="1"/>
                </a:ext>
              </a:extLst>
            </p:cNvPr>
            <p:cNvSpPr/>
            <p:nvPr/>
          </p:nvSpPr>
          <p:spPr bwMode="auto">
            <a:xfrm>
              <a:off x="9411210" y="2953791"/>
              <a:ext cx="329850" cy="101745"/>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1161284"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282828"/>
                      </a:gs>
                      <a:gs pos="30000">
                        <a:srgbClr val="282828"/>
                      </a:gs>
                    </a:gsLst>
                    <a:lin ang="5400000" scaled="0"/>
                  </a:gradFill>
                  <a:effectLst/>
                  <a:uLnTx/>
                  <a:uFillTx/>
                  <a:latin typeface="Segoe UI"/>
                  <a:ea typeface="+mn-ea"/>
                  <a:cs typeface="+mn-cs"/>
                </a:rPr>
                <a:t>Flows</a:t>
              </a:r>
              <a:endParaRPr kumimoji="0" lang="en-US" sz="1100" b="0" i="0" u="none" strike="noStrike" kern="1200" cap="none" spc="0" normalizeH="0" baseline="0" noProof="0">
                <a:ln>
                  <a:noFill/>
                </a:ln>
                <a:gradFill>
                  <a:gsLst>
                    <a:gs pos="2917">
                      <a:srgbClr val="282828"/>
                    </a:gs>
                    <a:gs pos="30000">
                      <a:srgbClr val="282828"/>
                    </a:gs>
                  </a:gsLst>
                  <a:lin ang="5400000" scaled="0"/>
                </a:gradFill>
                <a:effectLst/>
                <a:uLnTx/>
                <a:uFillTx/>
                <a:latin typeface="Segoe UI"/>
                <a:ea typeface="+mn-ea"/>
                <a:cs typeface="+mn-cs"/>
              </a:endParaRPr>
            </a:p>
          </p:txBody>
        </p:sp>
        <p:sp>
          <p:nvSpPr>
            <p:cNvPr id="1030" name="Freeform 21">
              <a:extLst>
                <a:ext uri="{FF2B5EF4-FFF2-40B4-BE49-F238E27FC236}">
                  <a16:creationId xmlns:a16="http://schemas.microsoft.com/office/drawing/2014/main" id="{0435F574-75EC-7881-2ED0-7CCFCFACD531}"/>
                </a:ext>
                <a:ext uri="{C183D7F6-B498-43B3-948B-1728B52AA6E4}">
                  <adec:decorative xmlns:adec="http://schemas.microsoft.com/office/drawing/2017/decorative" val="1"/>
                </a:ext>
              </a:extLst>
            </p:cNvPr>
            <p:cNvSpPr>
              <a:spLocks/>
            </p:cNvSpPr>
            <p:nvPr/>
          </p:nvSpPr>
          <p:spPr bwMode="auto">
            <a:xfrm>
              <a:off x="9455563" y="2709936"/>
              <a:ext cx="241144" cy="171858"/>
            </a:xfrm>
            <a:custGeom>
              <a:avLst/>
              <a:gdLst>
                <a:gd name="T0" fmla="*/ 30 w 737"/>
                <a:gd name="T1" fmla="*/ 326 h 478"/>
                <a:gd name="T2" fmla="*/ 30 w 737"/>
                <a:gd name="T3" fmla="*/ 87 h 478"/>
                <a:gd name="T4" fmla="*/ 87 w 737"/>
                <a:gd name="T5" fmla="*/ 30 h 478"/>
                <a:gd name="T6" fmla="*/ 650 w 737"/>
                <a:gd name="T7" fmla="*/ 30 h 478"/>
                <a:gd name="T8" fmla="*/ 707 w 737"/>
                <a:gd name="T9" fmla="*/ 87 h 478"/>
                <a:gd name="T10" fmla="*/ 707 w 737"/>
                <a:gd name="T11" fmla="*/ 391 h 478"/>
                <a:gd name="T12" fmla="*/ 650 w 737"/>
                <a:gd name="T13" fmla="*/ 448 h 478"/>
                <a:gd name="T14" fmla="*/ 390 w 737"/>
                <a:gd name="T15" fmla="*/ 448 h 478"/>
                <a:gd name="T16" fmla="*/ 390 w 737"/>
                <a:gd name="T17" fmla="*/ 478 h 478"/>
                <a:gd name="T18" fmla="*/ 650 w 737"/>
                <a:gd name="T19" fmla="*/ 478 h 478"/>
                <a:gd name="T20" fmla="*/ 737 w 737"/>
                <a:gd name="T21" fmla="*/ 391 h 478"/>
                <a:gd name="T22" fmla="*/ 737 w 737"/>
                <a:gd name="T23" fmla="*/ 87 h 478"/>
                <a:gd name="T24" fmla="*/ 650 w 737"/>
                <a:gd name="T25" fmla="*/ 0 h 478"/>
                <a:gd name="T26" fmla="*/ 87 w 737"/>
                <a:gd name="T27" fmla="*/ 0 h 478"/>
                <a:gd name="T28" fmla="*/ 0 w 737"/>
                <a:gd name="T29" fmla="*/ 87 h 478"/>
                <a:gd name="T30" fmla="*/ 0 w 737"/>
                <a:gd name="T31" fmla="*/ 326 h 478"/>
                <a:gd name="T32" fmla="*/ 30 w 737"/>
                <a:gd name="T33" fmla="*/ 326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7" h="478">
                  <a:moveTo>
                    <a:pt x="30" y="326"/>
                  </a:moveTo>
                  <a:cubicBezTo>
                    <a:pt x="30" y="87"/>
                    <a:pt x="30" y="87"/>
                    <a:pt x="30" y="87"/>
                  </a:cubicBezTo>
                  <a:cubicBezTo>
                    <a:pt x="30" y="56"/>
                    <a:pt x="55" y="30"/>
                    <a:pt x="87" y="30"/>
                  </a:cubicBezTo>
                  <a:cubicBezTo>
                    <a:pt x="650" y="30"/>
                    <a:pt x="650" y="30"/>
                    <a:pt x="650" y="30"/>
                  </a:cubicBezTo>
                  <a:cubicBezTo>
                    <a:pt x="682" y="30"/>
                    <a:pt x="707" y="56"/>
                    <a:pt x="707" y="87"/>
                  </a:cubicBezTo>
                  <a:cubicBezTo>
                    <a:pt x="707" y="391"/>
                    <a:pt x="707" y="391"/>
                    <a:pt x="707" y="391"/>
                  </a:cubicBezTo>
                  <a:cubicBezTo>
                    <a:pt x="707" y="423"/>
                    <a:pt x="682" y="448"/>
                    <a:pt x="650" y="448"/>
                  </a:cubicBezTo>
                  <a:cubicBezTo>
                    <a:pt x="390" y="448"/>
                    <a:pt x="390" y="448"/>
                    <a:pt x="390" y="448"/>
                  </a:cubicBezTo>
                  <a:cubicBezTo>
                    <a:pt x="390" y="478"/>
                    <a:pt x="390" y="478"/>
                    <a:pt x="390" y="478"/>
                  </a:cubicBezTo>
                  <a:cubicBezTo>
                    <a:pt x="650" y="478"/>
                    <a:pt x="650" y="478"/>
                    <a:pt x="650" y="478"/>
                  </a:cubicBezTo>
                  <a:cubicBezTo>
                    <a:pt x="698" y="478"/>
                    <a:pt x="737" y="439"/>
                    <a:pt x="737" y="391"/>
                  </a:cubicBezTo>
                  <a:cubicBezTo>
                    <a:pt x="737" y="87"/>
                    <a:pt x="737" y="87"/>
                    <a:pt x="737" y="87"/>
                  </a:cubicBezTo>
                  <a:cubicBezTo>
                    <a:pt x="737" y="39"/>
                    <a:pt x="698" y="0"/>
                    <a:pt x="650" y="0"/>
                  </a:cubicBezTo>
                  <a:cubicBezTo>
                    <a:pt x="87" y="0"/>
                    <a:pt x="87" y="0"/>
                    <a:pt x="87" y="0"/>
                  </a:cubicBezTo>
                  <a:cubicBezTo>
                    <a:pt x="39" y="0"/>
                    <a:pt x="0" y="39"/>
                    <a:pt x="0" y="87"/>
                  </a:cubicBezTo>
                  <a:cubicBezTo>
                    <a:pt x="0" y="326"/>
                    <a:pt x="0" y="326"/>
                    <a:pt x="0" y="326"/>
                  </a:cubicBezTo>
                  <a:lnTo>
                    <a:pt x="30" y="32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7173" tIns="58586" rIns="117173" bIns="58586" numCol="1" anchor="t" anchorCtr="0" compatLnSpc="1">
              <a:prstTxWarp prst="textNoShape">
                <a:avLst/>
              </a:prstTxWarp>
            </a:bodyPr>
            <a:lstStyle/>
            <a:p>
              <a:pPr marL="0" marR="0" lvl="0" indent="0" algn="l" defTabSz="1194923"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282828"/>
                </a:solidFill>
                <a:effectLst/>
                <a:uLnTx/>
                <a:uFillTx/>
                <a:latin typeface="Segoe UI"/>
                <a:ea typeface="+mn-ea"/>
                <a:cs typeface="+mn-cs"/>
              </a:endParaRPr>
            </a:p>
          </p:txBody>
        </p:sp>
        <p:sp>
          <p:nvSpPr>
            <p:cNvPr id="1032" name="Freeform 22">
              <a:extLst>
                <a:ext uri="{FF2B5EF4-FFF2-40B4-BE49-F238E27FC236}">
                  <a16:creationId xmlns:a16="http://schemas.microsoft.com/office/drawing/2014/main" id="{6072DDC2-1C34-E5FD-4AB1-F3CDD20F6A8E}"/>
                </a:ext>
                <a:ext uri="{C183D7F6-B498-43B3-948B-1728B52AA6E4}">
                  <adec:decorative xmlns:adec="http://schemas.microsoft.com/office/drawing/2017/decorative" val="1"/>
                </a:ext>
              </a:extLst>
            </p:cNvPr>
            <p:cNvSpPr>
              <a:spLocks noEditPoints="1"/>
            </p:cNvSpPr>
            <p:nvPr/>
          </p:nvSpPr>
          <p:spPr bwMode="auto">
            <a:xfrm>
              <a:off x="9455563" y="2753112"/>
              <a:ext cx="184589" cy="154926"/>
            </a:xfrm>
            <a:custGeom>
              <a:avLst/>
              <a:gdLst>
                <a:gd name="T0" fmla="*/ 391 w 564"/>
                <a:gd name="T1" fmla="*/ 147 h 433"/>
                <a:gd name="T2" fmla="*/ 417 w 564"/>
                <a:gd name="T3" fmla="*/ 173 h 433"/>
                <a:gd name="T4" fmla="*/ 538 w 564"/>
                <a:gd name="T5" fmla="*/ 173 h 433"/>
                <a:gd name="T6" fmla="*/ 564 w 564"/>
                <a:gd name="T7" fmla="*/ 147 h 433"/>
                <a:gd name="T8" fmla="*/ 564 w 564"/>
                <a:gd name="T9" fmla="*/ 26 h 433"/>
                <a:gd name="T10" fmla="*/ 538 w 564"/>
                <a:gd name="T11" fmla="*/ 0 h 433"/>
                <a:gd name="T12" fmla="*/ 417 w 564"/>
                <a:gd name="T13" fmla="*/ 0 h 433"/>
                <a:gd name="T14" fmla="*/ 391 w 564"/>
                <a:gd name="T15" fmla="*/ 26 h 433"/>
                <a:gd name="T16" fmla="*/ 391 w 564"/>
                <a:gd name="T17" fmla="*/ 65 h 433"/>
                <a:gd name="T18" fmla="*/ 342 w 564"/>
                <a:gd name="T19" fmla="*/ 65 h 433"/>
                <a:gd name="T20" fmla="*/ 297 w 564"/>
                <a:gd name="T21" fmla="*/ 97 h 433"/>
                <a:gd name="T22" fmla="*/ 223 w 564"/>
                <a:gd name="T23" fmla="*/ 322 h 433"/>
                <a:gd name="T24" fmla="*/ 219 w 564"/>
                <a:gd name="T25" fmla="*/ 325 h 433"/>
                <a:gd name="T26" fmla="*/ 173 w 564"/>
                <a:gd name="T27" fmla="*/ 325 h 433"/>
                <a:gd name="T28" fmla="*/ 173 w 564"/>
                <a:gd name="T29" fmla="*/ 286 h 433"/>
                <a:gd name="T30" fmla="*/ 147 w 564"/>
                <a:gd name="T31" fmla="*/ 260 h 433"/>
                <a:gd name="T32" fmla="*/ 26 w 564"/>
                <a:gd name="T33" fmla="*/ 260 h 433"/>
                <a:gd name="T34" fmla="*/ 0 w 564"/>
                <a:gd name="T35" fmla="*/ 286 h 433"/>
                <a:gd name="T36" fmla="*/ 0 w 564"/>
                <a:gd name="T37" fmla="*/ 407 h 433"/>
                <a:gd name="T38" fmla="*/ 26 w 564"/>
                <a:gd name="T39" fmla="*/ 433 h 433"/>
                <a:gd name="T40" fmla="*/ 147 w 564"/>
                <a:gd name="T41" fmla="*/ 433 h 433"/>
                <a:gd name="T42" fmla="*/ 173 w 564"/>
                <a:gd name="T43" fmla="*/ 407 h 433"/>
                <a:gd name="T44" fmla="*/ 173 w 564"/>
                <a:gd name="T45" fmla="*/ 368 h 433"/>
                <a:gd name="T46" fmla="*/ 219 w 564"/>
                <a:gd name="T47" fmla="*/ 368 h 433"/>
                <a:gd name="T48" fmla="*/ 264 w 564"/>
                <a:gd name="T49" fmla="*/ 336 h 433"/>
                <a:gd name="T50" fmla="*/ 338 w 564"/>
                <a:gd name="T51" fmla="*/ 111 h 433"/>
                <a:gd name="T52" fmla="*/ 342 w 564"/>
                <a:gd name="T53" fmla="*/ 108 h 433"/>
                <a:gd name="T54" fmla="*/ 391 w 564"/>
                <a:gd name="T55" fmla="*/ 108 h 433"/>
                <a:gd name="T56" fmla="*/ 391 w 564"/>
                <a:gd name="T57" fmla="*/ 147 h 433"/>
                <a:gd name="T58" fmla="*/ 129 w 564"/>
                <a:gd name="T59" fmla="*/ 390 h 433"/>
                <a:gd name="T60" fmla="*/ 43 w 564"/>
                <a:gd name="T61" fmla="*/ 390 h 433"/>
                <a:gd name="T62" fmla="*/ 43 w 564"/>
                <a:gd name="T63" fmla="*/ 303 h 433"/>
                <a:gd name="T64" fmla="*/ 129 w 564"/>
                <a:gd name="T65" fmla="*/ 303 h 433"/>
                <a:gd name="T66" fmla="*/ 129 w 564"/>
                <a:gd name="T67" fmla="*/ 390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64" h="433">
                  <a:moveTo>
                    <a:pt x="391" y="147"/>
                  </a:moveTo>
                  <a:cubicBezTo>
                    <a:pt x="391" y="162"/>
                    <a:pt x="403" y="173"/>
                    <a:pt x="417" y="173"/>
                  </a:cubicBezTo>
                  <a:cubicBezTo>
                    <a:pt x="538" y="173"/>
                    <a:pt x="538" y="173"/>
                    <a:pt x="538" y="173"/>
                  </a:cubicBezTo>
                  <a:cubicBezTo>
                    <a:pt x="552" y="173"/>
                    <a:pt x="564" y="162"/>
                    <a:pt x="564" y="147"/>
                  </a:cubicBezTo>
                  <a:cubicBezTo>
                    <a:pt x="564" y="26"/>
                    <a:pt x="564" y="26"/>
                    <a:pt x="564" y="26"/>
                  </a:cubicBezTo>
                  <a:cubicBezTo>
                    <a:pt x="564" y="11"/>
                    <a:pt x="552" y="0"/>
                    <a:pt x="538" y="0"/>
                  </a:cubicBezTo>
                  <a:cubicBezTo>
                    <a:pt x="417" y="0"/>
                    <a:pt x="417" y="0"/>
                    <a:pt x="417" y="0"/>
                  </a:cubicBezTo>
                  <a:cubicBezTo>
                    <a:pt x="403" y="0"/>
                    <a:pt x="391" y="11"/>
                    <a:pt x="391" y="26"/>
                  </a:cubicBezTo>
                  <a:cubicBezTo>
                    <a:pt x="391" y="65"/>
                    <a:pt x="391" y="65"/>
                    <a:pt x="391" y="65"/>
                  </a:cubicBezTo>
                  <a:cubicBezTo>
                    <a:pt x="342" y="65"/>
                    <a:pt x="342" y="65"/>
                    <a:pt x="342" y="65"/>
                  </a:cubicBezTo>
                  <a:cubicBezTo>
                    <a:pt x="322" y="65"/>
                    <a:pt x="304" y="78"/>
                    <a:pt x="297" y="97"/>
                  </a:cubicBezTo>
                  <a:cubicBezTo>
                    <a:pt x="223" y="322"/>
                    <a:pt x="223" y="322"/>
                    <a:pt x="223" y="322"/>
                  </a:cubicBezTo>
                  <a:cubicBezTo>
                    <a:pt x="222" y="324"/>
                    <a:pt x="221" y="325"/>
                    <a:pt x="219" y="325"/>
                  </a:cubicBezTo>
                  <a:cubicBezTo>
                    <a:pt x="173" y="325"/>
                    <a:pt x="173" y="325"/>
                    <a:pt x="173" y="325"/>
                  </a:cubicBezTo>
                  <a:cubicBezTo>
                    <a:pt x="173" y="286"/>
                    <a:pt x="173" y="286"/>
                    <a:pt x="173" y="286"/>
                  </a:cubicBezTo>
                  <a:cubicBezTo>
                    <a:pt x="173" y="272"/>
                    <a:pt x="161" y="260"/>
                    <a:pt x="147" y="260"/>
                  </a:cubicBezTo>
                  <a:cubicBezTo>
                    <a:pt x="26" y="260"/>
                    <a:pt x="26" y="260"/>
                    <a:pt x="26" y="260"/>
                  </a:cubicBezTo>
                  <a:cubicBezTo>
                    <a:pt x="11" y="260"/>
                    <a:pt x="0" y="272"/>
                    <a:pt x="0" y="286"/>
                  </a:cubicBezTo>
                  <a:cubicBezTo>
                    <a:pt x="0" y="407"/>
                    <a:pt x="0" y="407"/>
                    <a:pt x="0" y="407"/>
                  </a:cubicBezTo>
                  <a:cubicBezTo>
                    <a:pt x="0" y="422"/>
                    <a:pt x="11" y="433"/>
                    <a:pt x="26" y="433"/>
                  </a:cubicBezTo>
                  <a:cubicBezTo>
                    <a:pt x="147" y="433"/>
                    <a:pt x="147" y="433"/>
                    <a:pt x="147" y="433"/>
                  </a:cubicBezTo>
                  <a:cubicBezTo>
                    <a:pt x="161" y="433"/>
                    <a:pt x="173" y="422"/>
                    <a:pt x="173" y="407"/>
                  </a:cubicBezTo>
                  <a:cubicBezTo>
                    <a:pt x="173" y="368"/>
                    <a:pt x="173" y="368"/>
                    <a:pt x="173" y="368"/>
                  </a:cubicBezTo>
                  <a:cubicBezTo>
                    <a:pt x="219" y="368"/>
                    <a:pt x="219" y="368"/>
                    <a:pt x="219" y="368"/>
                  </a:cubicBezTo>
                  <a:cubicBezTo>
                    <a:pt x="239" y="368"/>
                    <a:pt x="257" y="355"/>
                    <a:pt x="264" y="336"/>
                  </a:cubicBezTo>
                  <a:cubicBezTo>
                    <a:pt x="338" y="111"/>
                    <a:pt x="338" y="111"/>
                    <a:pt x="338" y="111"/>
                  </a:cubicBezTo>
                  <a:cubicBezTo>
                    <a:pt x="339" y="109"/>
                    <a:pt x="340" y="108"/>
                    <a:pt x="342" y="108"/>
                  </a:cubicBezTo>
                  <a:cubicBezTo>
                    <a:pt x="391" y="108"/>
                    <a:pt x="391" y="108"/>
                    <a:pt x="391" y="108"/>
                  </a:cubicBezTo>
                  <a:lnTo>
                    <a:pt x="391" y="147"/>
                  </a:lnTo>
                  <a:close/>
                  <a:moveTo>
                    <a:pt x="129" y="390"/>
                  </a:moveTo>
                  <a:cubicBezTo>
                    <a:pt x="43" y="390"/>
                    <a:pt x="43" y="390"/>
                    <a:pt x="43" y="390"/>
                  </a:cubicBezTo>
                  <a:cubicBezTo>
                    <a:pt x="43" y="303"/>
                    <a:pt x="43" y="303"/>
                    <a:pt x="43" y="303"/>
                  </a:cubicBezTo>
                  <a:cubicBezTo>
                    <a:pt x="129" y="303"/>
                    <a:pt x="129" y="303"/>
                    <a:pt x="129" y="303"/>
                  </a:cubicBezTo>
                  <a:lnTo>
                    <a:pt x="129" y="39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7173" tIns="58586" rIns="117173" bIns="58586" numCol="1" anchor="t" anchorCtr="0" compatLnSpc="1">
              <a:prstTxWarp prst="textNoShape">
                <a:avLst/>
              </a:prstTxWarp>
            </a:bodyPr>
            <a:lstStyle/>
            <a:p>
              <a:pPr marL="0" marR="0" lvl="0" indent="0" algn="l" defTabSz="1194923"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282828"/>
                </a:solidFill>
                <a:effectLst/>
                <a:uLnTx/>
                <a:uFillTx/>
                <a:latin typeface="Segoe UI"/>
                <a:ea typeface="+mn-ea"/>
                <a:cs typeface="+mn-cs"/>
              </a:endParaRPr>
            </a:p>
          </p:txBody>
        </p:sp>
        <p:sp>
          <p:nvSpPr>
            <p:cNvPr id="63" name="Database_EFC7">
              <a:extLst>
                <a:ext uri="{FF2B5EF4-FFF2-40B4-BE49-F238E27FC236}">
                  <a16:creationId xmlns:a16="http://schemas.microsoft.com/office/drawing/2014/main" id="{ABB264FA-20CA-1F64-4D8D-877B344C7098}"/>
                </a:ext>
                <a:ext uri="{C183D7F6-B498-43B3-948B-1728B52AA6E4}">
                  <adec:decorative xmlns:adec="http://schemas.microsoft.com/office/drawing/2017/decorative" val="1"/>
                </a:ext>
              </a:extLst>
            </p:cNvPr>
            <p:cNvSpPr>
              <a:spLocks noChangeAspect="1" noEditPoints="1"/>
            </p:cNvSpPr>
            <p:nvPr/>
          </p:nvSpPr>
          <p:spPr bwMode="auto">
            <a:xfrm>
              <a:off x="9861984" y="2700589"/>
              <a:ext cx="144013" cy="201756"/>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ln w="15875">
              <a:headEnd/>
              <a:tailEnd/>
            </a:ln>
            <a:extLst>
              <a:ext uri="{909E8E84-426E-40DD-AFC4-6F175D3DCCD1}">
                <a14:hiddenFill xmlns:a14="http://schemas.microsoft.com/office/drawing/2010/main">
                  <a:solidFill>
                    <a:srgbClr val="FFFFFF"/>
                  </a:solidFill>
                </a14:hiddenFill>
              </a:ext>
            </a:extLst>
          </p:spPr>
          <p:style>
            <a:lnRef idx="2">
              <a:schemeClr val="accent1"/>
            </a:lnRef>
            <a:fillRef idx="1">
              <a:schemeClr val="lt1"/>
            </a:fillRef>
            <a:effectRef idx="0">
              <a:schemeClr val="accent1"/>
            </a:effectRef>
            <a:fontRef idx="minor">
              <a:schemeClr val="dk1"/>
            </a:fontRef>
          </p:style>
          <p:txBody>
            <a:bodyPr vert="horz" wrap="square" lIns="112582" tIns="56291" rIns="112582" bIns="56291" numCol="1" anchor="ctr" anchorCtr="0" compatLnSpc="1">
              <a:prstTxWarp prst="textNoShape">
                <a:avLst/>
              </a:prstTxWarp>
            </a:bodyPr>
            <a:lstStyle/>
            <a:p>
              <a:pPr marL="0" marR="0" lvl="0" indent="0" algn="ctr" defTabSz="1125672" rtl="0" eaLnBrk="1" fontAlgn="base"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505050"/>
                </a:solidFill>
                <a:effectLst/>
                <a:uLnTx/>
                <a:uFillTx/>
                <a:latin typeface="Segoe UI"/>
                <a:ea typeface="+mn-ea"/>
                <a:cs typeface="+mn-cs"/>
              </a:endParaRPr>
            </a:p>
          </p:txBody>
        </p:sp>
        <p:sp>
          <p:nvSpPr>
            <p:cNvPr id="1025" name="Rectangle 34">
              <a:extLst>
                <a:ext uri="{FF2B5EF4-FFF2-40B4-BE49-F238E27FC236}">
                  <a16:creationId xmlns:a16="http://schemas.microsoft.com/office/drawing/2014/main" id="{E85C1AF3-3C48-A642-8D33-7B9CB4F2B06C}"/>
                </a:ext>
                <a:ext uri="{C183D7F6-B498-43B3-948B-1728B52AA6E4}">
                  <adec:decorative xmlns:adec="http://schemas.microsoft.com/office/drawing/2017/decorative" val="1"/>
                </a:ext>
              </a:extLst>
            </p:cNvPr>
            <p:cNvSpPr/>
            <p:nvPr/>
          </p:nvSpPr>
          <p:spPr bwMode="auto">
            <a:xfrm>
              <a:off x="9769065" y="2902917"/>
              <a:ext cx="329850" cy="203489"/>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1161284"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282828"/>
                      </a:gs>
                      <a:gs pos="30000">
                        <a:srgbClr val="282828"/>
                      </a:gs>
                    </a:gsLst>
                    <a:lin ang="5400000" scaled="0"/>
                  </a:gradFill>
                  <a:effectLst/>
                  <a:uLnTx/>
                  <a:uFillTx/>
                  <a:latin typeface="Segoe UI"/>
                  <a:ea typeface="+mn-ea"/>
                  <a:cs typeface="+mn-cs"/>
                </a:rPr>
                <a:t>Dataverse</a:t>
              </a:r>
              <a:endParaRPr kumimoji="0" lang="en-US" sz="1100" b="0" i="0" u="none" strike="noStrike" kern="1200" cap="none" spc="0" normalizeH="0" baseline="0" noProof="0">
                <a:ln>
                  <a:noFill/>
                </a:ln>
                <a:gradFill>
                  <a:gsLst>
                    <a:gs pos="2917">
                      <a:srgbClr val="282828"/>
                    </a:gs>
                    <a:gs pos="30000">
                      <a:srgbClr val="282828"/>
                    </a:gs>
                  </a:gsLst>
                  <a:lin ang="5400000" scaled="0"/>
                </a:gradFill>
                <a:effectLst/>
                <a:uLnTx/>
                <a:uFillTx/>
                <a:latin typeface="Segoe UI"/>
                <a:ea typeface="+mn-ea"/>
                <a:cs typeface="+mn-cs"/>
              </a:endParaRPr>
            </a:p>
          </p:txBody>
        </p:sp>
        <p:sp>
          <p:nvSpPr>
            <p:cNvPr id="35" name="Rechteck 32">
              <a:extLst>
                <a:ext uri="{FF2B5EF4-FFF2-40B4-BE49-F238E27FC236}">
                  <a16:creationId xmlns:a16="http://schemas.microsoft.com/office/drawing/2014/main" id="{36B9C0F6-C625-BA7A-363C-BE1417AA16A3}"/>
                </a:ext>
                <a:ext uri="{C183D7F6-B498-43B3-948B-1728B52AA6E4}">
                  <adec:decorative xmlns:adec="http://schemas.microsoft.com/office/drawing/2017/decorative" val="1"/>
                </a:ext>
              </a:extLst>
            </p:cNvPr>
            <p:cNvSpPr/>
            <p:nvPr/>
          </p:nvSpPr>
          <p:spPr bwMode="auto">
            <a:xfrm>
              <a:off x="8881380" y="2591415"/>
              <a:ext cx="1491526" cy="807384"/>
            </a:xfrm>
            <a:prstGeom prst="rect">
              <a:avLst/>
            </a:prstGeom>
            <a:ln w="15875">
              <a:solidFill>
                <a:srgbClr val="2A446F"/>
              </a:solidFill>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239047" tIns="191237" rIns="239047" bIns="191237" numCol="1" spcCol="0" rtlCol="0" fromWordArt="0" anchor="t" anchorCtr="0" forceAA="0" compatLnSpc="1">
              <a:prstTxWarp prst="textNoShape">
                <a:avLst/>
              </a:prstTxWarp>
              <a:noAutofit/>
            </a:bodyPr>
            <a:lstStyle/>
            <a:p>
              <a:pPr marL="0" marR="0" lvl="0" indent="0" algn="ctr" defTabSz="1218773" rtl="0" eaLnBrk="1" fontAlgn="base" latinLnBrk="0" hangingPunct="1">
                <a:lnSpc>
                  <a:spcPct val="90000"/>
                </a:lnSpc>
                <a:spcBef>
                  <a:spcPct val="0"/>
                </a:spcBef>
                <a:spcAft>
                  <a:spcPct val="0"/>
                </a:spcAft>
                <a:buClrTx/>
                <a:buSzTx/>
                <a:buFontTx/>
                <a:buNone/>
                <a:tabLst/>
                <a:defRPr/>
              </a:pPr>
              <a:endParaRPr kumimoji="0" lang="en-US" sz="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36" name="Rectangle 35">
              <a:extLst>
                <a:ext uri="{FF2B5EF4-FFF2-40B4-BE49-F238E27FC236}">
                  <a16:creationId xmlns:a16="http://schemas.microsoft.com/office/drawing/2014/main" id="{313C4B91-3D0A-2BC2-BE28-5DC0F3774A2A}"/>
                </a:ext>
                <a:ext uri="{C183D7F6-B498-43B3-948B-1728B52AA6E4}">
                  <adec:decorative xmlns:adec="http://schemas.microsoft.com/office/drawing/2017/decorative" val="1"/>
                </a:ext>
              </a:extLst>
            </p:cNvPr>
            <p:cNvSpPr/>
            <p:nvPr/>
          </p:nvSpPr>
          <p:spPr bwMode="auto">
            <a:xfrm>
              <a:off x="8950548" y="3202681"/>
              <a:ext cx="561488" cy="101745"/>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1161284"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282828"/>
                      </a:gs>
                      <a:gs pos="30000">
                        <a:srgbClr val="282828"/>
                      </a:gs>
                    </a:gsLst>
                    <a:lin ang="5400000" scaled="0"/>
                  </a:gradFill>
                  <a:effectLst/>
                  <a:uLnTx/>
                  <a:uFillTx/>
                  <a:latin typeface="Segoe UI"/>
                  <a:ea typeface="+mn-ea"/>
                  <a:cs typeface="+mn-cs"/>
                </a:rPr>
                <a:t>PowerApps</a:t>
              </a:r>
              <a:endParaRPr kumimoji="0" lang="en-US" sz="1100" b="0" i="0" u="none" strike="noStrike" kern="1200" cap="none" spc="0" normalizeH="0" baseline="0" noProof="0">
                <a:ln>
                  <a:noFill/>
                </a:ln>
                <a:gradFill>
                  <a:gsLst>
                    <a:gs pos="2917">
                      <a:srgbClr val="282828"/>
                    </a:gs>
                    <a:gs pos="30000">
                      <a:srgbClr val="282828"/>
                    </a:gs>
                  </a:gsLst>
                  <a:lin ang="5400000" scaled="0"/>
                </a:gradFill>
                <a:effectLst/>
                <a:uLnTx/>
                <a:uFillTx/>
                <a:latin typeface="Segoe UI"/>
                <a:ea typeface="+mn-ea"/>
                <a:cs typeface="+mn-cs"/>
              </a:endParaRPr>
            </a:p>
          </p:txBody>
        </p:sp>
        <p:sp>
          <p:nvSpPr>
            <p:cNvPr id="58" name="Freeform 13">
              <a:extLst>
                <a:ext uri="{FF2B5EF4-FFF2-40B4-BE49-F238E27FC236}">
                  <a16:creationId xmlns:a16="http://schemas.microsoft.com/office/drawing/2014/main" id="{DBB4E561-CE19-AEA0-B38C-C4CA26E06652}"/>
                </a:ext>
                <a:ext uri="{C183D7F6-B498-43B3-948B-1728B52AA6E4}">
                  <adec:decorative xmlns:adec="http://schemas.microsoft.com/office/drawing/2017/decorative" val="1"/>
                </a:ext>
              </a:extLst>
            </p:cNvPr>
            <p:cNvSpPr>
              <a:spLocks/>
            </p:cNvSpPr>
            <p:nvPr/>
          </p:nvSpPr>
          <p:spPr bwMode="auto">
            <a:xfrm>
              <a:off x="9240216" y="3113610"/>
              <a:ext cx="51134" cy="52992"/>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7173" tIns="58586" rIns="117173" bIns="58586" numCol="1" anchor="t" anchorCtr="0" compatLnSpc="1">
              <a:prstTxWarp prst="textNoShape">
                <a:avLst/>
              </a:prstTxWarp>
            </a:bodyPr>
            <a:lstStyle/>
            <a:p>
              <a:pPr marL="0" marR="0" lvl="0" indent="0" algn="l" defTabSz="1194923"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282828"/>
                </a:solidFill>
                <a:effectLst/>
                <a:uLnTx/>
                <a:uFillTx/>
                <a:latin typeface="Segoe UI"/>
                <a:ea typeface="+mn-ea"/>
                <a:cs typeface="+mn-cs"/>
              </a:endParaRPr>
            </a:p>
          </p:txBody>
        </p:sp>
        <p:sp>
          <p:nvSpPr>
            <p:cNvPr id="59" name="Freeform 14">
              <a:extLst>
                <a:ext uri="{FF2B5EF4-FFF2-40B4-BE49-F238E27FC236}">
                  <a16:creationId xmlns:a16="http://schemas.microsoft.com/office/drawing/2014/main" id="{10EBD7E9-E64B-365C-8626-6F3026891DE5}"/>
                </a:ext>
                <a:ext uri="{C183D7F6-B498-43B3-948B-1728B52AA6E4}">
                  <adec:decorative xmlns:adec="http://schemas.microsoft.com/office/drawing/2017/decorative" val="1"/>
                </a:ext>
              </a:extLst>
            </p:cNvPr>
            <p:cNvSpPr>
              <a:spLocks/>
            </p:cNvSpPr>
            <p:nvPr/>
          </p:nvSpPr>
          <p:spPr bwMode="auto">
            <a:xfrm>
              <a:off x="9275117" y="3077178"/>
              <a:ext cx="51134" cy="52992"/>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7173" tIns="58586" rIns="117173" bIns="58586" numCol="1" anchor="t" anchorCtr="0" compatLnSpc="1">
              <a:prstTxWarp prst="textNoShape">
                <a:avLst/>
              </a:prstTxWarp>
            </a:bodyPr>
            <a:lstStyle/>
            <a:p>
              <a:pPr marL="0" marR="0" lvl="0" indent="0" algn="l" defTabSz="1194923"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282828"/>
                </a:solidFill>
                <a:effectLst/>
                <a:uLnTx/>
                <a:uFillTx/>
                <a:latin typeface="Segoe UI"/>
                <a:ea typeface="+mn-ea"/>
                <a:cs typeface="+mn-cs"/>
              </a:endParaRPr>
            </a:p>
          </p:txBody>
        </p:sp>
        <p:sp>
          <p:nvSpPr>
            <p:cNvPr id="60" name="Freeform 15">
              <a:extLst>
                <a:ext uri="{FF2B5EF4-FFF2-40B4-BE49-F238E27FC236}">
                  <a16:creationId xmlns:a16="http://schemas.microsoft.com/office/drawing/2014/main" id="{BA2E7E20-7F38-4F5F-42AB-5F15AB64E350}"/>
                </a:ext>
                <a:ext uri="{C183D7F6-B498-43B3-948B-1728B52AA6E4}">
                  <adec:decorative xmlns:adec="http://schemas.microsoft.com/office/drawing/2017/decorative" val="1"/>
                </a:ext>
              </a:extLst>
            </p:cNvPr>
            <p:cNvSpPr>
              <a:spLocks noEditPoints="1"/>
            </p:cNvSpPr>
            <p:nvPr/>
          </p:nvSpPr>
          <p:spPr bwMode="auto">
            <a:xfrm>
              <a:off x="9134701" y="3040746"/>
              <a:ext cx="121747" cy="125856"/>
            </a:xfrm>
            <a:custGeom>
              <a:avLst/>
              <a:gdLst>
                <a:gd name="T0" fmla="*/ 300 w 308"/>
                <a:gd name="T1" fmla="*/ 139 h 307"/>
                <a:gd name="T2" fmla="*/ 286 w 308"/>
                <a:gd name="T3" fmla="*/ 125 h 307"/>
                <a:gd name="T4" fmla="*/ 168 w 308"/>
                <a:gd name="T5" fmla="*/ 8 h 307"/>
                <a:gd name="T6" fmla="*/ 140 w 308"/>
                <a:gd name="T7" fmla="*/ 8 h 307"/>
                <a:gd name="T8" fmla="*/ 22 w 308"/>
                <a:gd name="T9" fmla="*/ 125 h 307"/>
                <a:gd name="T10" fmla="*/ 8 w 308"/>
                <a:gd name="T11" fmla="*/ 139 h 307"/>
                <a:gd name="T12" fmla="*/ 8 w 308"/>
                <a:gd name="T13" fmla="*/ 168 h 307"/>
                <a:gd name="T14" fmla="*/ 22 w 308"/>
                <a:gd name="T15" fmla="*/ 182 h 307"/>
                <a:gd name="T16" fmla="*/ 140 w 308"/>
                <a:gd name="T17" fmla="*/ 299 h 307"/>
                <a:gd name="T18" fmla="*/ 168 w 308"/>
                <a:gd name="T19" fmla="*/ 299 h 307"/>
                <a:gd name="T20" fmla="*/ 286 w 308"/>
                <a:gd name="T21" fmla="*/ 182 h 307"/>
                <a:gd name="T22" fmla="*/ 300 w 308"/>
                <a:gd name="T23" fmla="*/ 168 h 307"/>
                <a:gd name="T24" fmla="*/ 300 w 308"/>
                <a:gd name="T25" fmla="*/ 139 h 307"/>
                <a:gd name="T26" fmla="*/ 140 w 308"/>
                <a:gd name="T27" fmla="*/ 210 h 307"/>
                <a:gd name="T28" fmla="*/ 108 w 308"/>
                <a:gd name="T29" fmla="*/ 179 h 307"/>
                <a:gd name="T30" fmla="*/ 97 w 308"/>
                <a:gd name="T31" fmla="*/ 168 h 307"/>
                <a:gd name="T32" fmla="*/ 97 w 308"/>
                <a:gd name="T33" fmla="*/ 139 h 307"/>
                <a:gd name="T34" fmla="*/ 140 w 308"/>
                <a:gd name="T35" fmla="*/ 97 h 307"/>
                <a:gd name="T36" fmla="*/ 168 w 308"/>
                <a:gd name="T37" fmla="*/ 97 h 307"/>
                <a:gd name="T38" fmla="*/ 211 w 308"/>
                <a:gd name="T39" fmla="*/ 139 h 307"/>
                <a:gd name="T40" fmla="*/ 211 w 308"/>
                <a:gd name="T41" fmla="*/ 168 h 307"/>
                <a:gd name="T42" fmla="*/ 200 w 308"/>
                <a:gd name="T43" fmla="*/ 179 h 307"/>
                <a:gd name="T44" fmla="*/ 168 w 308"/>
                <a:gd name="T45" fmla="*/ 210 h 307"/>
                <a:gd name="T46" fmla="*/ 140 w 308"/>
                <a:gd name="T47" fmla="*/ 21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8" h="307">
                  <a:moveTo>
                    <a:pt x="300" y="139"/>
                  </a:moveTo>
                  <a:cubicBezTo>
                    <a:pt x="286" y="125"/>
                    <a:pt x="286" y="125"/>
                    <a:pt x="286" y="125"/>
                  </a:cubicBezTo>
                  <a:cubicBezTo>
                    <a:pt x="168" y="8"/>
                    <a:pt x="168" y="8"/>
                    <a:pt x="168" y="8"/>
                  </a:cubicBezTo>
                  <a:cubicBezTo>
                    <a:pt x="161" y="0"/>
                    <a:pt x="148" y="0"/>
                    <a:pt x="140" y="8"/>
                  </a:cubicBezTo>
                  <a:cubicBezTo>
                    <a:pt x="22" y="125"/>
                    <a:pt x="22" y="125"/>
                    <a:pt x="22" y="125"/>
                  </a:cubicBezTo>
                  <a:cubicBezTo>
                    <a:pt x="8" y="139"/>
                    <a:pt x="8" y="139"/>
                    <a:pt x="8" y="139"/>
                  </a:cubicBezTo>
                  <a:cubicBezTo>
                    <a:pt x="0" y="147"/>
                    <a:pt x="0" y="160"/>
                    <a:pt x="8" y="168"/>
                  </a:cubicBezTo>
                  <a:cubicBezTo>
                    <a:pt x="22" y="182"/>
                    <a:pt x="22" y="182"/>
                    <a:pt x="22" y="182"/>
                  </a:cubicBezTo>
                  <a:cubicBezTo>
                    <a:pt x="140" y="299"/>
                    <a:pt x="140" y="299"/>
                    <a:pt x="140" y="299"/>
                  </a:cubicBezTo>
                  <a:cubicBezTo>
                    <a:pt x="148" y="307"/>
                    <a:pt x="161" y="307"/>
                    <a:pt x="168" y="299"/>
                  </a:cubicBezTo>
                  <a:cubicBezTo>
                    <a:pt x="286" y="182"/>
                    <a:pt x="286" y="182"/>
                    <a:pt x="286" y="182"/>
                  </a:cubicBezTo>
                  <a:cubicBezTo>
                    <a:pt x="300" y="168"/>
                    <a:pt x="300" y="168"/>
                    <a:pt x="300" y="168"/>
                  </a:cubicBezTo>
                  <a:cubicBezTo>
                    <a:pt x="308" y="160"/>
                    <a:pt x="308" y="147"/>
                    <a:pt x="300" y="139"/>
                  </a:cubicBezTo>
                  <a:moveTo>
                    <a:pt x="140" y="210"/>
                  </a:moveTo>
                  <a:cubicBezTo>
                    <a:pt x="108" y="179"/>
                    <a:pt x="108" y="179"/>
                    <a:pt x="108" y="179"/>
                  </a:cubicBezTo>
                  <a:cubicBezTo>
                    <a:pt x="97" y="168"/>
                    <a:pt x="97" y="168"/>
                    <a:pt x="97" y="168"/>
                  </a:cubicBezTo>
                  <a:cubicBezTo>
                    <a:pt x="89" y="160"/>
                    <a:pt x="89" y="147"/>
                    <a:pt x="97" y="139"/>
                  </a:cubicBezTo>
                  <a:cubicBezTo>
                    <a:pt x="140" y="97"/>
                    <a:pt x="140" y="97"/>
                    <a:pt x="140" y="97"/>
                  </a:cubicBezTo>
                  <a:cubicBezTo>
                    <a:pt x="148" y="89"/>
                    <a:pt x="161" y="89"/>
                    <a:pt x="168" y="97"/>
                  </a:cubicBezTo>
                  <a:cubicBezTo>
                    <a:pt x="211" y="139"/>
                    <a:pt x="211" y="139"/>
                    <a:pt x="211" y="139"/>
                  </a:cubicBezTo>
                  <a:cubicBezTo>
                    <a:pt x="219" y="147"/>
                    <a:pt x="219" y="160"/>
                    <a:pt x="211" y="168"/>
                  </a:cubicBezTo>
                  <a:cubicBezTo>
                    <a:pt x="200" y="179"/>
                    <a:pt x="200" y="179"/>
                    <a:pt x="200" y="179"/>
                  </a:cubicBezTo>
                  <a:cubicBezTo>
                    <a:pt x="168" y="210"/>
                    <a:pt x="168" y="210"/>
                    <a:pt x="168" y="210"/>
                  </a:cubicBezTo>
                  <a:cubicBezTo>
                    <a:pt x="161" y="218"/>
                    <a:pt x="148" y="218"/>
                    <a:pt x="140" y="210"/>
                  </a:cubicBezTo>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7173" tIns="58586" rIns="117173" bIns="58586" numCol="1" anchor="t" anchorCtr="0" compatLnSpc="1">
              <a:prstTxWarp prst="textNoShape">
                <a:avLst/>
              </a:prstTxWarp>
            </a:bodyPr>
            <a:lstStyle/>
            <a:p>
              <a:pPr marL="0" marR="0" lvl="0" indent="0" algn="l" defTabSz="1194923"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282828"/>
                </a:solidFill>
                <a:effectLst/>
                <a:uLnTx/>
                <a:uFillTx/>
                <a:latin typeface="Segoe UI"/>
                <a:ea typeface="+mn-ea"/>
                <a:cs typeface="+mn-cs"/>
              </a:endParaRPr>
            </a:p>
          </p:txBody>
        </p:sp>
        <p:sp>
          <p:nvSpPr>
            <p:cNvPr id="61" name="Freeform 16">
              <a:extLst>
                <a:ext uri="{FF2B5EF4-FFF2-40B4-BE49-F238E27FC236}">
                  <a16:creationId xmlns:a16="http://schemas.microsoft.com/office/drawing/2014/main" id="{DA692EB7-F316-41EC-65EF-905776036603}"/>
                </a:ext>
                <a:ext uri="{C183D7F6-B498-43B3-948B-1728B52AA6E4}">
                  <adec:decorative xmlns:adec="http://schemas.microsoft.com/office/drawing/2017/decorative" val="1"/>
                </a:ext>
              </a:extLst>
            </p:cNvPr>
            <p:cNvSpPr>
              <a:spLocks/>
            </p:cNvSpPr>
            <p:nvPr/>
          </p:nvSpPr>
          <p:spPr bwMode="auto">
            <a:xfrm>
              <a:off x="9240216" y="3040746"/>
              <a:ext cx="51134" cy="52992"/>
            </a:xfrm>
            <a:custGeom>
              <a:avLst/>
              <a:gdLst>
                <a:gd name="T0" fmla="*/ 79 w 130"/>
                <a:gd name="T1" fmla="*/ 122 h 129"/>
                <a:gd name="T2" fmla="*/ 122 w 130"/>
                <a:gd name="T3" fmla="*/ 79 h 129"/>
                <a:gd name="T4" fmla="*/ 122 w 130"/>
                <a:gd name="T5" fmla="*/ 50 h 129"/>
                <a:gd name="T6" fmla="*/ 79 w 130"/>
                <a:gd name="T7" fmla="*/ 8 h 129"/>
                <a:gd name="T8" fmla="*/ 51 w 130"/>
                <a:gd name="T9" fmla="*/ 8 h 129"/>
                <a:gd name="T10" fmla="*/ 8 w 130"/>
                <a:gd name="T11" fmla="*/ 50 h 129"/>
                <a:gd name="T12" fmla="*/ 8 w 130"/>
                <a:gd name="T13" fmla="*/ 79 h 129"/>
                <a:gd name="T14" fmla="*/ 51 w 130"/>
                <a:gd name="T15" fmla="*/ 122 h 129"/>
                <a:gd name="T16" fmla="*/ 79 w 130"/>
                <a:gd name="T17" fmla="*/ 1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122"/>
                  </a:moveTo>
                  <a:cubicBezTo>
                    <a:pt x="122" y="79"/>
                    <a:pt x="122" y="79"/>
                    <a:pt x="122" y="79"/>
                  </a:cubicBezTo>
                  <a:cubicBezTo>
                    <a:pt x="130" y="71"/>
                    <a:pt x="130" y="58"/>
                    <a:pt x="122" y="50"/>
                  </a:cubicBezTo>
                  <a:cubicBezTo>
                    <a:pt x="79" y="8"/>
                    <a:pt x="79" y="8"/>
                    <a:pt x="79" y="8"/>
                  </a:cubicBez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7173" tIns="58586" rIns="117173" bIns="58586" numCol="1" anchor="t" anchorCtr="0" compatLnSpc="1">
              <a:prstTxWarp prst="textNoShape">
                <a:avLst/>
              </a:prstTxWarp>
            </a:bodyPr>
            <a:lstStyle/>
            <a:p>
              <a:pPr marL="0" marR="0" lvl="0" indent="0" algn="l" defTabSz="1194923"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282828"/>
                </a:solidFill>
                <a:effectLst/>
                <a:uLnTx/>
                <a:uFillTx/>
                <a:latin typeface="Segoe UI"/>
                <a:ea typeface="+mn-ea"/>
                <a:cs typeface="+mn-cs"/>
              </a:endParaRPr>
            </a:p>
          </p:txBody>
        </p:sp>
        <p:sp>
          <p:nvSpPr>
            <p:cNvPr id="62" name="Freeform 17">
              <a:extLst>
                <a:ext uri="{FF2B5EF4-FFF2-40B4-BE49-F238E27FC236}">
                  <a16:creationId xmlns:a16="http://schemas.microsoft.com/office/drawing/2014/main" id="{6F03979E-8D77-F169-3E30-98B44670F669}"/>
                </a:ext>
                <a:ext uri="{C183D7F6-B498-43B3-948B-1728B52AA6E4}">
                  <adec:decorative xmlns:adec="http://schemas.microsoft.com/office/drawing/2017/decorative" val="1"/>
                </a:ext>
              </a:extLst>
            </p:cNvPr>
            <p:cNvSpPr>
              <a:spLocks/>
            </p:cNvSpPr>
            <p:nvPr/>
          </p:nvSpPr>
          <p:spPr bwMode="auto">
            <a:xfrm>
              <a:off x="9105482" y="2970366"/>
              <a:ext cx="251611" cy="168912"/>
            </a:xfrm>
            <a:custGeom>
              <a:avLst/>
              <a:gdLst>
                <a:gd name="T0" fmla="*/ 562 w 638"/>
                <a:gd name="T1" fmla="*/ 413 h 413"/>
                <a:gd name="T2" fmla="*/ 549 w 638"/>
                <a:gd name="T3" fmla="*/ 413 h 413"/>
                <a:gd name="T4" fmla="*/ 549 w 638"/>
                <a:gd name="T5" fmla="*/ 388 h 413"/>
                <a:gd name="T6" fmla="*/ 562 w 638"/>
                <a:gd name="T7" fmla="*/ 388 h 413"/>
                <a:gd name="T8" fmla="*/ 612 w 638"/>
                <a:gd name="T9" fmla="*/ 338 h 413"/>
                <a:gd name="T10" fmla="*/ 612 w 638"/>
                <a:gd name="T11" fmla="*/ 75 h 413"/>
                <a:gd name="T12" fmla="*/ 562 w 638"/>
                <a:gd name="T13" fmla="*/ 26 h 413"/>
                <a:gd name="T14" fmla="*/ 75 w 638"/>
                <a:gd name="T15" fmla="*/ 26 h 413"/>
                <a:gd name="T16" fmla="*/ 25 w 638"/>
                <a:gd name="T17" fmla="*/ 75 h 413"/>
                <a:gd name="T18" fmla="*/ 25 w 638"/>
                <a:gd name="T19" fmla="*/ 338 h 413"/>
                <a:gd name="T20" fmla="*/ 75 w 638"/>
                <a:gd name="T21" fmla="*/ 388 h 413"/>
                <a:gd name="T22" fmla="*/ 88 w 638"/>
                <a:gd name="T23" fmla="*/ 388 h 413"/>
                <a:gd name="T24" fmla="*/ 88 w 638"/>
                <a:gd name="T25" fmla="*/ 413 h 413"/>
                <a:gd name="T26" fmla="*/ 75 w 638"/>
                <a:gd name="T27" fmla="*/ 413 h 413"/>
                <a:gd name="T28" fmla="*/ 0 w 638"/>
                <a:gd name="T29" fmla="*/ 338 h 413"/>
                <a:gd name="T30" fmla="*/ 0 w 638"/>
                <a:gd name="T31" fmla="*/ 75 h 413"/>
                <a:gd name="T32" fmla="*/ 75 w 638"/>
                <a:gd name="T33" fmla="*/ 0 h 413"/>
                <a:gd name="T34" fmla="*/ 562 w 638"/>
                <a:gd name="T35" fmla="*/ 0 h 413"/>
                <a:gd name="T36" fmla="*/ 638 w 638"/>
                <a:gd name="T37" fmla="*/ 75 h 413"/>
                <a:gd name="T38" fmla="*/ 638 w 638"/>
                <a:gd name="T39" fmla="*/ 338 h 413"/>
                <a:gd name="T40" fmla="*/ 562 w 638"/>
                <a:gd name="T41" fmla="*/ 413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38" h="413">
                  <a:moveTo>
                    <a:pt x="562" y="413"/>
                  </a:moveTo>
                  <a:cubicBezTo>
                    <a:pt x="549" y="413"/>
                    <a:pt x="549" y="413"/>
                    <a:pt x="549" y="413"/>
                  </a:cubicBezTo>
                  <a:cubicBezTo>
                    <a:pt x="549" y="388"/>
                    <a:pt x="549" y="388"/>
                    <a:pt x="549" y="388"/>
                  </a:cubicBezTo>
                  <a:cubicBezTo>
                    <a:pt x="562" y="388"/>
                    <a:pt x="562" y="388"/>
                    <a:pt x="562" y="388"/>
                  </a:cubicBezTo>
                  <a:cubicBezTo>
                    <a:pt x="590" y="388"/>
                    <a:pt x="612" y="365"/>
                    <a:pt x="612" y="338"/>
                  </a:cubicBezTo>
                  <a:cubicBezTo>
                    <a:pt x="612" y="75"/>
                    <a:pt x="612" y="75"/>
                    <a:pt x="612" y="75"/>
                  </a:cubicBezTo>
                  <a:cubicBezTo>
                    <a:pt x="612" y="48"/>
                    <a:pt x="590" y="26"/>
                    <a:pt x="562" y="26"/>
                  </a:cubicBezTo>
                  <a:cubicBezTo>
                    <a:pt x="75" y="26"/>
                    <a:pt x="75" y="26"/>
                    <a:pt x="75" y="26"/>
                  </a:cubicBezTo>
                  <a:cubicBezTo>
                    <a:pt x="47" y="26"/>
                    <a:pt x="25" y="48"/>
                    <a:pt x="25" y="75"/>
                  </a:cubicBezTo>
                  <a:cubicBezTo>
                    <a:pt x="25" y="338"/>
                    <a:pt x="25" y="338"/>
                    <a:pt x="25" y="338"/>
                  </a:cubicBezTo>
                  <a:cubicBezTo>
                    <a:pt x="25" y="365"/>
                    <a:pt x="47" y="388"/>
                    <a:pt x="75" y="388"/>
                  </a:cubicBezTo>
                  <a:cubicBezTo>
                    <a:pt x="88" y="388"/>
                    <a:pt x="88" y="388"/>
                    <a:pt x="88" y="388"/>
                  </a:cubicBezTo>
                  <a:cubicBezTo>
                    <a:pt x="88" y="413"/>
                    <a:pt x="88" y="413"/>
                    <a:pt x="88" y="413"/>
                  </a:cubicBezTo>
                  <a:cubicBezTo>
                    <a:pt x="75" y="413"/>
                    <a:pt x="75" y="413"/>
                    <a:pt x="75" y="413"/>
                  </a:cubicBezTo>
                  <a:cubicBezTo>
                    <a:pt x="33" y="413"/>
                    <a:pt x="0" y="380"/>
                    <a:pt x="0" y="338"/>
                  </a:cubicBezTo>
                  <a:cubicBezTo>
                    <a:pt x="0" y="75"/>
                    <a:pt x="0" y="75"/>
                    <a:pt x="0" y="75"/>
                  </a:cubicBezTo>
                  <a:cubicBezTo>
                    <a:pt x="0" y="34"/>
                    <a:pt x="33" y="0"/>
                    <a:pt x="75" y="0"/>
                  </a:cubicBezTo>
                  <a:cubicBezTo>
                    <a:pt x="562" y="0"/>
                    <a:pt x="562" y="0"/>
                    <a:pt x="562" y="0"/>
                  </a:cubicBezTo>
                  <a:cubicBezTo>
                    <a:pt x="604" y="0"/>
                    <a:pt x="638" y="34"/>
                    <a:pt x="638" y="75"/>
                  </a:cubicBezTo>
                  <a:cubicBezTo>
                    <a:pt x="638" y="338"/>
                    <a:pt x="638" y="338"/>
                    <a:pt x="638" y="338"/>
                  </a:cubicBezTo>
                  <a:cubicBezTo>
                    <a:pt x="638" y="380"/>
                    <a:pt x="604" y="413"/>
                    <a:pt x="562" y="413"/>
                  </a:cubicBezTo>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7173" tIns="58586" rIns="117173" bIns="58586" numCol="1" anchor="t" anchorCtr="0" compatLnSpc="1">
              <a:prstTxWarp prst="textNoShape">
                <a:avLst/>
              </a:prstTxWarp>
            </a:bodyPr>
            <a:lstStyle/>
            <a:p>
              <a:pPr marL="0" marR="0" lvl="0" indent="0" algn="l" defTabSz="1194923"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282828"/>
                </a:solidFill>
                <a:effectLst/>
                <a:uLnTx/>
                <a:uFillTx/>
                <a:latin typeface="Segoe UI"/>
                <a:ea typeface="+mn-ea"/>
                <a:cs typeface="+mn-cs"/>
              </a:endParaRPr>
            </a:p>
          </p:txBody>
        </p:sp>
        <p:sp>
          <p:nvSpPr>
            <p:cNvPr id="38" name="Rectangle 37">
              <a:extLst>
                <a:ext uri="{FF2B5EF4-FFF2-40B4-BE49-F238E27FC236}">
                  <a16:creationId xmlns:a16="http://schemas.microsoft.com/office/drawing/2014/main" id="{1809C563-04C1-563F-BF1E-9576F5633606}"/>
                </a:ext>
                <a:ext uri="{C183D7F6-B498-43B3-948B-1728B52AA6E4}">
                  <adec:decorative xmlns:adec="http://schemas.microsoft.com/office/drawing/2017/decorative" val="1"/>
                </a:ext>
              </a:extLst>
            </p:cNvPr>
            <p:cNvSpPr/>
            <p:nvPr/>
          </p:nvSpPr>
          <p:spPr bwMode="auto">
            <a:xfrm>
              <a:off x="9540974" y="3202681"/>
              <a:ext cx="340837" cy="101745"/>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1161284"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282828"/>
                      </a:gs>
                      <a:gs pos="30000">
                        <a:srgbClr val="282828"/>
                      </a:gs>
                    </a:gsLst>
                    <a:lin ang="5400000" scaled="0"/>
                  </a:gradFill>
                  <a:effectLst/>
                  <a:uLnTx/>
                  <a:uFillTx/>
                  <a:latin typeface="Segoe UI"/>
                  <a:ea typeface="+mn-ea"/>
                  <a:cs typeface="+mn-cs"/>
                </a:rPr>
                <a:t>Flows</a:t>
              </a:r>
              <a:endParaRPr kumimoji="0" lang="en-US" sz="1100" b="0" i="0" u="none" strike="noStrike" kern="1200" cap="none" spc="0" normalizeH="0" baseline="0" noProof="0">
                <a:ln>
                  <a:noFill/>
                </a:ln>
                <a:gradFill>
                  <a:gsLst>
                    <a:gs pos="2917">
                      <a:srgbClr val="282828"/>
                    </a:gs>
                    <a:gs pos="30000">
                      <a:srgbClr val="282828"/>
                    </a:gs>
                  </a:gsLst>
                  <a:lin ang="5400000" scaled="0"/>
                </a:gradFill>
                <a:effectLst/>
                <a:uLnTx/>
                <a:uFillTx/>
                <a:latin typeface="Segoe UI"/>
                <a:ea typeface="+mn-ea"/>
                <a:cs typeface="+mn-cs"/>
              </a:endParaRPr>
            </a:p>
          </p:txBody>
        </p:sp>
        <p:sp>
          <p:nvSpPr>
            <p:cNvPr id="56" name="Freeform 21">
              <a:extLst>
                <a:ext uri="{FF2B5EF4-FFF2-40B4-BE49-F238E27FC236}">
                  <a16:creationId xmlns:a16="http://schemas.microsoft.com/office/drawing/2014/main" id="{186E7E96-B48A-50E3-4D37-5D5505EE9A5F}"/>
                </a:ext>
                <a:ext uri="{C183D7F6-B498-43B3-948B-1728B52AA6E4}">
                  <adec:decorative xmlns:adec="http://schemas.microsoft.com/office/drawing/2017/decorative" val="1"/>
                </a:ext>
              </a:extLst>
            </p:cNvPr>
            <p:cNvSpPr>
              <a:spLocks/>
            </p:cNvSpPr>
            <p:nvPr/>
          </p:nvSpPr>
          <p:spPr bwMode="auto">
            <a:xfrm>
              <a:off x="9586804" y="2965298"/>
              <a:ext cx="249177" cy="168084"/>
            </a:xfrm>
            <a:custGeom>
              <a:avLst/>
              <a:gdLst>
                <a:gd name="T0" fmla="*/ 30 w 737"/>
                <a:gd name="T1" fmla="*/ 326 h 478"/>
                <a:gd name="T2" fmla="*/ 30 w 737"/>
                <a:gd name="T3" fmla="*/ 87 h 478"/>
                <a:gd name="T4" fmla="*/ 87 w 737"/>
                <a:gd name="T5" fmla="*/ 30 h 478"/>
                <a:gd name="T6" fmla="*/ 650 w 737"/>
                <a:gd name="T7" fmla="*/ 30 h 478"/>
                <a:gd name="T8" fmla="*/ 707 w 737"/>
                <a:gd name="T9" fmla="*/ 87 h 478"/>
                <a:gd name="T10" fmla="*/ 707 w 737"/>
                <a:gd name="T11" fmla="*/ 391 h 478"/>
                <a:gd name="T12" fmla="*/ 650 w 737"/>
                <a:gd name="T13" fmla="*/ 448 h 478"/>
                <a:gd name="T14" fmla="*/ 390 w 737"/>
                <a:gd name="T15" fmla="*/ 448 h 478"/>
                <a:gd name="T16" fmla="*/ 390 w 737"/>
                <a:gd name="T17" fmla="*/ 478 h 478"/>
                <a:gd name="T18" fmla="*/ 650 w 737"/>
                <a:gd name="T19" fmla="*/ 478 h 478"/>
                <a:gd name="T20" fmla="*/ 737 w 737"/>
                <a:gd name="T21" fmla="*/ 391 h 478"/>
                <a:gd name="T22" fmla="*/ 737 w 737"/>
                <a:gd name="T23" fmla="*/ 87 h 478"/>
                <a:gd name="T24" fmla="*/ 650 w 737"/>
                <a:gd name="T25" fmla="*/ 0 h 478"/>
                <a:gd name="T26" fmla="*/ 87 w 737"/>
                <a:gd name="T27" fmla="*/ 0 h 478"/>
                <a:gd name="T28" fmla="*/ 0 w 737"/>
                <a:gd name="T29" fmla="*/ 87 h 478"/>
                <a:gd name="T30" fmla="*/ 0 w 737"/>
                <a:gd name="T31" fmla="*/ 326 h 478"/>
                <a:gd name="T32" fmla="*/ 30 w 737"/>
                <a:gd name="T33" fmla="*/ 326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7" h="478">
                  <a:moveTo>
                    <a:pt x="30" y="326"/>
                  </a:moveTo>
                  <a:cubicBezTo>
                    <a:pt x="30" y="87"/>
                    <a:pt x="30" y="87"/>
                    <a:pt x="30" y="87"/>
                  </a:cubicBezTo>
                  <a:cubicBezTo>
                    <a:pt x="30" y="56"/>
                    <a:pt x="55" y="30"/>
                    <a:pt x="87" y="30"/>
                  </a:cubicBezTo>
                  <a:cubicBezTo>
                    <a:pt x="650" y="30"/>
                    <a:pt x="650" y="30"/>
                    <a:pt x="650" y="30"/>
                  </a:cubicBezTo>
                  <a:cubicBezTo>
                    <a:pt x="682" y="30"/>
                    <a:pt x="707" y="56"/>
                    <a:pt x="707" y="87"/>
                  </a:cubicBezTo>
                  <a:cubicBezTo>
                    <a:pt x="707" y="391"/>
                    <a:pt x="707" y="391"/>
                    <a:pt x="707" y="391"/>
                  </a:cubicBezTo>
                  <a:cubicBezTo>
                    <a:pt x="707" y="423"/>
                    <a:pt x="682" y="448"/>
                    <a:pt x="650" y="448"/>
                  </a:cubicBezTo>
                  <a:cubicBezTo>
                    <a:pt x="390" y="448"/>
                    <a:pt x="390" y="448"/>
                    <a:pt x="390" y="448"/>
                  </a:cubicBezTo>
                  <a:cubicBezTo>
                    <a:pt x="390" y="478"/>
                    <a:pt x="390" y="478"/>
                    <a:pt x="390" y="478"/>
                  </a:cubicBezTo>
                  <a:cubicBezTo>
                    <a:pt x="650" y="478"/>
                    <a:pt x="650" y="478"/>
                    <a:pt x="650" y="478"/>
                  </a:cubicBezTo>
                  <a:cubicBezTo>
                    <a:pt x="698" y="478"/>
                    <a:pt x="737" y="439"/>
                    <a:pt x="737" y="391"/>
                  </a:cubicBezTo>
                  <a:cubicBezTo>
                    <a:pt x="737" y="87"/>
                    <a:pt x="737" y="87"/>
                    <a:pt x="737" y="87"/>
                  </a:cubicBezTo>
                  <a:cubicBezTo>
                    <a:pt x="737" y="39"/>
                    <a:pt x="698" y="0"/>
                    <a:pt x="650" y="0"/>
                  </a:cubicBezTo>
                  <a:cubicBezTo>
                    <a:pt x="87" y="0"/>
                    <a:pt x="87" y="0"/>
                    <a:pt x="87" y="0"/>
                  </a:cubicBezTo>
                  <a:cubicBezTo>
                    <a:pt x="39" y="0"/>
                    <a:pt x="0" y="39"/>
                    <a:pt x="0" y="87"/>
                  </a:cubicBezTo>
                  <a:cubicBezTo>
                    <a:pt x="0" y="326"/>
                    <a:pt x="0" y="326"/>
                    <a:pt x="0" y="326"/>
                  </a:cubicBezTo>
                  <a:lnTo>
                    <a:pt x="30" y="32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7173" tIns="58586" rIns="117173" bIns="58586" numCol="1" anchor="t" anchorCtr="0" compatLnSpc="1">
              <a:prstTxWarp prst="textNoShape">
                <a:avLst/>
              </a:prstTxWarp>
            </a:bodyPr>
            <a:lstStyle/>
            <a:p>
              <a:pPr marL="0" marR="0" lvl="0" indent="0" algn="l" defTabSz="1194923"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282828"/>
                </a:solidFill>
                <a:effectLst/>
                <a:uLnTx/>
                <a:uFillTx/>
                <a:latin typeface="Segoe UI"/>
                <a:ea typeface="+mn-ea"/>
                <a:cs typeface="+mn-cs"/>
              </a:endParaRPr>
            </a:p>
          </p:txBody>
        </p:sp>
        <p:sp>
          <p:nvSpPr>
            <p:cNvPr id="57" name="Freeform 22">
              <a:extLst>
                <a:ext uri="{FF2B5EF4-FFF2-40B4-BE49-F238E27FC236}">
                  <a16:creationId xmlns:a16="http://schemas.microsoft.com/office/drawing/2014/main" id="{5E94063F-B8C3-BD1E-F3D5-E8CDD410818C}"/>
                </a:ext>
                <a:ext uri="{C183D7F6-B498-43B3-948B-1728B52AA6E4}">
                  <adec:decorative xmlns:adec="http://schemas.microsoft.com/office/drawing/2017/decorative" val="1"/>
                </a:ext>
              </a:extLst>
            </p:cNvPr>
            <p:cNvSpPr>
              <a:spLocks noEditPoints="1"/>
            </p:cNvSpPr>
            <p:nvPr/>
          </p:nvSpPr>
          <p:spPr bwMode="auto">
            <a:xfrm>
              <a:off x="9586804" y="3007526"/>
              <a:ext cx="190738" cy="151524"/>
            </a:xfrm>
            <a:custGeom>
              <a:avLst/>
              <a:gdLst>
                <a:gd name="T0" fmla="*/ 391 w 564"/>
                <a:gd name="T1" fmla="*/ 147 h 433"/>
                <a:gd name="T2" fmla="*/ 417 w 564"/>
                <a:gd name="T3" fmla="*/ 173 h 433"/>
                <a:gd name="T4" fmla="*/ 538 w 564"/>
                <a:gd name="T5" fmla="*/ 173 h 433"/>
                <a:gd name="T6" fmla="*/ 564 w 564"/>
                <a:gd name="T7" fmla="*/ 147 h 433"/>
                <a:gd name="T8" fmla="*/ 564 w 564"/>
                <a:gd name="T9" fmla="*/ 26 h 433"/>
                <a:gd name="T10" fmla="*/ 538 w 564"/>
                <a:gd name="T11" fmla="*/ 0 h 433"/>
                <a:gd name="T12" fmla="*/ 417 w 564"/>
                <a:gd name="T13" fmla="*/ 0 h 433"/>
                <a:gd name="T14" fmla="*/ 391 w 564"/>
                <a:gd name="T15" fmla="*/ 26 h 433"/>
                <a:gd name="T16" fmla="*/ 391 w 564"/>
                <a:gd name="T17" fmla="*/ 65 h 433"/>
                <a:gd name="T18" fmla="*/ 342 w 564"/>
                <a:gd name="T19" fmla="*/ 65 h 433"/>
                <a:gd name="T20" fmla="*/ 297 w 564"/>
                <a:gd name="T21" fmla="*/ 97 h 433"/>
                <a:gd name="T22" fmla="*/ 223 w 564"/>
                <a:gd name="T23" fmla="*/ 322 h 433"/>
                <a:gd name="T24" fmla="*/ 219 w 564"/>
                <a:gd name="T25" fmla="*/ 325 h 433"/>
                <a:gd name="T26" fmla="*/ 173 w 564"/>
                <a:gd name="T27" fmla="*/ 325 h 433"/>
                <a:gd name="T28" fmla="*/ 173 w 564"/>
                <a:gd name="T29" fmla="*/ 286 h 433"/>
                <a:gd name="T30" fmla="*/ 147 w 564"/>
                <a:gd name="T31" fmla="*/ 260 h 433"/>
                <a:gd name="T32" fmla="*/ 26 w 564"/>
                <a:gd name="T33" fmla="*/ 260 h 433"/>
                <a:gd name="T34" fmla="*/ 0 w 564"/>
                <a:gd name="T35" fmla="*/ 286 h 433"/>
                <a:gd name="T36" fmla="*/ 0 w 564"/>
                <a:gd name="T37" fmla="*/ 407 h 433"/>
                <a:gd name="T38" fmla="*/ 26 w 564"/>
                <a:gd name="T39" fmla="*/ 433 h 433"/>
                <a:gd name="T40" fmla="*/ 147 w 564"/>
                <a:gd name="T41" fmla="*/ 433 h 433"/>
                <a:gd name="T42" fmla="*/ 173 w 564"/>
                <a:gd name="T43" fmla="*/ 407 h 433"/>
                <a:gd name="T44" fmla="*/ 173 w 564"/>
                <a:gd name="T45" fmla="*/ 368 h 433"/>
                <a:gd name="T46" fmla="*/ 219 w 564"/>
                <a:gd name="T47" fmla="*/ 368 h 433"/>
                <a:gd name="T48" fmla="*/ 264 w 564"/>
                <a:gd name="T49" fmla="*/ 336 h 433"/>
                <a:gd name="T50" fmla="*/ 338 w 564"/>
                <a:gd name="T51" fmla="*/ 111 h 433"/>
                <a:gd name="T52" fmla="*/ 342 w 564"/>
                <a:gd name="T53" fmla="*/ 108 h 433"/>
                <a:gd name="T54" fmla="*/ 391 w 564"/>
                <a:gd name="T55" fmla="*/ 108 h 433"/>
                <a:gd name="T56" fmla="*/ 391 w 564"/>
                <a:gd name="T57" fmla="*/ 147 h 433"/>
                <a:gd name="T58" fmla="*/ 129 w 564"/>
                <a:gd name="T59" fmla="*/ 390 h 433"/>
                <a:gd name="T60" fmla="*/ 43 w 564"/>
                <a:gd name="T61" fmla="*/ 390 h 433"/>
                <a:gd name="T62" fmla="*/ 43 w 564"/>
                <a:gd name="T63" fmla="*/ 303 h 433"/>
                <a:gd name="T64" fmla="*/ 129 w 564"/>
                <a:gd name="T65" fmla="*/ 303 h 433"/>
                <a:gd name="T66" fmla="*/ 129 w 564"/>
                <a:gd name="T67" fmla="*/ 390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64" h="433">
                  <a:moveTo>
                    <a:pt x="391" y="147"/>
                  </a:moveTo>
                  <a:cubicBezTo>
                    <a:pt x="391" y="162"/>
                    <a:pt x="403" y="173"/>
                    <a:pt x="417" y="173"/>
                  </a:cubicBezTo>
                  <a:cubicBezTo>
                    <a:pt x="538" y="173"/>
                    <a:pt x="538" y="173"/>
                    <a:pt x="538" y="173"/>
                  </a:cubicBezTo>
                  <a:cubicBezTo>
                    <a:pt x="552" y="173"/>
                    <a:pt x="564" y="162"/>
                    <a:pt x="564" y="147"/>
                  </a:cubicBezTo>
                  <a:cubicBezTo>
                    <a:pt x="564" y="26"/>
                    <a:pt x="564" y="26"/>
                    <a:pt x="564" y="26"/>
                  </a:cubicBezTo>
                  <a:cubicBezTo>
                    <a:pt x="564" y="11"/>
                    <a:pt x="552" y="0"/>
                    <a:pt x="538" y="0"/>
                  </a:cubicBezTo>
                  <a:cubicBezTo>
                    <a:pt x="417" y="0"/>
                    <a:pt x="417" y="0"/>
                    <a:pt x="417" y="0"/>
                  </a:cubicBezTo>
                  <a:cubicBezTo>
                    <a:pt x="403" y="0"/>
                    <a:pt x="391" y="11"/>
                    <a:pt x="391" y="26"/>
                  </a:cubicBezTo>
                  <a:cubicBezTo>
                    <a:pt x="391" y="65"/>
                    <a:pt x="391" y="65"/>
                    <a:pt x="391" y="65"/>
                  </a:cubicBezTo>
                  <a:cubicBezTo>
                    <a:pt x="342" y="65"/>
                    <a:pt x="342" y="65"/>
                    <a:pt x="342" y="65"/>
                  </a:cubicBezTo>
                  <a:cubicBezTo>
                    <a:pt x="322" y="65"/>
                    <a:pt x="304" y="78"/>
                    <a:pt x="297" y="97"/>
                  </a:cubicBezTo>
                  <a:cubicBezTo>
                    <a:pt x="223" y="322"/>
                    <a:pt x="223" y="322"/>
                    <a:pt x="223" y="322"/>
                  </a:cubicBezTo>
                  <a:cubicBezTo>
                    <a:pt x="222" y="324"/>
                    <a:pt x="221" y="325"/>
                    <a:pt x="219" y="325"/>
                  </a:cubicBezTo>
                  <a:cubicBezTo>
                    <a:pt x="173" y="325"/>
                    <a:pt x="173" y="325"/>
                    <a:pt x="173" y="325"/>
                  </a:cubicBezTo>
                  <a:cubicBezTo>
                    <a:pt x="173" y="286"/>
                    <a:pt x="173" y="286"/>
                    <a:pt x="173" y="286"/>
                  </a:cubicBezTo>
                  <a:cubicBezTo>
                    <a:pt x="173" y="272"/>
                    <a:pt x="161" y="260"/>
                    <a:pt x="147" y="260"/>
                  </a:cubicBezTo>
                  <a:cubicBezTo>
                    <a:pt x="26" y="260"/>
                    <a:pt x="26" y="260"/>
                    <a:pt x="26" y="260"/>
                  </a:cubicBezTo>
                  <a:cubicBezTo>
                    <a:pt x="11" y="260"/>
                    <a:pt x="0" y="272"/>
                    <a:pt x="0" y="286"/>
                  </a:cubicBezTo>
                  <a:cubicBezTo>
                    <a:pt x="0" y="407"/>
                    <a:pt x="0" y="407"/>
                    <a:pt x="0" y="407"/>
                  </a:cubicBezTo>
                  <a:cubicBezTo>
                    <a:pt x="0" y="422"/>
                    <a:pt x="11" y="433"/>
                    <a:pt x="26" y="433"/>
                  </a:cubicBezTo>
                  <a:cubicBezTo>
                    <a:pt x="147" y="433"/>
                    <a:pt x="147" y="433"/>
                    <a:pt x="147" y="433"/>
                  </a:cubicBezTo>
                  <a:cubicBezTo>
                    <a:pt x="161" y="433"/>
                    <a:pt x="173" y="422"/>
                    <a:pt x="173" y="407"/>
                  </a:cubicBezTo>
                  <a:cubicBezTo>
                    <a:pt x="173" y="368"/>
                    <a:pt x="173" y="368"/>
                    <a:pt x="173" y="368"/>
                  </a:cubicBezTo>
                  <a:cubicBezTo>
                    <a:pt x="219" y="368"/>
                    <a:pt x="219" y="368"/>
                    <a:pt x="219" y="368"/>
                  </a:cubicBezTo>
                  <a:cubicBezTo>
                    <a:pt x="239" y="368"/>
                    <a:pt x="257" y="355"/>
                    <a:pt x="264" y="336"/>
                  </a:cubicBezTo>
                  <a:cubicBezTo>
                    <a:pt x="338" y="111"/>
                    <a:pt x="338" y="111"/>
                    <a:pt x="338" y="111"/>
                  </a:cubicBezTo>
                  <a:cubicBezTo>
                    <a:pt x="339" y="109"/>
                    <a:pt x="340" y="108"/>
                    <a:pt x="342" y="108"/>
                  </a:cubicBezTo>
                  <a:cubicBezTo>
                    <a:pt x="391" y="108"/>
                    <a:pt x="391" y="108"/>
                    <a:pt x="391" y="108"/>
                  </a:cubicBezTo>
                  <a:lnTo>
                    <a:pt x="391" y="147"/>
                  </a:lnTo>
                  <a:close/>
                  <a:moveTo>
                    <a:pt x="129" y="390"/>
                  </a:moveTo>
                  <a:cubicBezTo>
                    <a:pt x="43" y="390"/>
                    <a:pt x="43" y="390"/>
                    <a:pt x="43" y="390"/>
                  </a:cubicBezTo>
                  <a:cubicBezTo>
                    <a:pt x="43" y="303"/>
                    <a:pt x="43" y="303"/>
                    <a:pt x="43" y="303"/>
                  </a:cubicBezTo>
                  <a:cubicBezTo>
                    <a:pt x="129" y="303"/>
                    <a:pt x="129" y="303"/>
                    <a:pt x="129" y="303"/>
                  </a:cubicBezTo>
                  <a:lnTo>
                    <a:pt x="129" y="39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7173" tIns="58586" rIns="117173" bIns="58586" numCol="1" anchor="t" anchorCtr="0" compatLnSpc="1">
              <a:prstTxWarp prst="textNoShape">
                <a:avLst/>
              </a:prstTxWarp>
            </a:bodyPr>
            <a:lstStyle/>
            <a:p>
              <a:pPr marL="0" marR="0" lvl="0" indent="0" algn="l" defTabSz="1194923"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282828"/>
                </a:solidFill>
                <a:effectLst/>
                <a:uLnTx/>
                <a:uFillTx/>
                <a:latin typeface="Segoe UI"/>
                <a:ea typeface="+mn-ea"/>
                <a:cs typeface="+mn-cs"/>
              </a:endParaRPr>
            </a:p>
          </p:txBody>
        </p:sp>
        <p:sp>
          <p:nvSpPr>
            <p:cNvPr id="40" name="Database_EFC7">
              <a:extLst>
                <a:ext uri="{FF2B5EF4-FFF2-40B4-BE49-F238E27FC236}">
                  <a16:creationId xmlns:a16="http://schemas.microsoft.com/office/drawing/2014/main" id="{7EE85F6D-4E13-FFDB-CCFE-C7BB039F898D}"/>
                </a:ext>
                <a:ext uri="{C183D7F6-B498-43B3-948B-1728B52AA6E4}">
                  <adec:decorative xmlns:adec="http://schemas.microsoft.com/office/drawing/2017/decorative" val="1"/>
                </a:ext>
              </a:extLst>
            </p:cNvPr>
            <p:cNvSpPr>
              <a:spLocks noChangeAspect="1" noEditPoints="1"/>
            </p:cNvSpPr>
            <p:nvPr/>
          </p:nvSpPr>
          <p:spPr bwMode="auto">
            <a:xfrm>
              <a:off x="10006763" y="2956160"/>
              <a:ext cx="148810" cy="197325"/>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ln w="15875">
              <a:headEnd/>
              <a:tailEnd/>
            </a:ln>
            <a:extLst>
              <a:ext uri="{909E8E84-426E-40DD-AFC4-6F175D3DCCD1}">
                <a14:hiddenFill xmlns:a14="http://schemas.microsoft.com/office/drawing/2010/main">
                  <a:solidFill>
                    <a:srgbClr val="FFFFFF"/>
                  </a:solidFill>
                </a14:hiddenFill>
              </a:ext>
            </a:extLst>
          </p:spPr>
          <p:style>
            <a:lnRef idx="2">
              <a:schemeClr val="accent1"/>
            </a:lnRef>
            <a:fillRef idx="1">
              <a:schemeClr val="lt1"/>
            </a:fillRef>
            <a:effectRef idx="0">
              <a:schemeClr val="accent1"/>
            </a:effectRef>
            <a:fontRef idx="minor">
              <a:schemeClr val="dk1"/>
            </a:fontRef>
          </p:style>
          <p:txBody>
            <a:bodyPr vert="horz" wrap="square" lIns="112582" tIns="56291" rIns="112582" bIns="56291" numCol="1" anchor="ctr" anchorCtr="0" compatLnSpc="1">
              <a:prstTxWarp prst="textNoShape">
                <a:avLst/>
              </a:prstTxWarp>
            </a:bodyPr>
            <a:lstStyle/>
            <a:p>
              <a:pPr marL="0" marR="0" lvl="0" indent="0" algn="ctr" defTabSz="1125672" rtl="0" eaLnBrk="1" fontAlgn="base"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505050"/>
                </a:solidFill>
                <a:effectLst/>
                <a:uLnTx/>
                <a:uFillTx/>
                <a:latin typeface="Segoe UI"/>
                <a:ea typeface="+mn-ea"/>
                <a:cs typeface="+mn-cs"/>
              </a:endParaRPr>
            </a:p>
          </p:txBody>
        </p:sp>
        <p:sp>
          <p:nvSpPr>
            <p:cNvPr id="41" name="Rectangle 34">
              <a:extLst>
                <a:ext uri="{FF2B5EF4-FFF2-40B4-BE49-F238E27FC236}">
                  <a16:creationId xmlns:a16="http://schemas.microsoft.com/office/drawing/2014/main" id="{AE92D7B4-469D-3CDD-EFDD-240B66307556}"/>
                </a:ext>
                <a:ext uri="{C183D7F6-B498-43B3-948B-1728B52AA6E4}">
                  <adec:decorative xmlns:adec="http://schemas.microsoft.com/office/drawing/2017/decorative" val="1"/>
                </a:ext>
              </a:extLst>
            </p:cNvPr>
            <p:cNvSpPr/>
            <p:nvPr/>
          </p:nvSpPr>
          <p:spPr bwMode="auto">
            <a:xfrm>
              <a:off x="9910750" y="3151809"/>
              <a:ext cx="340837" cy="203489"/>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1161284"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282828"/>
                      </a:gs>
                      <a:gs pos="30000">
                        <a:srgbClr val="282828"/>
                      </a:gs>
                    </a:gsLst>
                    <a:lin ang="5400000" scaled="0"/>
                  </a:gradFill>
                  <a:effectLst/>
                  <a:uLnTx/>
                  <a:uFillTx/>
                  <a:latin typeface="Segoe UI"/>
                  <a:ea typeface="+mn-ea"/>
                  <a:cs typeface="+mn-cs"/>
                </a:rPr>
                <a:t>Dataverse</a:t>
              </a:r>
              <a:endParaRPr kumimoji="0" lang="en-US" sz="1100" b="0" i="0" u="none" strike="noStrike" kern="1200" cap="none" spc="0" normalizeH="0" baseline="0" noProof="0">
                <a:ln>
                  <a:noFill/>
                </a:ln>
                <a:gradFill>
                  <a:gsLst>
                    <a:gs pos="2917">
                      <a:srgbClr val="282828"/>
                    </a:gs>
                    <a:gs pos="30000">
                      <a:srgbClr val="282828"/>
                    </a:gs>
                  </a:gsLst>
                  <a:lin ang="5400000" scaled="0"/>
                </a:gradFill>
                <a:effectLst/>
                <a:uLnTx/>
                <a:uFillTx/>
                <a:latin typeface="Segoe UI"/>
                <a:ea typeface="+mn-ea"/>
                <a:cs typeface="+mn-cs"/>
              </a:endParaRPr>
            </a:p>
          </p:txBody>
        </p:sp>
        <p:sp>
          <p:nvSpPr>
            <p:cNvPr id="42" name="Rechteck 39">
              <a:extLst>
                <a:ext uri="{FF2B5EF4-FFF2-40B4-BE49-F238E27FC236}">
                  <a16:creationId xmlns:a16="http://schemas.microsoft.com/office/drawing/2014/main" id="{788DC519-E5FD-9521-F470-B5E04E90D498}"/>
                </a:ext>
                <a:ext uri="{C183D7F6-B498-43B3-948B-1728B52AA6E4}">
                  <adec:decorative xmlns:adec="http://schemas.microsoft.com/office/drawing/2017/decorative" val="1"/>
                </a:ext>
              </a:extLst>
            </p:cNvPr>
            <p:cNvSpPr/>
            <p:nvPr/>
          </p:nvSpPr>
          <p:spPr bwMode="auto">
            <a:xfrm>
              <a:off x="8881381" y="2591416"/>
              <a:ext cx="1491527" cy="182869"/>
            </a:xfrm>
            <a:prstGeom prst="rect">
              <a:avLst/>
            </a:prstGeom>
            <a:solidFill>
              <a:schemeClr val="accent1"/>
            </a:solidFill>
            <a:ln>
              <a:solidFill>
                <a:schemeClr val="tx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1218773"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a:ea typeface="+mn-ea"/>
                  <a:cs typeface="Segoe UI" pitchFamily="34" charset="0"/>
                </a:rPr>
                <a:t>Dev Env</a:t>
              </a:r>
            </a:p>
          </p:txBody>
        </p:sp>
        <p:sp>
          <p:nvSpPr>
            <p:cNvPr id="43" name="Rechteck 49">
              <a:extLst>
                <a:ext uri="{FF2B5EF4-FFF2-40B4-BE49-F238E27FC236}">
                  <a16:creationId xmlns:a16="http://schemas.microsoft.com/office/drawing/2014/main" id="{50400AAD-633E-765D-E6DB-E3034A949D11}"/>
                </a:ext>
                <a:ext uri="{C183D7F6-B498-43B3-948B-1728B52AA6E4}">
                  <adec:decorative xmlns:adec="http://schemas.microsoft.com/office/drawing/2017/decorative" val="1"/>
                </a:ext>
              </a:extLst>
            </p:cNvPr>
            <p:cNvSpPr/>
            <p:nvPr/>
          </p:nvSpPr>
          <p:spPr bwMode="auto">
            <a:xfrm>
              <a:off x="9001104" y="2822898"/>
              <a:ext cx="1551416" cy="778586"/>
            </a:xfrm>
            <a:prstGeom prst="rect">
              <a:avLst/>
            </a:prstGeom>
            <a:ln w="15875">
              <a:solidFill>
                <a:srgbClr val="2A446F"/>
              </a:solidFill>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239047" tIns="191237" rIns="239047" bIns="191237" numCol="1" spcCol="0" rtlCol="0" fromWordArt="0" anchor="t" anchorCtr="0" forceAA="0" compatLnSpc="1">
              <a:prstTxWarp prst="textNoShape">
                <a:avLst/>
              </a:prstTxWarp>
              <a:noAutofit/>
            </a:bodyPr>
            <a:lstStyle/>
            <a:p>
              <a:pPr marL="0" marR="0" lvl="0" indent="0" algn="ctr" defTabSz="1218773" rtl="0" eaLnBrk="1" fontAlgn="base" latinLnBrk="0" hangingPunct="1">
                <a:lnSpc>
                  <a:spcPct val="90000"/>
                </a:lnSpc>
                <a:spcBef>
                  <a:spcPct val="0"/>
                </a:spcBef>
                <a:spcAft>
                  <a:spcPct val="0"/>
                </a:spcAft>
                <a:buClrTx/>
                <a:buSzTx/>
                <a:buFontTx/>
                <a:buNone/>
                <a:tabLst/>
                <a:defRPr/>
              </a:pPr>
              <a:endParaRPr kumimoji="0" lang="en-US" sz="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4" name="Rectangle 24">
              <a:extLst>
                <a:ext uri="{FF2B5EF4-FFF2-40B4-BE49-F238E27FC236}">
                  <a16:creationId xmlns:a16="http://schemas.microsoft.com/office/drawing/2014/main" id="{4D8C24E4-523F-8F9D-B9C5-52BFD2CD0DCA}"/>
                </a:ext>
                <a:ext uri="{C183D7F6-B498-43B3-948B-1728B52AA6E4}">
                  <adec:decorative xmlns:adec="http://schemas.microsoft.com/office/drawing/2017/decorative" val="1"/>
                </a:ext>
              </a:extLst>
            </p:cNvPr>
            <p:cNvSpPr/>
            <p:nvPr/>
          </p:nvSpPr>
          <p:spPr bwMode="auto">
            <a:xfrm>
              <a:off x="9041480" y="3379371"/>
              <a:ext cx="273889" cy="153888"/>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1161284"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lumMod val="50000"/>
                    </a:srgbClr>
                  </a:solidFill>
                  <a:effectLst/>
                  <a:uLnTx/>
                  <a:uFillTx/>
                  <a:latin typeface="Segoe UI"/>
                  <a:ea typeface="+mn-ea"/>
                  <a:cs typeface="+mn-cs"/>
                </a:rPr>
                <a:t>Copilot Studio</a:t>
              </a:r>
            </a:p>
          </p:txBody>
        </p:sp>
        <p:sp>
          <p:nvSpPr>
            <p:cNvPr id="45" name="Rectangle 34">
              <a:extLst>
                <a:ext uri="{FF2B5EF4-FFF2-40B4-BE49-F238E27FC236}">
                  <a16:creationId xmlns:a16="http://schemas.microsoft.com/office/drawing/2014/main" id="{D4C6B9D7-504F-1547-CEAD-DDB0D4F4F9AE}"/>
                </a:ext>
                <a:ext uri="{C183D7F6-B498-43B3-948B-1728B52AA6E4}">
                  <adec:decorative xmlns:adec="http://schemas.microsoft.com/office/drawing/2017/decorative" val="1"/>
                </a:ext>
              </a:extLst>
            </p:cNvPr>
            <p:cNvSpPr/>
            <p:nvPr/>
          </p:nvSpPr>
          <p:spPr bwMode="auto">
            <a:xfrm>
              <a:off x="9408436" y="3383029"/>
              <a:ext cx="383392" cy="153888"/>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1161284"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lumMod val="50000"/>
                    </a:srgbClr>
                  </a:solidFill>
                  <a:effectLst/>
                  <a:uLnTx/>
                  <a:uFillTx/>
                  <a:latin typeface="Segoe UI"/>
                  <a:ea typeface="+mn-ea"/>
                  <a:cs typeface="+mn-cs"/>
                </a:rPr>
                <a:t>Power Automate</a:t>
              </a:r>
            </a:p>
          </p:txBody>
        </p:sp>
        <p:sp>
          <p:nvSpPr>
            <p:cNvPr id="46" name="Rechteck 56">
              <a:extLst>
                <a:ext uri="{FF2B5EF4-FFF2-40B4-BE49-F238E27FC236}">
                  <a16:creationId xmlns:a16="http://schemas.microsoft.com/office/drawing/2014/main" id="{5BE0F5C9-BFB9-4416-079E-D179A3CB9822}"/>
                </a:ext>
                <a:ext uri="{C183D7F6-B498-43B3-948B-1728B52AA6E4}">
                  <adec:decorative xmlns:adec="http://schemas.microsoft.com/office/drawing/2017/decorative" val="1"/>
                </a:ext>
              </a:extLst>
            </p:cNvPr>
            <p:cNvSpPr/>
            <p:nvPr/>
          </p:nvSpPr>
          <p:spPr bwMode="auto">
            <a:xfrm>
              <a:off x="9001104" y="2822898"/>
              <a:ext cx="1551416" cy="207695"/>
            </a:xfrm>
            <a:prstGeom prst="rect">
              <a:avLst/>
            </a:prstGeom>
            <a:solidFill>
              <a:schemeClr val="accent1"/>
            </a:solidFill>
            <a:ln>
              <a:solidFill>
                <a:schemeClr val="tx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1218773"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a:ea typeface="+mn-ea"/>
                  <a:cs typeface="Segoe UI" pitchFamily="34" charset="0"/>
                </a:rPr>
                <a:t>Prod Env</a:t>
              </a:r>
            </a:p>
          </p:txBody>
        </p:sp>
        <p:sp>
          <p:nvSpPr>
            <p:cNvPr id="47" name="object 34">
              <a:extLst>
                <a:ext uri="{FF2B5EF4-FFF2-40B4-BE49-F238E27FC236}">
                  <a16:creationId xmlns:a16="http://schemas.microsoft.com/office/drawing/2014/main" id="{73B82D3A-5C1A-7AD6-EBD2-946DE90B8A86}"/>
                </a:ext>
                <a:ext uri="{C183D7F6-B498-43B3-948B-1728B52AA6E4}">
                  <adec:decorative xmlns:adec="http://schemas.microsoft.com/office/drawing/2017/decorative" val="1"/>
                </a:ext>
              </a:extLst>
            </p:cNvPr>
            <p:cNvSpPr/>
            <p:nvPr/>
          </p:nvSpPr>
          <p:spPr>
            <a:xfrm>
              <a:off x="9492380" y="3102101"/>
              <a:ext cx="226251" cy="223590"/>
            </a:xfrm>
            <a:prstGeom prst="rect">
              <a:avLst/>
            </a:prstGeom>
            <a:blipFill>
              <a:blip r:embed="rId4" cstate="screen">
                <a:extLst>
                  <a:ext uri="{28A0092B-C50C-407E-A947-70E740481C1C}">
                    <a14:useLocalDpi xmlns:a14="http://schemas.microsoft.com/office/drawing/2010/main"/>
                  </a:ext>
                </a:extLst>
              </a:blip>
              <a:stretch>
                <a:fillRect/>
              </a:stretch>
            </a:blipFill>
          </p:spPr>
          <p:txBody>
            <a:bodyPr wrap="square" lIns="0" tIns="0" rIns="0" bIns="0" rtlCol="0"/>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white"/>
                </a:solidFill>
                <a:effectLst/>
                <a:uLnTx/>
                <a:uFillTx/>
                <a:latin typeface="Segoe UI"/>
                <a:ea typeface="+mn-ea"/>
                <a:cs typeface="+mn-cs"/>
              </a:endParaRPr>
            </a:p>
          </p:txBody>
        </p:sp>
        <p:pic>
          <p:nvPicPr>
            <p:cNvPr id="48" name="Graphic 47">
              <a:extLst>
                <a:ext uri="{FF2B5EF4-FFF2-40B4-BE49-F238E27FC236}">
                  <a16:creationId xmlns:a16="http://schemas.microsoft.com/office/drawing/2014/main" id="{35CB2D9F-0D14-DA3E-E169-0FD0C4F2741A}"/>
                </a:ext>
                <a:ext uri="{C183D7F6-B498-43B3-948B-1728B52AA6E4}">
                  <adec:decorative xmlns:adec="http://schemas.microsoft.com/office/drawing/2017/decorative" val="1"/>
                </a:ext>
              </a:extLst>
            </p:cNvPr>
            <p:cNvPicPr>
              <a:picLocks noChangeAspect="1"/>
            </p:cNvPicPr>
            <p:nvPr/>
          </p:nvPicPr>
          <p:blipFill>
            <a:blip r:embed="rId5"/>
            <a:srcRect/>
            <a:stretch/>
          </p:blipFill>
          <p:spPr>
            <a:xfrm>
              <a:off x="9055068" y="3102101"/>
              <a:ext cx="213681" cy="213681"/>
            </a:xfrm>
            <a:prstGeom prst="rect">
              <a:avLst/>
            </a:prstGeom>
          </p:spPr>
        </p:pic>
        <p:pic>
          <p:nvPicPr>
            <p:cNvPr id="49" name="Picture 48">
              <a:extLst>
                <a:ext uri="{FF2B5EF4-FFF2-40B4-BE49-F238E27FC236}">
                  <a16:creationId xmlns:a16="http://schemas.microsoft.com/office/drawing/2014/main" id="{58CE6AD1-EE5B-1E81-A410-195E74BF1169}"/>
                </a:ext>
                <a:ext uri="{C183D7F6-B498-43B3-948B-1728B52AA6E4}">
                  <adec:decorative xmlns:adec="http://schemas.microsoft.com/office/drawing/2017/decorative" val="1"/>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10247591" y="3106720"/>
              <a:ext cx="257139" cy="237440"/>
            </a:xfrm>
            <a:prstGeom prst="rect">
              <a:avLst/>
            </a:prstGeom>
          </p:spPr>
        </p:pic>
        <p:sp>
          <p:nvSpPr>
            <p:cNvPr id="50" name="Rectangle 34">
              <a:extLst>
                <a:ext uri="{FF2B5EF4-FFF2-40B4-BE49-F238E27FC236}">
                  <a16:creationId xmlns:a16="http://schemas.microsoft.com/office/drawing/2014/main" id="{A3C92F5A-A6F1-B7AF-5AA4-5CC3DF0AC666}"/>
                </a:ext>
                <a:ext uri="{C183D7F6-B498-43B3-948B-1728B52AA6E4}">
                  <adec:decorative xmlns:adec="http://schemas.microsoft.com/office/drawing/2017/decorative" val="1"/>
                </a:ext>
              </a:extLst>
            </p:cNvPr>
            <p:cNvSpPr/>
            <p:nvPr/>
          </p:nvSpPr>
          <p:spPr bwMode="auto">
            <a:xfrm>
              <a:off x="10174392" y="3371614"/>
              <a:ext cx="373643" cy="76944"/>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1161284"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lumMod val="50000"/>
                    </a:srgbClr>
                  </a:solidFill>
                  <a:effectLst/>
                  <a:uLnTx/>
                  <a:uFillTx/>
                  <a:latin typeface="Segoe UI"/>
                  <a:ea typeface="+mn-ea"/>
                  <a:cs typeface="+mn-cs"/>
                </a:rPr>
                <a:t>Dataverse</a:t>
              </a:r>
            </a:p>
          </p:txBody>
        </p:sp>
        <p:sp>
          <p:nvSpPr>
            <p:cNvPr id="51" name="object 33">
              <a:extLst>
                <a:ext uri="{FF2B5EF4-FFF2-40B4-BE49-F238E27FC236}">
                  <a16:creationId xmlns:a16="http://schemas.microsoft.com/office/drawing/2014/main" id="{B18F8D66-BE3D-3988-0F14-6B1E53C8217C}"/>
                </a:ext>
                <a:ext uri="{C183D7F6-B498-43B3-948B-1728B52AA6E4}">
                  <adec:decorative xmlns:adec="http://schemas.microsoft.com/office/drawing/2017/decorative" val="1"/>
                </a:ext>
              </a:extLst>
            </p:cNvPr>
            <p:cNvSpPr/>
            <p:nvPr/>
          </p:nvSpPr>
          <p:spPr>
            <a:xfrm>
              <a:off x="9886049" y="3112502"/>
              <a:ext cx="199659" cy="215739"/>
            </a:xfrm>
            <a:prstGeom prst="rect">
              <a:avLst/>
            </a:prstGeom>
            <a:blipFill>
              <a:blip r:embed="rId7" cstate="screen">
                <a:extLst>
                  <a:ext uri="{28A0092B-C50C-407E-A947-70E740481C1C}">
                    <a14:useLocalDpi xmlns:a14="http://schemas.microsoft.com/office/drawing/2010/main"/>
                  </a:ext>
                </a:extLst>
              </a:blip>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00000"/>
                </a:solidFill>
                <a:effectLst/>
                <a:uLnTx/>
                <a:uFillTx/>
                <a:latin typeface="Segoe UI"/>
                <a:ea typeface="+mn-ea"/>
                <a:cs typeface="+mn-cs"/>
              </a:endParaRPr>
            </a:p>
          </p:txBody>
        </p:sp>
        <p:sp>
          <p:nvSpPr>
            <p:cNvPr id="52" name="Rectangle 34">
              <a:extLst>
                <a:ext uri="{FF2B5EF4-FFF2-40B4-BE49-F238E27FC236}">
                  <a16:creationId xmlns:a16="http://schemas.microsoft.com/office/drawing/2014/main" id="{8D992C74-626C-0CA1-5EC5-B7CF1AF28573}"/>
                </a:ext>
                <a:ext uri="{C183D7F6-B498-43B3-948B-1728B52AA6E4}">
                  <adec:decorative xmlns:adec="http://schemas.microsoft.com/office/drawing/2017/decorative" val="1"/>
                </a:ext>
              </a:extLst>
            </p:cNvPr>
            <p:cNvSpPr/>
            <p:nvPr/>
          </p:nvSpPr>
          <p:spPr bwMode="auto">
            <a:xfrm>
              <a:off x="9837474" y="3382181"/>
              <a:ext cx="254949" cy="153888"/>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1161284"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lumMod val="50000"/>
                    </a:srgbClr>
                  </a:solidFill>
                  <a:effectLst/>
                  <a:uLnTx/>
                  <a:uFillTx/>
                  <a:latin typeface="Segoe UI"/>
                  <a:ea typeface="+mn-ea"/>
                  <a:cs typeface="+mn-cs"/>
                </a:rPr>
                <a:t>Power Apps</a:t>
              </a:r>
            </a:p>
          </p:txBody>
        </p:sp>
        <p:sp>
          <p:nvSpPr>
            <p:cNvPr id="54" name="Arrow: Curved Down 1079">
              <a:extLst>
                <a:ext uri="{FF2B5EF4-FFF2-40B4-BE49-F238E27FC236}">
                  <a16:creationId xmlns:a16="http://schemas.microsoft.com/office/drawing/2014/main" id="{EC646140-A10D-3E32-6159-5B6EB5AD84F2}"/>
                </a:ext>
                <a:ext uri="{C183D7F6-B498-43B3-948B-1728B52AA6E4}">
                  <adec:decorative xmlns:adec="http://schemas.microsoft.com/office/drawing/2017/decorative" val="1"/>
                </a:ext>
              </a:extLst>
            </p:cNvPr>
            <p:cNvSpPr/>
            <p:nvPr/>
          </p:nvSpPr>
          <p:spPr bwMode="auto">
            <a:xfrm>
              <a:off x="10324493" y="2516110"/>
              <a:ext cx="537093" cy="432149"/>
            </a:xfrm>
            <a:prstGeom prst="curvedDownArrow">
              <a:avLst>
                <a:gd name="adj1" fmla="val 32394"/>
                <a:gd name="adj2" fmla="val 75892"/>
                <a:gd name="adj3" fmla="val 34679"/>
              </a:avLst>
            </a:prstGeom>
            <a:solidFill>
              <a:srgbClr val="E0BF35"/>
            </a:solidFill>
            <a:ln>
              <a:noFill/>
              <a:headEnd type="none" w="med" len="med"/>
              <a:tailEnd type="none" w="med" len="med"/>
            </a:ln>
            <a:effectLst/>
            <a:scene3d>
              <a:camera prst="orthographicFront">
                <a:rot lat="0" lon="0" rev="1800000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cxnSp>
        <p:nvCxnSpPr>
          <p:cNvPr id="1090" name="Straight Connector 1089">
            <a:extLst>
              <a:ext uri="{FF2B5EF4-FFF2-40B4-BE49-F238E27FC236}">
                <a16:creationId xmlns:a16="http://schemas.microsoft.com/office/drawing/2014/main" id="{8B2AAA37-E236-BE27-C664-16143FA6A59D}"/>
              </a:ext>
              <a:ext uri="{C183D7F6-B498-43B3-948B-1728B52AA6E4}">
                <adec:decorative xmlns:adec="http://schemas.microsoft.com/office/drawing/2017/decorative" val="1"/>
              </a:ext>
            </a:extLst>
          </p:cNvPr>
          <p:cNvCxnSpPr>
            <a:cxnSpLocks/>
          </p:cNvCxnSpPr>
          <p:nvPr/>
        </p:nvCxnSpPr>
        <p:spPr>
          <a:xfrm>
            <a:off x="8097660" y="4014518"/>
            <a:ext cx="3506077" cy="0"/>
          </a:xfrm>
          <a:prstGeom prst="line">
            <a:avLst/>
          </a:prstGeom>
          <a:ln w="12700"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29" name="Picture 4" descr="Logo of Dataverse.">
            <a:extLst>
              <a:ext uri="{FF2B5EF4-FFF2-40B4-BE49-F238E27FC236}">
                <a16:creationId xmlns:a16="http://schemas.microsoft.com/office/drawing/2014/main" id="{3D6EEAF6-2AFE-2182-6B9E-91E60755E1E4}"/>
              </a:ext>
              <a:ext uri="{C183D7F6-B498-43B3-948B-1728B52AA6E4}">
                <adec:decorative xmlns:adec="http://schemas.microsoft.com/office/drawing/2017/decorative" val="0"/>
              </a:ext>
            </a:extLst>
          </p:cNvPr>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9055065" y="4159940"/>
            <a:ext cx="645982" cy="645982"/>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6" descr="Logo of Github.">
            <a:extLst>
              <a:ext uri="{FF2B5EF4-FFF2-40B4-BE49-F238E27FC236}">
                <a16:creationId xmlns:a16="http://schemas.microsoft.com/office/drawing/2014/main" id="{53C3DD00-5C6F-5357-F8C9-157707FEDA37}"/>
              </a:ext>
              <a:ext uri="{C183D7F6-B498-43B3-948B-1728B52AA6E4}">
                <adec:decorative xmlns:adec="http://schemas.microsoft.com/office/drawing/2017/decorative" val="0"/>
              </a:ext>
            </a:extLst>
          </p:cNvPr>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l="18073" r="18636"/>
          <a:stretch/>
        </p:blipFill>
        <p:spPr bwMode="auto">
          <a:xfrm>
            <a:off x="9827999" y="4166058"/>
            <a:ext cx="713077" cy="633747"/>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A screenshot of the GitHub Marketplace page for Power Platform Actions, showing version 0.4.0 selected with a highlighted dropdown menu.">
            <a:extLst>
              <a:ext uri="{FF2B5EF4-FFF2-40B4-BE49-F238E27FC236}">
                <a16:creationId xmlns:a16="http://schemas.microsoft.com/office/drawing/2014/main" id="{34307111-6D08-B6CC-A429-CEE794A91C11}"/>
              </a:ext>
              <a:ext uri="{C183D7F6-B498-43B3-948B-1728B52AA6E4}">
                <adec:decorative xmlns:adec="http://schemas.microsoft.com/office/drawing/2017/decorative" val="0"/>
              </a:ext>
            </a:extLst>
          </p:cNvPr>
          <p:cNvPicPr>
            <a:picLocks noChangeAspect="1" noChangeArrowheads="1"/>
          </p:cNvPicPr>
          <p:nvPr/>
        </p:nvPicPr>
        <p:blipFill rotWithShape="1">
          <a:blip r:embed="rId9" cstate="screen">
            <a:extLst>
              <a:ext uri="{28A0092B-C50C-407E-A947-70E740481C1C}">
                <a14:useLocalDpi xmlns:a14="http://schemas.microsoft.com/office/drawing/2010/main"/>
              </a:ext>
            </a:extLst>
          </a:blip>
          <a:srcRect/>
          <a:stretch/>
        </p:blipFill>
        <p:spPr bwMode="auto">
          <a:xfrm>
            <a:off x="8163009" y="4920338"/>
            <a:ext cx="3375378" cy="12410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251445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702E6F-F06C-D73E-F2AE-48DEA992BC45}"/>
            </a:ext>
          </a:extLst>
        </p:cNvPr>
        <p:cNvGrpSpPr/>
        <p:nvPr/>
      </p:nvGrpSpPr>
      <p:grpSpPr>
        <a:xfrm>
          <a:off x="0" y="0"/>
          <a:ext cx="0" cy="0"/>
          <a:chOff x="0" y="0"/>
          <a:chExt cx="0" cy="0"/>
        </a:xfrm>
      </p:grpSpPr>
      <p:grpSp>
        <p:nvGrpSpPr>
          <p:cNvPr id="12" name="Group 11">
            <a:extLst>
              <a:ext uri="{FF2B5EF4-FFF2-40B4-BE49-F238E27FC236}">
                <a16:creationId xmlns:a16="http://schemas.microsoft.com/office/drawing/2014/main" id="{A7116210-4444-5624-0649-376E5471A29F}"/>
              </a:ext>
              <a:ext uri="{C183D7F6-B498-43B3-948B-1728B52AA6E4}">
                <adec:decorative xmlns:adec="http://schemas.microsoft.com/office/drawing/2017/decorative" val="1"/>
              </a:ext>
            </a:extLst>
          </p:cNvPr>
          <p:cNvGrpSpPr/>
          <p:nvPr/>
        </p:nvGrpSpPr>
        <p:grpSpPr>
          <a:xfrm>
            <a:off x="530681" y="283549"/>
            <a:ext cx="842486" cy="896216"/>
            <a:chOff x="8591789" y="3803022"/>
            <a:chExt cx="1112346" cy="1183287"/>
          </a:xfrm>
        </p:grpSpPr>
        <p:pic>
          <p:nvPicPr>
            <p:cNvPr id="13" name="Picture 10">
              <a:extLst>
                <a:ext uri="{FF2B5EF4-FFF2-40B4-BE49-F238E27FC236}">
                  <a16:creationId xmlns:a16="http://schemas.microsoft.com/office/drawing/2014/main" id="{F8232D1F-723B-64B0-04DB-9903ECC764ED}"/>
                </a:ext>
                <a:ext uri="{C183D7F6-B498-43B3-948B-1728B52AA6E4}">
                  <adec:decorative xmlns:adec="http://schemas.microsoft.com/office/drawing/2017/decorative" val="1"/>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8591789" y="3873963"/>
              <a:ext cx="1112346" cy="1112346"/>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6D4AE1B5-0074-D278-FA82-F973124B3F4C}"/>
                </a:ext>
                <a:ext uri="{C183D7F6-B498-43B3-948B-1728B52AA6E4}">
                  <adec:decorative xmlns:adec="http://schemas.microsoft.com/office/drawing/2017/decorative" val="1"/>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8946265" y="3803022"/>
              <a:ext cx="632280" cy="431375"/>
            </a:xfrm>
            <a:prstGeom prst="rect">
              <a:avLst/>
            </a:prstGeom>
          </p:spPr>
        </p:pic>
      </p:grpSp>
      <p:sp>
        <p:nvSpPr>
          <p:cNvPr id="4" name="Title 3">
            <a:extLst>
              <a:ext uri="{FF2B5EF4-FFF2-40B4-BE49-F238E27FC236}">
                <a16:creationId xmlns:a16="http://schemas.microsoft.com/office/drawing/2014/main" id="{9E142952-B214-0BB7-5074-D389EF2FD96F}"/>
              </a:ext>
            </a:extLst>
          </p:cNvPr>
          <p:cNvSpPr>
            <a:spLocks noGrp="1"/>
          </p:cNvSpPr>
          <p:nvPr>
            <p:ph type="title"/>
          </p:nvPr>
        </p:nvSpPr>
        <p:spPr>
          <a:xfrm>
            <a:off x="1527175" y="454638"/>
            <a:ext cx="10079038" cy="554038"/>
          </a:xfrm>
        </p:spPr>
        <p:txBody>
          <a:bodyPr/>
          <a:lstStyle/>
          <a:p>
            <a:r>
              <a:rPr lang="en-US"/>
              <a:t>Power Platform Pipelines for Copilot Studio</a:t>
            </a:r>
          </a:p>
        </p:txBody>
      </p:sp>
      <p:sp>
        <p:nvSpPr>
          <p:cNvPr id="18" name="Rounded Rectangle 17">
            <a:extLst>
              <a:ext uri="{FF2B5EF4-FFF2-40B4-BE49-F238E27FC236}">
                <a16:creationId xmlns:a16="http://schemas.microsoft.com/office/drawing/2014/main" id="{ED5F11AC-F5DC-E25F-FD00-435B05F7D938}"/>
              </a:ext>
              <a:ext uri="{C183D7F6-B498-43B3-948B-1728B52AA6E4}">
                <adec:decorative xmlns:adec="http://schemas.microsoft.com/office/drawing/2017/decorative" val="1"/>
              </a:ext>
            </a:extLst>
          </p:cNvPr>
          <p:cNvSpPr/>
          <p:nvPr/>
        </p:nvSpPr>
        <p:spPr bwMode="auto">
          <a:xfrm>
            <a:off x="588263" y="1635369"/>
            <a:ext cx="3477325" cy="4633670"/>
          </a:xfrm>
          <a:prstGeom prst="roundRect">
            <a:avLst>
              <a:gd name="adj" fmla="val 4299"/>
            </a:avLst>
          </a:prstGeom>
          <a:noFill/>
          <a:ln w="12700"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marL="0" marR="0" lvl="0" indent="0" algn="ctr" defTabSz="811670" rtl="0" eaLnBrk="1" fontAlgn="auto" latinLnBrk="0" hangingPunct="1">
              <a:lnSpc>
                <a:spcPct val="100000"/>
              </a:lnSpc>
              <a:spcBef>
                <a:spcPts val="174"/>
              </a:spcBef>
              <a:spcAft>
                <a:spcPts val="0"/>
              </a:spcAft>
              <a:buClrTx/>
              <a:buSzTx/>
              <a:buFontTx/>
              <a:buNone/>
              <a:tabLst/>
              <a:defRPr/>
            </a:pPr>
            <a:endParaRPr kumimoji="0" lang="en-US" sz="2400" b="0" i="0" u="none" strike="noStrike" kern="1200" cap="none" spc="0" normalizeH="0" baseline="0" noProof="0" err="1">
              <a:ln>
                <a:noFill/>
              </a:ln>
              <a:gradFill>
                <a:gsLst>
                  <a:gs pos="41958">
                    <a:srgbClr val="FFFFFF"/>
                  </a:gs>
                  <a:gs pos="63000">
                    <a:srgbClr val="FFFFFF"/>
                  </a:gs>
                </a:gsLst>
                <a:lin ang="0" scaled="0"/>
              </a:gradFill>
              <a:effectLst/>
              <a:uLnTx/>
              <a:uFillTx/>
              <a:latin typeface="Segoe UI" panose="020B0502040204020203" pitchFamily="34" charset="0"/>
              <a:ea typeface="+mn-ea"/>
              <a:cs typeface="Segoe UI" panose="020B0502040204020203" pitchFamily="34" charset="0"/>
            </a:endParaRPr>
          </a:p>
        </p:txBody>
      </p:sp>
      <p:sp>
        <p:nvSpPr>
          <p:cNvPr id="32" name="TextBox 31">
            <a:extLst>
              <a:ext uri="{FF2B5EF4-FFF2-40B4-BE49-F238E27FC236}">
                <a16:creationId xmlns:a16="http://schemas.microsoft.com/office/drawing/2014/main" id="{44B3D35F-A98B-D649-6A83-5F30A89C539A}"/>
              </a:ext>
            </a:extLst>
          </p:cNvPr>
          <p:cNvSpPr txBox="1">
            <a:spLocks/>
          </p:cNvSpPr>
          <p:nvPr/>
        </p:nvSpPr>
        <p:spPr>
          <a:xfrm>
            <a:off x="1361797" y="1436689"/>
            <a:ext cx="1930256" cy="413815"/>
          </a:xfrm>
          <a:prstGeom prst="roundRect">
            <a:avLst>
              <a:gd name="adj" fmla="val 35587"/>
            </a:avLst>
          </a:prstGeom>
          <a:gradFill flip="none" rotWithShape="1">
            <a:gsLst>
              <a:gs pos="80000">
                <a:srgbClr val="0A6BBA"/>
              </a:gs>
              <a:gs pos="0">
                <a:srgbClr val="318581"/>
              </a:gs>
            </a:gsLst>
            <a:path path="circle">
              <a:fillToRect l="100000" t="100000"/>
            </a:path>
            <a:tileRect r="-100000" b="-100000"/>
          </a:gradFill>
          <a:effectLst/>
        </p:spPr>
        <p:txBody>
          <a:bodyPr wrap="none" lIns="146957" tIns="25718" rIns="146957" bIns="27432" rtlCol="0">
            <a:spAutoFit/>
          </a:bodyPr>
          <a:lstStyle>
            <a:defPPr>
              <a:defRPr lang="en-US"/>
            </a:defPPr>
            <a:lvl1pPr algn="ctr" defTabSz="2275850" fontAlgn="base">
              <a:spcBef>
                <a:spcPct val="0"/>
              </a:spcBef>
              <a:spcAft>
                <a:spcPct val="0"/>
              </a:spcAft>
              <a:tabLst>
                <a:tab pos="3701239" algn="l"/>
              </a:tabLst>
              <a:defRPr sz="60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2275850" rtl="0" eaLnBrk="1" fontAlgn="base" latinLnBrk="0" hangingPunct="1">
              <a:lnSpc>
                <a:spcPct val="100000"/>
              </a:lnSpc>
              <a:spcBef>
                <a:spcPct val="0"/>
              </a:spcBef>
              <a:spcAft>
                <a:spcPct val="0"/>
              </a:spcAft>
              <a:buClrTx/>
              <a:buSzTx/>
              <a:buFontTx/>
              <a:buNone/>
              <a:tabLst>
                <a:tab pos="3701239" algn="l"/>
              </a:tabLst>
              <a:defRPr/>
            </a:pPr>
            <a:r>
              <a:rPr kumimoji="0" lang="en-US" sz="1800" b="1"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rPr>
              <a:t>Better visibility</a:t>
            </a:r>
          </a:p>
        </p:txBody>
      </p:sp>
      <p:pic>
        <p:nvPicPr>
          <p:cNvPr id="41" name="Picture 40" descr="A video of a print-screen of a computer showcasing ‘better visibility’ with Power Platform Pipelines for Copilot Studio.&#10;">
            <a:extLst>
              <a:ext uri="{FF2B5EF4-FFF2-40B4-BE49-F238E27FC236}">
                <a16:creationId xmlns:a16="http://schemas.microsoft.com/office/drawing/2014/main" id="{C3B1F8CB-5BE3-2AB1-7328-42DEB6737F91}"/>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99627" y="2165256"/>
            <a:ext cx="2854597" cy="1684680"/>
          </a:xfrm>
          <a:prstGeom prst="roundRect">
            <a:avLst>
              <a:gd name="adj" fmla="val 4932"/>
            </a:avLst>
          </a:prstGeom>
        </p:spPr>
      </p:pic>
      <p:sp>
        <p:nvSpPr>
          <p:cNvPr id="42" name="TextBox 41">
            <a:extLst>
              <a:ext uri="{FF2B5EF4-FFF2-40B4-BE49-F238E27FC236}">
                <a16:creationId xmlns:a16="http://schemas.microsoft.com/office/drawing/2014/main" id="{FE665187-FEF4-A55D-1B31-DC6B8FA4E1F3}"/>
              </a:ext>
            </a:extLst>
          </p:cNvPr>
          <p:cNvSpPr txBox="1"/>
          <p:nvPr/>
        </p:nvSpPr>
        <p:spPr>
          <a:xfrm>
            <a:off x="886925" y="4164687"/>
            <a:ext cx="2880000" cy="738664"/>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1200"/>
              </a:spcAft>
              <a:buClrTx/>
              <a:buSzTx/>
              <a:buFontTx/>
              <a:buNone/>
              <a:tabLst/>
              <a:defRPr/>
            </a:pPr>
            <a:r>
              <a:rPr kumimoji="0" lang="en-US" sz="1600" b="1" i="0" u="none" strike="noStrike" kern="1200" cap="none" spc="0" normalizeH="0" baseline="0" noProof="0">
                <a:ln>
                  <a:noFill/>
                </a:ln>
                <a:solidFill>
                  <a:srgbClr val="0078D4"/>
                </a:solidFill>
                <a:effectLst/>
                <a:uLnTx/>
                <a:uFillTx/>
                <a:latin typeface="Segoe UI Semibold" panose="020B0502040204020203" pitchFamily="34" charset="0"/>
                <a:ea typeface="+mn-ea"/>
                <a:cs typeface="Segoe UI Semibold" panose="020B0502040204020203" pitchFamily="34" charset="0"/>
              </a:rPr>
              <a:t>Centrally</a:t>
            </a:r>
            <a:r>
              <a:rPr kumimoji="0" lang="en-US" sz="1600" b="0" i="0" u="none" strike="noStrike" kern="1200" cap="none" spc="0" normalizeH="0" baseline="0" noProof="0">
                <a:ln>
                  <a:noFill/>
                </a:ln>
                <a:solidFill>
                  <a:srgbClr val="000000"/>
                </a:solidFill>
                <a:effectLst/>
                <a:uLnTx/>
                <a:uFillTx/>
                <a:latin typeface="Segoe UI"/>
                <a:ea typeface="+mn-ea"/>
                <a:cs typeface="+mn-cs"/>
              </a:rPr>
              <a:t> view </a:t>
            </a:r>
            <a:r>
              <a:rPr kumimoji="0" lang="en-US" sz="1600" b="1" i="0" u="none" strike="noStrike" kern="1200" cap="none" spc="0" normalizeH="0" baseline="0" noProof="0">
                <a:ln>
                  <a:noFill/>
                </a:ln>
                <a:solidFill>
                  <a:srgbClr val="0078D4"/>
                </a:solidFill>
                <a:effectLst/>
                <a:uLnTx/>
                <a:uFillTx/>
                <a:latin typeface="Segoe UI Semibold" panose="020B0502040204020203" pitchFamily="34" charset="0"/>
                <a:ea typeface="+mn-ea"/>
                <a:cs typeface="Segoe UI Semibold" panose="020B0502040204020203" pitchFamily="34" charset="0"/>
              </a:rPr>
              <a:t>all deployment </a:t>
            </a:r>
            <a:r>
              <a:rPr kumimoji="0" lang="en-US" sz="1600" b="0" i="0" u="none" strike="noStrike" kern="1200" cap="none" spc="0" normalizeH="0" baseline="0" noProof="0">
                <a:ln>
                  <a:noFill/>
                </a:ln>
                <a:solidFill>
                  <a:srgbClr val="000000"/>
                </a:solidFill>
                <a:effectLst/>
                <a:uLnTx/>
                <a:uFillTx/>
                <a:latin typeface="Segoe UI"/>
                <a:ea typeface="+mn-ea"/>
                <a:cs typeface="+mn-cs"/>
              </a:rPr>
              <a:t>activity</a:t>
            </a:r>
            <a:r>
              <a:rPr kumimoji="0" lang="en-US" sz="1600" b="1" i="0" u="none" strike="noStrike" kern="1200" cap="none" spc="0" normalizeH="0" baseline="0" noProof="0">
                <a:ln>
                  <a:noFill/>
                </a:ln>
                <a:solidFill>
                  <a:srgbClr val="000000"/>
                </a:solidFill>
                <a:effectLst/>
                <a:uLnTx/>
                <a:uFillTx/>
                <a:latin typeface="Segoe UI"/>
                <a:ea typeface="+mn-ea"/>
                <a:cs typeface="+mn-cs"/>
              </a:rPr>
              <a:t> </a:t>
            </a:r>
            <a:r>
              <a:rPr kumimoji="0" lang="en-US" sz="1600" b="0" i="0" u="none" strike="noStrike" kern="1200" cap="none" spc="0" normalizeH="0" baseline="0" noProof="0">
                <a:ln>
                  <a:noFill/>
                </a:ln>
                <a:solidFill>
                  <a:srgbClr val="000000"/>
                </a:solidFill>
                <a:effectLst/>
                <a:uLnTx/>
                <a:uFillTx/>
                <a:latin typeface="Segoe UI"/>
                <a:ea typeface="+mn-ea"/>
                <a:cs typeface="+mn-cs"/>
              </a:rPr>
              <a:t>across my team, organization, or tenant</a:t>
            </a:r>
          </a:p>
        </p:txBody>
      </p:sp>
      <p:sp>
        <p:nvSpPr>
          <p:cNvPr id="30" name="Rounded Rectangle 29">
            <a:extLst>
              <a:ext uri="{FF2B5EF4-FFF2-40B4-BE49-F238E27FC236}">
                <a16:creationId xmlns:a16="http://schemas.microsoft.com/office/drawing/2014/main" id="{5F80AFFD-18A5-BAAC-EA43-8ED48307C7E4}"/>
              </a:ext>
              <a:ext uri="{C183D7F6-B498-43B3-948B-1728B52AA6E4}">
                <adec:decorative xmlns:adec="http://schemas.microsoft.com/office/drawing/2017/decorative" val="1"/>
              </a:ext>
            </a:extLst>
          </p:cNvPr>
          <p:cNvSpPr/>
          <p:nvPr/>
        </p:nvSpPr>
        <p:spPr bwMode="auto">
          <a:xfrm>
            <a:off x="4360163" y="1635369"/>
            <a:ext cx="3477325" cy="4633670"/>
          </a:xfrm>
          <a:prstGeom prst="roundRect">
            <a:avLst>
              <a:gd name="adj" fmla="val 4299"/>
            </a:avLst>
          </a:prstGeom>
          <a:noFill/>
          <a:ln w="12700"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marL="0" marR="0" lvl="0" indent="0" algn="ctr" defTabSz="811670" rtl="0" eaLnBrk="1" fontAlgn="auto" latinLnBrk="0" hangingPunct="1">
              <a:lnSpc>
                <a:spcPct val="100000"/>
              </a:lnSpc>
              <a:spcBef>
                <a:spcPts val="174"/>
              </a:spcBef>
              <a:spcAft>
                <a:spcPts val="0"/>
              </a:spcAft>
              <a:buClrTx/>
              <a:buSzTx/>
              <a:buFontTx/>
              <a:buNone/>
              <a:tabLst/>
              <a:defRPr/>
            </a:pPr>
            <a:endParaRPr kumimoji="0" lang="en-US" sz="2400" b="0" i="0" u="none" strike="noStrike" kern="1200" cap="none" spc="0" normalizeH="0" baseline="0" noProof="0" err="1">
              <a:ln>
                <a:noFill/>
              </a:ln>
              <a:gradFill>
                <a:gsLst>
                  <a:gs pos="41958">
                    <a:srgbClr val="FFFFFF"/>
                  </a:gs>
                  <a:gs pos="63000">
                    <a:srgbClr val="FFFFFF"/>
                  </a:gs>
                </a:gsLst>
                <a:lin ang="0" scaled="0"/>
              </a:gradFill>
              <a:effectLst/>
              <a:uLnTx/>
              <a:uFillTx/>
              <a:latin typeface="Segoe UI" panose="020B0502040204020203" pitchFamily="34" charset="0"/>
              <a:ea typeface="+mn-ea"/>
              <a:cs typeface="Segoe UI" panose="020B0502040204020203" pitchFamily="34" charset="0"/>
            </a:endParaRPr>
          </a:p>
        </p:txBody>
      </p:sp>
      <p:sp>
        <p:nvSpPr>
          <p:cNvPr id="33" name="TextBox 32">
            <a:extLst>
              <a:ext uri="{FF2B5EF4-FFF2-40B4-BE49-F238E27FC236}">
                <a16:creationId xmlns:a16="http://schemas.microsoft.com/office/drawing/2014/main" id="{C4F5C39E-3761-59C3-E74B-12398E8C3DF3}"/>
              </a:ext>
            </a:extLst>
          </p:cNvPr>
          <p:cNvSpPr txBox="1">
            <a:spLocks/>
          </p:cNvSpPr>
          <p:nvPr/>
        </p:nvSpPr>
        <p:spPr>
          <a:xfrm>
            <a:off x="5226147" y="1436689"/>
            <a:ext cx="1745356" cy="413815"/>
          </a:xfrm>
          <a:prstGeom prst="roundRect">
            <a:avLst>
              <a:gd name="adj" fmla="val 35587"/>
            </a:avLst>
          </a:prstGeom>
          <a:gradFill flip="none" rotWithShape="1">
            <a:gsLst>
              <a:gs pos="80000">
                <a:srgbClr val="0A6BBA"/>
              </a:gs>
              <a:gs pos="0">
                <a:srgbClr val="AC35AF"/>
              </a:gs>
            </a:gsLst>
            <a:path path="circle">
              <a:fillToRect l="100000" t="100000"/>
            </a:path>
            <a:tileRect r="-100000" b="-100000"/>
          </a:gradFill>
          <a:effectLst/>
        </p:spPr>
        <p:txBody>
          <a:bodyPr wrap="none" lIns="146957" tIns="25718" rIns="146957" bIns="27432" rtlCol="0">
            <a:spAutoFit/>
          </a:bodyPr>
          <a:lstStyle>
            <a:defPPr>
              <a:defRPr lang="en-US"/>
            </a:defPPr>
            <a:lvl1pPr algn="ctr" defTabSz="2275850" fontAlgn="base">
              <a:spcBef>
                <a:spcPct val="0"/>
              </a:spcBef>
              <a:spcAft>
                <a:spcPct val="0"/>
              </a:spcAft>
              <a:tabLst>
                <a:tab pos="3701239" algn="l"/>
              </a:tabLst>
              <a:defRPr sz="60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2275850" rtl="0" eaLnBrk="1" fontAlgn="base" latinLnBrk="0" hangingPunct="1">
              <a:lnSpc>
                <a:spcPct val="100000"/>
              </a:lnSpc>
              <a:spcBef>
                <a:spcPct val="0"/>
              </a:spcBef>
              <a:spcAft>
                <a:spcPct val="0"/>
              </a:spcAft>
              <a:buClrTx/>
              <a:buSzTx/>
              <a:buFontTx/>
              <a:buNone/>
              <a:tabLst>
                <a:tab pos="3701239" algn="l"/>
              </a:tabLst>
              <a:defRPr/>
            </a:pPr>
            <a:r>
              <a:rPr kumimoji="0" lang="en-US" sz="1800" b="1"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rPr>
              <a:t>More control</a:t>
            </a:r>
          </a:p>
        </p:txBody>
      </p:sp>
      <p:pic>
        <p:nvPicPr>
          <p:cNvPr id="40" name="Picture 39" descr="A video of a print-screen of a computer showcasing ‘more control’ with Power Platform Pipelines for Copilot Studio.&#10;">
            <a:extLst>
              <a:ext uri="{FF2B5EF4-FFF2-40B4-BE49-F238E27FC236}">
                <a16:creationId xmlns:a16="http://schemas.microsoft.com/office/drawing/2014/main" id="{777E8996-BCC2-2982-4CB9-4EC4906E2294}"/>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671527" y="2191997"/>
            <a:ext cx="2854597" cy="1631198"/>
          </a:xfrm>
          <a:prstGeom prst="roundRect">
            <a:avLst>
              <a:gd name="adj" fmla="val 4932"/>
            </a:avLst>
          </a:prstGeom>
        </p:spPr>
      </p:pic>
      <p:sp>
        <p:nvSpPr>
          <p:cNvPr id="43" name="TextBox 42">
            <a:extLst>
              <a:ext uri="{FF2B5EF4-FFF2-40B4-BE49-F238E27FC236}">
                <a16:creationId xmlns:a16="http://schemas.microsoft.com/office/drawing/2014/main" id="{DBDCCD5F-D99D-6858-456B-642ADBA35B5C}"/>
              </a:ext>
            </a:extLst>
          </p:cNvPr>
          <p:cNvSpPr txBox="1"/>
          <p:nvPr/>
        </p:nvSpPr>
        <p:spPr>
          <a:xfrm>
            <a:off x="4658825" y="4164687"/>
            <a:ext cx="2880000" cy="1384995"/>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1200"/>
              </a:spcAft>
              <a:buClrTx/>
              <a:buSzTx/>
              <a:buFontTx/>
              <a:buNone/>
              <a:tabLst/>
              <a:defRPr/>
            </a:pPr>
            <a:r>
              <a:rPr kumimoji="0" lang="en-US" sz="1600" b="1" i="0" u="none" strike="noStrike" kern="1200" cap="none" spc="0" normalizeH="0" baseline="0" noProof="0">
                <a:ln>
                  <a:noFill/>
                </a:ln>
                <a:solidFill>
                  <a:srgbClr val="C03BC4"/>
                </a:solidFill>
                <a:effectLst/>
                <a:uLnTx/>
                <a:uFillTx/>
                <a:latin typeface="Segoe UI Semibold" panose="020B0502040204020203" pitchFamily="34" charset="0"/>
                <a:ea typeface="+mn-ea"/>
                <a:cs typeface="Segoe UI Semibold" panose="020B0502040204020203" pitchFamily="34" charset="0"/>
              </a:rPr>
              <a:t>Centrally manage </a:t>
            </a:r>
            <a:r>
              <a:rPr kumimoji="0" lang="en-US" sz="1600" b="0" i="0" u="none" strike="noStrike" kern="1200" cap="none" spc="0" normalizeH="0" baseline="0" noProof="0">
                <a:ln>
                  <a:noFill/>
                </a:ln>
                <a:solidFill>
                  <a:srgbClr val="000000"/>
                </a:solidFill>
                <a:effectLst/>
                <a:uLnTx/>
                <a:uFillTx/>
                <a:latin typeface="Segoe UI"/>
                <a:ea typeface="+mn-ea"/>
                <a:cs typeface="+mn-cs"/>
              </a:rPr>
              <a:t>pipelines </a:t>
            </a:r>
            <a:br>
              <a:rPr kumimoji="0" lang="en-US" sz="1600" b="0" i="0" u="none" strike="noStrike" kern="1200" cap="none" spc="0" normalizeH="0" baseline="0" noProof="0">
                <a:ln>
                  <a:noFill/>
                </a:ln>
                <a:solidFill>
                  <a:srgbClr val="000000"/>
                </a:solidFill>
                <a:effectLst/>
                <a:uLnTx/>
                <a:uFillTx/>
                <a:latin typeface="Segoe UI"/>
                <a:ea typeface="+mn-ea"/>
                <a:cs typeface="+mn-cs"/>
              </a:rPr>
            </a:br>
            <a:r>
              <a:rPr kumimoji="0" lang="en-US" sz="1600" b="0" i="0" u="none" strike="noStrike" kern="1200" cap="none" spc="0" normalizeH="0" baseline="0" noProof="0">
                <a:ln>
                  <a:noFill/>
                </a:ln>
                <a:solidFill>
                  <a:srgbClr val="000000"/>
                </a:solidFill>
                <a:effectLst/>
                <a:uLnTx/>
                <a:uFillTx/>
                <a:latin typeface="Segoe UI"/>
                <a:ea typeface="+mn-ea"/>
                <a:cs typeface="+mn-cs"/>
              </a:rPr>
              <a:t>&amp; </a:t>
            </a:r>
            <a:r>
              <a:rPr kumimoji="0" lang="en-US" sz="1600" b="1" i="0" u="none" strike="noStrike" kern="1200" cap="none" spc="0" normalizeH="0" baseline="0" noProof="0">
                <a:ln>
                  <a:noFill/>
                </a:ln>
                <a:solidFill>
                  <a:srgbClr val="C03BC4"/>
                </a:solidFill>
                <a:effectLst/>
                <a:uLnTx/>
                <a:uFillTx/>
                <a:latin typeface="Segoe UI Semibold" panose="020B0502040204020203" pitchFamily="34" charset="0"/>
                <a:ea typeface="+mn-ea"/>
                <a:cs typeface="Segoe UI Semibold" panose="020B0502040204020203" pitchFamily="34" charset="0"/>
              </a:rPr>
              <a:t>security</a:t>
            </a:r>
            <a:endParaRPr kumimoji="0" lang="en-US" sz="1600" b="0" i="0" u="none" strike="noStrike" kern="1200" cap="none" spc="0" normalizeH="0" baseline="0" noProof="0">
              <a:ln>
                <a:noFill/>
              </a:ln>
              <a:solidFill>
                <a:srgbClr val="000000"/>
              </a:soli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120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Every solution, every version, every error log is automatically retained in “host” DB</a:t>
            </a:r>
          </a:p>
        </p:txBody>
      </p:sp>
      <p:sp>
        <p:nvSpPr>
          <p:cNvPr id="31" name="Rounded Rectangle 30">
            <a:extLst>
              <a:ext uri="{FF2B5EF4-FFF2-40B4-BE49-F238E27FC236}">
                <a16:creationId xmlns:a16="http://schemas.microsoft.com/office/drawing/2014/main" id="{B4DC34FE-2780-F144-F87B-5A523D3CB49A}"/>
              </a:ext>
              <a:ext uri="{C183D7F6-B498-43B3-948B-1728B52AA6E4}">
                <adec:decorative xmlns:adec="http://schemas.microsoft.com/office/drawing/2017/decorative" val="1"/>
              </a:ext>
            </a:extLst>
          </p:cNvPr>
          <p:cNvSpPr/>
          <p:nvPr/>
        </p:nvSpPr>
        <p:spPr bwMode="auto">
          <a:xfrm>
            <a:off x="8132063" y="1635369"/>
            <a:ext cx="3477325" cy="4633670"/>
          </a:xfrm>
          <a:prstGeom prst="roundRect">
            <a:avLst>
              <a:gd name="adj" fmla="val 4299"/>
            </a:avLst>
          </a:prstGeom>
          <a:noFill/>
          <a:ln w="12700"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marL="0" marR="0" lvl="0" indent="0" algn="ctr" defTabSz="811670" rtl="0" eaLnBrk="1" fontAlgn="auto" latinLnBrk="0" hangingPunct="1">
              <a:lnSpc>
                <a:spcPct val="100000"/>
              </a:lnSpc>
              <a:spcBef>
                <a:spcPts val="174"/>
              </a:spcBef>
              <a:spcAft>
                <a:spcPts val="0"/>
              </a:spcAft>
              <a:buClrTx/>
              <a:buSzTx/>
              <a:buFontTx/>
              <a:buNone/>
              <a:tabLst/>
              <a:defRPr/>
            </a:pPr>
            <a:endParaRPr kumimoji="0" lang="en-US" sz="2400" b="0" i="0" u="none" strike="noStrike" kern="1200" cap="none" spc="0" normalizeH="0" baseline="0" noProof="0" err="1">
              <a:ln>
                <a:noFill/>
              </a:ln>
              <a:gradFill>
                <a:gsLst>
                  <a:gs pos="41958">
                    <a:srgbClr val="FFFFFF"/>
                  </a:gs>
                  <a:gs pos="63000">
                    <a:srgbClr val="FFFFFF"/>
                  </a:gs>
                </a:gsLst>
                <a:lin ang="0" scaled="0"/>
              </a:gradFill>
              <a:effectLst/>
              <a:uLnTx/>
              <a:uFillTx/>
              <a:latin typeface="Segoe UI" panose="020B0502040204020203" pitchFamily="34" charset="0"/>
              <a:ea typeface="+mn-ea"/>
              <a:cs typeface="Segoe UI" panose="020B0502040204020203" pitchFamily="34" charset="0"/>
            </a:endParaRPr>
          </a:p>
        </p:txBody>
      </p:sp>
      <p:sp>
        <p:nvSpPr>
          <p:cNvPr id="34" name="TextBox 33">
            <a:extLst>
              <a:ext uri="{FF2B5EF4-FFF2-40B4-BE49-F238E27FC236}">
                <a16:creationId xmlns:a16="http://schemas.microsoft.com/office/drawing/2014/main" id="{5FE06992-F25E-C348-D46A-7FB288B7F688}"/>
              </a:ext>
            </a:extLst>
          </p:cNvPr>
          <p:cNvSpPr txBox="1">
            <a:spLocks/>
          </p:cNvSpPr>
          <p:nvPr/>
        </p:nvSpPr>
        <p:spPr>
          <a:xfrm>
            <a:off x="8880622" y="1436689"/>
            <a:ext cx="1980206" cy="413815"/>
          </a:xfrm>
          <a:prstGeom prst="roundRect">
            <a:avLst>
              <a:gd name="adj" fmla="val 35587"/>
            </a:avLst>
          </a:prstGeom>
          <a:gradFill flip="none" rotWithShape="1">
            <a:gsLst>
              <a:gs pos="80000">
                <a:srgbClr val="AC35AF"/>
              </a:gs>
              <a:gs pos="0">
                <a:srgbClr val="F65567"/>
              </a:gs>
            </a:gsLst>
            <a:path path="circle">
              <a:fillToRect l="100000" t="100000"/>
            </a:path>
            <a:tileRect r="-100000" b="-100000"/>
          </a:gradFill>
          <a:effectLst/>
        </p:spPr>
        <p:txBody>
          <a:bodyPr wrap="none" lIns="146957" tIns="25718" rIns="146957" bIns="27432" rtlCol="0">
            <a:spAutoFit/>
          </a:bodyPr>
          <a:lstStyle>
            <a:defPPr>
              <a:defRPr lang="en-US"/>
            </a:defPPr>
            <a:lvl1pPr algn="ctr" defTabSz="2275850" fontAlgn="base">
              <a:spcBef>
                <a:spcPct val="0"/>
              </a:spcBef>
              <a:spcAft>
                <a:spcPct val="0"/>
              </a:spcAft>
              <a:tabLst>
                <a:tab pos="3701239" algn="l"/>
              </a:tabLst>
              <a:defRPr sz="60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2275850" rtl="0" eaLnBrk="1" fontAlgn="base" latinLnBrk="0" hangingPunct="1">
              <a:lnSpc>
                <a:spcPct val="100000"/>
              </a:lnSpc>
              <a:spcBef>
                <a:spcPct val="0"/>
              </a:spcBef>
              <a:spcAft>
                <a:spcPct val="0"/>
              </a:spcAft>
              <a:buClrTx/>
              <a:buSzTx/>
              <a:buFontTx/>
              <a:buNone/>
              <a:tabLst>
                <a:tab pos="3701239" algn="l"/>
              </a:tabLst>
              <a:defRPr/>
            </a:pPr>
            <a:r>
              <a:rPr kumimoji="0" lang="en-US" sz="1800" b="1"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rPr>
              <a:t>With less effort</a:t>
            </a:r>
          </a:p>
        </p:txBody>
      </p:sp>
      <p:pic>
        <p:nvPicPr>
          <p:cNvPr id="39" name="Picture 38" descr="A video of a print-screen of a computer showcasing ‘with less effort’ with Power Platform Pipelines for Copilot Studio.&#10;">
            <a:extLst>
              <a:ext uri="{FF2B5EF4-FFF2-40B4-BE49-F238E27FC236}">
                <a16:creationId xmlns:a16="http://schemas.microsoft.com/office/drawing/2014/main" id="{270E0D6D-1147-05F1-E359-DADB5BCF34C3}"/>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8443427" y="2193719"/>
            <a:ext cx="2854597" cy="1627754"/>
          </a:xfrm>
          <a:prstGeom prst="roundRect">
            <a:avLst>
              <a:gd name="adj" fmla="val 4932"/>
            </a:avLst>
          </a:prstGeom>
        </p:spPr>
      </p:pic>
      <p:sp>
        <p:nvSpPr>
          <p:cNvPr id="44" name="TextBox 43">
            <a:extLst>
              <a:ext uri="{FF2B5EF4-FFF2-40B4-BE49-F238E27FC236}">
                <a16:creationId xmlns:a16="http://schemas.microsoft.com/office/drawing/2014/main" id="{9DB9C1B1-9376-0005-26A6-2003FF4781C5}"/>
              </a:ext>
            </a:extLst>
          </p:cNvPr>
          <p:cNvSpPr txBox="1"/>
          <p:nvPr/>
        </p:nvSpPr>
        <p:spPr>
          <a:xfrm>
            <a:off x="8430725" y="4164687"/>
            <a:ext cx="2880000" cy="187743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1200"/>
              </a:spcAft>
              <a:buClrTx/>
              <a:buSzTx/>
              <a:buFontTx/>
              <a:buNone/>
              <a:tabLst/>
              <a:defRPr/>
            </a:pPr>
            <a:r>
              <a:rPr kumimoji="0" lang="en-US" sz="1600" b="1" i="0" u="none" strike="noStrike" kern="1200" cap="none" spc="0" normalizeH="0" baseline="0" noProof="0">
                <a:ln>
                  <a:noFill/>
                </a:ln>
                <a:solidFill>
                  <a:srgbClr val="F4364C"/>
                </a:solidFill>
                <a:effectLst/>
                <a:uLnTx/>
                <a:uFillTx/>
                <a:latin typeface="Segoe UI Semibold" panose="020B0502040204020203" pitchFamily="34" charset="0"/>
                <a:ea typeface="+mn-ea"/>
                <a:cs typeface="Segoe UI Semibold" panose="020B0502040204020203" pitchFamily="34" charset="0"/>
              </a:rPr>
              <a:t>Setup in a few minutes </a:t>
            </a:r>
            <a:br>
              <a:rPr kumimoji="0" lang="en-US" sz="1600" b="1" i="0" u="none" strike="noStrike" kern="1200" cap="none" spc="0" normalizeH="0" baseline="0" noProof="0">
                <a:ln>
                  <a:noFill/>
                </a:ln>
                <a:solidFill>
                  <a:srgbClr val="F4364C"/>
                </a:solidFill>
                <a:effectLst/>
                <a:uLnTx/>
                <a:uFillTx/>
                <a:latin typeface="Segoe UI Semibold" panose="020B0502040204020203" pitchFamily="34" charset="0"/>
                <a:ea typeface="+mn-ea"/>
                <a:cs typeface="Segoe UI Semibold" panose="020B0502040204020203" pitchFamily="34" charset="0"/>
              </a:rPr>
            </a:br>
            <a:r>
              <a:rPr kumimoji="0" lang="en-US" sz="1600" b="0" i="0" u="none" strike="noStrike" kern="1200" cap="none" spc="0" normalizeH="0" baseline="0" noProof="0">
                <a:ln>
                  <a:noFill/>
                </a:ln>
                <a:solidFill>
                  <a:srgbClr val="000000"/>
                </a:solidFill>
                <a:effectLst/>
                <a:uLnTx/>
                <a:uFillTx/>
                <a:latin typeface="Segoe UI"/>
                <a:ea typeface="+mn-ea"/>
                <a:cs typeface="+mn-cs"/>
              </a:rPr>
              <a:t>vs hours</a:t>
            </a:r>
          </a:p>
          <a:p>
            <a:pPr marL="0" marR="0" lvl="0" indent="0" algn="ctr" defTabSz="914400" rtl="0" eaLnBrk="1" fontAlgn="auto" latinLnBrk="0" hangingPunct="1">
              <a:lnSpc>
                <a:spcPct val="100000"/>
              </a:lnSpc>
              <a:spcBef>
                <a:spcPts val="0"/>
              </a:spcBef>
              <a:spcAft>
                <a:spcPts val="1200"/>
              </a:spcAft>
              <a:buClrTx/>
              <a:buSzTx/>
              <a:buFontTx/>
              <a:buNone/>
              <a:tabLst/>
              <a:defRPr/>
            </a:pPr>
            <a:r>
              <a:rPr kumimoji="0" lang="en-US" sz="1600" b="1" i="0" u="none" strike="noStrike" kern="1200" cap="none" spc="0" normalizeH="0" baseline="0" noProof="0">
                <a:ln>
                  <a:noFill/>
                </a:ln>
                <a:solidFill>
                  <a:srgbClr val="F4364C"/>
                </a:solidFill>
                <a:effectLst/>
                <a:uLnTx/>
                <a:uFillTx/>
                <a:latin typeface="Segoe UI Semibold" panose="020B0502040204020203" pitchFamily="34" charset="0"/>
                <a:ea typeface="+mn-ea"/>
                <a:cs typeface="Segoe UI Semibold" panose="020B0502040204020203" pitchFamily="34" charset="0"/>
              </a:rPr>
              <a:t>Lowers total cost of ownership </a:t>
            </a:r>
            <a:r>
              <a:rPr kumimoji="0" lang="en-US" sz="1600" b="0" i="0" u="none" strike="noStrike" kern="1200" cap="none" spc="0" normalizeH="0" baseline="0" noProof="0">
                <a:ln>
                  <a:noFill/>
                </a:ln>
                <a:solidFill>
                  <a:srgbClr val="000000"/>
                </a:solidFill>
                <a:effectLst/>
                <a:uLnTx/>
                <a:uFillTx/>
                <a:latin typeface="Segoe UI"/>
                <a:ea typeface="+mn-ea"/>
                <a:cs typeface="+mn-cs"/>
              </a:rPr>
              <a:t>with Power Platform now handling the heavy lifting + </a:t>
            </a:r>
            <a:r>
              <a:rPr kumimoji="0" lang="en-US" sz="1600" b="1" i="0" u="none" strike="noStrike" kern="1200" cap="none" spc="0" normalizeH="0" baseline="0" noProof="0">
                <a:ln>
                  <a:noFill/>
                </a:ln>
                <a:solidFill>
                  <a:srgbClr val="F4364C"/>
                </a:solidFill>
                <a:effectLst/>
                <a:uLnTx/>
                <a:uFillTx/>
                <a:latin typeface="Segoe UI Semibold" panose="020B0502040204020203" pitchFamily="34" charset="0"/>
                <a:ea typeface="+mn-ea"/>
                <a:cs typeface="Segoe UI Semibold" panose="020B0502040204020203" pitchFamily="34" charset="0"/>
              </a:rPr>
              <a:t>citizen developers </a:t>
            </a:r>
            <a:r>
              <a:rPr kumimoji="0" lang="en-US" sz="1600" b="0" i="0" u="none" strike="noStrike" kern="1200" cap="none" spc="0" normalizeH="0" baseline="0" noProof="0">
                <a:ln>
                  <a:noFill/>
                </a:ln>
                <a:solidFill>
                  <a:srgbClr val="000000"/>
                </a:solidFill>
                <a:effectLst/>
                <a:uLnTx/>
                <a:uFillTx/>
                <a:latin typeface="Segoe UI"/>
                <a:ea typeface="+mn-ea"/>
                <a:cs typeface="+mn-cs"/>
              </a:rPr>
              <a:t>initiating their own deployments.</a:t>
            </a:r>
          </a:p>
        </p:txBody>
      </p:sp>
    </p:spTree>
    <p:extLst>
      <p:ext uri="{BB962C8B-B14F-4D97-AF65-F5344CB8AC3E}">
        <p14:creationId xmlns:p14="http://schemas.microsoft.com/office/powerpoint/2010/main" val="162192164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65BD54C-95AC-63C5-82FA-5E62A71DE361}"/>
              </a:ext>
            </a:extLst>
          </p:cNvPr>
          <p:cNvSpPr>
            <a:spLocks noGrp="1"/>
          </p:cNvSpPr>
          <p:nvPr>
            <p:ph type="body" sz="quarter" idx="11"/>
          </p:nvPr>
        </p:nvSpPr>
        <p:spPr/>
        <p:txBody>
          <a:bodyPr/>
          <a:lstStyle/>
          <a:p>
            <a:r>
              <a:rPr lang="en-US"/>
              <a:t>Project overview &amp; agent purpose</a:t>
            </a:r>
          </a:p>
        </p:txBody>
      </p:sp>
      <p:sp>
        <p:nvSpPr>
          <p:cNvPr id="3" name="Text Placeholder 2">
            <a:extLst>
              <a:ext uri="{FF2B5EF4-FFF2-40B4-BE49-F238E27FC236}">
                <a16:creationId xmlns:a16="http://schemas.microsoft.com/office/drawing/2014/main" id="{9336CF33-D616-D154-33E8-DC4AAA9E057E}"/>
              </a:ext>
            </a:extLst>
          </p:cNvPr>
          <p:cNvSpPr>
            <a:spLocks noGrp="1"/>
          </p:cNvSpPr>
          <p:nvPr>
            <p:ph type="body" sz="quarter" idx="12"/>
          </p:nvPr>
        </p:nvSpPr>
        <p:spPr/>
        <p:txBody>
          <a:bodyPr/>
          <a:lstStyle/>
          <a:p>
            <a:r>
              <a:rPr lang="en-US" dirty="0">
                <a:solidFill>
                  <a:schemeClr val="accent1"/>
                </a:solidFill>
              </a:rPr>
              <a:t>Provide an overview of the project and the business problems the agent is trying to solve</a:t>
            </a:r>
          </a:p>
        </p:txBody>
      </p:sp>
      <p:sp>
        <p:nvSpPr>
          <p:cNvPr id="5" name="Text Placeholder 4">
            <a:extLst>
              <a:ext uri="{FF2B5EF4-FFF2-40B4-BE49-F238E27FC236}">
                <a16:creationId xmlns:a16="http://schemas.microsoft.com/office/drawing/2014/main" id="{88D91FF2-AB25-6330-35A9-10E845A0D34B}"/>
              </a:ext>
            </a:extLst>
          </p:cNvPr>
          <p:cNvSpPr>
            <a:spLocks noGrp="1"/>
          </p:cNvSpPr>
          <p:nvPr>
            <p:ph type="body" sz="quarter" idx="15"/>
          </p:nvPr>
        </p:nvSpPr>
        <p:spPr>
          <a:xfrm>
            <a:off x="8968232" y="0"/>
            <a:ext cx="3223744" cy="3682716"/>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b="1" i="0" u="none" strike="noStrike" kern="1200" cap="none" spc="0" normalizeH="0" baseline="0" noProof="0" dirty="0">
                <a:ln>
                  <a:noFill/>
                </a:ln>
                <a:effectLst/>
                <a:uLnTx/>
                <a:uFillTx/>
              </a:rPr>
              <a:t>Why do we ask these questions?</a:t>
            </a:r>
          </a:p>
          <a:p>
            <a:pPr marL="285750" indent="-200025" defTabSz="914367">
              <a:spcBef>
                <a:spcPts val="300"/>
              </a:spcBef>
              <a:spcAft>
                <a:spcPts val="0"/>
              </a:spcAft>
              <a:buSzTx/>
              <a:buFont typeface="Arial" panose="020B0604020202020204" pitchFamily="34" charset="0"/>
              <a:buChar char="•"/>
              <a:defRPr/>
            </a:pPr>
            <a:r>
              <a:rPr lang="en-US" sz="1200" dirty="0">
                <a:latin typeface="Aptos" panose="020B0004020202020204" pitchFamily="34" charset="0"/>
              </a:rPr>
              <a:t>Understanding the project and what problem your agent is trying to solve is key to make relevant recommendations or share similar implementation patterns.</a:t>
            </a:r>
          </a:p>
          <a:p>
            <a:pPr marL="285750" indent="-200025" defTabSz="914367">
              <a:spcBef>
                <a:spcPts val="300"/>
              </a:spcBef>
              <a:spcAft>
                <a:spcPts val="0"/>
              </a:spcAft>
              <a:buSzTx/>
              <a:buFont typeface="Arial" panose="020B0604020202020204" pitchFamily="34" charset="0"/>
              <a:buChar char="•"/>
              <a:defRPr/>
            </a:pPr>
            <a:r>
              <a:rPr lang="en-US" sz="1200" dirty="0">
                <a:latin typeface="Aptos" panose="020B0004020202020204" pitchFamily="34" charset="0"/>
              </a:rPr>
              <a:t>Knowing who your end-users are will also be useful to understand the agent deployment channels requirements.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endParaRPr kumimoji="0" lang="en-US" sz="1200" b="0" i="0" u="none" strike="noStrike" kern="1200" cap="none" spc="0" normalizeH="0" baseline="0" noProof="0" dirty="0">
              <a:ln>
                <a:noFill/>
              </a:ln>
              <a:effectLst/>
              <a:uLnTx/>
              <a:uFillTx/>
              <a:latin typeface="Aptos" panose="020B0004020202020204" pitchFamily="34" charset="0"/>
              <a:ea typeface="+mn-ea"/>
              <a:cs typeface="Segoe UI" panose="020B0502040204020203" pitchFamily="34" charset="0"/>
            </a:endParaRP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b="1" i="0" u="none" strike="noStrike" kern="1200" cap="none" spc="0" normalizeH="0" baseline="0" noProof="0" dirty="0">
                <a:ln>
                  <a:noFill/>
                </a:ln>
                <a:effectLst/>
                <a:uLnTx/>
                <a:uFillTx/>
                <a:latin typeface="Aptos SemiBold" panose="020B0004020202020204" pitchFamily="34" charset="0"/>
                <a:ea typeface="+mn-ea"/>
                <a:cs typeface="Segoe UI" panose="020B0502040204020203" pitchFamily="34" charset="0"/>
              </a:rPr>
              <a:t>Information we’re looking for:</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latin typeface="Aptos" panose="020B0004020202020204" pitchFamily="34" charset="0"/>
                <a:ea typeface="+mn-ea"/>
                <a:cs typeface="Segoe UI" panose="020B0502040204020203" pitchFamily="34" charset="0"/>
              </a:rPr>
              <a:t>What are the current business challenges that this project will help address?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latin typeface="Aptos" panose="020B0004020202020204" pitchFamily="34" charset="0"/>
                <a:ea typeface="+mn-ea"/>
                <a:cs typeface="Segoe UI" panose="020B0502040204020203" pitchFamily="34" charset="0"/>
              </a:rPr>
              <a:t>What is the purpose and main features of the agent?</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latin typeface="Aptos" panose="020B0004020202020204" pitchFamily="34" charset="0"/>
                <a:ea typeface="+mn-ea"/>
                <a:cs typeface="Segoe UI" panose="020B0502040204020203" pitchFamily="34" charset="0"/>
              </a:rPr>
              <a:t>Who are the end-users of the agent?</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latin typeface="Aptos" panose="020B0004020202020204" pitchFamily="34" charset="0"/>
                <a:ea typeface="+mn-ea"/>
                <a:cs typeface="Segoe UI" panose="020B0502040204020203" pitchFamily="34" charset="0"/>
              </a:rPr>
              <a:t>Is this a migration project?</a:t>
            </a:r>
          </a:p>
        </p:txBody>
      </p:sp>
      <p:sp>
        <p:nvSpPr>
          <p:cNvPr id="7" name="Rectangle: Folded Corner 6">
            <a:extLst>
              <a:ext uri="{FF2B5EF4-FFF2-40B4-BE49-F238E27FC236}">
                <a16:creationId xmlns:a16="http://schemas.microsoft.com/office/drawing/2014/main" id="{F2F02836-6F74-79B7-3942-0BC15A0542E2}"/>
              </a:ext>
            </a:extLst>
          </p:cNvPr>
          <p:cNvSpPr/>
          <p:nvPr/>
        </p:nvSpPr>
        <p:spPr bwMode="auto">
          <a:xfrm rot="60000">
            <a:off x="1783489" y="2248644"/>
            <a:ext cx="5580000" cy="3780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600" b="1" i="0" u="none" strike="noStrike" kern="1200" cap="none" spc="0" normalizeH="0" baseline="0" noProof="0">
                <a:ln>
                  <a:noFill/>
                </a:ln>
                <a:solidFill>
                  <a:srgbClr val="000000"/>
                </a:solidFill>
                <a:effectLst/>
                <a:uLnTx/>
                <a:uFillTx/>
                <a:latin typeface="Aptos" panose="020B0004020202020204" pitchFamily="34" charset="0"/>
                <a:ea typeface="Segoe UI" pitchFamily="34" charset="0"/>
                <a:cs typeface="Segoe UI" pitchFamily="34" charset="0"/>
              </a:rPr>
              <a:t>Example answer </a:t>
            </a:r>
            <a:r>
              <a:rPr kumimoji="0" lang="en-US" sz="1600" b="0" i="0" u="none" strike="noStrike" kern="1200" cap="none" spc="0" normalizeH="0" baseline="0" noProof="0">
                <a:ln>
                  <a:noFill/>
                </a:ln>
                <a:solidFill>
                  <a:srgbClr val="000000">
                    <a:lumMod val="65000"/>
                    <a:lumOff val="35000"/>
                  </a:srgbClr>
                </a:solidFill>
                <a:effectLst/>
                <a:uLnTx/>
                <a:uFillTx/>
                <a:latin typeface="Aptos SemiBold" panose="020B0004020202020204" pitchFamily="34" charset="0"/>
                <a:ea typeface="Segoe UI" pitchFamily="34" charset="0"/>
                <a:cs typeface="Segoe UI" pitchFamily="34" charset="0"/>
              </a:rPr>
              <a:t>(you can delete this)</a:t>
            </a:r>
          </a:p>
          <a:p>
            <a:pPr marL="0" marR="0" lvl="0" indent="0" algn="l" defTabSz="932472" rtl="0" eaLnBrk="1" fontAlgn="base"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ptos" panose="020B0004020202020204" pitchFamily="34" charset="0"/>
                <a:ea typeface="+mn-ea"/>
                <a:cs typeface="Segoe UI" pitchFamily="34" charset="0"/>
              </a:rPr>
              <a:t>Enterprise information is disseminated across the organization and maintained in silos that different teams are responsible for. An internal employee survey revealed a high dissatisfaction about the time spent to find answers internally.</a:t>
            </a:r>
          </a:p>
          <a:p>
            <a:pPr marL="0" marR="0" lvl="0" indent="0" algn="l" defTabSz="932472" rtl="0" eaLnBrk="1" fontAlgn="base"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ptos" panose="020B0004020202020204" pitchFamily="34" charset="0"/>
                <a:ea typeface="+mn-ea"/>
                <a:cs typeface="Segoe UI" pitchFamily="34" charset="0"/>
              </a:rPr>
              <a:t>The </a:t>
            </a:r>
            <a:r>
              <a:rPr kumimoji="0" lang="en-US" sz="1400" b="0" i="0" u="none" strike="noStrike" kern="1200" cap="none" spc="0" normalizeH="0" baseline="0" noProof="0">
                <a:ln>
                  <a:noFill/>
                </a:ln>
                <a:solidFill>
                  <a:srgbClr val="000000"/>
                </a:solidFill>
                <a:effectLst/>
                <a:uLnTx/>
                <a:uFillTx/>
                <a:latin typeface="Aptos SemiBold" panose="020B0004020202020204" pitchFamily="34" charset="0"/>
                <a:ea typeface="+mn-ea"/>
                <a:cs typeface="Segoe UI" pitchFamily="34" charset="0"/>
              </a:rPr>
              <a:t>Employee agent </a:t>
            </a:r>
            <a:r>
              <a:rPr kumimoji="0" lang="en-US" sz="1400" b="0" i="0" u="none" strike="noStrike" kern="1200" cap="none" spc="0" normalizeH="0" baseline="0" noProof="0">
                <a:ln>
                  <a:noFill/>
                </a:ln>
                <a:solidFill>
                  <a:srgbClr val="000000"/>
                </a:solidFill>
                <a:effectLst/>
                <a:uLnTx/>
                <a:uFillTx/>
                <a:latin typeface="Aptos" panose="020B0004020202020204" pitchFamily="34" charset="0"/>
                <a:ea typeface="+mn-ea"/>
                <a:cs typeface="Segoe UI" pitchFamily="34" charset="0"/>
              </a:rPr>
              <a:t>is planned to be available to all 40k Contoso Corporation  employees in Microsoft Teams as an app and in the global internal portal as a chatbot.</a:t>
            </a:r>
          </a:p>
          <a:p>
            <a:pPr marL="0" marR="0" lvl="0" indent="0" algn="l" defTabSz="932472" rtl="0" eaLnBrk="1" fontAlgn="base"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ptos" panose="020B0004020202020204" pitchFamily="34" charset="0"/>
                <a:ea typeface="+mn-ea"/>
                <a:cs typeface="Segoe UI" pitchFamily="34" charset="0"/>
              </a:rPr>
              <a:t>The agent is expected to leverage AI and existing knowledge sources to answer employee questions on HR, IT, Sales and Finance topics. Answers must be grounded and sourced in enterprise data locations (SharePoint, ServiceNow, Dynamics 365, SAP). </a:t>
            </a:r>
          </a:p>
          <a:p>
            <a:pPr marL="0" marR="0" lvl="0" indent="0" algn="l" defTabSz="932472" rtl="0" eaLnBrk="1" fontAlgn="base"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ptos" panose="020B0004020202020204" pitchFamily="34" charset="0"/>
                <a:ea typeface="+mn-ea"/>
                <a:cs typeface="Segoe UI" pitchFamily="34" charset="0"/>
              </a:rPr>
              <a:t>Employees can also use the agent to perform common actions such as unlocking an account or booking meeting rooms.</a:t>
            </a:r>
          </a:p>
        </p:txBody>
      </p:sp>
    </p:spTree>
    <p:extLst>
      <p:ext uri="{BB962C8B-B14F-4D97-AF65-F5344CB8AC3E}">
        <p14:creationId xmlns:p14="http://schemas.microsoft.com/office/powerpoint/2010/main" val="11287784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BE9C76-5CE3-AEB5-860B-ED9CD096CF89}"/>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A4B2E060-2194-F8D5-23B2-DA55504D1076}"/>
              </a:ext>
            </a:extLst>
          </p:cNvPr>
          <p:cNvSpPr>
            <a:spLocks noGrp="1"/>
          </p:cNvSpPr>
          <p:nvPr>
            <p:ph type="title"/>
          </p:nvPr>
        </p:nvSpPr>
        <p:spPr>
          <a:xfrm>
            <a:off x="1088159" y="1893583"/>
            <a:ext cx="10015682" cy="1661993"/>
          </a:xfrm>
        </p:spPr>
        <p:txBody>
          <a:bodyPr/>
          <a:lstStyle/>
          <a:p>
            <a:pPr algn="ctr"/>
            <a:r>
              <a:rPr lang="en-US"/>
              <a:t>Can I </a:t>
            </a:r>
            <a:r>
              <a:rPr lang="en-US" b="1" spc="0">
                <a:gradFill flip="none" rotWithShape="1">
                  <a:gsLst>
                    <a:gs pos="100000">
                      <a:srgbClr val="318581"/>
                    </a:gs>
                    <a:gs pos="0">
                      <a:srgbClr val="F65567"/>
                    </a:gs>
                    <a:gs pos="32000">
                      <a:srgbClr val="AC35AF"/>
                    </a:gs>
                    <a:gs pos="68000">
                      <a:srgbClr val="0A6BBA"/>
                    </a:gs>
                  </a:gsLst>
                  <a:path path="circle">
                    <a:fillToRect l="100000" t="100000"/>
                  </a:path>
                  <a:tileRect r="-100000" b="-100000"/>
                </a:gradFill>
              </a:rPr>
              <a:t>test programmatically </a:t>
            </a:r>
            <a:r>
              <a:rPr lang="en-US"/>
              <a:t>my agent before moving it from the source to the target environment to ensure a </a:t>
            </a:r>
            <a:r>
              <a:rPr lang="en-US" b="1" spc="0">
                <a:gradFill flip="none" rotWithShape="1">
                  <a:gsLst>
                    <a:gs pos="100000">
                      <a:srgbClr val="318581"/>
                    </a:gs>
                    <a:gs pos="0">
                      <a:srgbClr val="F65567"/>
                    </a:gs>
                    <a:gs pos="32000">
                      <a:srgbClr val="AC35AF"/>
                    </a:gs>
                    <a:gs pos="68000">
                      <a:srgbClr val="0A6BBA"/>
                    </a:gs>
                  </a:gsLst>
                  <a:path path="circle">
                    <a:fillToRect l="100000" t="100000"/>
                  </a:path>
                  <a:tileRect r="-100000" b="-100000"/>
                </a:gradFill>
              </a:rPr>
              <a:t>secure deployment</a:t>
            </a:r>
            <a:r>
              <a:rPr lang="en-US"/>
              <a:t>?</a:t>
            </a:r>
          </a:p>
        </p:txBody>
      </p:sp>
      <p:pic>
        <p:nvPicPr>
          <p:cNvPr id="3" name="Graphic 2">
            <a:extLst>
              <a:ext uri="{FF2B5EF4-FFF2-40B4-BE49-F238E27FC236}">
                <a16:creationId xmlns:a16="http://schemas.microsoft.com/office/drawing/2014/main" id="{1058E354-70F5-BC22-E1C4-77CF9E8DDA6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625470" y="4501160"/>
            <a:ext cx="2941059" cy="774824"/>
          </a:xfrm>
          <a:prstGeom prst="rect">
            <a:avLst/>
          </a:prstGeom>
        </p:spPr>
      </p:pic>
    </p:spTree>
    <p:extLst>
      <p:ext uri="{BB962C8B-B14F-4D97-AF65-F5344CB8AC3E}">
        <p14:creationId xmlns:p14="http://schemas.microsoft.com/office/powerpoint/2010/main" val="172736321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C59C20-945A-B6FA-DAF5-0FA17D414AF4}"/>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ED92B54C-E0A0-738B-8403-8B064BA57B44}"/>
              </a:ext>
            </a:extLst>
          </p:cNvPr>
          <p:cNvSpPr>
            <a:spLocks noGrp="1"/>
          </p:cNvSpPr>
          <p:nvPr>
            <p:ph type="title"/>
          </p:nvPr>
        </p:nvSpPr>
        <p:spPr>
          <a:xfrm>
            <a:off x="592138" y="457200"/>
            <a:ext cx="11017250" cy="553998"/>
          </a:xfrm>
        </p:spPr>
        <p:txBody>
          <a:bodyPr/>
          <a:lstStyle/>
          <a:p>
            <a:r>
              <a:rPr lang="en-US" dirty="0"/>
              <a:t>Copilot Studio Kit – CAT Team </a:t>
            </a:r>
            <a:r>
              <a:rPr lang="en-US" dirty="0">
                <a:solidFill>
                  <a:schemeClr val="tx1">
                    <a:alpha val="0"/>
                  </a:schemeClr>
                </a:solidFill>
              </a:rPr>
              <a:t>1</a:t>
            </a:r>
          </a:p>
        </p:txBody>
      </p:sp>
      <p:sp>
        <p:nvSpPr>
          <p:cNvPr id="11" name="Rounded Rectangle 10">
            <a:extLst>
              <a:ext uri="{FF2B5EF4-FFF2-40B4-BE49-F238E27FC236}">
                <a16:creationId xmlns:a16="http://schemas.microsoft.com/office/drawing/2014/main" id="{7C59DA41-8010-4FED-4D00-6EFC11585384}"/>
              </a:ext>
              <a:ext uri="{C183D7F6-B498-43B3-948B-1728B52AA6E4}">
                <adec:decorative xmlns:adec="http://schemas.microsoft.com/office/drawing/2017/decorative" val="1"/>
              </a:ext>
            </a:extLst>
          </p:cNvPr>
          <p:cNvSpPr/>
          <p:nvPr/>
        </p:nvSpPr>
        <p:spPr bwMode="auto">
          <a:xfrm>
            <a:off x="588262" y="1717676"/>
            <a:ext cx="11021125" cy="4251325"/>
          </a:xfrm>
          <a:prstGeom prst="roundRect">
            <a:avLst>
              <a:gd name="adj" fmla="val 3596"/>
            </a:avLst>
          </a:prstGeom>
          <a:noFill/>
          <a:ln w="12700"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marL="0" marR="0" lvl="0" indent="0" algn="ctr" defTabSz="811670" rtl="0" eaLnBrk="1" fontAlgn="auto" latinLnBrk="0" hangingPunct="1">
              <a:lnSpc>
                <a:spcPct val="100000"/>
              </a:lnSpc>
              <a:spcBef>
                <a:spcPts val="174"/>
              </a:spcBef>
              <a:spcAft>
                <a:spcPts val="0"/>
              </a:spcAft>
              <a:buClrTx/>
              <a:buSzTx/>
              <a:buFontTx/>
              <a:buNone/>
              <a:tabLst/>
              <a:defRPr/>
            </a:pPr>
            <a:endParaRPr kumimoji="0" lang="en-US" sz="2400" b="0" i="0" u="none" strike="noStrike" kern="1200" cap="none" spc="0" normalizeH="0" baseline="0" noProof="0" err="1">
              <a:ln>
                <a:noFill/>
              </a:ln>
              <a:gradFill>
                <a:gsLst>
                  <a:gs pos="41958">
                    <a:srgbClr val="FFFFFF"/>
                  </a:gs>
                  <a:gs pos="63000">
                    <a:srgbClr val="FFFFFF"/>
                  </a:gs>
                </a:gsLst>
                <a:lin ang="0" scaled="0"/>
              </a:gradFill>
              <a:effectLst/>
              <a:uLnTx/>
              <a:uFillTx/>
              <a:latin typeface="Segoe UI" panose="020B0502040204020203" pitchFamily="34" charset="0"/>
              <a:ea typeface="+mn-ea"/>
              <a:cs typeface="Segoe UI" panose="020B0502040204020203" pitchFamily="34" charset="0"/>
            </a:endParaRPr>
          </a:p>
        </p:txBody>
      </p:sp>
      <p:pic>
        <p:nvPicPr>
          <p:cNvPr id="14" name="Graphic 13">
            <a:extLst>
              <a:ext uri="{FF2B5EF4-FFF2-40B4-BE49-F238E27FC236}">
                <a16:creationId xmlns:a16="http://schemas.microsoft.com/office/drawing/2014/main" id="{6429BBF2-1EF4-52A0-787A-83389C9A5A78}"/>
              </a:ext>
            </a:extLst>
          </p:cNvPr>
          <p:cNvPicPr>
            <a:picLocks noChangeAspect="1"/>
          </p:cNvPicPr>
          <p:nvPr/>
        </p:nvPicPr>
        <p:blipFill>
          <a:blip r:embed="rId3"/>
          <a:srcRect/>
          <a:stretch/>
        </p:blipFill>
        <p:spPr>
          <a:xfrm>
            <a:off x="883544" y="2029868"/>
            <a:ext cx="635000" cy="635000"/>
          </a:xfrm>
          <a:prstGeom prst="roundRect">
            <a:avLst>
              <a:gd name="adj" fmla="val 2801"/>
            </a:avLst>
          </a:prstGeom>
        </p:spPr>
      </p:pic>
      <p:sp>
        <p:nvSpPr>
          <p:cNvPr id="23" name="TextBox 22">
            <a:extLst>
              <a:ext uri="{FF2B5EF4-FFF2-40B4-BE49-F238E27FC236}">
                <a16:creationId xmlns:a16="http://schemas.microsoft.com/office/drawing/2014/main" id="{007AB3FC-8448-DED6-AB3B-32FB27101982}"/>
              </a:ext>
            </a:extLst>
          </p:cNvPr>
          <p:cNvSpPr txBox="1"/>
          <p:nvPr/>
        </p:nvSpPr>
        <p:spPr>
          <a:xfrm>
            <a:off x="883544" y="2809875"/>
            <a:ext cx="3344072" cy="2569934"/>
          </a:xfrm>
          <a:prstGeom prst="rect">
            <a:avLst/>
          </a:prstGeom>
          <a:noFill/>
        </p:spPr>
        <p:txBody>
          <a:bodyPr wrap="square" lIns="0" tIns="0" rIns="0" bIns="0" rtlCol="0">
            <a:spAutoFit/>
          </a:bodyPr>
          <a:lstStyle/>
          <a:p>
            <a:pPr marL="0" marR="0" lvl="0" indent="0" algn="l" defTabSz="932742" rtl="0" eaLnBrk="1" fontAlgn="auto" latinLnBrk="0" hangingPunct="1">
              <a:lnSpc>
                <a:spcPct val="100000"/>
              </a:lnSpc>
              <a:spcBef>
                <a:spcPct val="0"/>
              </a:spcBef>
              <a:spcAft>
                <a:spcPts val="600"/>
              </a:spcAft>
              <a:buClrTx/>
              <a:buSzTx/>
              <a:buFontTx/>
              <a:buNone/>
              <a:tabLst/>
              <a:defRPr/>
            </a:pPr>
            <a:r>
              <a:rPr kumimoji="0" lang="en-US" sz="1800" b="0" i="0" u="none" strike="noStrike" kern="1200" cap="none" spc="-50" normalizeH="0" baseline="0" noProof="0">
                <a:ln w="3175">
                  <a:noFill/>
                </a:ln>
                <a:solidFill>
                  <a:srgbClr val="000000"/>
                </a:solidFill>
                <a:effectLst/>
                <a:uLnTx/>
                <a:uFillTx/>
                <a:latin typeface="Segoe UI Semibold"/>
                <a:ea typeface="+mn-ea"/>
                <a:cs typeface="Segoe Sans Display" pitchFamily="2" charset="0"/>
              </a:rPr>
              <a:t>The </a:t>
            </a:r>
            <a:r>
              <a:rPr kumimoji="0" lang="en-US" sz="1800" b="1" i="0" u="none" strike="noStrike" kern="1200" cap="none" spc="0" normalizeH="0" baseline="0" noProof="0">
                <a:ln w="3175">
                  <a:noFill/>
                </a:ln>
                <a:gradFill flip="none" rotWithShape="1">
                  <a:gsLst>
                    <a:gs pos="100000">
                      <a:srgbClr val="318581"/>
                    </a:gs>
                    <a:gs pos="0">
                      <a:srgbClr val="F65567"/>
                    </a:gs>
                    <a:gs pos="32000">
                      <a:srgbClr val="AC35AF"/>
                    </a:gs>
                    <a:gs pos="68000">
                      <a:srgbClr val="0A6BBA"/>
                    </a:gs>
                  </a:gsLst>
                  <a:path path="circle">
                    <a:fillToRect l="100000" t="100000"/>
                  </a:path>
                  <a:tileRect r="-100000" b="-100000"/>
                </a:gradFill>
                <a:effectLst/>
                <a:uLnTx/>
                <a:uFillTx/>
                <a:latin typeface="Segoe UI Semibold"/>
                <a:ea typeface="+mn-ea"/>
                <a:cs typeface="Segoe UI" pitchFamily="34" charset="0"/>
              </a:rPr>
              <a:t>Copilot Studio Kit </a:t>
            </a:r>
            <a:r>
              <a:rPr kumimoji="0" lang="en-US" sz="1800" b="0" i="0" u="none" strike="noStrike" kern="1200" cap="none" spc="-50" normalizeH="0" baseline="0" noProof="0">
                <a:ln w="3175">
                  <a:noFill/>
                </a:ln>
                <a:solidFill>
                  <a:srgbClr val="000000"/>
                </a:solidFill>
                <a:effectLst/>
                <a:uLnTx/>
                <a:uFillTx/>
                <a:latin typeface="Segoe UI Semibold"/>
                <a:ea typeface="+mn-ea"/>
                <a:cs typeface="Segoe Sans Display" pitchFamily="2" charset="0"/>
              </a:rPr>
              <a:t>is</a:t>
            </a:r>
            <a:br>
              <a:rPr kumimoji="0" lang="en-US" sz="1800" b="0" i="0" u="none" strike="noStrike" kern="1200" cap="none" spc="-50" normalizeH="0" baseline="0" noProof="0">
                <a:ln w="3175">
                  <a:noFill/>
                </a:ln>
                <a:solidFill>
                  <a:srgbClr val="000000"/>
                </a:solidFill>
                <a:effectLst/>
                <a:uLnTx/>
                <a:uFillTx/>
                <a:latin typeface="Segoe UI Semibold"/>
                <a:ea typeface="+mn-ea"/>
                <a:cs typeface="Segoe Sans Display" pitchFamily="2" charset="0"/>
              </a:rPr>
            </a:br>
            <a:r>
              <a:rPr kumimoji="0" lang="en-US" sz="1800" b="0" i="0" u="none" strike="noStrike" kern="1200" cap="none" spc="-50" normalizeH="0" baseline="0" noProof="0">
                <a:ln w="3175">
                  <a:noFill/>
                </a:ln>
                <a:solidFill>
                  <a:srgbClr val="000000"/>
                </a:solidFill>
                <a:effectLst/>
                <a:uLnTx/>
                <a:uFillTx/>
                <a:latin typeface="Segoe UI Semibold"/>
                <a:ea typeface="+mn-ea"/>
                <a:cs typeface="Segoe Sans Display" pitchFamily="2" charset="0"/>
              </a:rPr>
              <a:t>a comprehensive Power</a:t>
            </a:r>
            <a:br>
              <a:rPr kumimoji="0" lang="en-US" sz="1800" b="0" i="0" u="none" strike="noStrike" kern="1200" cap="none" spc="-50" normalizeH="0" baseline="0" noProof="0">
                <a:ln w="3175">
                  <a:noFill/>
                </a:ln>
                <a:solidFill>
                  <a:srgbClr val="000000"/>
                </a:solidFill>
                <a:effectLst/>
                <a:uLnTx/>
                <a:uFillTx/>
                <a:latin typeface="Segoe UI Semibold"/>
                <a:ea typeface="+mn-ea"/>
                <a:cs typeface="Segoe Sans Display" pitchFamily="2" charset="0"/>
              </a:rPr>
            </a:br>
            <a:r>
              <a:rPr kumimoji="0" lang="en-US" sz="1800" b="0" i="0" u="none" strike="noStrike" kern="1200" cap="none" spc="-50" normalizeH="0" baseline="0" noProof="0">
                <a:ln w="3175">
                  <a:noFill/>
                </a:ln>
                <a:solidFill>
                  <a:srgbClr val="000000"/>
                </a:solidFill>
                <a:effectLst/>
                <a:uLnTx/>
                <a:uFillTx/>
                <a:latin typeface="Segoe UI Semibold"/>
                <a:ea typeface="+mn-ea"/>
                <a:cs typeface="Segoe Sans Display" pitchFamily="2" charset="0"/>
              </a:rPr>
              <a:t>Platform-based set of capabilities designed to augment Microsoft  Copilot Studio. </a:t>
            </a:r>
          </a:p>
          <a:p>
            <a:pPr marL="0" marR="0" lvl="0" indent="0" algn="l" defTabSz="932742" rtl="0" eaLnBrk="1" fontAlgn="auto" latinLnBrk="0" hangingPunct="1">
              <a:lnSpc>
                <a:spcPct val="100000"/>
              </a:lnSpc>
              <a:spcBef>
                <a:spcPct val="0"/>
              </a:spcBef>
              <a:spcAft>
                <a:spcPts val="600"/>
              </a:spcAft>
              <a:buClrTx/>
              <a:buSzTx/>
              <a:buFontTx/>
              <a:buNone/>
              <a:tabLst/>
              <a:defRPr/>
            </a:pPr>
            <a:r>
              <a:rPr kumimoji="0" lang="en-US" sz="1800" b="0" i="0" u="none" strike="noStrike" kern="1200" cap="none" spc="-50" normalizeH="0" baseline="0" noProof="0">
                <a:ln w="3175">
                  <a:noFill/>
                </a:ln>
                <a:solidFill>
                  <a:srgbClr val="000000"/>
                </a:solidFill>
                <a:effectLst/>
                <a:uLnTx/>
                <a:uFillTx/>
                <a:latin typeface="Segoe UI Semibold"/>
                <a:ea typeface="+mn-ea"/>
                <a:cs typeface="Segoe Sans Display" pitchFamily="2" charset="0"/>
              </a:rPr>
              <a:t>It helps makers </a:t>
            </a:r>
            <a:r>
              <a:rPr kumimoji="0" lang="en-US" sz="1800" b="1" i="0" u="none" strike="noStrike" kern="1200" cap="none" spc="0" normalizeH="0" baseline="0" noProof="0">
                <a:ln w="3175">
                  <a:noFill/>
                </a:ln>
                <a:gradFill flip="none" rotWithShape="1">
                  <a:gsLst>
                    <a:gs pos="100000">
                      <a:srgbClr val="318581"/>
                    </a:gs>
                    <a:gs pos="0">
                      <a:srgbClr val="F65567"/>
                    </a:gs>
                    <a:gs pos="32000">
                      <a:srgbClr val="AC35AF"/>
                    </a:gs>
                    <a:gs pos="68000">
                      <a:srgbClr val="0A6BBA"/>
                    </a:gs>
                  </a:gsLst>
                  <a:path path="circle">
                    <a:fillToRect l="100000" t="100000"/>
                  </a:path>
                  <a:tileRect r="-100000" b="-100000"/>
                </a:gradFill>
                <a:effectLst/>
                <a:uLnTx/>
                <a:uFillTx/>
                <a:latin typeface="Segoe UI Semibold"/>
                <a:ea typeface="+mn-ea"/>
                <a:cs typeface="Segoe UI" pitchFamily="34" charset="0"/>
              </a:rPr>
              <a:t>test agents</a:t>
            </a:r>
            <a:r>
              <a:rPr kumimoji="0" lang="en-US" sz="1800" b="0" i="0" u="none" strike="noStrike" kern="1200" cap="none" spc="-50" normalizeH="0" baseline="0" noProof="0">
                <a:ln w="3175">
                  <a:noFill/>
                </a:ln>
                <a:solidFill>
                  <a:srgbClr val="000000"/>
                </a:solidFill>
                <a:effectLst/>
                <a:uLnTx/>
                <a:uFillTx/>
                <a:latin typeface="Segoe UI Semibold"/>
                <a:ea typeface="+mn-ea"/>
                <a:cs typeface="Segoe Sans Display" pitchFamily="2" charset="0"/>
              </a:rPr>
              <a:t>,</a:t>
            </a:r>
            <a:br>
              <a:rPr kumimoji="0" lang="en-US" sz="1800" b="0" i="0" u="none" strike="noStrike" kern="1200" cap="none" spc="-50" normalizeH="0" baseline="0" noProof="0">
                <a:ln w="3175">
                  <a:noFill/>
                </a:ln>
                <a:solidFill>
                  <a:srgbClr val="000000"/>
                </a:solidFill>
                <a:effectLst/>
                <a:uLnTx/>
                <a:uFillTx/>
                <a:latin typeface="Segoe UI Semibold"/>
                <a:ea typeface="+mn-ea"/>
                <a:cs typeface="Segoe Sans Display" pitchFamily="2" charset="0"/>
              </a:rPr>
            </a:br>
            <a:r>
              <a:rPr kumimoji="0" lang="en-US" sz="1800" b="0" i="0" u="none" strike="noStrike" kern="1200" cap="none" spc="-50" normalizeH="0" baseline="0" noProof="0">
                <a:ln w="3175">
                  <a:noFill/>
                </a:ln>
                <a:solidFill>
                  <a:srgbClr val="000000"/>
                </a:solidFill>
                <a:effectLst/>
                <a:uLnTx/>
                <a:uFillTx/>
                <a:latin typeface="Segoe UI Semibold"/>
                <a:ea typeface="+mn-ea"/>
                <a:cs typeface="Segoe Sans Display" pitchFamily="2" charset="0"/>
              </a:rPr>
              <a:t>use AI to </a:t>
            </a:r>
            <a:r>
              <a:rPr kumimoji="0" lang="en-US" sz="1800" b="1" i="0" u="none" strike="noStrike" kern="1200" cap="none" spc="0" normalizeH="0" baseline="0" noProof="0">
                <a:ln w="3175">
                  <a:noFill/>
                </a:ln>
                <a:gradFill flip="none" rotWithShape="1">
                  <a:gsLst>
                    <a:gs pos="100000">
                      <a:srgbClr val="318581"/>
                    </a:gs>
                    <a:gs pos="0">
                      <a:srgbClr val="F65567"/>
                    </a:gs>
                    <a:gs pos="32000">
                      <a:srgbClr val="AC35AF"/>
                    </a:gs>
                    <a:gs pos="68000">
                      <a:srgbClr val="0A6BBA"/>
                    </a:gs>
                  </a:gsLst>
                  <a:path path="circle">
                    <a:fillToRect l="100000" t="100000"/>
                  </a:path>
                  <a:tileRect r="-100000" b="-100000"/>
                </a:gradFill>
                <a:effectLst/>
                <a:uLnTx/>
                <a:uFillTx/>
                <a:latin typeface="Segoe UI Semibold"/>
                <a:ea typeface="+mn-ea"/>
                <a:cs typeface="Segoe UI" pitchFamily="34" charset="0"/>
              </a:rPr>
              <a:t>validate AI-generated content</a:t>
            </a:r>
            <a:r>
              <a:rPr kumimoji="0" lang="en-US" sz="1800" b="0" i="0" u="none" strike="noStrike" kern="1200" cap="none" spc="-50" normalizeH="0" baseline="0" noProof="0">
                <a:ln w="3175">
                  <a:noFill/>
                </a:ln>
                <a:solidFill>
                  <a:srgbClr val="000000"/>
                </a:solidFill>
                <a:effectLst/>
                <a:uLnTx/>
                <a:uFillTx/>
                <a:latin typeface="Segoe UI Semibold"/>
                <a:ea typeface="+mn-ea"/>
                <a:cs typeface="Segoe Sans Display" pitchFamily="2" charset="0"/>
              </a:rPr>
              <a:t>, easily track and report on </a:t>
            </a:r>
            <a:r>
              <a:rPr kumimoji="0" lang="en-US" sz="1800" b="1" i="0" u="none" strike="noStrike" kern="1200" cap="none" spc="0" normalizeH="0" baseline="0" noProof="0">
                <a:ln w="3175">
                  <a:noFill/>
                </a:ln>
                <a:gradFill flip="none" rotWithShape="1">
                  <a:gsLst>
                    <a:gs pos="100000">
                      <a:srgbClr val="318581"/>
                    </a:gs>
                    <a:gs pos="0">
                      <a:srgbClr val="F65567"/>
                    </a:gs>
                    <a:gs pos="32000">
                      <a:srgbClr val="AC35AF"/>
                    </a:gs>
                    <a:gs pos="68000">
                      <a:srgbClr val="0A6BBA"/>
                    </a:gs>
                  </a:gsLst>
                  <a:path path="circle">
                    <a:fillToRect l="100000" t="100000"/>
                  </a:path>
                  <a:tileRect r="-100000" b="-100000"/>
                </a:gradFill>
                <a:effectLst/>
                <a:uLnTx/>
                <a:uFillTx/>
                <a:latin typeface="Segoe UI Semibold"/>
                <a:ea typeface="+mn-ea"/>
                <a:cs typeface="Segoe UI" pitchFamily="34" charset="0"/>
              </a:rPr>
              <a:t>conversation KPIs</a:t>
            </a:r>
            <a:r>
              <a:rPr kumimoji="0" lang="en-US" sz="1800" b="0" i="0" u="none" strike="noStrike" kern="1200" cap="none" spc="-50" normalizeH="0" baseline="0" noProof="0">
                <a:ln w="3175">
                  <a:noFill/>
                </a:ln>
                <a:solidFill>
                  <a:srgbClr val="000000"/>
                </a:solidFill>
                <a:effectLst/>
                <a:uLnTx/>
                <a:uFillTx/>
                <a:latin typeface="Segoe UI Semibold"/>
                <a:ea typeface="+mn-ea"/>
                <a:cs typeface="Segoe Sans Display" pitchFamily="2" charset="0"/>
              </a:rPr>
              <a:t>. </a:t>
            </a:r>
          </a:p>
        </p:txBody>
      </p:sp>
      <p:sp>
        <p:nvSpPr>
          <p:cNvPr id="15" name="TextBox 14">
            <a:extLst>
              <a:ext uri="{FF2B5EF4-FFF2-40B4-BE49-F238E27FC236}">
                <a16:creationId xmlns:a16="http://schemas.microsoft.com/office/drawing/2014/main" id="{B7EB3467-6247-80DE-37F0-382710A75101}"/>
              </a:ext>
            </a:extLst>
          </p:cNvPr>
          <p:cNvSpPr txBox="1"/>
          <p:nvPr/>
        </p:nvSpPr>
        <p:spPr>
          <a:xfrm>
            <a:off x="8968670" y="6087426"/>
            <a:ext cx="2640718" cy="184666"/>
          </a:xfrm>
          <a:prstGeom prst="rect">
            <a:avLst/>
          </a:prstGeom>
          <a:noFill/>
        </p:spPr>
        <p:txBody>
          <a:bodyPr wrap="square" lIns="0" tIns="0" rIns="0" bIns="0">
            <a:spAutoFit/>
          </a:bodyPr>
          <a:lstStyle/>
          <a:p>
            <a:pPr marL="0" marR="0" lvl="0" indent="0" algn="r" defTabSz="2901014"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78D4"/>
                </a:solidFill>
                <a:effectLst/>
                <a:uLnTx/>
                <a:uFillTx/>
                <a:latin typeface="Segoe UI"/>
                <a:ea typeface="+mn-ea"/>
                <a:cs typeface="+mn-cs"/>
                <a:hlinkClick r:id="rId4">
                  <a:extLst>
                    <a:ext uri="{A12FA001-AC4F-418D-AE19-62706E023703}">
                      <ahyp:hlinkClr xmlns:ahyp="http://schemas.microsoft.com/office/drawing/2018/hyperlinkcolor" val="tx"/>
                    </a:ext>
                  </a:extLst>
                </a:hlinkClick>
              </a:rPr>
              <a:t>aka.ms/CopilotStudioKit</a:t>
            </a:r>
            <a:endParaRPr kumimoji="0" lang="en-US" sz="1200" b="0" i="0" u="none" strike="noStrike" kern="1200" cap="none" spc="0" normalizeH="0" baseline="0" noProof="0">
              <a:ln>
                <a:noFill/>
              </a:ln>
              <a:solidFill>
                <a:srgbClr val="0078D4"/>
              </a:solidFill>
              <a:effectLst/>
              <a:uLnTx/>
              <a:uFillTx/>
              <a:latin typeface="Segoe UI"/>
              <a:ea typeface="+mn-ea"/>
              <a:cs typeface="+mn-cs"/>
            </a:endParaRPr>
          </a:p>
        </p:txBody>
      </p:sp>
      <p:pic>
        <p:nvPicPr>
          <p:cNvPr id="6" name="Picture 5">
            <a:extLst>
              <a:ext uri="{FF2B5EF4-FFF2-40B4-BE49-F238E27FC236}">
                <a16:creationId xmlns:a16="http://schemas.microsoft.com/office/drawing/2014/main" id="{C741A192-16B4-570D-66DE-C303C60D1F9A}"/>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368748" y="1855476"/>
            <a:ext cx="7099506" cy="3975723"/>
          </a:xfrm>
          <a:prstGeom prst="rect">
            <a:avLst/>
          </a:prstGeom>
        </p:spPr>
      </p:pic>
    </p:spTree>
    <p:extLst>
      <p:ext uri="{BB962C8B-B14F-4D97-AF65-F5344CB8AC3E}">
        <p14:creationId xmlns:p14="http://schemas.microsoft.com/office/powerpoint/2010/main" val="394646936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B65C00-6EFD-A34C-8A4B-EC37F7A5389E}"/>
            </a:ext>
          </a:extLst>
        </p:cNvPr>
        <p:cNvGrpSpPr/>
        <p:nvPr/>
      </p:nvGrpSpPr>
      <p:grpSpPr>
        <a:xfrm>
          <a:off x="0" y="0"/>
          <a:ext cx="0" cy="0"/>
          <a:chOff x="0" y="0"/>
          <a:chExt cx="0" cy="0"/>
        </a:xfrm>
      </p:grpSpPr>
      <p:sp>
        <p:nvSpPr>
          <p:cNvPr id="25" name="Title 24">
            <a:extLst>
              <a:ext uri="{FF2B5EF4-FFF2-40B4-BE49-F238E27FC236}">
                <a16:creationId xmlns:a16="http://schemas.microsoft.com/office/drawing/2014/main" id="{A10B0E08-2074-7404-A7D4-4972EAC36F32}"/>
              </a:ext>
            </a:extLst>
          </p:cNvPr>
          <p:cNvSpPr>
            <a:spLocks noGrp="1"/>
          </p:cNvSpPr>
          <p:nvPr>
            <p:ph type="title"/>
          </p:nvPr>
        </p:nvSpPr>
        <p:spPr>
          <a:xfrm>
            <a:off x="588963" y="-1288472"/>
            <a:ext cx="11017250" cy="554038"/>
          </a:xfrm>
        </p:spPr>
        <p:txBody>
          <a:bodyPr/>
          <a:lstStyle/>
          <a:p>
            <a:r>
              <a:rPr lang="en-GB"/>
              <a:t>Can I combine Power Platform Pipelines and Copilot Studio Kit?</a:t>
            </a:r>
            <a:endParaRPr lang="en-US"/>
          </a:p>
        </p:txBody>
      </p:sp>
      <p:grpSp>
        <p:nvGrpSpPr>
          <p:cNvPr id="5" name="Group 4">
            <a:extLst>
              <a:ext uri="{FF2B5EF4-FFF2-40B4-BE49-F238E27FC236}">
                <a16:creationId xmlns:a16="http://schemas.microsoft.com/office/drawing/2014/main" id="{40BD4C0C-24F2-ED81-0FE1-28DB15BEEA38}"/>
              </a:ext>
              <a:ext uri="{C183D7F6-B498-43B3-948B-1728B52AA6E4}">
                <adec:decorative xmlns:adec="http://schemas.microsoft.com/office/drawing/2017/decorative" val="1"/>
              </a:ext>
            </a:extLst>
          </p:cNvPr>
          <p:cNvGrpSpPr/>
          <p:nvPr/>
        </p:nvGrpSpPr>
        <p:grpSpPr>
          <a:xfrm>
            <a:off x="2857243" y="1226796"/>
            <a:ext cx="842486" cy="896216"/>
            <a:chOff x="8591789" y="3803022"/>
            <a:chExt cx="1112346" cy="1183287"/>
          </a:xfrm>
        </p:grpSpPr>
        <p:pic>
          <p:nvPicPr>
            <p:cNvPr id="6" name="Picture 10">
              <a:extLst>
                <a:ext uri="{FF2B5EF4-FFF2-40B4-BE49-F238E27FC236}">
                  <a16:creationId xmlns:a16="http://schemas.microsoft.com/office/drawing/2014/main" id="{B04905D9-48E5-A73B-702C-5A1FF8CFB1A7}"/>
                </a:ext>
                <a:ext uri="{C183D7F6-B498-43B3-948B-1728B52AA6E4}">
                  <adec:decorative xmlns:adec="http://schemas.microsoft.com/office/drawing/2017/decorative" val="1"/>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8591789" y="3873963"/>
              <a:ext cx="1112346" cy="111234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031CD2E1-F4F2-1D4B-2CDB-FD8777825737}"/>
                </a:ext>
                <a:ext uri="{C183D7F6-B498-43B3-948B-1728B52AA6E4}">
                  <adec:decorative xmlns:adec="http://schemas.microsoft.com/office/drawing/2017/decorative" val="1"/>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8946265" y="3803022"/>
              <a:ext cx="632280" cy="431375"/>
            </a:xfrm>
            <a:prstGeom prst="rect">
              <a:avLst/>
            </a:prstGeom>
          </p:spPr>
        </p:pic>
      </p:grpSp>
      <p:sp>
        <p:nvSpPr>
          <p:cNvPr id="10" name="TextBox 9">
            <a:extLst>
              <a:ext uri="{FF2B5EF4-FFF2-40B4-BE49-F238E27FC236}">
                <a16:creationId xmlns:a16="http://schemas.microsoft.com/office/drawing/2014/main" id="{24B016B7-EC28-2E13-4845-5F43092CFC07}"/>
              </a:ext>
            </a:extLst>
          </p:cNvPr>
          <p:cNvSpPr txBox="1">
            <a:spLocks/>
          </p:cNvSpPr>
          <p:nvPr/>
        </p:nvSpPr>
        <p:spPr>
          <a:xfrm>
            <a:off x="1711148" y="2406348"/>
            <a:ext cx="3134676" cy="413815"/>
          </a:xfrm>
          <a:prstGeom prst="roundRect">
            <a:avLst>
              <a:gd name="adj" fmla="val 35587"/>
            </a:avLst>
          </a:prstGeom>
          <a:gradFill flip="none" rotWithShape="1">
            <a:gsLst>
              <a:gs pos="0">
                <a:srgbClr val="5C4FB4"/>
              </a:gs>
              <a:gs pos="48000">
                <a:srgbClr val="1975A5"/>
              </a:gs>
              <a:gs pos="100000">
                <a:srgbClr val="318581"/>
              </a:gs>
            </a:gsLst>
            <a:path path="circle">
              <a:fillToRect l="100000" t="100000"/>
            </a:path>
            <a:tileRect r="-100000" b="-100000"/>
          </a:gradFill>
          <a:effectLst/>
        </p:spPr>
        <p:txBody>
          <a:bodyPr wrap="square" lIns="146957" tIns="25718" rIns="146957" bIns="27432" rtlCol="0">
            <a:spAutoFit/>
          </a:bodyPr>
          <a:lstStyle>
            <a:defPPr>
              <a:defRPr lang="en-US"/>
            </a:defPPr>
            <a:lvl1pPr marL="180000" indent="-180000" algn="ctr" defTabSz="2275850" fontAlgn="base">
              <a:spcBef>
                <a:spcPts val="300"/>
              </a:spcBef>
              <a:spcAft>
                <a:spcPct val="0"/>
              </a:spcAft>
              <a:tabLst>
                <a:tab pos="3701239" algn="l"/>
              </a:tabLst>
              <a:defRPr sz="1600" b="1">
                <a:ln w="3175">
                  <a:noFill/>
                </a:ln>
                <a:solidFill>
                  <a:schemeClr val="bg1"/>
                </a:solidFill>
                <a:latin typeface="+mj-lt"/>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180000" marR="0" lvl="0" indent="-180000" algn="ctr" defTabSz="2275850" rtl="0" eaLnBrk="1" fontAlgn="base" latinLnBrk="0" hangingPunct="1">
              <a:lnSpc>
                <a:spcPct val="100000"/>
              </a:lnSpc>
              <a:spcBef>
                <a:spcPts val="300"/>
              </a:spcBef>
              <a:spcAft>
                <a:spcPct val="0"/>
              </a:spcAft>
              <a:buClrTx/>
              <a:buSzTx/>
              <a:buFontTx/>
              <a:buNone/>
              <a:tabLst>
                <a:tab pos="3701239" algn="l"/>
              </a:tabLst>
              <a:defRPr/>
            </a:pPr>
            <a:r>
              <a:rPr kumimoji="0" lang="en-US" sz="1800" b="1" i="0" u="none" strike="noStrike" kern="1200" cap="none" spc="0" normalizeH="0" baseline="0" noProof="0">
                <a:ln w="3175">
                  <a:noFill/>
                </a:ln>
                <a:solidFill>
                  <a:srgbClr val="FFFFFF"/>
                </a:solidFill>
                <a:effectLst/>
                <a:uLnTx/>
                <a:uFillTx/>
                <a:latin typeface="Segoe UI Semibold"/>
                <a:ea typeface="+mn-ea"/>
                <a:cs typeface="Segoe UI" pitchFamily="34" charset="0"/>
              </a:rPr>
              <a:t>Power Platform Pipelines</a:t>
            </a:r>
          </a:p>
        </p:txBody>
      </p:sp>
      <p:sp>
        <p:nvSpPr>
          <p:cNvPr id="9" name="Plus 8" descr="Plus sign">
            <a:extLst>
              <a:ext uri="{FF2B5EF4-FFF2-40B4-BE49-F238E27FC236}">
                <a16:creationId xmlns:a16="http://schemas.microsoft.com/office/drawing/2014/main" id="{3075144C-EF8A-DF5E-551A-37222BAC9CC1}"/>
              </a:ext>
            </a:extLst>
          </p:cNvPr>
          <p:cNvSpPr/>
          <p:nvPr/>
        </p:nvSpPr>
        <p:spPr bwMode="auto">
          <a:xfrm>
            <a:off x="5933282" y="1681151"/>
            <a:ext cx="677774" cy="677774"/>
          </a:xfrm>
          <a:prstGeom prst="mathPlus">
            <a:avLst>
              <a:gd name="adj1" fmla="val 10536"/>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4" name="Graphic 3">
            <a:extLst>
              <a:ext uri="{FF2B5EF4-FFF2-40B4-BE49-F238E27FC236}">
                <a16:creationId xmlns:a16="http://schemas.microsoft.com/office/drawing/2014/main" id="{CA240508-5219-8F4A-3A69-7D94A3BFD17F}"/>
              </a:ext>
              <a:ext uri="{C183D7F6-B498-43B3-948B-1728B52AA6E4}">
                <adec:decorative xmlns:adec="http://schemas.microsoft.com/office/drawing/2017/decorative" val="1"/>
              </a:ext>
            </a:extLst>
          </p:cNvPr>
          <p:cNvPicPr>
            <a:picLocks noChangeAspect="1"/>
          </p:cNvPicPr>
          <p:nvPr/>
        </p:nvPicPr>
        <p:blipFill>
          <a:blip r:embed="rId5"/>
          <a:srcRect/>
          <a:stretch/>
        </p:blipFill>
        <p:spPr>
          <a:xfrm>
            <a:off x="8511659" y="1297602"/>
            <a:ext cx="754605" cy="754605"/>
          </a:xfrm>
          <a:prstGeom prst="roundRect">
            <a:avLst>
              <a:gd name="adj" fmla="val 0"/>
            </a:avLst>
          </a:prstGeom>
        </p:spPr>
      </p:pic>
      <p:sp>
        <p:nvSpPr>
          <p:cNvPr id="11" name="TextBox 10">
            <a:extLst>
              <a:ext uri="{FF2B5EF4-FFF2-40B4-BE49-F238E27FC236}">
                <a16:creationId xmlns:a16="http://schemas.microsoft.com/office/drawing/2014/main" id="{61053536-DB45-DF63-1E6D-B60E294FDE7F}"/>
              </a:ext>
            </a:extLst>
          </p:cNvPr>
          <p:cNvSpPr txBox="1">
            <a:spLocks/>
          </p:cNvSpPr>
          <p:nvPr/>
        </p:nvSpPr>
        <p:spPr>
          <a:xfrm>
            <a:off x="7698516" y="2406348"/>
            <a:ext cx="2380890" cy="413815"/>
          </a:xfrm>
          <a:prstGeom prst="roundRect">
            <a:avLst>
              <a:gd name="adj" fmla="val 35587"/>
            </a:avLst>
          </a:prstGeom>
          <a:gradFill flip="none" rotWithShape="1">
            <a:gsLst>
              <a:gs pos="0">
                <a:srgbClr val="F65567"/>
              </a:gs>
              <a:gs pos="52000">
                <a:srgbClr val="AC35AF"/>
              </a:gs>
              <a:gs pos="100000">
                <a:srgbClr val="5C4FB4"/>
              </a:gs>
            </a:gsLst>
            <a:path path="circle">
              <a:fillToRect l="100000" t="100000"/>
            </a:path>
            <a:tileRect r="-100000" b="-100000"/>
          </a:gradFill>
          <a:effectLst/>
        </p:spPr>
        <p:txBody>
          <a:bodyPr wrap="square" lIns="146957" tIns="25718" rIns="146957" bIns="27432" rtlCol="0">
            <a:spAutoFit/>
          </a:bodyPr>
          <a:lstStyle>
            <a:defPPr>
              <a:defRPr lang="en-US"/>
            </a:defPPr>
            <a:lvl1pPr marL="180000" indent="-180000" algn="ctr" defTabSz="2275850" fontAlgn="base">
              <a:spcBef>
                <a:spcPts val="300"/>
              </a:spcBef>
              <a:spcAft>
                <a:spcPct val="0"/>
              </a:spcAft>
              <a:tabLst>
                <a:tab pos="3701239" algn="l"/>
              </a:tabLst>
              <a:defRPr sz="1600" b="1">
                <a:ln w="3175">
                  <a:noFill/>
                </a:ln>
                <a:solidFill>
                  <a:schemeClr val="bg1"/>
                </a:solidFill>
                <a:latin typeface="+mj-lt"/>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180000" marR="0" lvl="0" indent="-180000" algn="ctr" defTabSz="2275850" rtl="0" eaLnBrk="1" fontAlgn="base" latinLnBrk="0" hangingPunct="1">
              <a:lnSpc>
                <a:spcPct val="100000"/>
              </a:lnSpc>
              <a:spcBef>
                <a:spcPts val="300"/>
              </a:spcBef>
              <a:spcAft>
                <a:spcPct val="0"/>
              </a:spcAft>
              <a:buClrTx/>
              <a:buSzTx/>
              <a:buFontTx/>
              <a:buNone/>
              <a:tabLst>
                <a:tab pos="3701239" algn="l"/>
              </a:tabLst>
              <a:defRPr/>
            </a:pPr>
            <a:r>
              <a:rPr kumimoji="0" lang="en-US" sz="1800" b="1" i="0" u="none" strike="noStrike" kern="1200" cap="none" spc="0" normalizeH="0" baseline="0" noProof="0">
                <a:ln w="3175">
                  <a:noFill/>
                </a:ln>
                <a:solidFill>
                  <a:srgbClr val="FFFFFF"/>
                </a:solidFill>
                <a:effectLst/>
                <a:uLnTx/>
                <a:uFillTx/>
                <a:latin typeface="Segoe UI Semibold"/>
                <a:ea typeface="+mn-ea"/>
                <a:cs typeface="Segoe UI" pitchFamily="34" charset="0"/>
              </a:rPr>
              <a:t>Copilot Studio Kit</a:t>
            </a:r>
          </a:p>
        </p:txBody>
      </p:sp>
      <p:sp>
        <p:nvSpPr>
          <p:cNvPr id="22" name="Rounded Rectangle 21">
            <a:extLst>
              <a:ext uri="{FF2B5EF4-FFF2-40B4-BE49-F238E27FC236}">
                <a16:creationId xmlns:a16="http://schemas.microsoft.com/office/drawing/2014/main" id="{A152C031-D200-5936-31D9-BF911ADF31B7}"/>
              </a:ext>
              <a:ext uri="{C183D7F6-B498-43B3-948B-1728B52AA6E4}">
                <adec:decorative xmlns:adec="http://schemas.microsoft.com/office/drawing/2017/decorative" val="1"/>
              </a:ext>
            </a:extLst>
          </p:cNvPr>
          <p:cNvSpPr/>
          <p:nvPr/>
        </p:nvSpPr>
        <p:spPr bwMode="auto">
          <a:xfrm>
            <a:off x="588263" y="3387435"/>
            <a:ext cx="11015474" cy="2589300"/>
          </a:xfrm>
          <a:prstGeom prst="roundRect">
            <a:avLst>
              <a:gd name="adj" fmla="val 6450"/>
            </a:avLst>
          </a:prstGeom>
          <a:noFill/>
          <a:ln w="12700"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marL="0" marR="0" lvl="0" indent="0" algn="ctr" defTabSz="811670" rtl="0" eaLnBrk="1" fontAlgn="auto" latinLnBrk="0" hangingPunct="1">
              <a:lnSpc>
                <a:spcPct val="100000"/>
              </a:lnSpc>
              <a:spcBef>
                <a:spcPts val="174"/>
              </a:spcBef>
              <a:spcAft>
                <a:spcPts val="0"/>
              </a:spcAft>
              <a:buClrTx/>
              <a:buSzTx/>
              <a:buFontTx/>
              <a:buNone/>
              <a:tabLst/>
              <a:defRPr/>
            </a:pPr>
            <a:endParaRPr kumimoji="0" lang="en-US" sz="2400" b="0" i="0" u="none" strike="noStrike" kern="1200" cap="none" spc="0" normalizeH="0" baseline="0" noProof="0" err="1">
              <a:ln>
                <a:noFill/>
              </a:ln>
              <a:gradFill>
                <a:gsLst>
                  <a:gs pos="41958">
                    <a:srgbClr val="FFFFFF"/>
                  </a:gs>
                  <a:gs pos="63000">
                    <a:srgbClr val="FFFFFF"/>
                  </a:gs>
                </a:gsLst>
                <a:lin ang="0" scaled="0"/>
              </a:gradFill>
              <a:effectLst/>
              <a:uLnTx/>
              <a:uFillTx/>
              <a:latin typeface="Segoe UI" panose="020B0502040204020203" pitchFamily="34" charset="0"/>
              <a:ea typeface="+mn-ea"/>
              <a:cs typeface="Segoe UI" panose="020B0502040204020203" pitchFamily="34" charset="0"/>
            </a:endParaRPr>
          </a:p>
        </p:txBody>
      </p:sp>
      <p:sp>
        <p:nvSpPr>
          <p:cNvPr id="26" name="Title 1">
            <a:extLst>
              <a:ext uri="{FF2B5EF4-FFF2-40B4-BE49-F238E27FC236}">
                <a16:creationId xmlns:a16="http://schemas.microsoft.com/office/drawing/2014/main" id="{0370252F-E6A5-3C6C-A2F2-4C31E574166D}"/>
              </a:ext>
            </a:extLst>
          </p:cNvPr>
          <p:cNvSpPr txBox="1">
            <a:spLocks/>
          </p:cNvSpPr>
          <p:nvPr/>
        </p:nvSpPr>
        <p:spPr>
          <a:xfrm>
            <a:off x="1088159" y="3851089"/>
            <a:ext cx="10015682" cy="1661993"/>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GB" sz="3600" b="0" i="0" u="none" strike="noStrike" kern="1200" cap="none" spc="-50" normalizeH="0" baseline="0" noProof="0">
                <a:ln w="3175">
                  <a:noFill/>
                </a:ln>
                <a:solidFill>
                  <a:srgbClr val="000000"/>
                </a:solidFill>
                <a:effectLst/>
                <a:uLnTx/>
                <a:uFillTx/>
                <a:latin typeface="Segoe UI Semibold"/>
                <a:ea typeface="+mn-ea"/>
                <a:cs typeface="Segoe UI" pitchFamily="34" charset="0"/>
              </a:rPr>
              <a:t>Can I combine Power Platform Pipelines and Copilot Studio Kit to increase the </a:t>
            </a:r>
            <a:r>
              <a:rPr kumimoji="0" lang="en-GB" sz="3600" b="1" i="0" u="none" strike="noStrike" kern="1200" cap="none" spc="0" normalizeH="0" baseline="0" noProof="0">
                <a:ln w="3175">
                  <a:noFill/>
                </a:ln>
                <a:gradFill flip="none" rotWithShape="1">
                  <a:gsLst>
                    <a:gs pos="100000">
                      <a:srgbClr val="318581"/>
                    </a:gs>
                    <a:gs pos="0">
                      <a:srgbClr val="F65567"/>
                    </a:gs>
                    <a:gs pos="32000">
                      <a:srgbClr val="AC35AF"/>
                    </a:gs>
                    <a:gs pos="68000">
                      <a:srgbClr val="0A6BBA"/>
                    </a:gs>
                  </a:gsLst>
                  <a:path path="circle">
                    <a:fillToRect l="100000" t="100000"/>
                  </a:path>
                  <a:tileRect r="-100000" b="-100000"/>
                </a:gradFill>
                <a:effectLst/>
                <a:uLnTx/>
                <a:uFillTx/>
                <a:latin typeface="Segoe UI Semibold"/>
                <a:ea typeface="+mn-ea"/>
                <a:cs typeface="Segoe UI" pitchFamily="34" charset="0"/>
              </a:rPr>
              <a:t>consistency and safety</a:t>
            </a:r>
            <a:r>
              <a:rPr kumimoji="0" lang="en-GB" sz="3600" b="0" i="0" u="none" strike="noStrike" kern="1200" cap="none" spc="-50" normalizeH="0" baseline="0" noProof="0">
                <a:ln w="3175">
                  <a:noFill/>
                </a:ln>
                <a:solidFill>
                  <a:srgbClr val="000000"/>
                </a:solidFill>
                <a:effectLst/>
                <a:uLnTx/>
                <a:uFillTx/>
                <a:latin typeface="Segoe UI Semibold"/>
                <a:ea typeface="+mn-ea"/>
                <a:cs typeface="Segoe UI" pitchFamily="34" charset="0"/>
              </a:rPr>
              <a:t> of my solution export/import?</a:t>
            </a:r>
          </a:p>
        </p:txBody>
      </p:sp>
    </p:spTree>
    <p:extLst>
      <p:ext uri="{BB962C8B-B14F-4D97-AF65-F5344CB8AC3E}">
        <p14:creationId xmlns:p14="http://schemas.microsoft.com/office/powerpoint/2010/main" val="355993775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D836AD-4687-828A-9D31-A9651A21FC5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152AD7E-7187-F037-6C8F-6482E501BE85}"/>
              </a:ext>
            </a:extLst>
          </p:cNvPr>
          <p:cNvSpPr>
            <a:spLocks noGrp="1"/>
          </p:cNvSpPr>
          <p:nvPr>
            <p:ph type="title"/>
          </p:nvPr>
        </p:nvSpPr>
        <p:spPr/>
        <p:txBody>
          <a:bodyPr/>
          <a:lstStyle/>
          <a:p>
            <a:r>
              <a:rPr lang="en-US"/>
              <a:t>Power Platform Pipelines + Copilot Studio Kit</a:t>
            </a:r>
          </a:p>
        </p:txBody>
      </p:sp>
      <p:sp>
        <p:nvSpPr>
          <p:cNvPr id="19" name="Rounded Rectangle 18" descr="A diagram that illustrates the integration of Power Platform Pipelines with the Copilot Studio Kit for automated solution deployment and testing. It begins with a Source Environment containing a solution file (Sol001.zip) that enters the pipeline.&#10;&#10;When the pipeline runs, it first pauses the deployment while test sets are created and executed. The results are saved in a Dataverse Table for tracking. Once all tests are completed, the pipeline retrieves the stage references from the Dataverse Table. If the tests are successful, the pipeline proceeds to deploy the solution to the Target Environment. However, if the tests fail, the pipeline halts and does not proceed with deployment.&#10;&#10;At the core of this process, Power Platform Pipelines handle the automated movement of solutions between environments, while the Copilot Studio Kit ensures that automated tests are executed before the final deployment. The flowchart visually represents this decision-making process, with one path leading to deployment success and another leading to a stopped pipeline if the tests fail.">
            <a:extLst>
              <a:ext uri="{FF2B5EF4-FFF2-40B4-BE49-F238E27FC236}">
                <a16:creationId xmlns:a16="http://schemas.microsoft.com/office/drawing/2014/main" id="{6140562C-77D6-36D2-C519-16DB37539921}"/>
              </a:ext>
              <a:ext uri="{C183D7F6-B498-43B3-948B-1728B52AA6E4}">
                <adec:decorative xmlns:adec="http://schemas.microsoft.com/office/drawing/2017/decorative" val="0"/>
              </a:ext>
            </a:extLst>
          </p:cNvPr>
          <p:cNvSpPr/>
          <p:nvPr/>
        </p:nvSpPr>
        <p:spPr bwMode="auto">
          <a:xfrm>
            <a:off x="588263" y="1436689"/>
            <a:ext cx="11015474" cy="4832350"/>
          </a:xfrm>
          <a:prstGeom prst="roundRect">
            <a:avLst>
              <a:gd name="adj" fmla="val 3068"/>
            </a:avLst>
          </a:prstGeom>
          <a:noFill/>
          <a:ln w="12700"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marL="0" marR="0" lvl="0" indent="0" algn="ctr" defTabSz="811670" rtl="0" eaLnBrk="1" fontAlgn="auto" latinLnBrk="0" hangingPunct="1">
              <a:lnSpc>
                <a:spcPct val="100000"/>
              </a:lnSpc>
              <a:spcBef>
                <a:spcPts val="174"/>
              </a:spcBef>
              <a:spcAft>
                <a:spcPts val="0"/>
              </a:spcAft>
              <a:buClrTx/>
              <a:buSzTx/>
              <a:buFontTx/>
              <a:buNone/>
              <a:tabLst/>
              <a:defRPr/>
            </a:pPr>
            <a:endParaRPr kumimoji="0" lang="en-US" sz="2400" b="0" i="0" u="none" strike="noStrike" kern="1200" cap="none" spc="0" normalizeH="0" baseline="0" noProof="0" err="1">
              <a:ln>
                <a:noFill/>
              </a:ln>
              <a:gradFill>
                <a:gsLst>
                  <a:gs pos="41958">
                    <a:srgbClr val="FFFFFF"/>
                  </a:gs>
                  <a:gs pos="63000">
                    <a:srgbClr val="FFFFFF"/>
                  </a:gs>
                </a:gsLst>
                <a:lin ang="0" scaled="0"/>
              </a:gradFill>
              <a:effectLst/>
              <a:uLnTx/>
              <a:uFillTx/>
              <a:latin typeface="Segoe UI" panose="020B0502040204020203" pitchFamily="34" charset="0"/>
              <a:ea typeface="+mn-ea"/>
              <a:cs typeface="Segoe UI" panose="020B0502040204020203" pitchFamily="34" charset="0"/>
            </a:endParaRPr>
          </a:p>
        </p:txBody>
      </p:sp>
      <p:sp>
        <p:nvSpPr>
          <p:cNvPr id="1074" name="Arrow: Bent 33">
            <a:extLst>
              <a:ext uri="{FF2B5EF4-FFF2-40B4-BE49-F238E27FC236}">
                <a16:creationId xmlns:a16="http://schemas.microsoft.com/office/drawing/2014/main" id="{99A291CF-2CE2-4529-94AA-6B209444E081}"/>
              </a:ext>
              <a:ext uri="{C183D7F6-B498-43B3-948B-1728B52AA6E4}">
                <adec:decorative xmlns:adec="http://schemas.microsoft.com/office/drawing/2017/decorative" val="1"/>
              </a:ext>
            </a:extLst>
          </p:cNvPr>
          <p:cNvSpPr/>
          <p:nvPr/>
        </p:nvSpPr>
        <p:spPr bwMode="auto">
          <a:xfrm rot="16200000" flipV="1">
            <a:off x="7628440" y="2515741"/>
            <a:ext cx="1770888" cy="3469139"/>
          </a:xfrm>
          <a:prstGeom prst="bentArrow">
            <a:avLst>
              <a:gd name="adj1" fmla="val 26376"/>
              <a:gd name="adj2" fmla="val 25000"/>
              <a:gd name="adj3" fmla="val 25000"/>
              <a:gd name="adj4" fmla="val 43750"/>
            </a:avLst>
          </a:prstGeom>
          <a:gradFill flip="none" rotWithShape="1">
            <a:gsLst>
              <a:gs pos="0">
                <a:srgbClr val="F65567"/>
              </a:gs>
              <a:gs pos="52000">
                <a:srgbClr val="AC35AF"/>
              </a:gs>
              <a:gs pos="100000">
                <a:srgbClr val="5C4FB4"/>
              </a:gs>
            </a:gsLst>
            <a:path path="circle">
              <a:fillToRect l="100000" t="100000"/>
            </a:path>
            <a:tileRect r="-100000" b="-100000"/>
          </a:gradFill>
          <a:effectLst/>
        </p:spPr>
        <p:txBody>
          <a:bodyPr wrap="square" lIns="146957" tIns="25718" rIns="146957" bIns="27432" rtlCol="0">
            <a:noAutofit/>
          </a:bodyPr>
          <a:lstStyle/>
          <a:p>
            <a:pPr marL="180000" marR="0" lvl="0" indent="-180000" algn="ctr" defTabSz="2275850" rtl="0" eaLnBrk="1" fontAlgn="base" latinLnBrk="0" hangingPunct="1">
              <a:lnSpc>
                <a:spcPct val="100000"/>
              </a:lnSpc>
              <a:spcBef>
                <a:spcPts val="300"/>
              </a:spcBef>
              <a:spcAft>
                <a:spcPct val="0"/>
              </a:spcAft>
              <a:buClrTx/>
              <a:buSzTx/>
              <a:buFontTx/>
              <a:buNone/>
              <a:tabLst>
                <a:tab pos="3701239" algn="l"/>
              </a:tabLst>
              <a:defRPr/>
            </a:pPr>
            <a:endParaRPr kumimoji="0" lang="en-US" sz="1600" b="1" i="0" u="none" strike="noStrike" kern="1200" cap="none" spc="0" normalizeH="0" baseline="0" noProof="0" err="1">
              <a:ln w="3175">
                <a:noFill/>
              </a:ln>
              <a:solidFill>
                <a:srgbClr val="FFFFFF"/>
              </a:solidFill>
              <a:effectLst/>
              <a:uLnTx/>
              <a:uFillTx/>
              <a:latin typeface="Segoe UI Semibold"/>
              <a:ea typeface="+mn-ea"/>
              <a:cs typeface="Segoe UI" pitchFamily="34" charset="0"/>
            </a:endParaRPr>
          </a:p>
        </p:txBody>
      </p:sp>
      <p:sp>
        <p:nvSpPr>
          <p:cNvPr id="1075" name="Arrow: Bent 44">
            <a:extLst>
              <a:ext uri="{FF2B5EF4-FFF2-40B4-BE49-F238E27FC236}">
                <a16:creationId xmlns:a16="http://schemas.microsoft.com/office/drawing/2014/main" id="{38FE7563-3D16-0DC9-B680-5BFC834B2420}"/>
              </a:ext>
              <a:ext uri="{C183D7F6-B498-43B3-948B-1728B52AA6E4}">
                <adec:decorative xmlns:adec="http://schemas.microsoft.com/office/drawing/2017/decorative" val="1"/>
              </a:ext>
            </a:extLst>
          </p:cNvPr>
          <p:cNvSpPr/>
          <p:nvPr/>
        </p:nvSpPr>
        <p:spPr bwMode="auto">
          <a:xfrm rot="16200000" flipH="1" flipV="1">
            <a:off x="7806807" y="3643497"/>
            <a:ext cx="1207776" cy="3262764"/>
          </a:xfrm>
          <a:prstGeom prst="bentArrow">
            <a:avLst>
              <a:gd name="adj1" fmla="val 37480"/>
              <a:gd name="adj2" fmla="val 34835"/>
              <a:gd name="adj3" fmla="val 25000"/>
              <a:gd name="adj4" fmla="val 60868"/>
            </a:avLst>
          </a:prstGeom>
          <a:gradFill flip="none" rotWithShape="1">
            <a:gsLst>
              <a:gs pos="0">
                <a:srgbClr val="F65567"/>
              </a:gs>
              <a:gs pos="52000">
                <a:srgbClr val="AC35AF"/>
              </a:gs>
              <a:gs pos="100000">
                <a:srgbClr val="5C4FB4"/>
              </a:gs>
            </a:gsLst>
            <a:path path="circle">
              <a:fillToRect l="100000" t="100000"/>
            </a:path>
            <a:tileRect r="-100000" b="-100000"/>
          </a:gradFill>
          <a:effectLst/>
        </p:spPr>
        <p:txBody>
          <a:bodyPr wrap="square" lIns="146957" tIns="25718" rIns="146957" bIns="27432" rtlCol="0">
            <a:noAutofit/>
          </a:bodyPr>
          <a:lstStyle/>
          <a:p>
            <a:pPr marL="180000" marR="0" lvl="0" indent="-180000" algn="ctr" defTabSz="2275850" rtl="0" eaLnBrk="1" fontAlgn="base" latinLnBrk="0" hangingPunct="1">
              <a:lnSpc>
                <a:spcPct val="100000"/>
              </a:lnSpc>
              <a:spcBef>
                <a:spcPts val="300"/>
              </a:spcBef>
              <a:spcAft>
                <a:spcPct val="0"/>
              </a:spcAft>
              <a:buClrTx/>
              <a:buSzTx/>
              <a:buFontTx/>
              <a:buNone/>
              <a:tabLst>
                <a:tab pos="3701239" algn="l"/>
              </a:tabLst>
              <a:defRPr/>
            </a:pPr>
            <a:endParaRPr kumimoji="0" lang="en-US" sz="1600" b="1" i="0" u="none" strike="noStrike" kern="1200" cap="none" spc="0" normalizeH="0" baseline="0" noProof="0" err="1">
              <a:ln w="3175">
                <a:noFill/>
              </a:ln>
              <a:solidFill>
                <a:srgbClr val="FFFFFF"/>
              </a:solidFill>
              <a:effectLst/>
              <a:uLnTx/>
              <a:uFillTx/>
              <a:latin typeface="Segoe UI Semibold"/>
              <a:ea typeface="+mn-ea"/>
              <a:cs typeface="Segoe UI" pitchFamily="34" charset="0"/>
            </a:endParaRPr>
          </a:p>
        </p:txBody>
      </p:sp>
      <p:sp>
        <p:nvSpPr>
          <p:cNvPr id="1076" name="TextBox 1075">
            <a:extLst>
              <a:ext uri="{FF2B5EF4-FFF2-40B4-BE49-F238E27FC236}">
                <a16:creationId xmlns:a16="http://schemas.microsoft.com/office/drawing/2014/main" id="{A8D82DE8-2047-57B6-A567-FFA4E2D9C12F}"/>
              </a:ext>
              <a:ext uri="{C183D7F6-B498-43B3-948B-1728B52AA6E4}">
                <adec:decorative xmlns:adec="http://schemas.microsoft.com/office/drawing/2017/decorative" val="1"/>
              </a:ext>
            </a:extLst>
          </p:cNvPr>
          <p:cNvSpPr txBox="1"/>
          <p:nvPr/>
        </p:nvSpPr>
        <p:spPr>
          <a:xfrm>
            <a:off x="10013950" y="3627269"/>
            <a:ext cx="1464941" cy="553998"/>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Semibold"/>
                <a:ea typeface="+mn-ea"/>
                <a:cs typeface="+mn-cs"/>
              </a:rPr>
              <a:t>Tests Succeeded</a:t>
            </a:r>
          </a:p>
        </p:txBody>
      </p:sp>
      <p:sp>
        <p:nvSpPr>
          <p:cNvPr id="1077" name="TextBox 1076">
            <a:extLst>
              <a:ext uri="{FF2B5EF4-FFF2-40B4-BE49-F238E27FC236}">
                <a16:creationId xmlns:a16="http://schemas.microsoft.com/office/drawing/2014/main" id="{BC42EC80-BBAB-A49C-2331-9646A2AF2768}"/>
              </a:ext>
              <a:ext uri="{C183D7F6-B498-43B3-948B-1728B52AA6E4}">
                <adec:decorative xmlns:adec="http://schemas.microsoft.com/office/drawing/2017/decorative" val="1"/>
              </a:ext>
            </a:extLst>
          </p:cNvPr>
          <p:cNvSpPr txBox="1"/>
          <p:nvPr/>
        </p:nvSpPr>
        <p:spPr>
          <a:xfrm>
            <a:off x="9932477" y="5771593"/>
            <a:ext cx="1260668" cy="276999"/>
          </a:xfrm>
          <a:prstGeom prst="rect">
            <a:avLst/>
          </a:prstGeom>
          <a:noFill/>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Semibold"/>
                <a:ea typeface="+mn-ea"/>
                <a:cs typeface="+mn-cs"/>
              </a:rPr>
              <a:t>Tests Failed</a:t>
            </a:r>
          </a:p>
        </p:txBody>
      </p:sp>
      <p:sp>
        <p:nvSpPr>
          <p:cNvPr id="43" name="TextBox 42">
            <a:extLst>
              <a:ext uri="{FF2B5EF4-FFF2-40B4-BE49-F238E27FC236}">
                <a16:creationId xmlns:a16="http://schemas.microsoft.com/office/drawing/2014/main" id="{85AB83C0-1AD6-DAB2-2014-B968867290DD}"/>
              </a:ext>
              <a:ext uri="{C183D7F6-B498-43B3-948B-1728B52AA6E4}">
                <adec:decorative xmlns:adec="http://schemas.microsoft.com/office/drawing/2017/decorative" val="1"/>
              </a:ext>
            </a:extLst>
          </p:cNvPr>
          <p:cNvSpPr txBox="1">
            <a:spLocks/>
          </p:cNvSpPr>
          <p:nvPr/>
        </p:nvSpPr>
        <p:spPr>
          <a:xfrm>
            <a:off x="9085859" y="1826351"/>
            <a:ext cx="2217358" cy="1459543"/>
          </a:xfrm>
          <a:prstGeom prst="roundRect">
            <a:avLst>
              <a:gd name="adj" fmla="val 11240"/>
            </a:avLst>
          </a:prstGeom>
          <a:gradFill flip="none" rotWithShape="1">
            <a:gsLst>
              <a:gs pos="80000">
                <a:srgbClr val="AC35AF"/>
              </a:gs>
              <a:gs pos="0">
                <a:srgbClr val="F65567"/>
              </a:gs>
            </a:gsLst>
            <a:path path="circle">
              <a:fillToRect l="100000" t="100000"/>
            </a:path>
            <a:tileRect r="-100000" b="-100000"/>
          </a:gradFill>
          <a:ln w="38100">
            <a:solidFill>
              <a:schemeClr val="bg1"/>
            </a:solidFill>
          </a:ln>
          <a:effectLst/>
        </p:spPr>
        <p:txBody>
          <a:bodyPr wrap="none" lIns="146957" tIns="25718" rIns="146957" bIns="72000" rtlCol="0" anchor="b">
            <a:noAutofit/>
          </a:bodyPr>
          <a:lstStyle>
            <a:defPPr>
              <a:defRPr lang="en-US"/>
            </a:defPPr>
            <a:lvl1pPr algn="ctr" defTabSz="2275850" fontAlgn="base">
              <a:spcBef>
                <a:spcPct val="0"/>
              </a:spcBef>
              <a:spcAft>
                <a:spcPct val="0"/>
              </a:spcAft>
              <a:tabLst>
                <a:tab pos="3701239" algn="l"/>
              </a:tabLst>
              <a:defRPr sz="60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l" defTabSz="2275850" rtl="0" eaLnBrk="1" fontAlgn="base" latinLnBrk="0" hangingPunct="1">
              <a:lnSpc>
                <a:spcPct val="100000"/>
              </a:lnSpc>
              <a:spcBef>
                <a:spcPct val="0"/>
              </a:spcBef>
              <a:spcAft>
                <a:spcPct val="0"/>
              </a:spcAft>
              <a:buClrTx/>
              <a:buSzTx/>
              <a:buFontTx/>
              <a:buNone/>
              <a:tabLst>
                <a:tab pos="3701239" algn="l"/>
              </a:tabLst>
              <a:defRPr/>
            </a:pPr>
            <a:r>
              <a:rPr kumimoji="0" lang="en-US" sz="1800" b="1"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rPr>
              <a:t>Target</a:t>
            </a:r>
          </a:p>
          <a:p>
            <a:pPr marL="0" marR="0" lvl="0" indent="0" algn="l" defTabSz="2275850" rtl="0" eaLnBrk="1" fontAlgn="base" latinLnBrk="0" hangingPunct="1">
              <a:lnSpc>
                <a:spcPct val="100000"/>
              </a:lnSpc>
              <a:spcBef>
                <a:spcPct val="0"/>
              </a:spcBef>
              <a:spcAft>
                <a:spcPct val="0"/>
              </a:spcAft>
              <a:buClrTx/>
              <a:buSzTx/>
              <a:buFontTx/>
              <a:buNone/>
              <a:tabLst>
                <a:tab pos="3701239" algn="l"/>
              </a:tabLst>
              <a:defRPr/>
            </a:pPr>
            <a:r>
              <a:rPr kumimoji="0" lang="en-US" sz="1800" b="1"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rPr>
              <a:t>Environment</a:t>
            </a:r>
          </a:p>
        </p:txBody>
      </p:sp>
      <p:grpSp>
        <p:nvGrpSpPr>
          <p:cNvPr id="1059" name="Group 1058">
            <a:extLst>
              <a:ext uri="{FF2B5EF4-FFF2-40B4-BE49-F238E27FC236}">
                <a16:creationId xmlns:a16="http://schemas.microsoft.com/office/drawing/2014/main" id="{B9914D87-C624-9349-2255-BA469A552B06}"/>
              </a:ext>
              <a:ext uri="{C183D7F6-B498-43B3-948B-1728B52AA6E4}">
                <adec:decorative xmlns:adec="http://schemas.microsoft.com/office/drawing/2017/decorative" val="1"/>
              </a:ext>
            </a:extLst>
          </p:cNvPr>
          <p:cNvGrpSpPr/>
          <p:nvPr/>
        </p:nvGrpSpPr>
        <p:grpSpPr>
          <a:xfrm>
            <a:off x="888783" y="1826351"/>
            <a:ext cx="2206752" cy="1459543"/>
            <a:chOff x="888783" y="1826351"/>
            <a:chExt cx="2206752" cy="1459543"/>
          </a:xfrm>
        </p:grpSpPr>
        <p:sp>
          <p:nvSpPr>
            <p:cNvPr id="42" name="TextBox 41">
              <a:extLst>
                <a:ext uri="{FF2B5EF4-FFF2-40B4-BE49-F238E27FC236}">
                  <a16:creationId xmlns:a16="http://schemas.microsoft.com/office/drawing/2014/main" id="{A002E121-E1D1-E9F2-109F-D9E26DC70A76}"/>
                </a:ext>
                <a:ext uri="{C183D7F6-B498-43B3-948B-1728B52AA6E4}">
                  <adec:decorative xmlns:adec="http://schemas.microsoft.com/office/drawing/2017/decorative" val="1"/>
                </a:ext>
              </a:extLst>
            </p:cNvPr>
            <p:cNvSpPr txBox="1">
              <a:spLocks/>
            </p:cNvSpPr>
            <p:nvPr/>
          </p:nvSpPr>
          <p:spPr>
            <a:xfrm>
              <a:off x="888783" y="1826351"/>
              <a:ext cx="2206752" cy="1459543"/>
            </a:xfrm>
            <a:prstGeom prst="roundRect">
              <a:avLst>
                <a:gd name="adj" fmla="val 10349"/>
              </a:avLst>
            </a:prstGeom>
            <a:gradFill flip="none" rotWithShape="1">
              <a:gsLst>
                <a:gs pos="80000">
                  <a:srgbClr val="0A6BBA"/>
                </a:gs>
                <a:gs pos="0">
                  <a:srgbClr val="318581"/>
                </a:gs>
              </a:gsLst>
              <a:path path="circle">
                <a:fillToRect l="100000" t="100000"/>
              </a:path>
              <a:tileRect r="-100000" b="-100000"/>
            </a:gradFill>
            <a:ln w="38100">
              <a:solidFill>
                <a:schemeClr val="bg1"/>
              </a:solidFill>
            </a:ln>
            <a:effectLst/>
          </p:spPr>
          <p:txBody>
            <a:bodyPr wrap="none" lIns="146957" tIns="25718" rIns="146957" bIns="108000" rtlCol="0" anchor="b">
              <a:noAutofit/>
            </a:bodyPr>
            <a:lstStyle>
              <a:defPPr>
                <a:defRPr lang="en-US"/>
              </a:defPPr>
              <a:lvl1pPr algn="ctr" defTabSz="2275850" fontAlgn="base">
                <a:spcBef>
                  <a:spcPct val="0"/>
                </a:spcBef>
                <a:spcAft>
                  <a:spcPct val="0"/>
                </a:spcAft>
                <a:tabLst>
                  <a:tab pos="3701239" algn="l"/>
                </a:tabLst>
                <a:defRPr sz="60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rPr>
                <a:t>Source </a:t>
              </a:r>
              <a:br>
                <a:rPr kumimoji="0" lang="en-US" sz="1800" b="1"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rPr>
              </a:br>
              <a:r>
                <a:rPr kumimoji="0" lang="en-US" sz="1800" b="1"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rPr>
                <a:t>Environment</a:t>
              </a:r>
            </a:p>
          </p:txBody>
        </p:sp>
        <p:pic>
          <p:nvPicPr>
            <p:cNvPr id="46" name="Picture 10">
              <a:extLst>
                <a:ext uri="{FF2B5EF4-FFF2-40B4-BE49-F238E27FC236}">
                  <a16:creationId xmlns:a16="http://schemas.microsoft.com/office/drawing/2014/main" id="{F31FDFAA-6A32-771E-7761-C52AFC39BBD0}"/>
                </a:ext>
                <a:ext uri="{C183D7F6-B498-43B3-948B-1728B52AA6E4}">
                  <adec:decorative xmlns:adec="http://schemas.microsoft.com/office/drawing/2017/decorative" val="1"/>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008705" y="1866975"/>
              <a:ext cx="707900" cy="707900"/>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0E7BD527-3F25-7CC3-A9A8-9C5BCD1B6413}"/>
                </a:ext>
                <a:ext uri="{C183D7F6-B498-43B3-948B-1728B52AA6E4}">
                  <adec:decorative xmlns:adec="http://schemas.microsoft.com/office/drawing/2017/decorative" val="1"/>
                </a:ext>
              </a:extLst>
            </p:cNvPr>
            <p:cNvSpPr txBox="1"/>
            <p:nvPr/>
          </p:nvSpPr>
          <p:spPr>
            <a:xfrm>
              <a:off x="1630595" y="2036259"/>
              <a:ext cx="1346980" cy="184666"/>
            </a:xfrm>
            <a:prstGeom prst="rect">
              <a:avLst/>
            </a:prstGeom>
            <a:noFill/>
          </p:spPr>
          <p:txBody>
            <a:bodyPr wrap="square" lIns="0" tIns="0" rIns="0" bIns="0" rtlCol="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Sol001.zip</a:t>
              </a:r>
            </a:p>
          </p:txBody>
        </p:sp>
      </p:grpSp>
      <p:pic>
        <p:nvPicPr>
          <p:cNvPr id="1042" name="Graphic 1041">
            <a:extLst>
              <a:ext uri="{FF2B5EF4-FFF2-40B4-BE49-F238E27FC236}">
                <a16:creationId xmlns:a16="http://schemas.microsoft.com/office/drawing/2014/main" id="{AAF8BFB3-AE08-D9C2-B067-623322FFFCB8}"/>
              </a:ext>
              <a:ext uri="{C183D7F6-B498-43B3-948B-1728B52AA6E4}">
                <adec:decorative xmlns:adec="http://schemas.microsoft.com/office/drawing/2017/decorative" val="1"/>
              </a:ext>
            </a:extLst>
          </p:cNvPr>
          <p:cNvPicPr>
            <a:picLocks noChangeAspect="1"/>
          </p:cNvPicPr>
          <p:nvPr/>
        </p:nvPicPr>
        <p:blipFill>
          <a:blip r:embed="rId4"/>
          <a:srcRect/>
          <a:stretch/>
        </p:blipFill>
        <p:spPr>
          <a:xfrm>
            <a:off x="5628355" y="5390534"/>
            <a:ext cx="386019" cy="386019"/>
          </a:xfrm>
          <a:prstGeom prst="rect">
            <a:avLst/>
          </a:prstGeom>
        </p:spPr>
      </p:pic>
      <p:pic>
        <p:nvPicPr>
          <p:cNvPr id="1045" name="Picture 1044">
            <a:extLst>
              <a:ext uri="{FF2B5EF4-FFF2-40B4-BE49-F238E27FC236}">
                <a16:creationId xmlns:a16="http://schemas.microsoft.com/office/drawing/2014/main" id="{16DEC306-E5BD-E832-FCB9-CEDC6E3870D5}"/>
              </a:ext>
              <a:ext uri="{C183D7F6-B498-43B3-948B-1728B52AA6E4}">
                <adec:decorative xmlns:adec="http://schemas.microsoft.com/office/drawing/2017/decorative" val="1"/>
              </a:ext>
            </a:extLst>
          </p:cNvPr>
          <p:cNvPicPr>
            <a:picLocks noChangeAspect="1"/>
          </p:cNvPicPr>
          <p:nvPr/>
        </p:nvPicPr>
        <p:blipFill>
          <a:blip r:embed="rId5" cstate="screen">
            <a:extLst>
              <a:ext uri="{28A0092B-C50C-407E-A947-70E740481C1C}">
                <a14:useLocalDpi xmlns:a14="http://schemas.microsoft.com/office/drawing/2010/main"/>
              </a:ext>
            </a:extLst>
          </a:blip>
          <a:srcRect l="-8113" b="-4081"/>
          <a:stretch/>
        </p:blipFill>
        <p:spPr>
          <a:xfrm>
            <a:off x="5587918" y="4159822"/>
            <a:ext cx="466892" cy="449479"/>
          </a:xfrm>
          <a:prstGeom prst="rect">
            <a:avLst/>
          </a:prstGeom>
        </p:spPr>
      </p:pic>
      <p:sp>
        <p:nvSpPr>
          <p:cNvPr id="1046" name="TextBox 1045">
            <a:extLst>
              <a:ext uri="{FF2B5EF4-FFF2-40B4-BE49-F238E27FC236}">
                <a16:creationId xmlns:a16="http://schemas.microsoft.com/office/drawing/2014/main" id="{D1E32B9F-7C9A-3446-F383-770EA26AC376}"/>
              </a:ext>
              <a:ext uri="{C183D7F6-B498-43B3-948B-1728B52AA6E4}">
                <adec:decorative xmlns:adec="http://schemas.microsoft.com/office/drawing/2017/decorative" val="1"/>
              </a:ext>
            </a:extLst>
          </p:cNvPr>
          <p:cNvSpPr txBox="1"/>
          <p:nvPr/>
        </p:nvSpPr>
        <p:spPr>
          <a:xfrm>
            <a:off x="4863416" y="4633411"/>
            <a:ext cx="1915896" cy="553998"/>
          </a:xfrm>
          <a:prstGeom prst="rect">
            <a:avLst/>
          </a:prstGeom>
          <a:noFill/>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Segoe UI Semibold"/>
                <a:ea typeface="+mn-ea"/>
                <a:cs typeface="+mn-cs"/>
              </a:rPr>
              <a:t>Power Platform Pipelines </a:t>
            </a:r>
            <a:endParaRPr kumimoji="0" lang="en-US" sz="1765" b="1" i="0" u="none" strike="noStrike" kern="1200" cap="none" spc="0" normalizeH="0" baseline="0" noProof="0">
              <a:ln>
                <a:noFill/>
              </a:ln>
              <a:solidFill>
                <a:srgbClr val="000000"/>
              </a:solidFill>
              <a:effectLst/>
              <a:uLnTx/>
              <a:uFillTx/>
              <a:latin typeface="Segoe UI Semibold"/>
              <a:ea typeface="+mn-ea"/>
              <a:cs typeface="+mn-cs"/>
            </a:endParaRPr>
          </a:p>
        </p:txBody>
      </p:sp>
      <p:sp>
        <p:nvSpPr>
          <p:cNvPr id="1050" name="TextBox 1049">
            <a:extLst>
              <a:ext uri="{FF2B5EF4-FFF2-40B4-BE49-F238E27FC236}">
                <a16:creationId xmlns:a16="http://schemas.microsoft.com/office/drawing/2014/main" id="{5CB57E9D-7580-BDCD-46CC-B0A3F199F08B}"/>
              </a:ext>
              <a:ext uri="{C183D7F6-B498-43B3-948B-1728B52AA6E4}">
                <adec:decorative xmlns:adec="http://schemas.microsoft.com/office/drawing/2017/decorative" val="1"/>
              </a:ext>
            </a:extLst>
          </p:cNvPr>
          <p:cNvSpPr txBox="1">
            <a:spLocks/>
          </p:cNvSpPr>
          <p:nvPr/>
        </p:nvSpPr>
        <p:spPr>
          <a:xfrm>
            <a:off x="4863416" y="5849132"/>
            <a:ext cx="1915896" cy="336781"/>
          </a:xfrm>
          <a:prstGeom prst="roundRect">
            <a:avLst>
              <a:gd name="adj" fmla="val 35587"/>
            </a:avLst>
          </a:prstGeom>
          <a:gradFill flip="none" rotWithShape="1">
            <a:gsLst>
              <a:gs pos="80000">
                <a:srgbClr val="0A6BBA"/>
              </a:gs>
              <a:gs pos="0">
                <a:srgbClr val="AC35AF"/>
              </a:gs>
            </a:gsLst>
            <a:path path="circle">
              <a:fillToRect l="100000" t="100000"/>
            </a:path>
            <a:tileRect r="-100000" b="-100000"/>
          </a:gradFill>
          <a:effectLst/>
        </p:spPr>
        <p:txBody>
          <a:bodyPr wrap="square" lIns="146957" tIns="25718" rIns="146957" bIns="27432" rtlCol="0">
            <a:spAutoFit/>
          </a:bodyPr>
          <a:lstStyle>
            <a:defPPr>
              <a:defRPr lang="en-US"/>
            </a:defPPr>
            <a:lvl1pPr algn="ctr" defTabSz="2275850" fontAlgn="base">
              <a:spcBef>
                <a:spcPct val="0"/>
              </a:spcBef>
              <a:spcAft>
                <a:spcPct val="0"/>
              </a:spcAft>
              <a:tabLst>
                <a:tab pos="3701239" algn="l"/>
              </a:tabLst>
              <a:defRPr sz="60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2275850" rtl="0" eaLnBrk="1" fontAlgn="base" latinLnBrk="0" hangingPunct="1">
              <a:lnSpc>
                <a:spcPct val="100000"/>
              </a:lnSpc>
              <a:spcBef>
                <a:spcPct val="0"/>
              </a:spcBef>
              <a:spcAft>
                <a:spcPct val="0"/>
              </a:spcAft>
              <a:buClrTx/>
              <a:buSzTx/>
              <a:buFontTx/>
              <a:buNone/>
              <a:tabLst>
                <a:tab pos="3701239" algn="l"/>
              </a:tabLst>
              <a:defRPr/>
            </a:pPr>
            <a:r>
              <a:rPr kumimoji="0" lang="en-US" sz="1400" b="1"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rPr>
              <a:t>Copilot Studio Kit</a:t>
            </a:r>
          </a:p>
        </p:txBody>
      </p:sp>
      <p:pic>
        <p:nvPicPr>
          <p:cNvPr id="1060" name="Picture 2">
            <a:extLst>
              <a:ext uri="{FF2B5EF4-FFF2-40B4-BE49-F238E27FC236}">
                <a16:creationId xmlns:a16="http://schemas.microsoft.com/office/drawing/2014/main" id="{C305FBEB-5A54-3DA8-BA91-DA8D80A0BDFF}"/>
              </a:ext>
              <a:ext uri="{C183D7F6-B498-43B3-948B-1728B52AA6E4}">
                <adec:decorative xmlns:adec="http://schemas.microsoft.com/office/drawing/2017/decorative" val="1"/>
              </a:ext>
            </a:extLst>
          </p:cNvPr>
          <p:cNvPicPr>
            <a:picLocks noChangeAspect="1" noChangeArrowheads="1"/>
          </p:cNvPicPr>
          <p:nvPr/>
        </p:nvPicPr>
        <p:blipFill rotWithShape="1">
          <a:blip r:embed="rId6" cstate="screen">
            <a:extLst>
              <a:ext uri="{28A0092B-C50C-407E-A947-70E740481C1C}">
                <a14:useLocalDpi xmlns:a14="http://schemas.microsoft.com/office/drawing/2010/main"/>
              </a:ext>
            </a:extLst>
          </a:blip>
          <a:srcRect/>
          <a:stretch/>
        </p:blipFill>
        <p:spPr bwMode="auto">
          <a:xfrm>
            <a:off x="4375440" y="1752188"/>
            <a:ext cx="580868" cy="485635"/>
          </a:xfrm>
          <a:prstGeom prst="rect">
            <a:avLst/>
          </a:prstGeom>
          <a:noFill/>
          <a:extLst>
            <a:ext uri="{909E8E84-426E-40DD-AFC4-6F175D3DCCD1}">
              <a14:hiddenFill xmlns:a14="http://schemas.microsoft.com/office/drawing/2010/main">
                <a:solidFill>
                  <a:srgbClr val="FFFFFF"/>
                </a:solidFill>
              </a14:hiddenFill>
            </a:ext>
          </a:extLst>
        </p:spPr>
      </p:pic>
      <p:grpSp>
        <p:nvGrpSpPr>
          <p:cNvPr id="1061" name="Group 1060">
            <a:extLst>
              <a:ext uri="{FF2B5EF4-FFF2-40B4-BE49-F238E27FC236}">
                <a16:creationId xmlns:a16="http://schemas.microsoft.com/office/drawing/2014/main" id="{0F42BB78-F4E7-D64F-9688-C4E0597355D6}"/>
              </a:ext>
              <a:ext uri="{C183D7F6-B498-43B3-948B-1728B52AA6E4}">
                <adec:decorative xmlns:adec="http://schemas.microsoft.com/office/drawing/2017/decorative" val="1"/>
              </a:ext>
            </a:extLst>
          </p:cNvPr>
          <p:cNvGrpSpPr/>
          <p:nvPr/>
        </p:nvGrpSpPr>
        <p:grpSpPr>
          <a:xfrm>
            <a:off x="5781185" y="1721489"/>
            <a:ext cx="629630" cy="547032"/>
            <a:chOff x="5706169" y="2613831"/>
            <a:chExt cx="921841" cy="800910"/>
          </a:xfrm>
        </p:grpSpPr>
        <p:pic>
          <p:nvPicPr>
            <p:cNvPr id="1062" name="Graphic 1061">
              <a:extLst>
                <a:ext uri="{FF2B5EF4-FFF2-40B4-BE49-F238E27FC236}">
                  <a16:creationId xmlns:a16="http://schemas.microsoft.com/office/drawing/2014/main" id="{4FAEE5BE-1995-457A-49FC-8E0CE8E138C9}"/>
                </a:ext>
                <a:ext uri="{C183D7F6-B498-43B3-948B-1728B52AA6E4}">
                  <adec:decorative xmlns:adec="http://schemas.microsoft.com/office/drawing/2017/decorative" val="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706169" y="2613831"/>
              <a:ext cx="724298" cy="724298"/>
            </a:xfrm>
            <a:prstGeom prst="rect">
              <a:avLst/>
            </a:prstGeom>
          </p:spPr>
        </p:pic>
        <p:pic>
          <p:nvPicPr>
            <p:cNvPr id="1063" name="Picture 4">
              <a:extLst>
                <a:ext uri="{FF2B5EF4-FFF2-40B4-BE49-F238E27FC236}">
                  <a16:creationId xmlns:a16="http://schemas.microsoft.com/office/drawing/2014/main" id="{D6CD9D99-D919-0F4C-58E3-75925283F101}"/>
                </a:ext>
                <a:ext uri="{C183D7F6-B498-43B3-948B-1728B52AA6E4}">
                  <adec:decorative xmlns:adec="http://schemas.microsoft.com/office/drawing/2017/decorative" val="1"/>
                </a:ext>
              </a:extLst>
            </p:cNvPr>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6163370" y="2950101"/>
              <a:ext cx="464640" cy="464640"/>
            </a:xfrm>
            <a:prstGeom prst="rect">
              <a:avLst/>
            </a:prstGeom>
            <a:noFill/>
            <a:extLst>
              <a:ext uri="{909E8E84-426E-40DD-AFC4-6F175D3DCCD1}">
                <a14:hiddenFill xmlns:a14="http://schemas.microsoft.com/office/drawing/2010/main">
                  <a:solidFill>
                    <a:srgbClr val="FFFFFF"/>
                  </a:solidFill>
                </a14:hiddenFill>
              </a:ext>
            </a:extLst>
          </p:spPr>
        </p:pic>
      </p:grpSp>
      <p:sp>
        <p:nvSpPr>
          <p:cNvPr id="1064" name="TextBox 1063">
            <a:extLst>
              <a:ext uri="{FF2B5EF4-FFF2-40B4-BE49-F238E27FC236}">
                <a16:creationId xmlns:a16="http://schemas.microsoft.com/office/drawing/2014/main" id="{3DD48F3D-41A6-E85B-93CD-921CE731C540}"/>
              </a:ext>
              <a:ext uri="{C183D7F6-B498-43B3-948B-1728B52AA6E4}">
                <adec:decorative xmlns:adec="http://schemas.microsoft.com/office/drawing/2017/decorative" val="1"/>
              </a:ext>
            </a:extLst>
          </p:cNvPr>
          <p:cNvSpPr txBox="1"/>
          <p:nvPr/>
        </p:nvSpPr>
        <p:spPr>
          <a:xfrm>
            <a:off x="3365355" y="2437577"/>
            <a:ext cx="2590432" cy="146963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300"/>
              </a:spcAft>
              <a:buClr>
                <a:srgbClr val="0078D4"/>
              </a:buClr>
              <a:buSzPct val="130000"/>
              <a:buFontTx/>
              <a:buNone/>
              <a:tabLst/>
              <a:defRPr/>
            </a:pPr>
            <a:r>
              <a:rPr kumimoji="0" lang="en-US" sz="1400" b="1" i="0" u="none" strike="noStrike" kern="1200" cap="none" spc="0" normalizeH="0" baseline="0" noProof="0">
                <a:ln>
                  <a:noFill/>
                </a:ln>
                <a:solidFill>
                  <a:srgbClr val="000000"/>
                </a:solidFill>
                <a:effectLst/>
                <a:uLnTx/>
                <a:uFillTx/>
                <a:latin typeface="Segoe UI Semibold"/>
                <a:ea typeface="+mn-ea"/>
                <a:cs typeface="+mn-cs"/>
              </a:rPr>
              <a:t>When the pipeline runs</a:t>
            </a:r>
          </a:p>
          <a:p>
            <a:pPr marL="180000" marR="0" lvl="0" indent="-180000" algn="l" defTabSz="914367" rtl="0" eaLnBrk="1" fontAlgn="auto" latinLnBrk="0" hangingPunct="1">
              <a:lnSpc>
                <a:spcPct val="100000"/>
              </a:lnSpc>
              <a:spcBef>
                <a:spcPts val="0"/>
              </a:spcBef>
              <a:spcAft>
                <a:spcPts val="300"/>
              </a:spcAft>
              <a:buClr>
                <a:srgbClr val="0078D4"/>
              </a:buClr>
              <a:buSzPct val="130000"/>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Puts the pipeline on hold </a:t>
            </a:r>
            <a:r>
              <a:rPr kumimoji="0" lang="en-US" sz="1200" b="0" i="1" u="none" strike="noStrike" kern="1200" cap="none" spc="0" normalizeH="0" baseline="0" noProof="0">
                <a:ln>
                  <a:noFill/>
                </a:ln>
                <a:solidFill>
                  <a:srgbClr val="000000"/>
                </a:solidFill>
                <a:effectLst/>
                <a:uLnTx/>
                <a:uFillTx/>
                <a:latin typeface="Segoe UI"/>
                <a:ea typeface="+mn-ea"/>
                <a:cs typeface="+mn-cs"/>
              </a:rPr>
              <a:t>(</a:t>
            </a:r>
            <a:r>
              <a:rPr kumimoji="0" lang="en-US" sz="1200" b="0" i="1" u="none" strike="noStrike" kern="1200" cap="none" spc="0" normalizeH="0" baseline="0" noProof="0" err="1">
                <a:ln>
                  <a:noFill/>
                </a:ln>
                <a:solidFill>
                  <a:srgbClr val="000000"/>
                </a:solidFill>
                <a:effectLst/>
                <a:uLnTx/>
                <a:uFillTx/>
                <a:latin typeface="Segoe UI"/>
                <a:ea typeface="+mn-ea"/>
                <a:cs typeface="+mn-cs"/>
              </a:rPr>
              <a:t>OnDeploymentRequested</a:t>
            </a:r>
            <a:r>
              <a:rPr kumimoji="0" lang="en-US" sz="1200" b="0" i="1" u="none" strike="noStrike" kern="1200" cap="none" spc="0" normalizeH="0" baseline="0" noProof="0">
                <a:ln>
                  <a:noFill/>
                </a:ln>
                <a:solidFill>
                  <a:srgbClr val="000000"/>
                </a:solidFill>
                <a:effectLst/>
                <a:uLnTx/>
                <a:uFillTx/>
                <a:latin typeface="Segoe UI"/>
                <a:ea typeface="+mn-ea"/>
                <a:cs typeface="+mn-cs"/>
              </a:rPr>
              <a:t>)</a:t>
            </a:r>
          </a:p>
          <a:p>
            <a:pPr marL="180000" marR="0" lvl="0" indent="-180000" algn="l" defTabSz="914367" rtl="0" eaLnBrk="1" fontAlgn="auto" latinLnBrk="0" hangingPunct="1">
              <a:lnSpc>
                <a:spcPct val="100000"/>
              </a:lnSpc>
              <a:spcBef>
                <a:spcPts val="0"/>
              </a:spcBef>
              <a:spcAft>
                <a:spcPts val="300"/>
              </a:spcAft>
              <a:buClr>
                <a:srgbClr val="0078D4"/>
              </a:buClr>
              <a:buSzPct val="130000"/>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Creates and runs test sets (</a:t>
            </a:r>
            <a:r>
              <a:rPr kumimoji="0" lang="en-US" sz="1200" b="0" i="1" u="none" strike="noStrike" kern="1200" cap="none" spc="0" normalizeH="0" baseline="0" noProof="0" err="1">
                <a:ln>
                  <a:noFill/>
                </a:ln>
                <a:solidFill>
                  <a:srgbClr val="000000"/>
                </a:solidFill>
                <a:effectLst/>
                <a:uLnTx/>
                <a:uFillTx/>
                <a:latin typeface="Segoe UI"/>
                <a:ea typeface="+mn-ea"/>
                <a:cs typeface="+mn-cs"/>
              </a:rPr>
              <a:t>cat_RunCopilotTests</a:t>
            </a:r>
            <a:r>
              <a:rPr kumimoji="0" lang="en-US" sz="1200" b="0" i="0" u="none" strike="noStrike" kern="1200" cap="none" spc="0" normalizeH="0" baseline="0" noProof="0">
                <a:ln>
                  <a:noFill/>
                </a:ln>
                <a:solidFill>
                  <a:srgbClr val="000000"/>
                </a:solidFill>
                <a:effectLst/>
                <a:uLnTx/>
                <a:uFillTx/>
                <a:latin typeface="Segoe UI"/>
                <a:ea typeface="+mn-ea"/>
                <a:cs typeface="+mn-cs"/>
              </a:rPr>
              <a:t>)</a:t>
            </a:r>
          </a:p>
          <a:p>
            <a:pPr marL="180000" marR="0" lvl="0" indent="-180000" algn="l" defTabSz="914367" rtl="0" eaLnBrk="1" fontAlgn="auto" latinLnBrk="0" hangingPunct="1">
              <a:lnSpc>
                <a:spcPct val="100000"/>
              </a:lnSpc>
              <a:spcBef>
                <a:spcPts val="0"/>
              </a:spcBef>
              <a:spcAft>
                <a:spcPts val="300"/>
              </a:spcAft>
              <a:buClr>
                <a:srgbClr val="0078D4"/>
              </a:buClr>
              <a:buSzPct val="130000"/>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Save the test and the pipeline stage references in a </a:t>
            </a:r>
            <a:r>
              <a:rPr kumimoji="0" lang="en-US" sz="1200" b="0" i="0" u="none" strike="noStrike" kern="1200" cap="none" spc="0" normalizeH="0" baseline="0" noProof="0">
                <a:ln>
                  <a:noFill/>
                </a:ln>
                <a:solidFill>
                  <a:srgbClr val="0078D4"/>
                </a:solidFill>
                <a:effectLst/>
                <a:uLnTx/>
                <a:uFillTx/>
                <a:latin typeface="Segoe UI"/>
                <a:ea typeface="+mn-ea"/>
                <a:cs typeface="+mn-cs"/>
              </a:rPr>
              <a:t>Dataverse Table</a:t>
            </a:r>
          </a:p>
        </p:txBody>
      </p:sp>
      <p:sp>
        <p:nvSpPr>
          <p:cNvPr id="1065" name="Arrow: Bent 36">
            <a:extLst>
              <a:ext uri="{FF2B5EF4-FFF2-40B4-BE49-F238E27FC236}">
                <a16:creationId xmlns:a16="http://schemas.microsoft.com/office/drawing/2014/main" id="{E5A78015-64ED-E0C2-1E56-EAB1B8227556}"/>
              </a:ext>
              <a:ext uri="{C183D7F6-B498-43B3-948B-1728B52AA6E4}">
                <adec:decorative xmlns:adec="http://schemas.microsoft.com/office/drawing/2017/decorative" val="1"/>
              </a:ext>
            </a:extLst>
          </p:cNvPr>
          <p:cNvSpPr/>
          <p:nvPr/>
        </p:nvSpPr>
        <p:spPr bwMode="auto">
          <a:xfrm rot="16200000">
            <a:off x="2333761" y="2621984"/>
            <a:ext cx="1865750" cy="3193569"/>
          </a:xfrm>
          <a:prstGeom prst="bentArrow">
            <a:avLst>
              <a:gd name="adj1" fmla="val 27168"/>
              <a:gd name="adj2" fmla="val 21015"/>
              <a:gd name="adj3" fmla="val 0"/>
              <a:gd name="adj4" fmla="val 43750"/>
            </a:avLst>
          </a:prstGeom>
          <a:gradFill flip="none" rotWithShape="1">
            <a:gsLst>
              <a:gs pos="0">
                <a:srgbClr val="5C4FB4"/>
              </a:gs>
              <a:gs pos="48000">
                <a:srgbClr val="1975A5"/>
              </a:gs>
              <a:gs pos="100000">
                <a:srgbClr val="318581"/>
              </a:gs>
            </a:gsLst>
            <a:path path="circle">
              <a:fillToRect l="100000" t="100000"/>
            </a:path>
            <a:tileRect r="-100000" b="-100000"/>
          </a:gradFill>
          <a:effectLst/>
        </p:spPr>
        <p:txBody>
          <a:bodyPr wrap="square" lIns="146957" tIns="25718" rIns="146957" bIns="27432" rtlCol="0">
            <a:noAutofit/>
          </a:bodyPr>
          <a:lstStyle/>
          <a:p>
            <a:pPr marL="180000" marR="0" lvl="0" indent="-180000" algn="ctr" defTabSz="2275850" rtl="0" eaLnBrk="1" fontAlgn="base" latinLnBrk="0" hangingPunct="1">
              <a:lnSpc>
                <a:spcPct val="100000"/>
              </a:lnSpc>
              <a:spcBef>
                <a:spcPts val="300"/>
              </a:spcBef>
              <a:spcAft>
                <a:spcPct val="0"/>
              </a:spcAft>
              <a:buClrTx/>
              <a:buSzTx/>
              <a:buFontTx/>
              <a:buNone/>
              <a:tabLst>
                <a:tab pos="3701239" algn="l"/>
              </a:tabLst>
              <a:defRPr/>
            </a:pPr>
            <a:endParaRPr kumimoji="0" lang="en-US" sz="1600" b="1" i="0" u="none" strike="noStrike" kern="1200" cap="none" spc="0" normalizeH="0" baseline="0" noProof="0" err="1">
              <a:ln w="3175">
                <a:noFill/>
              </a:ln>
              <a:solidFill>
                <a:srgbClr val="FFFFFF"/>
              </a:solidFill>
              <a:effectLst/>
              <a:uLnTx/>
              <a:uFillTx/>
              <a:latin typeface="Segoe UI Semibold"/>
              <a:ea typeface="+mn-ea"/>
              <a:cs typeface="Segoe UI" pitchFamily="34" charset="0"/>
            </a:endParaRPr>
          </a:p>
        </p:txBody>
      </p:sp>
      <p:grpSp>
        <p:nvGrpSpPr>
          <p:cNvPr id="1066" name="Group 1065">
            <a:extLst>
              <a:ext uri="{FF2B5EF4-FFF2-40B4-BE49-F238E27FC236}">
                <a16:creationId xmlns:a16="http://schemas.microsoft.com/office/drawing/2014/main" id="{D9032361-9419-8850-5523-64494F8420F3}"/>
              </a:ext>
              <a:ext uri="{C183D7F6-B498-43B3-948B-1728B52AA6E4}">
                <adec:decorative xmlns:adec="http://schemas.microsoft.com/office/drawing/2017/decorative" val="1"/>
              </a:ext>
            </a:extLst>
          </p:cNvPr>
          <p:cNvGrpSpPr/>
          <p:nvPr/>
        </p:nvGrpSpPr>
        <p:grpSpPr>
          <a:xfrm>
            <a:off x="3572248" y="4259413"/>
            <a:ext cx="1133328" cy="1133328"/>
            <a:chOff x="215718" y="3497797"/>
            <a:chExt cx="1133328" cy="1133328"/>
          </a:xfrm>
        </p:grpSpPr>
        <p:pic>
          <p:nvPicPr>
            <p:cNvPr id="1067" name="Picture 10">
              <a:extLst>
                <a:ext uri="{FF2B5EF4-FFF2-40B4-BE49-F238E27FC236}">
                  <a16:creationId xmlns:a16="http://schemas.microsoft.com/office/drawing/2014/main" id="{97AFC100-58EA-3018-346C-7620BE957180}"/>
                </a:ext>
                <a:ext uri="{C183D7F6-B498-43B3-948B-1728B52AA6E4}">
                  <adec:decorative xmlns:adec="http://schemas.microsoft.com/office/drawing/2017/decorative" val="1"/>
                </a:ext>
              </a:extLst>
            </p:cNvPr>
            <p:cNvPicPr>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215718" y="3497797"/>
              <a:ext cx="1133328" cy="1133328"/>
            </a:xfrm>
            <a:prstGeom prst="rect">
              <a:avLst/>
            </a:prstGeom>
            <a:noFill/>
            <a:extLst>
              <a:ext uri="{909E8E84-426E-40DD-AFC4-6F175D3DCCD1}">
                <a14:hiddenFill xmlns:a14="http://schemas.microsoft.com/office/drawing/2010/main">
                  <a:solidFill>
                    <a:srgbClr val="FFFFFF"/>
                  </a:solidFill>
                </a14:hiddenFill>
              </a:ext>
            </a:extLst>
          </p:spPr>
        </p:pic>
        <p:sp>
          <p:nvSpPr>
            <p:cNvPr id="1068" name="TextBox 1067">
              <a:extLst>
                <a:ext uri="{FF2B5EF4-FFF2-40B4-BE49-F238E27FC236}">
                  <a16:creationId xmlns:a16="http://schemas.microsoft.com/office/drawing/2014/main" id="{C7B7987B-77FA-BCD3-2B0A-83CD17F74F63}"/>
                </a:ext>
                <a:ext uri="{C183D7F6-B498-43B3-948B-1728B52AA6E4}">
                  <adec:decorative xmlns:adec="http://schemas.microsoft.com/office/drawing/2017/decorative" val="1"/>
                </a:ext>
              </a:extLst>
            </p:cNvPr>
            <p:cNvSpPr txBox="1"/>
            <p:nvPr/>
          </p:nvSpPr>
          <p:spPr>
            <a:xfrm>
              <a:off x="387661" y="4108409"/>
              <a:ext cx="789442" cy="184666"/>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mn-cs"/>
                </a:rPr>
                <a:t>Sol001.zip</a:t>
              </a:r>
            </a:p>
          </p:txBody>
        </p:sp>
      </p:grpSp>
      <p:pic>
        <p:nvPicPr>
          <p:cNvPr id="1069" name="Picture 2">
            <a:extLst>
              <a:ext uri="{FF2B5EF4-FFF2-40B4-BE49-F238E27FC236}">
                <a16:creationId xmlns:a16="http://schemas.microsoft.com/office/drawing/2014/main" id="{44189FCC-D5FC-C2A2-1DDF-504D81A00399}"/>
              </a:ext>
              <a:ext uri="{C183D7F6-B498-43B3-948B-1728B52AA6E4}">
                <adec:decorative xmlns:adec="http://schemas.microsoft.com/office/drawing/2017/decorative" val="1"/>
              </a:ext>
            </a:extLst>
          </p:cNvPr>
          <p:cNvPicPr>
            <a:picLocks noChangeAspect="1" noChangeArrowheads="1"/>
          </p:cNvPicPr>
          <p:nvPr/>
        </p:nvPicPr>
        <p:blipFill rotWithShape="1">
          <a:blip r:embed="rId6" cstate="screen">
            <a:extLst>
              <a:ext uri="{28A0092B-C50C-407E-A947-70E740481C1C}">
                <a14:useLocalDpi xmlns:a14="http://schemas.microsoft.com/office/drawing/2010/main"/>
              </a:ext>
            </a:extLst>
          </a:blip>
          <a:srcRect/>
          <a:stretch/>
        </p:blipFill>
        <p:spPr bwMode="auto">
          <a:xfrm>
            <a:off x="7235692" y="1752188"/>
            <a:ext cx="580868" cy="485635"/>
          </a:xfrm>
          <a:prstGeom prst="rect">
            <a:avLst/>
          </a:prstGeom>
          <a:noFill/>
          <a:extLst>
            <a:ext uri="{909E8E84-426E-40DD-AFC4-6F175D3DCCD1}">
              <a14:hiddenFill xmlns:a14="http://schemas.microsoft.com/office/drawing/2010/main">
                <a:solidFill>
                  <a:srgbClr val="FFFFFF"/>
                </a:solidFill>
              </a14:hiddenFill>
            </a:ext>
          </a:extLst>
        </p:spPr>
      </p:pic>
      <p:sp>
        <p:nvSpPr>
          <p:cNvPr id="1070" name="TextBox 1069">
            <a:extLst>
              <a:ext uri="{FF2B5EF4-FFF2-40B4-BE49-F238E27FC236}">
                <a16:creationId xmlns:a16="http://schemas.microsoft.com/office/drawing/2014/main" id="{4E6E53DA-1705-CBAA-13DE-BFF3C482D4EC}"/>
              </a:ext>
              <a:ext uri="{C183D7F6-B498-43B3-948B-1728B52AA6E4}">
                <adec:decorative xmlns:adec="http://schemas.microsoft.com/office/drawing/2017/decorative" val="1"/>
              </a:ext>
            </a:extLst>
          </p:cNvPr>
          <p:cNvSpPr txBox="1"/>
          <p:nvPr/>
        </p:nvSpPr>
        <p:spPr>
          <a:xfrm>
            <a:off x="6225607" y="2437577"/>
            <a:ext cx="2590432" cy="1438855"/>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300"/>
              </a:spcAft>
              <a:buClr>
                <a:srgbClr val="0078D4"/>
              </a:buClr>
              <a:buSzPct val="130000"/>
              <a:buFontTx/>
              <a:buNone/>
              <a:tabLst/>
              <a:defRPr/>
            </a:pPr>
            <a:r>
              <a:rPr kumimoji="0" lang="en-US" sz="1400" b="1" i="0" u="none" strike="noStrike" kern="1200" cap="none" spc="0" normalizeH="0" baseline="0" noProof="0">
                <a:ln>
                  <a:noFill/>
                </a:ln>
                <a:solidFill>
                  <a:srgbClr val="000000"/>
                </a:solidFill>
                <a:effectLst/>
                <a:uLnTx/>
                <a:uFillTx/>
                <a:latin typeface="Segoe UI Semibold"/>
                <a:ea typeface="+mn-ea"/>
                <a:cs typeface="+mn-cs"/>
              </a:rPr>
              <a:t>When all tests are completed</a:t>
            </a:r>
          </a:p>
          <a:p>
            <a:pPr marL="180000" marR="0" lvl="0" indent="-180000" algn="l" defTabSz="914367" rtl="0" eaLnBrk="1" fontAlgn="auto" latinLnBrk="0" hangingPunct="1">
              <a:lnSpc>
                <a:spcPct val="100000"/>
              </a:lnSpc>
              <a:spcBef>
                <a:spcPts val="0"/>
              </a:spcBef>
              <a:spcAft>
                <a:spcPts val="300"/>
              </a:spcAft>
              <a:buClr>
                <a:srgbClr val="0078D4"/>
              </a:buClr>
              <a:buSzPct val="130000"/>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Gets the pipeline stage references in the </a:t>
            </a:r>
            <a:r>
              <a:rPr kumimoji="0" lang="en-US" sz="1200" b="0" i="0" u="none" strike="noStrike" kern="1200" cap="none" spc="0" normalizeH="0" baseline="0" noProof="0">
                <a:ln>
                  <a:noFill/>
                </a:ln>
                <a:solidFill>
                  <a:srgbClr val="0078D4"/>
                </a:solidFill>
                <a:effectLst/>
                <a:uLnTx/>
                <a:uFillTx/>
                <a:latin typeface="Segoe UI"/>
                <a:ea typeface="+mn-ea"/>
                <a:cs typeface="+mn-cs"/>
              </a:rPr>
              <a:t>Dataverse Table</a:t>
            </a:r>
          </a:p>
          <a:p>
            <a:pPr marL="180000" marR="0" lvl="0" indent="-180000" algn="l" defTabSz="914367" rtl="0" eaLnBrk="1" fontAlgn="auto" latinLnBrk="0" hangingPunct="1">
              <a:lnSpc>
                <a:spcPct val="100000"/>
              </a:lnSpc>
              <a:spcBef>
                <a:spcPts val="0"/>
              </a:spcBef>
              <a:spcAft>
                <a:spcPts val="300"/>
              </a:spcAft>
              <a:buClr>
                <a:srgbClr val="0078D4"/>
              </a:buClr>
              <a:buSzPct val="130000"/>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If all tests succeed, completes the pipeline </a:t>
            </a:r>
            <a:r>
              <a:rPr kumimoji="0" lang="en-US" sz="1200" b="0" i="1" u="none" strike="noStrike" kern="1200" cap="none" spc="0" normalizeH="0" baseline="0" noProof="0">
                <a:ln>
                  <a:noFill/>
                </a:ln>
                <a:solidFill>
                  <a:srgbClr val="000000"/>
                </a:solidFill>
                <a:effectLst/>
                <a:uLnTx/>
                <a:uFillTx/>
                <a:latin typeface="Segoe UI"/>
                <a:ea typeface="+mn-ea"/>
                <a:cs typeface="+mn-cs"/>
              </a:rPr>
              <a:t>(</a:t>
            </a:r>
            <a:r>
              <a:rPr kumimoji="0" lang="en-US" sz="1200" b="0" i="1" u="none" strike="noStrike" kern="1200" cap="none" spc="0" normalizeH="0" baseline="0" noProof="0" err="1">
                <a:ln>
                  <a:noFill/>
                </a:ln>
                <a:solidFill>
                  <a:srgbClr val="000000"/>
                </a:solidFill>
                <a:effectLst/>
                <a:uLnTx/>
                <a:uFillTx/>
                <a:latin typeface="Segoe UI"/>
                <a:ea typeface="+mn-ea"/>
                <a:cs typeface="+mn-cs"/>
              </a:rPr>
              <a:t>UpdatePreExportStepStatus</a:t>
            </a:r>
            <a:r>
              <a:rPr kumimoji="0" lang="en-US" sz="1200" b="0" i="1" u="none" strike="noStrike" kern="1200" cap="none" spc="0" normalizeH="0" baseline="0" noProof="0">
                <a:ln>
                  <a:noFill/>
                </a:ln>
                <a:solidFill>
                  <a:srgbClr val="000000"/>
                </a:solidFill>
                <a:effectLst/>
                <a:uLnTx/>
                <a:uFillTx/>
                <a:latin typeface="Segoe UI"/>
                <a:ea typeface="+mn-ea"/>
                <a:cs typeface="+mn-cs"/>
              </a:rPr>
              <a:t>)</a:t>
            </a:r>
          </a:p>
          <a:p>
            <a:pPr marL="180000" marR="0" lvl="0" indent="-180000" algn="l" defTabSz="914367" rtl="0" eaLnBrk="1" fontAlgn="auto" latinLnBrk="0" hangingPunct="1">
              <a:lnSpc>
                <a:spcPct val="100000"/>
              </a:lnSpc>
              <a:spcBef>
                <a:spcPts val="0"/>
              </a:spcBef>
              <a:spcAft>
                <a:spcPts val="300"/>
              </a:spcAft>
              <a:buClr>
                <a:srgbClr val="0078D4"/>
              </a:buClr>
              <a:buSzPct val="130000"/>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If not, stops the pipeline</a:t>
            </a: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grpSp>
        <p:nvGrpSpPr>
          <p:cNvPr id="1071" name="Group 1070">
            <a:extLst>
              <a:ext uri="{FF2B5EF4-FFF2-40B4-BE49-F238E27FC236}">
                <a16:creationId xmlns:a16="http://schemas.microsoft.com/office/drawing/2014/main" id="{C5F8AAB8-3F13-02D3-1F3D-314CE7657457}"/>
              </a:ext>
              <a:ext uri="{C183D7F6-B498-43B3-948B-1728B52AA6E4}">
                <adec:decorative xmlns:adec="http://schemas.microsoft.com/office/drawing/2017/decorative" val="1"/>
              </a:ext>
            </a:extLst>
          </p:cNvPr>
          <p:cNvGrpSpPr/>
          <p:nvPr/>
        </p:nvGrpSpPr>
        <p:grpSpPr>
          <a:xfrm>
            <a:off x="6877869" y="4259413"/>
            <a:ext cx="1133328" cy="1133328"/>
            <a:chOff x="215718" y="3497797"/>
            <a:chExt cx="1133328" cy="1133328"/>
          </a:xfrm>
        </p:grpSpPr>
        <p:pic>
          <p:nvPicPr>
            <p:cNvPr id="1072" name="Picture 10">
              <a:extLst>
                <a:ext uri="{FF2B5EF4-FFF2-40B4-BE49-F238E27FC236}">
                  <a16:creationId xmlns:a16="http://schemas.microsoft.com/office/drawing/2014/main" id="{3BF50FDA-4E29-0DAB-1653-516AC71C608B}"/>
                </a:ext>
                <a:ext uri="{C183D7F6-B498-43B3-948B-1728B52AA6E4}">
                  <adec:decorative xmlns:adec="http://schemas.microsoft.com/office/drawing/2017/decorative" val="1"/>
                </a:ext>
              </a:extLst>
            </p:cNvPr>
            <p:cNvPicPr>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215718" y="3497797"/>
              <a:ext cx="1133328" cy="1133328"/>
            </a:xfrm>
            <a:prstGeom prst="rect">
              <a:avLst/>
            </a:prstGeom>
            <a:noFill/>
            <a:extLst>
              <a:ext uri="{909E8E84-426E-40DD-AFC4-6F175D3DCCD1}">
                <a14:hiddenFill xmlns:a14="http://schemas.microsoft.com/office/drawing/2010/main">
                  <a:solidFill>
                    <a:srgbClr val="FFFFFF"/>
                  </a:solidFill>
                </a14:hiddenFill>
              </a:ext>
            </a:extLst>
          </p:spPr>
        </p:pic>
        <p:sp>
          <p:nvSpPr>
            <p:cNvPr id="1073" name="TextBox 1072">
              <a:extLst>
                <a:ext uri="{FF2B5EF4-FFF2-40B4-BE49-F238E27FC236}">
                  <a16:creationId xmlns:a16="http://schemas.microsoft.com/office/drawing/2014/main" id="{D910D820-7B60-032B-3BD7-CECFA20ADA2D}"/>
                </a:ext>
                <a:ext uri="{C183D7F6-B498-43B3-948B-1728B52AA6E4}">
                  <adec:decorative xmlns:adec="http://schemas.microsoft.com/office/drawing/2017/decorative" val="1"/>
                </a:ext>
              </a:extLst>
            </p:cNvPr>
            <p:cNvSpPr txBox="1"/>
            <p:nvPr/>
          </p:nvSpPr>
          <p:spPr>
            <a:xfrm>
              <a:off x="387661" y="4108409"/>
              <a:ext cx="789442" cy="184666"/>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mn-cs"/>
                </a:rPr>
                <a:t>Sol001.zip</a:t>
              </a:r>
            </a:p>
          </p:txBody>
        </p:sp>
      </p:grpSp>
    </p:spTree>
    <p:extLst>
      <p:ext uri="{BB962C8B-B14F-4D97-AF65-F5344CB8AC3E}">
        <p14:creationId xmlns:p14="http://schemas.microsoft.com/office/powerpoint/2010/main" val="172729542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C669C6-503A-3FAF-AFFD-765FF3E8B49B}"/>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527B5D06-1CCC-D28F-BF33-3F605A7A1A6D}"/>
              </a:ext>
            </a:extLst>
          </p:cNvPr>
          <p:cNvSpPr>
            <a:spLocks noGrp="1"/>
          </p:cNvSpPr>
          <p:nvPr>
            <p:ph type="body" sz="quarter" idx="11"/>
          </p:nvPr>
        </p:nvSpPr>
        <p:spPr/>
        <p:txBody>
          <a:bodyPr/>
          <a:lstStyle/>
          <a:p>
            <a:r>
              <a:rPr lang="en-US"/>
              <a:t>Test strategy</a:t>
            </a:r>
          </a:p>
        </p:txBody>
      </p:sp>
      <p:sp>
        <p:nvSpPr>
          <p:cNvPr id="3" name="Text Placeholder 2">
            <a:extLst>
              <a:ext uri="{FF2B5EF4-FFF2-40B4-BE49-F238E27FC236}">
                <a16:creationId xmlns:a16="http://schemas.microsoft.com/office/drawing/2014/main" id="{3F945FBB-5F97-164F-94A8-A8CB67735409}"/>
              </a:ext>
            </a:extLst>
          </p:cNvPr>
          <p:cNvSpPr>
            <a:spLocks noGrp="1"/>
          </p:cNvSpPr>
          <p:nvPr>
            <p:ph type="body" sz="quarter" idx="12"/>
          </p:nvPr>
        </p:nvSpPr>
        <p:spPr/>
        <p:txBody>
          <a:bodyPr/>
          <a:lstStyle/>
          <a:p>
            <a:r>
              <a:rPr lang="en-US"/>
              <a:t>Test plan and non-functional requirements</a:t>
            </a:r>
          </a:p>
        </p:txBody>
      </p:sp>
      <p:sp>
        <p:nvSpPr>
          <p:cNvPr id="7" name="Text Placeholder 4">
            <a:extLst>
              <a:ext uri="{FF2B5EF4-FFF2-40B4-BE49-F238E27FC236}">
                <a16:creationId xmlns:a16="http://schemas.microsoft.com/office/drawing/2014/main" id="{5434A55E-6B93-686D-D93A-4D9E741D5F22}"/>
              </a:ext>
            </a:extLst>
          </p:cNvPr>
          <p:cNvSpPr>
            <a:spLocks noGrp="1"/>
          </p:cNvSpPr>
          <p:nvPr>
            <p:ph type="body" sz="quarter" idx="15"/>
          </p:nvPr>
        </p:nvSpPr>
        <p:spPr>
          <a:xfrm>
            <a:off x="8967788" y="0"/>
            <a:ext cx="3224212" cy="2328499"/>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dirty="0">
                <a:ln>
                  <a:noFill/>
                </a:ln>
                <a:effectLst/>
                <a:uLnTx/>
                <a:uFillTx/>
              </a:rPr>
              <a:t>Why do we ask these questions?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latin typeface="Aptos" panose="020B0004020202020204" pitchFamily="34" charset="0"/>
              </a:rPr>
              <a:t>Understand your plans to validate that your agents and integrations work as expected.</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effectLst/>
              <a:uLnTx/>
              <a:uFillTx/>
              <a:latin typeface="Aptos" panose="020B0004020202020204" pitchFamily="34" charset="0"/>
            </a:endParaRP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dirty="0">
                <a:ln>
                  <a:noFill/>
                </a:ln>
                <a:effectLst/>
                <a:uLnTx/>
                <a:uFillTx/>
              </a:rPr>
              <a:t>Useful resources:</a:t>
            </a:r>
          </a:p>
          <a:p>
            <a:pPr marL="285750" indent="-200025" defTabSz="914367">
              <a:spcBef>
                <a:spcPts val="300"/>
              </a:spcBef>
              <a:spcAft>
                <a:spcPts val="0"/>
              </a:spcAft>
              <a:buSzTx/>
              <a:buFont typeface="Arial" panose="020B0604020202020204" pitchFamily="34" charset="0"/>
              <a:buChar char="•"/>
              <a:defRPr/>
            </a:pPr>
            <a:r>
              <a:rPr lang="en-US" sz="1200" dirty="0">
                <a:latin typeface="Aptos" panose="020B0004020202020204" pitchFamily="34" charset="0"/>
                <a:hlinkClick r:id="rId3">
                  <a:extLst>
                    <a:ext uri="{A12FA001-AC4F-418D-AE19-62706E023703}">
                      <ahyp:hlinkClr xmlns:ahyp="http://schemas.microsoft.com/office/drawing/2018/hyperlinkcolor" val="tx"/>
                    </a:ext>
                  </a:extLst>
                </a:hlinkClick>
              </a:rPr>
              <a:t>Bulk test with the Copilot Studio Kit</a:t>
            </a:r>
            <a:endParaRPr lang="en-US" sz="1200" dirty="0">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dirty="0">
                <a:latin typeface="Aptos" panose="020B0004020202020204" pitchFamily="34" charset="0"/>
                <a:hlinkClick r:id="rId4">
                  <a:extLst>
                    <a:ext uri="{A12FA001-AC4F-418D-AE19-62706E023703}">
                      <ahyp:hlinkClr xmlns:ahyp="http://schemas.microsoft.com/office/drawing/2018/hyperlinkcolor" val="tx"/>
                    </a:ext>
                  </a:extLst>
                </a:hlinkClick>
              </a:rPr>
              <a:t>How To Use Copilot Studio Kit for Test Automation</a:t>
            </a:r>
            <a:r>
              <a:rPr lang="en-US" sz="1200" dirty="0">
                <a:latin typeface="Aptos" panose="020B0004020202020204" pitchFamily="34" charset="0"/>
              </a:rPr>
              <a:t> (video)</a:t>
            </a:r>
          </a:p>
        </p:txBody>
      </p:sp>
      <p:graphicFrame>
        <p:nvGraphicFramePr>
          <p:cNvPr id="4" name="Table 42">
            <a:extLst>
              <a:ext uri="{FF2B5EF4-FFF2-40B4-BE49-F238E27FC236}">
                <a16:creationId xmlns:a16="http://schemas.microsoft.com/office/drawing/2014/main" id="{C528D00E-9352-12D0-1218-79B828DEA9CB}"/>
              </a:ext>
            </a:extLst>
          </p:cNvPr>
          <p:cNvGraphicFramePr>
            <a:graphicFrameLocks noGrp="1"/>
          </p:cNvGraphicFramePr>
          <p:nvPr>
            <p:extLst>
              <p:ext uri="{D42A27DB-BD31-4B8C-83A1-F6EECF244321}">
                <p14:modId xmlns:p14="http://schemas.microsoft.com/office/powerpoint/2010/main" val="1344945738"/>
              </p:ext>
            </p:extLst>
          </p:nvPr>
        </p:nvGraphicFramePr>
        <p:xfrm>
          <a:off x="361951" y="1666779"/>
          <a:ext cx="8334350" cy="4893360"/>
        </p:xfrm>
        <a:graphic>
          <a:graphicData uri="http://schemas.openxmlformats.org/drawingml/2006/table">
            <a:tbl>
              <a:tblPr firstRow="1" bandRow="1">
                <a:tableStyleId>{2D5ABB26-0587-4C30-8999-92F81FD0307C}</a:tableStyleId>
              </a:tblPr>
              <a:tblGrid>
                <a:gridCol w="2596885">
                  <a:extLst>
                    <a:ext uri="{9D8B030D-6E8A-4147-A177-3AD203B41FA5}">
                      <a16:colId xmlns:a16="http://schemas.microsoft.com/office/drawing/2014/main" val="3426460784"/>
                    </a:ext>
                  </a:extLst>
                </a:gridCol>
                <a:gridCol w="5737465">
                  <a:extLst>
                    <a:ext uri="{9D8B030D-6E8A-4147-A177-3AD203B41FA5}">
                      <a16:colId xmlns:a16="http://schemas.microsoft.com/office/drawing/2014/main" val="1761064077"/>
                    </a:ext>
                  </a:extLst>
                </a:gridCol>
              </a:tblGrid>
              <a:tr h="2340000">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u="none" strike="noStrike" kern="1200" cap="none" spc="0" normalizeH="0" baseline="0" noProof="0" dirty="0">
                          <a:ln>
                            <a:noFill/>
                          </a:ln>
                          <a:solidFill>
                            <a:schemeClr val="tx1"/>
                          </a:solidFill>
                          <a:effectLst/>
                          <a:uLnTx/>
                          <a:uFillTx/>
                        </a:rPr>
                        <a:t>What is your test strategy for your agents and  integrations?</a:t>
                      </a:r>
                      <a:endParaRPr kumimoji="0" lang="en-US" sz="1600" b="0" i="0" u="none" strike="noStrike" kern="1200" cap="none" spc="0" normalizeH="0" baseline="0" noProof="0" dirty="0">
                        <a:ln>
                          <a:noFill/>
                        </a:ln>
                        <a:solidFill>
                          <a:schemeClr val="tx1"/>
                        </a:solidFill>
                        <a:effectLst/>
                        <a:uLnTx/>
                        <a:uFillTx/>
                        <a:latin typeface="Aptos" panose="020B0004020202020204" pitchFamily="34" charset="0"/>
                        <a:ea typeface="+mn-ea"/>
                        <a:cs typeface="+mn-cs"/>
                      </a:endParaRPr>
                    </a:p>
                  </a:txBody>
                  <a:tcPr marL="0" marT="0" marB="0"/>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a:ln>
                          <a:noFill/>
                        </a:ln>
                        <a:solidFill>
                          <a:schemeClr val="tx1"/>
                        </a:solidFill>
                        <a:effectLst/>
                        <a:uLnTx/>
                        <a:uFillTx/>
                        <a:latin typeface="Aptos" panose="020B0004020202020204" pitchFamily="34" charset="0"/>
                        <a:ea typeface="+mn-ea"/>
                        <a:cs typeface="Segoe UI" panose="020B0502040204020203" pitchFamily="34" charset="0"/>
                      </a:endParaRPr>
                    </a:p>
                  </a:txBody>
                  <a:tcPr/>
                </a:tc>
                <a:extLst>
                  <a:ext uri="{0D108BD9-81ED-4DB2-BD59-A6C34878D82A}">
                    <a16:rowId xmlns:a16="http://schemas.microsoft.com/office/drawing/2014/main" val="2156706524"/>
                  </a:ext>
                </a:extLst>
              </a:tr>
              <a:tr h="180000">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00" b="0" i="1" u="none" strike="noStrike" kern="1200" cap="none" spc="0" normalizeH="0" baseline="0" noProof="0">
                        <a:ln>
                          <a:noFill/>
                        </a:ln>
                        <a:solidFill>
                          <a:schemeClr val="tx1"/>
                        </a:solidFill>
                        <a:effectLst/>
                        <a:uLnTx/>
                        <a:uFillTx/>
                        <a:latin typeface="Aptos" panose="020B0004020202020204" pitchFamily="34" charset="0"/>
                        <a:ea typeface="+mn-ea"/>
                        <a:cs typeface="+mn-cs"/>
                      </a:endParaRPr>
                    </a:p>
                  </a:txBody>
                  <a:tcPr marL="0" marT="0" marB="0"/>
                </a:tc>
                <a:tc>
                  <a:txBody>
                    <a:bodyPr/>
                    <a:lstStyle/>
                    <a:p>
                      <a:pPr marL="285750" marR="0" lvl="0" indent="-196850" algn="l" defTabSz="932719"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endParaRPr kumimoji="0" lang="en-US" sz="800" b="0" i="0" u="none" strike="noStrike" kern="1200" cap="none" spc="0" normalizeH="0" baseline="0" noProof="0">
                        <a:ln>
                          <a:noFill/>
                        </a:ln>
                        <a:solidFill>
                          <a:schemeClr val="tx1"/>
                        </a:solidFill>
                        <a:effectLst/>
                        <a:uLnTx/>
                        <a:uFillTx/>
                        <a:latin typeface="Aptos" panose="020B0004020202020204" pitchFamily="34" charset="0"/>
                        <a:ea typeface="+mn-ea"/>
                        <a:cs typeface="Segoe UI" panose="020B0502040204020203" pitchFamily="34" charset="0"/>
                      </a:endParaRPr>
                    </a:p>
                  </a:txBody>
                  <a:tcPr/>
                </a:tc>
                <a:extLst>
                  <a:ext uri="{0D108BD9-81ED-4DB2-BD59-A6C34878D82A}">
                    <a16:rowId xmlns:a16="http://schemas.microsoft.com/office/drawing/2014/main" val="4177694592"/>
                  </a:ext>
                </a:extLst>
              </a:tr>
              <a:tr h="2340000">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u="none" strike="noStrike" kern="1200" cap="none" spc="0" normalizeH="0" baseline="0" noProof="0">
                          <a:ln>
                            <a:noFill/>
                          </a:ln>
                          <a:solidFill>
                            <a:schemeClr val="tx1"/>
                          </a:solidFill>
                          <a:effectLst/>
                          <a:uLnTx/>
                          <a:uFillTx/>
                        </a:rPr>
                        <a:t>Do you have non-functional requirements?</a:t>
                      </a:r>
                      <a:endParaRPr kumimoji="0" lang="en-US" sz="1600" b="0" i="0" u="none" strike="noStrike" kern="1200" cap="none" spc="0" normalizeH="0" baseline="0" noProof="0">
                        <a:ln>
                          <a:noFill/>
                        </a:ln>
                        <a:solidFill>
                          <a:schemeClr val="tx1"/>
                        </a:solidFill>
                        <a:effectLst/>
                        <a:uLnTx/>
                        <a:uFillTx/>
                        <a:latin typeface="Aptos" panose="020B0004020202020204" pitchFamily="34" charset="0"/>
                        <a:ea typeface="+mn-ea"/>
                        <a:cs typeface="+mn-cs"/>
                      </a:endParaRPr>
                    </a:p>
                  </a:txBody>
                  <a:tcPr marL="0" marT="0" marB="0"/>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dirty="0">
                        <a:ln>
                          <a:noFill/>
                        </a:ln>
                        <a:solidFill>
                          <a:schemeClr val="tx1"/>
                        </a:solidFill>
                        <a:effectLst/>
                        <a:uLnTx/>
                        <a:uFillTx/>
                        <a:latin typeface="Aptos" panose="020B0004020202020204" pitchFamily="34" charset="0"/>
                        <a:ea typeface="+mn-ea"/>
                        <a:cs typeface="Segoe UI" panose="020B0502040204020203" pitchFamily="34" charset="0"/>
                      </a:endParaRPr>
                    </a:p>
                  </a:txBody>
                  <a:tcPr/>
                </a:tc>
                <a:extLst>
                  <a:ext uri="{0D108BD9-81ED-4DB2-BD59-A6C34878D82A}">
                    <a16:rowId xmlns:a16="http://schemas.microsoft.com/office/drawing/2014/main" val="173770125"/>
                  </a:ext>
                </a:extLst>
              </a:tr>
            </a:tbl>
          </a:graphicData>
        </a:graphic>
      </p:graphicFrame>
      <p:sp>
        <p:nvSpPr>
          <p:cNvPr id="5" name="Rectangle: Folded Corner 4">
            <a:extLst>
              <a:ext uri="{FF2B5EF4-FFF2-40B4-BE49-F238E27FC236}">
                <a16:creationId xmlns:a16="http://schemas.microsoft.com/office/drawing/2014/main" id="{70F441E5-AF58-E2AC-FF94-069B582DE511}"/>
              </a:ext>
            </a:extLst>
          </p:cNvPr>
          <p:cNvSpPr/>
          <p:nvPr/>
        </p:nvSpPr>
        <p:spPr bwMode="auto">
          <a:xfrm rot="60000">
            <a:off x="3082064" y="1805347"/>
            <a:ext cx="5400000" cy="1950997"/>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600" b="1" i="0" u="none" strike="noStrike" kern="1200" cap="none" spc="0" normalizeH="0" baseline="0" noProof="0">
                <a:ln>
                  <a:noFill/>
                </a:ln>
                <a:solidFill>
                  <a:srgbClr val="000000"/>
                </a:solidFill>
                <a:effectLst/>
                <a:uLnTx/>
                <a:uFillTx/>
                <a:latin typeface="Aptos" panose="020B0004020202020204" pitchFamily="34" charset="0"/>
                <a:ea typeface="Segoe UI" pitchFamily="34" charset="0"/>
                <a:cs typeface="Segoe UI" pitchFamily="34" charset="0"/>
              </a:rPr>
              <a:t>Example answer </a:t>
            </a:r>
            <a:r>
              <a:rPr kumimoji="0" lang="en-US" sz="1600" b="0" i="0" u="none" strike="noStrike" kern="1200" cap="none" spc="0" normalizeH="0" baseline="0" noProof="0">
                <a:ln>
                  <a:noFill/>
                </a:ln>
                <a:solidFill>
                  <a:srgbClr val="000000">
                    <a:lumMod val="65000"/>
                    <a:lumOff val="35000"/>
                  </a:srgbClr>
                </a:solidFill>
                <a:effectLst/>
                <a:uLnTx/>
                <a:uFillTx/>
                <a:latin typeface="Aptos SemiBold" panose="020B0004020202020204" pitchFamily="34" charset="0"/>
                <a:ea typeface="Segoe UI" pitchFamily="34" charset="0"/>
                <a:cs typeface="Segoe UI" pitchFamily="34" charset="0"/>
              </a:rPr>
              <a:t>(you can delete this)</a:t>
            </a:r>
          </a:p>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ptos" panose="020B0004020202020204" pitchFamily="34" charset="0"/>
                <a:ea typeface="+mn-ea"/>
                <a:cs typeface="Segoe UI" pitchFamily="34" charset="0"/>
              </a:rPr>
              <a:t>Use of the Copilot Studio Kit to bulk test user utterances and validate that the appropriate topic triggers or that the first ‘did you mean’ option is the correct one in 90% of the time and validate that generated answers meet expectations.</a:t>
            </a:r>
          </a:p>
        </p:txBody>
      </p:sp>
      <p:sp>
        <p:nvSpPr>
          <p:cNvPr id="6" name="Rectangle: Folded Corner 5">
            <a:extLst>
              <a:ext uri="{FF2B5EF4-FFF2-40B4-BE49-F238E27FC236}">
                <a16:creationId xmlns:a16="http://schemas.microsoft.com/office/drawing/2014/main" id="{6D117673-FE4E-5E6D-0443-7775ED1A7FFA}"/>
              </a:ext>
            </a:extLst>
          </p:cNvPr>
          <p:cNvSpPr/>
          <p:nvPr/>
        </p:nvSpPr>
        <p:spPr bwMode="auto">
          <a:xfrm rot="60000">
            <a:off x="3091722" y="4449783"/>
            <a:ext cx="5400000" cy="1903707"/>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600" b="1" i="0" u="none" strike="noStrike" kern="1200" cap="none" spc="0" normalizeH="0" baseline="0" noProof="0">
                <a:ln>
                  <a:noFill/>
                </a:ln>
                <a:solidFill>
                  <a:srgbClr val="000000"/>
                </a:solidFill>
                <a:effectLst/>
                <a:uLnTx/>
                <a:uFillTx/>
                <a:latin typeface="Aptos" panose="020B0004020202020204" pitchFamily="34" charset="0"/>
                <a:ea typeface="Segoe UI" pitchFamily="34" charset="0"/>
                <a:cs typeface="Segoe UI" pitchFamily="34" charset="0"/>
              </a:rPr>
              <a:t>Example answer </a:t>
            </a:r>
            <a:r>
              <a:rPr kumimoji="0" lang="en-US" sz="1600" b="0" i="0" u="none" strike="noStrike" kern="1200" cap="none" spc="0" normalizeH="0" baseline="0" noProof="0">
                <a:ln>
                  <a:noFill/>
                </a:ln>
                <a:solidFill>
                  <a:srgbClr val="000000">
                    <a:lumMod val="65000"/>
                    <a:lumOff val="35000"/>
                  </a:srgbClr>
                </a:solidFill>
                <a:effectLst/>
                <a:uLnTx/>
                <a:uFillTx/>
                <a:latin typeface="Aptos SemiBold" panose="020B0004020202020204" pitchFamily="34" charset="0"/>
                <a:ea typeface="Segoe UI" pitchFamily="34" charset="0"/>
                <a:cs typeface="Segoe UI" pitchFamily="34" charset="0"/>
              </a:rPr>
              <a:t>(you can delete this)</a:t>
            </a:r>
          </a:p>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ptos" panose="020B0004020202020204" pitchFamily="34" charset="0"/>
                <a:ea typeface="+mn-ea"/>
                <a:cs typeface="Segoe UI" pitchFamily="34" charset="0"/>
              </a:rPr>
              <a:t>Chat widget on the website should load and start the conversation in less then 5 seconds when clicked.</a:t>
            </a:r>
          </a:p>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ptos" panose="020B0004020202020204" pitchFamily="34" charset="0"/>
                <a:ea typeface="+mn-ea"/>
                <a:cs typeface="Segoe UI" pitchFamily="34" charset="0"/>
              </a:rPr>
              <a:t>Cloud flows triggered to return information to the user need to return the desired data in a maximum of 10s.</a:t>
            </a:r>
          </a:p>
        </p:txBody>
      </p:sp>
    </p:spTree>
    <p:extLst>
      <p:ext uri="{BB962C8B-B14F-4D97-AF65-F5344CB8AC3E}">
        <p14:creationId xmlns:p14="http://schemas.microsoft.com/office/powerpoint/2010/main" val="363948962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F0AEF-8F74-2124-CAB0-96F8A20CD203}"/>
              </a:ext>
            </a:extLst>
          </p:cNvPr>
          <p:cNvSpPr>
            <a:spLocks noGrp="1"/>
          </p:cNvSpPr>
          <p:nvPr>
            <p:ph type="title"/>
          </p:nvPr>
        </p:nvSpPr>
        <p:spPr>
          <a:xfrm>
            <a:off x="585217" y="2309812"/>
            <a:ext cx="3182027" cy="1107996"/>
          </a:xfrm>
        </p:spPr>
        <p:txBody>
          <a:bodyPr/>
          <a:lstStyle/>
          <a:p>
            <a:pPr marL="0" indent="0">
              <a:buFont typeface="Wingdings" panose="05000000000000000000" pitchFamily="2" charset="2"/>
              <a:buNone/>
            </a:pPr>
            <a:r>
              <a:rPr lang="en-US" sz="3600" dirty="0">
                <a:solidFill>
                  <a:schemeClr val="accent1"/>
                </a:solidFill>
              </a:rPr>
              <a:t>Analytics </a:t>
            </a:r>
            <a:br>
              <a:rPr lang="en-US" sz="3600" dirty="0">
                <a:solidFill>
                  <a:schemeClr val="accent1"/>
                </a:solidFill>
              </a:rPr>
            </a:br>
            <a:r>
              <a:rPr lang="en-US" sz="3600" dirty="0">
                <a:solidFill>
                  <a:schemeClr val="accent1"/>
                </a:solidFill>
              </a:rPr>
              <a:t>&amp; KPIs</a:t>
            </a:r>
          </a:p>
        </p:txBody>
      </p:sp>
      <p:sp>
        <p:nvSpPr>
          <p:cNvPr id="3" name="Text Placeholder 2">
            <a:extLst>
              <a:ext uri="{FF2B5EF4-FFF2-40B4-BE49-F238E27FC236}">
                <a16:creationId xmlns:a16="http://schemas.microsoft.com/office/drawing/2014/main" id="{C046D201-F7EA-000D-C63C-4EE4CB679A20}"/>
              </a:ext>
            </a:extLst>
          </p:cNvPr>
          <p:cNvSpPr>
            <a:spLocks noGrp="1"/>
          </p:cNvSpPr>
          <p:nvPr>
            <p:ph type="body" sz="quarter" idx="11"/>
          </p:nvPr>
        </p:nvSpPr>
        <p:spPr>
          <a:xfrm>
            <a:off x="4356100" y="2309814"/>
            <a:ext cx="7253288" cy="1600438"/>
          </a:xfrm>
        </p:spPr>
        <p:txBody>
          <a:bodyPr/>
          <a:lstStyle/>
          <a:p>
            <a:pPr>
              <a:spcBef>
                <a:spcPts val="600"/>
              </a:spcBef>
            </a:pPr>
            <a:r>
              <a:rPr lang="en-US"/>
              <a:t>Engagement and </a:t>
            </a:r>
            <a:r>
              <a:rPr lang="en-US" sz="2800"/>
              <a:t>outcomes</a:t>
            </a:r>
          </a:p>
          <a:p>
            <a:pPr>
              <a:spcBef>
                <a:spcPts val="600"/>
              </a:spcBef>
            </a:pPr>
            <a:r>
              <a:rPr lang="en-US" sz="2800"/>
              <a:t>Analytics strategy</a:t>
            </a:r>
          </a:p>
          <a:p>
            <a:pPr>
              <a:spcBef>
                <a:spcPts val="600"/>
              </a:spcBef>
            </a:pPr>
            <a:r>
              <a:rPr lang="en-US" sz="2800"/>
              <a:t>Optimization strategy</a:t>
            </a:r>
          </a:p>
        </p:txBody>
      </p:sp>
    </p:spTree>
    <p:extLst>
      <p:ext uri="{BB962C8B-B14F-4D97-AF65-F5344CB8AC3E}">
        <p14:creationId xmlns:p14="http://schemas.microsoft.com/office/powerpoint/2010/main" val="385341759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0C295E-91F0-2FB8-0827-84D4CC719E3C}"/>
            </a:ext>
          </a:extLst>
        </p:cNvPr>
        <p:cNvGrpSpPr/>
        <p:nvPr/>
      </p:nvGrpSpPr>
      <p:grpSpPr>
        <a:xfrm>
          <a:off x="0" y="0"/>
          <a:ext cx="0" cy="0"/>
          <a:chOff x="0" y="0"/>
          <a:chExt cx="0" cy="0"/>
        </a:xfrm>
      </p:grpSpPr>
      <p:sp>
        <p:nvSpPr>
          <p:cNvPr id="5" name="Text Placeholder 6">
            <a:extLst>
              <a:ext uri="{FF2B5EF4-FFF2-40B4-BE49-F238E27FC236}">
                <a16:creationId xmlns:a16="http://schemas.microsoft.com/office/drawing/2014/main" id="{7E38B194-7DFA-A50D-19C7-F356E67ED678}"/>
              </a:ext>
            </a:extLst>
          </p:cNvPr>
          <p:cNvSpPr txBox="1">
            <a:spLocks/>
          </p:cNvSpPr>
          <p:nvPr/>
        </p:nvSpPr>
        <p:spPr>
          <a:xfrm>
            <a:off x="276200" y="237133"/>
            <a:ext cx="8420100" cy="553998"/>
          </a:xfrm>
          <a:prstGeom prst="rect">
            <a:avLst/>
          </a:prstGeom>
        </p:spPr>
        <p:txBody>
          <a:bodyPr/>
          <a:lst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19"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3600" b="0" i="0" u="none" strike="noStrike" kern="1200" cap="none" spc="-51" normalizeH="0" baseline="0" noProof="0">
              <a:ln w="3175">
                <a:noFill/>
              </a:ln>
              <a:solidFill>
                <a:srgbClr val="FFFFFF"/>
              </a:solidFill>
              <a:effectLst/>
              <a:uLnTx/>
              <a:uFillTx/>
              <a:latin typeface="Aptos SemiBold" panose="020B0004020202020204" pitchFamily="34" charset="0"/>
              <a:ea typeface="+mn-ea"/>
              <a:cs typeface="Segoe UI" panose="020B0502040204020203" pitchFamily="34" charset="0"/>
            </a:endParaRPr>
          </a:p>
        </p:txBody>
      </p:sp>
      <p:sp>
        <p:nvSpPr>
          <p:cNvPr id="59" name="Rectangle 58">
            <a:extLst>
              <a:ext uri="{FF2B5EF4-FFF2-40B4-BE49-F238E27FC236}">
                <a16:creationId xmlns:a16="http://schemas.microsoft.com/office/drawing/2014/main" id="{52AE7BDD-FFC5-D94A-B4BD-71D65FFA2E20}"/>
              </a:ext>
            </a:extLst>
          </p:cNvPr>
          <p:cNvSpPr/>
          <p:nvPr/>
        </p:nvSpPr>
        <p:spPr bwMode="auto">
          <a:xfrm>
            <a:off x="3807619" y="0"/>
            <a:ext cx="4693444" cy="6858000"/>
          </a:xfrm>
          <a:prstGeom prst="rect">
            <a:avLst/>
          </a:prstGeom>
          <a:solidFill>
            <a:srgbClr val="FFFFFF">
              <a:lumMod val="85000"/>
            </a:srgbClr>
          </a:solidFill>
          <a:ln w="9525" cap="flat" cmpd="sng" algn="ctr">
            <a:solidFill>
              <a:srgbClr val="FFFFFF">
                <a:lumMod val="75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0" name="Title 1">
            <a:extLst>
              <a:ext uri="{FF2B5EF4-FFF2-40B4-BE49-F238E27FC236}">
                <a16:creationId xmlns:a16="http://schemas.microsoft.com/office/drawing/2014/main" id="{14D0E06C-BC44-FA91-5F39-D15239625941}"/>
              </a:ext>
            </a:extLst>
          </p:cNvPr>
          <p:cNvSpPr txBox="1">
            <a:spLocks/>
          </p:cNvSpPr>
          <p:nvPr/>
        </p:nvSpPr>
        <p:spPr>
          <a:xfrm>
            <a:off x="588263" y="2444115"/>
            <a:ext cx="3018220" cy="1969770"/>
          </a:xfrm>
          <a:prstGeom prst="rect">
            <a:avLst/>
          </a:prstGeom>
        </p:spPr>
        <p:txBody>
          <a:bodyPr vert="horz" wrap="square" lIns="0" tIns="0" rIns="0" bIns="0" rtlCol="0" anchor="ctr" anchorCtr="0">
            <a:spAutoFit/>
          </a:bodyPr>
          <a:lstStyle>
            <a:lvl1pPr algn="l" defTabSz="932742" rtl="0" eaLnBrk="1" latinLnBrk="0" hangingPunct="1">
              <a:lnSpc>
                <a:spcPct val="100000"/>
              </a:lnSpc>
              <a:spcBef>
                <a:spcPct val="0"/>
              </a:spcBef>
              <a:buNone/>
              <a:defRPr lang="en-US" sz="3600" b="0" kern="1200" cap="none" spc="-50" baseline="0">
                <a:ln w="3175">
                  <a:noFill/>
                </a:ln>
                <a:solidFill>
                  <a:srgbClr val="FFFFFF"/>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50" normalizeH="0" baseline="0" noProof="0" dirty="0">
                <a:ln w="3175">
                  <a:noFill/>
                </a:ln>
                <a:solidFill>
                  <a:schemeClr val="accent1"/>
                </a:solidFill>
                <a:effectLst/>
                <a:uLnTx/>
                <a:uFillTx/>
                <a:latin typeface="Aptos SemiBold" panose="020B0004020202020204" pitchFamily="34" charset="0"/>
                <a:ea typeface="+mn-ea"/>
                <a:cs typeface="Segoe UI" pitchFamily="34" charset="0"/>
              </a:rPr>
              <a:t>Conversation design &amp; outcome tracking</a:t>
            </a:r>
          </a:p>
        </p:txBody>
      </p:sp>
      <p:grpSp>
        <p:nvGrpSpPr>
          <p:cNvPr id="61" name="Group 60">
            <a:extLst>
              <a:ext uri="{FF2B5EF4-FFF2-40B4-BE49-F238E27FC236}">
                <a16:creationId xmlns:a16="http://schemas.microsoft.com/office/drawing/2014/main" id="{DE03E9C0-67DF-C6E3-DDBF-9F85E3A88D6E}"/>
              </a:ext>
            </a:extLst>
          </p:cNvPr>
          <p:cNvGrpSpPr/>
          <p:nvPr/>
        </p:nvGrpSpPr>
        <p:grpSpPr>
          <a:xfrm>
            <a:off x="7831927" y="1034317"/>
            <a:ext cx="468000" cy="468000"/>
            <a:chOff x="4938712" y="2709862"/>
            <a:chExt cx="540000" cy="540000"/>
          </a:xfrm>
        </p:grpSpPr>
        <p:sp>
          <p:nvSpPr>
            <p:cNvPr id="62" name="Oval 61">
              <a:extLst>
                <a:ext uri="{FF2B5EF4-FFF2-40B4-BE49-F238E27FC236}">
                  <a16:creationId xmlns:a16="http://schemas.microsoft.com/office/drawing/2014/main" id="{E287618A-6F17-3E10-E546-B5A7553586DD}"/>
                </a:ext>
              </a:extLst>
            </p:cNvPr>
            <p:cNvSpPr/>
            <p:nvPr/>
          </p:nvSpPr>
          <p:spPr bwMode="auto">
            <a:xfrm>
              <a:off x="4938712" y="2709862"/>
              <a:ext cx="540000" cy="540000"/>
            </a:xfrm>
            <a:prstGeom prst="ellipse">
              <a:avLst/>
            </a:prstGeom>
            <a:solidFill>
              <a:srgbClr val="FFFFFF"/>
            </a:solidFill>
            <a:ln w="12700" cap="flat" cmpd="sng" algn="ctr">
              <a:solidFill>
                <a:srgbClr val="0078D4"/>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63" name="Graphic 62" descr="User with solid fill">
              <a:extLst>
                <a:ext uri="{FF2B5EF4-FFF2-40B4-BE49-F238E27FC236}">
                  <a16:creationId xmlns:a16="http://schemas.microsoft.com/office/drawing/2014/main" id="{BD7B75DA-7DE3-C844-787C-9307F6DD4BC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974712" y="2745862"/>
              <a:ext cx="468000" cy="468000"/>
            </a:xfrm>
            <a:prstGeom prst="rect">
              <a:avLst/>
            </a:prstGeom>
          </p:spPr>
        </p:pic>
      </p:grpSp>
      <p:sp>
        <p:nvSpPr>
          <p:cNvPr id="64" name="Rectangle: Rounded Corners 63">
            <a:extLst>
              <a:ext uri="{FF2B5EF4-FFF2-40B4-BE49-F238E27FC236}">
                <a16:creationId xmlns:a16="http://schemas.microsoft.com/office/drawing/2014/main" id="{26E9B410-E0B9-C8F5-3AD2-40750F5A0E3B}"/>
              </a:ext>
            </a:extLst>
          </p:cNvPr>
          <p:cNvSpPr/>
          <p:nvPr/>
        </p:nvSpPr>
        <p:spPr bwMode="auto">
          <a:xfrm>
            <a:off x="4559409" y="241423"/>
            <a:ext cx="2578894" cy="720000"/>
          </a:xfrm>
          <a:prstGeom prst="roundRect">
            <a:avLst/>
          </a:prstGeom>
          <a:solidFill>
            <a:srgbClr val="15BBDC"/>
          </a:solidFill>
          <a:ln w="9525" cap="flat" cmpd="sng" algn="ctr">
            <a:noFill/>
            <a:prstDash val="solid"/>
            <a:headEnd type="none" w="med" len="med"/>
            <a:tailEnd type="none" w="med" len="med"/>
          </a:ln>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Welcome, I’m a virtual agent. You can ask me about our stores and policies.</a:t>
            </a:r>
          </a:p>
        </p:txBody>
      </p:sp>
      <p:grpSp>
        <p:nvGrpSpPr>
          <p:cNvPr id="65" name="Group 64">
            <a:extLst>
              <a:ext uri="{FF2B5EF4-FFF2-40B4-BE49-F238E27FC236}">
                <a16:creationId xmlns:a16="http://schemas.microsoft.com/office/drawing/2014/main" id="{A4FFD7D7-DC89-862D-496C-E740953FBEB3}"/>
              </a:ext>
            </a:extLst>
          </p:cNvPr>
          <p:cNvGrpSpPr/>
          <p:nvPr/>
        </p:nvGrpSpPr>
        <p:grpSpPr>
          <a:xfrm>
            <a:off x="3941409" y="1615944"/>
            <a:ext cx="468000" cy="468000"/>
            <a:chOff x="3979069" y="392906"/>
            <a:chExt cx="540000" cy="540000"/>
          </a:xfrm>
        </p:grpSpPr>
        <p:sp>
          <p:nvSpPr>
            <p:cNvPr id="66" name="Oval 65">
              <a:extLst>
                <a:ext uri="{FF2B5EF4-FFF2-40B4-BE49-F238E27FC236}">
                  <a16:creationId xmlns:a16="http://schemas.microsoft.com/office/drawing/2014/main" id="{CE679F75-123B-B4F8-54D3-D4A755FFAE6E}"/>
                </a:ext>
              </a:extLst>
            </p:cNvPr>
            <p:cNvSpPr/>
            <p:nvPr/>
          </p:nvSpPr>
          <p:spPr bwMode="auto">
            <a:xfrm>
              <a:off x="3979069" y="392906"/>
              <a:ext cx="540000" cy="540000"/>
            </a:xfrm>
            <a:prstGeom prst="ellipse">
              <a:avLst/>
            </a:prstGeom>
            <a:solidFill>
              <a:srgbClr val="FFFFFF"/>
            </a:solidFill>
            <a:ln w="12700" cap="flat" cmpd="sng" algn="ctr">
              <a:solidFill>
                <a:srgbClr val="15BBDC"/>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67" name="Graphic 66">
              <a:extLst>
                <a:ext uri="{FF2B5EF4-FFF2-40B4-BE49-F238E27FC236}">
                  <a16:creationId xmlns:a16="http://schemas.microsoft.com/office/drawing/2014/main" id="{0D55D50F-5BC3-A9FE-95BF-5E75DC4E365C}"/>
                </a:ext>
              </a:extLst>
            </p:cNvPr>
            <p:cNvPicPr>
              <a:picLocks noChangeAspect="1"/>
            </p:cNvPicPr>
            <p:nvPr/>
          </p:nvPicPr>
          <p:blipFill>
            <a:blip r:embed="rId5"/>
            <a:srcRect/>
            <a:stretch/>
          </p:blipFill>
          <p:spPr>
            <a:xfrm>
              <a:off x="4069069" y="482906"/>
              <a:ext cx="360000" cy="360000"/>
            </a:xfrm>
            <a:prstGeom prst="rect">
              <a:avLst/>
            </a:prstGeom>
          </p:spPr>
        </p:pic>
      </p:grpSp>
      <p:sp>
        <p:nvSpPr>
          <p:cNvPr id="68" name="Rectangle: Rounded Corners 67">
            <a:extLst>
              <a:ext uri="{FF2B5EF4-FFF2-40B4-BE49-F238E27FC236}">
                <a16:creationId xmlns:a16="http://schemas.microsoft.com/office/drawing/2014/main" id="{4E3A5EBB-4BDA-CB28-37E5-3F9A009245B9}"/>
              </a:ext>
            </a:extLst>
          </p:cNvPr>
          <p:cNvSpPr/>
          <p:nvPr/>
        </p:nvSpPr>
        <p:spPr bwMode="auto">
          <a:xfrm>
            <a:off x="6789491" y="1045796"/>
            <a:ext cx="885825" cy="485775"/>
          </a:xfrm>
          <a:prstGeom prst="roundRect">
            <a:avLst/>
          </a:prstGeom>
          <a:solidFill>
            <a:srgbClr val="0078D4"/>
          </a:solidFill>
          <a:ln>
            <a:noFill/>
          </a:ln>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Hi!</a:t>
            </a:r>
          </a:p>
        </p:txBody>
      </p:sp>
      <p:sp>
        <p:nvSpPr>
          <p:cNvPr id="69" name="Rectangle: Rounded Corners 68">
            <a:extLst>
              <a:ext uri="{FF2B5EF4-FFF2-40B4-BE49-F238E27FC236}">
                <a16:creationId xmlns:a16="http://schemas.microsoft.com/office/drawing/2014/main" id="{2810F47B-D27E-D2D9-B37F-7BA72D32F030}"/>
              </a:ext>
            </a:extLst>
          </p:cNvPr>
          <p:cNvSpPr/>
          <p:nvPr/>
        </p:nvSpPr>
        <p:spPr bwMode="auto">
          <a:xfrm>
            <a:off x="4559409" y="1615944"/>
            <a:ext cx="2578894" cy="485775"/>
          </a:xfrm>
          <a:prstGeom prst="roundRect">
            <a:avLst/>
          </a:prstGeom>
          <a:solidFill>
            <a:srgbClr val="15BBDC"/>
          </a:solidFill>
          <a:ln w="9525" cap="flat" cmpd="sng" algn="ctr">
            <a:noFill/>
            <a:prstDash val="solid"/>
            <a:headEnd type="none" w="med" len="med"/>
            <a:tailEnd type="none" w="med" len="med"/>
          </a:ln>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Hello, how can I help you?</a:t>
            </a:r>
          </a:p>
        </p:txBody>
      </p:sp>
      <p:grpSp>
        <p:nvGrpSpPr>
          <p:cNvPr id="70" name="Group 69">
            <a:extLst>
              <a:ext uri="{FF2B5EF4-FFF2-40B4-BE49-F238E27FC236}">
                <a16:creationId xmlns:a16="http://schemas.microsoft.com/office/drawing/2014/main" id="{5FAD3501-2B1E-75E1-C272-CA10034D8767}"/>
              </a:ext>
            </a:extLst>
          </p:cNvPr>
          <p:cNvGrpSpPr/>
          <p:nvPr/>
        </p:nvGrpSpPr>
        <p:grpSpPr>
          <a:xfrm>
            <a:off x="7835057" y="2186092"/>
            <a:ext cx="468000" cy="468000"/>
            <a:chOff x="4938712" y="2709862"/>
            <a:chExt cx="540000" cy="540000"/>
          </a:xfrm>
        </p:grpSpPr>
        <p:sp>
          <p:nvSpPr>
            <p:cNvPr id="71" name="Oval 70">
              <a:extLst>
                <a:ext uri="{FF2B5EF4-FFF2-40B4-BE49-F238E27FC236}">
                  <a16:creationId xmlns:a16="http://schemas.microsoft.com/office/drawing/2014/main" id="{6F18C02C-125E-C805-620B-9211A0B0E171}"/>
                </a:ext>
              </a:extLst>
            </p:cNvPr>
            <p:cNvSpPr/>
            <p:nvPr/>
          </p:nvSpPr>
          <p:spPr bwMode="auto">
            <a:xfrm>
              <a:off x="4938712" y="2709862"/>
              <a:ext cx="540000" cy="540000"/>
            </a:xfrm>
            <a:prstGeom prst="ellipse">
              <a:avLst/>
            </a:prstGeom>
            <a:solidFill>
              <a:srgbClr val="FFFFFF"/>
            </a:solidFill>
            <a:ln w="12700" cap="flat" cmpd="sng" algn="ctr">
              <a:solidFill>
                <a:srgbClr val="0078D4"/>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72" name="Graphic 71" descr="User with solid fill">
              <a:extLst>
                <a:ext uri="{FF2B5EF4-FFF2-40B4-BE49-F238E27FC236}">
                  <a16:creationId xmlns:a16="http://schemas.microsoft.com/office/drawing/2014/main" id="{1CF3CBEB-5CDA-A0CF-47AF-8FA7A81436E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974712" y="2745862"/>
              <a:ext cx="468000" cy="468000"/>
            </a:xfrm>
            <a:prstGeom prst="rect">
              <a:avLst/>
            </a:prstGeom>
          </p:spPr>
        </p:pic>
      </p:grpSp>
      <p:sp>
        <p:nvSpPr>
          <p:cNvPr id="73" name="Rectangle: Rounded Corners 72">
            <a:extLst>
              <a:ext uri="{FF2B5EF4-FFF2-40B4-BE49-F238E27FC236}">
                <a16:creationId xmlns:a16="http://schemas.microsoft.com/office/drawing/2014/main" id="{1CE73F00-0880-427E-CD37-093DFA505276}"/>
              </a:ext>
            </a:extLst>
          </p:cNvPr>
          <p:cNvSpPr/>
          <p:nvPr/>
        </p:nvSpPr>
        <p:spPr bwMode="auto">
          <a:xfrm>
            <a:off x="5722974" y="2186092"/>
            <a:ext cx="1952342" cy="485775"/>
          </a:xfrm>
          <a:prstGeom prst="roundRect">
            <a:avLst/>
          </a:prstGeom>
          <a:solidFill>
            <a:srgbClr val="0078D4"/>
          </a:solidFill>
          <a:ln>
            <a:noFill/>
          </a:ln>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When are you opened?</a:t>
            </a:r>
          </a:p>
        </p:txBody>
      </p:sp>
      <p:grpSp>
        <p:nvGrpSpPr>
          <p:cNvPr id="74" name="Group 73">
            <a:extLst>
              <a:ext uri="{FF2B5EF4-FFF2-40B4-BE49-F238E27FC236}">
                <a16:creationId xmlns:a16="http://schemas.microsoft.com/office/drawing/2014/main" id="{25890F9F-CA58-ECE7-FE96-AFE072820F32}"/>
              </a:ext>
            </a:extLst>
          </p:cNvPr>
          <p:cNvGrpSpPr/>
          <p:nvPr/>
        </p:nvGrpSpPr>
        <p:grpSpPr>
          <a:xfrm>
            <a:off x="3941409" y="241423"/>
            <a:ext cx="468000" cy="468000"/>
            <a:chOff x="3979069" y="392906"/>
            <a:chExt cx="540000" cy="540000"/>
          </a:xfrm>
        </p:grpSpPr>
        <p:sp>
          <p:nvSpPr>
            <p:cNvPr id="75" name="Oval 74">
              <a:extLst>
                <a:ext uri="{FF2B5EF4-FFF2-40B4-BE49-F238E27FC236}">
                  <a16:creationId xmlns:a16="http://schemas.microsoft.com/office/drawing/2014/main" id="{2D34CF12-569E-5FC7-B698-CE675E5C2BE7}"/>
                </a:ext>
              </a:extLst>
            </p:cNvPr>
            <p:cNvSpPr/>
            <p:nvPr/>
          </p:nvSpPr>
          <p:spPr bwMode="auto">
            <a:xfrm>
              <a:off x="3979069" y="392906"/>
              <a:ext cx="540000" cy="540000"/>
            </a:xfrm>
            <a:prstGeom prst="ellipse">
              <a:avLst/>
            </a:prstGeom>
            <a:solidFill>
              <a:srgbClr val="FFFFFF"/>
            </a:solidFill>
            <a:ln w="12700" cap="flat" cmpd="sng" algn="ctr">
              <a:solidFill>
                <a:srgbClr val="15BBDC"/>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76" name="Graphic 75">
              <a:extLst>
                <a:ext uri="{FF2B5EF4-FFF2-40B4-BE49-F238E27FC236}">
                  <a16:creationId xmlns:a16="http://schemas.microsoft.com/office/drawing/2014/main" id="{5C3A54C1-4A4D-C40D-3CEB-DF14B2780CE1}"/>
                </a:ext>
              </a:extLst>
            </p:cNvPr>
            <p:cNvPicPr>
              <a:picLocks noChangeAspect="1"/>
            </p:cNvPicPr>
            <p:nvPr/>
          </p:nvPicPr>
          <p:blipFill>
            <a:blip r:embed="rId5"/>
            <a:srcRect/>
            <a:stretch/>
          </p:blipFill>
          <p:spPr>
            <a:xfrm>
              <a:off x="4069069" y="482906"/>
              <a:ext cx="360000" cy="360000"/>
            </a:xfrm>
            <a:prstGeom prst="rect">
              <a:avLst/>
            </a:prstGeom>
          </p:spPr>
        </p:pic>
      </p:grpSp>
      <p:grpSp>
        <p:nvGrpSpPr>
          <p:cNvPr id="77" name="Group 76">
            <a:extLst>
              <a:ext uri="{FF2B5EF4-FFF2-40B4-BE49-F238E27FC236}">
                <a16:creationId xmlns:a16="http://schemas.microsoft.com/office/drawing/2014/main" id="{C9EFCDE9-2293-A644-3868-3DCFD3BE3453}"/>
              </a:ext>
            </a:extLst>
          </p:cNvPr>
          <p:cNvGrpSpPr/>
          <p:nvPr/>
        </p:nvGrpSpPr>
        <p:grpSpPr>
          <a:xfrm>
            <a:off x="3941409" y="2756240"/>
            <a:ext cx="468000" cy="468000"/>
            <a:chOff x="3979069" y="392906"/>
            <a:chExt cx="540000" cy="540000"/>
          </a:xfrm>
        </p:grpSpPr>
        <p:sp>
          <p:nvSpPr>
            <p:cNvPr id="78" name="Oval 77">
              <a:extLst>
                <a:ext uri="{FF2B5EF4-FFF2-40B4-BE49-F238E27FC236}">
                  <a16:creationId xmlns:a16="http://schemas.microsoft.com/office/drawing/2014/main" id="{8B4F8C42-7629-4C38-FD1C-724A6363B5E6}"/>
                </a:ext>
              </a:extLst>
            </p:cNvPr>
            <p:cNvSpPr/>
            <p:nvPr/>
          </p:nvSpPr>
          <p:spPr bwMode="auto">
            <a:xfrm>
              <a:off x="3979069" y="392906"/>
              <a:ext cx="540000" cy="540000"/>
            </a:xfrm>
            <a:prstGeom prst="ellipse">
              <a:avLst/>
            </a:prstGeom>
            <a:solidFill>
              <a:srgbClr val="FFFFFF"/>
            </a:solidFill>
            <a:ln w="12700" cap="flat" cmpd="sng" algn="ctr">
              <a:solidFill>
                <a:srgbClr val="15BBDC"/>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79" name="Graphic 78">
              <a:extLst>
                <a:ext uri="{FF2B5EF4-FFF2-40B4-BE49-F238E27FC236}">
                  <a16:creationId xmlns:a16="http://schemas.microsoft.com/office/drawing/2014/main" id="{226635FD-7F80-483D-2838-11524B09870F}"/>
                </a:ext>
              </a:extLst>
            </p:cNvPr>
            <p:cNvPicPr>
              <a:picLocks noChangeAspect="1"/>
            </p:cNvPicPr>
            <p:nvPr/>
          </p:nvPicPr>
          <p:blipFill>
            <a:blip r:embed="rId5"/>
            <a:srcRect/>
            <a:stretch/>
          </p:blipFill>
          <p:spPr>
            <a:xfrm>
              <a:off x="4069069" y="482906"/>
              <a:ext cx="360000" cy="360000"/>
            </a:xfrm>
            <a:prstGeom prst="rect">
              <a:avLst/>
            </a:prstGeom>
          </p:spPr>
        </p:pic>
      </p:grpSp>
      <p:sp>
        <p:nvSpPr>
          <p:cNvPr id="80" name="Rectangle: Rounded Corners 79">
            <a:extLst>
              <a:ext uri="{FF2B5EF4-FFF2-40B4-BE49-F238E27FC236}">
                <a16:creationId xmlns:a16="http://schemas.microsoft.com/office/drawing/2014/main" id="{6EFB91C1-8568-F2FE-23A2-086616FFBB67}"/>
              </a:ext>
            </a:extLst>
          </p:cNvPr>
          <p:cNvSpPr/>
          <p:nvPr/>
        </p:nvSpPr>
        <p:spPr bwMode="auto">
          <a:xfrm>
            <a:off x="4559409" y="2756240"/>
            <a:ext cx="2578894" cy="485775"/>
          </a:xfrm>
          <a:prstGeom prst="roundRect">
            <a:avLst/>
          </a:prstGeom>
          <a:solidFill>
            <a:srgbClr val="15BBDC"/>
          </a:solidFill>
          <a:ln w="9525" cap="flat" cmpd="sng" algn="ctr">
            <a:noFill/>
            <a:prstDash val="solid"/>
            <a:headEnd type="none" w="med" len="med"/>
            <a:tailEnd type="none" w="med" len="med"/>
          </a:ln>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Our store is open from 8am to 6pm, Monday to Saturday.</a:t>
            </a:r>
          </a:p>
        </p:txBody>
      </p:sp>
      <p:sp>
        <p:nvSpPr>
          <p:cNvPr id="81" name="Rectangle: Rounded Corners 80">
            <a:extLst>
              <a:ext uri="{FF2B5EF4-FFF2-40B4-BE49-F238E27FC236}">
                <a16:creationId xmlns:a16="http://schemas.microsoft.com/office/drawing/2014/main" id="{AB47D61C-F0D1-CA64-494A-9929AE07EED1}"/>
              </a:ext>
            </a:extLst>
          </p:cNvPr>
          <p:cNvSpPr/>
          <p:nvPr/>
        </p:nvSpPr>
        <p:spPr bwMode="auto">
          <a:xfrm>
            <a:off x="4559409" y="3326388"/>
            <a:ext cx="2578894" cy="485775"/>
          </a:xfrm>
          <a:prstGeom prst="roundRect">
            <a:avLst/>
          </a:prstGeom>
          <a:solidFill>
            <a:srgbClr val="15BBDC"/>
          </a:solidFill>
          <a:ln w="9525" cap="flat" cmpd="sng" algn="ctr">
            <a:noFill/>
            <a:prstDash val="solid"/>
            <a:headEnd type="none" w="med" len="med"/>
            <a:tailEnd type="none" w="med" len="med"/>
          </a:ln>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Did that answer your question?</a:t>
            </a:r>
          </a:p>
        </p:txBody>
      </p:sp>
      <p:grpSp>
        <p:nvGrpSpPr>
          <p:cNvPr id="82" name="Group 81">
            <a:extLst>
              <a:ext uri="{FF2B5EF4-FFF2-40B4-BE49-F238E27FC236}">
                <a16:creationId xmlns:a16="http://schemas.microsoft.com/office/drawing/2014/main" id="{6FCB0779-8E79-1CC7-A023-DB0AA902C125}"/>
              </a:ext>
            </a:extLst>
          </p:cNvPr>
          <p:cNvGrpSpPr/>
          <p:nvPr/>
        </p:nvGrpSpPr>
        <p:grpSpPr>
          <a:xfrm>
            <a:off x="7831927" y="3896536"/>
            <a:ext cx="468000" cy="468000"/>
            <a:chOff x="4938712" y="2709862"/>
            <a:chExt cx="540000" cy="540000"/>
          </a:xfrm>
        </p:grpSpPr>
        <p:sp>
          <p:nvSpPr>
            <p:cNvPr id="83" name="Oval 82">
              <a:extLst>
                <a:ext uri="{FF2B5EF4-FFF2-40B4-BE49-F238E27FC236}">
                  <a16:creationId xmlns:a16="http://schemas.microsoft.com/office/drawing/2014/main" id="{9E2C15B5-F440-E03E-CE0F-0FDC9F20A58B}"/>
                </a:ext>
              </a:extLst>
            </p:cNvPr>
            <p:cNvSpPr/>
            <p:nvPr/>
          </p:nvSpPr>
          <p:spPr bwMode="auto">
            <a:xfrm>
              <a:off x="4938712" y="2709862"/>
              <a:ext cx="540000" cy="540000"/>
            </a:xfrm>
            <a:prstGeom prst="ellipse">
              <a:avLst/>
            </a:prstGeom>
            <a:solidFill>
              <a:srgbClr val="FFFFFF"/>
            </a:solidFill>
            <a:ln w="12700" cap="flat" cmpd="sng" algn="ctr">
              <a:solidFill>
                <a:srgbClr val="0078D4"/>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84" name="Graphic 83" descr="User with solid fill">
              <a:extLst>
                <a:ext uri="{FF2B5EF4-FFF2-40B4-BE49-F238E27FC236}">
                  <a16:creationId xmlns:a16="http://schemas.microsoft.com/office/drawing/2014/main" id="{B77F613A-5867-CF98-B0BB-34CD3ED9277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974712" y="2745862"/>
              <a:ext cx="468000" cy="468000"/>
            </a:xfrm>
            <a:prstGeom prst="rect">
              <a:avLst/>
            </a:prstGeom>
          </p:spPr>
        </p:pic>
      </p:grpSp>
      <p:sp>
        <p:nvSpPr>
          <p:cNvPr id="85" name="Rectangle: Rounded Corners 84">
            <a:extLst>
              <a:ext uri="{FF2B5EF4-FFF2-40B4-BE49-F238E27FC236}">
                <a16:creationId xmlns:a16="http://schemas.microsoft.com/office/drawing/2014/main" id="{0CE12BF1-81A8-8BB6-3EE1-478BC1778CD1}"/>
              </a:ext>
            </a:extLst>
          </p:cNvPr>
          <p:cNvSpPr/>
          <p:nvPr/>
        </p:nvSpPr>
        <p:spPr bwMode="auto">
          <a:xfrm>
            <a:off x="6789491" y="3896536"/>
            <a:ext cx="885825" cy="485775"/>
          </a:xfrm>
          <a:prstGeom prst="roundRect">
            <a:avLst/>
          </a:prstGeom>
          <a:solidFill>
            <a:srgbClr val="0078D4"/>
          </a:solidFill>
          <a:ln>
            <a:noFill/>
          </a:ln>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Yes</a:t>
            </a:r>
          </a:p>
        </p:txBody>
      </p:sp>
      <p:grpSp>
        <p:nvGrpSpPr>
          <p:cNvPr id="86" name="Group 85">
            <a:extLst>
              <a:ext uri="{FF2B5EF4-FFF2-40B4-BE49-F238E27FC236}">
                <a16:creationId xmlns:a16="http://schemas.microsoft.com/office/drawing/2014/main" id="{D244C40C-CFBF-2ECC-ECFE-A09FE6BE07E8}"/>
              </a:ext>
            </a:extLst>
          </p:cNvPr>
          <p:cNvGrpSpPr/>
          <p:nvPr/>
        </p:nvGrpSpPr>
        <p:grpSpPr>
          <a:xfrm>
            <a:off x="3941409" y="4466684"/>
            <a:ext cx="468000" cy="468000"/>
            <a:chOff x="3979069" y="392906"/>
            <a:chExt cx="540000" cy="540000"/>
          </a:xfrm>
        </p:grpSpPr>
        <p:sp>
          <p:nvSpPr>
            <p:cNvPr id="87" name="Oval 86">
              <a:extLst>
                <a:ext uri="{FF2B5EF4-FFF2-40B4-BE49-F238E27FC236}">
                  <a16:creationId xmlns:a16="http://schemas.microsoft.com/office/drawing/2014/main" id="{8C77746D-C867-75A9-E0BF-DAA71803E2AB}"/>
                </a:ext>
              </a:extLst>
            </p:cNvPr>
            <p:cNvSpPr/>
            <p:nvPr/>
          </p:nvSpPr>
          <p:spPr bwMode="auto">
            <a:xfrm>
              <a:off x="3979069" y="392906"/>
              <a:ext cx="540000" cy="540000"/>
            </a:xfrm>
            <a:prstGeom prst="ellipse">
              <a:avLst/>
            </a:prstGeom>
            <a:solidFill>
              <a:srgbClr val="FFFFFF"/>
            </a:solidFill>
            <a:ln w="12700" cap="flat" cmpd="sng" algn="ctr">
              <a:solidFill>
                <a:srgbClr val="15BBDC"/>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88" name="Graphic 87">
              <a:extLst>
                <a:ext uri="{FF2B5EF4-FFF2-40B4-BE49-F238E27FC236}">
                  <a16:creationId xmlns:a16="http://schemas.microsoft.com/office/drawing/2014/main" id="{FF5F9643-6D11-1497-3164-BB6F26DA2384}"/>
                </a:ext>
              </a:extLst>
            </p:cNvPr>
            <p:cNvPicPr>
              <a:picLocks noChangeAspect="1"/>
            </p:cNvPicPr>
            <p:nvPr/>
          </p:nvPicPr>
          <p:blipFill>
            <a:blip r:embed="rId5"/>
            <a:srcRect/>
            <a:stretch/>
          </p:blipFill>
          <p:spPr>
            <a:xfrm>
              <a:off x="4069069" y="482906"/>
              <a:ext cx="360000" cy="360000"/>
            </a:xfrm>
            <a:prstGeom prst="rect">
              <a:avLst/>
            </a:prstGeom>
          </p:spPr>
        </p:pic>
      </p:grpSp>
      <p:sp>
        <p:nvSpPr>
          <p:cNvPr id="89" name="Rectangle: Rounded Corners 88">
            <a:extLst>
              <a:ext uri="{FF2B5EF4-FFF2-40B4-BE49-F238E27FC236}">
                <a16:creationId xmlns:a16="http://schemas.microsoft.com/office/drawing/2014/main" id="{D35920EB-40B9-B6AC-3E8F-72B6F6960005}"/>
              </a:ext>
            </a:extLst>
          </p:cNvPr>
          <p:cNvSpPr/>
          <p:nvPr/>
        </p:nvSpPr>
        <p:spPr bwMode="auto">
          <a:xfrm>
            <a:off x="4559409" y="5606980"/>
            <a:ext cx="2578894" cy="485775"/>
          </a:xfrm>
          <a:prstGeom prst="roundRect">
            <a:avLst/>
          </a:prstGeom>
          <a:solidFill>
            <a:srgbClr val="15BBDC"/>
          </a:solidFill>
          <a:ln w="9525" cap="flat" cmpd="sng" algn="ctr">
            <a:noFill/>
            <a:prstDash val="solid"/>
            <a:headEnd type="none" w="med" len="med"/>
            <a:tailEnd type="none" w="med" len="med"/>
          </a:ln>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Thank you. </a:t>
            </a:r>
            <a:br>
              <a:rPr kumimoji="0" lang="en-US" sz="14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br>
            <a:r>
              <a:rPr kumimoji="0" lang="en-US" sz="14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Can I help with anything else?</a:t>
            </a:r>
          </a:p>
        </p:txBody>
      </p:sp>
      <p:sp>
        <p:nvSpPr>
          <p:cNvPr id="90" name="Rectangle: Rounded Corners 89">
            <a:extLst>
              <a:ext uri="{FF2B5EF4-FFF2-40B4-BE49-F238E27FC236}">
                <a16:creationId xmlns:a16="http://schemas.microsoft.com/office/drawing/2014/main" id="{B4B39544-5C9D-805F-C795-1DE4821816FB}"/>
              </a:ext>
            </a:extLst>
          </p:cNvPr>
          <p:cNvSpPr/>
          <p:nvPr/>
        </p:nvSpPr>
        <p:spPr bwMode="auto">
          <a:xfrm>
            <a:off x="4559409" y="4466684"/>
            <a:ext cx="2578894" cy="485775"/>
          </a:xfrm>
          <a:prstGeom prst="roundRect">
            <a:avLst/>
          </a:prstGeom>
          <a:solidFill>
            <a:srgbClr val="15BBDC"/>
          </a:solidFill>
          <a:ln w="9525" cap="flat" cmpd="sng" algn="ctr">
            <a:noFill/>
            <a:prstDash val="solid"/>
            <a:headEnd type="none" w="med" len="med"/>
            <a:tailEnd type="none" w="med" len="med"/>
          </a:ln>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Great!</a:t>
            </a:r>
            <a:br>
              <a:rPr kumimoji="0" lang="en-US" sz="14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br>
            <a:r>
              <a:rPr kumimoji="0" lang="en-US" sz="14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Please rate your experience</a:t>
            </a:r>
          </a:p>
        </p:txBody>
      </p:sp>
      <p:grpSp>
        <p:nvGrpSpPr>
          <p:cNvPr id="91" name="Group 90">
            <a:extLst>
              <a:ext uri="{FF2B5EF4-FFF2-40B4-BE49-F238E27FC236}">
                <a16:creationId xmlns:a16="http://schemas.microsoft.com/office/drawing/2014/main" id="{2AEE2170-FB1B-5AAE-926E-DFFDD27EF3A6}"/>
              </a:ext>
            </a:extLst>
          </p:cNvPr>
          <p:cNvGrpSpPr/>
          <p:nvPr/>
        </p:nvGrpSpPr>
        <p:grpSpPr>
          <a:xfrm>
            <a:off x="4559409" y="5036832"/>
            <a:ext cx="2578894" cy="485775"/>
            <a:chOff x="4590506" y="5000596"/>
            <a:chExt cx="2578894" cy="485775"/>
          </a:xfrm>
        </p:grpSpPr>
        <p:sp>
          <p:nvSpPr>
            <p:cNvPr id="92" name="Rectangle: Rounded Corners 91">
              <a:extLst>
                <a:ext uri="{FF2B5EF4-FFF2-40B4-BE49-F238E27FC236}">
                  <a16:creationId xmlns:a16="http://schemas.microsoft.com/office/drawing/2014/main" id="{A4A72D29-6DEB-9BED-95F6-F9F0E1D10467}"/>
                </a:ext>
              </a:extLst>
            </p:cNvPr>
            <p:cNvSpPr/>
            <p:nvPr/>
          </p:nvSpPr>
          <p:spPr bwMode="auto">
            <a:xfrm>
              <a:off x="4590506" y="5000596"/>
              <a:ext cx="2578894" cy="485775"/>
            </a:xfrm>
            <a:prstGeom prst="roundRect">
              <a:avLst/>
            </a:prstGeom>
            <a:solidFill>
              <a:srgbClr val="0078D4">
                <a:lumMod val="20000"/>
                <a:lumOff val="80000"/>
              </a:srgbClr>
            </a:solidFill>
            <a:ln w="9525" cap="flat" cmpd="sng" algn="ctr">
              <a:solidFill>
                <a:srgbClr val="15BBDC"/>
              </a:solidFill>
              <a:prstDash val="solid"/>
              <a:headEnd type="none" w="med" len="med"/>
              <a:tailEnd type="none" w="med" len="med"/>
            </a:ln>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pic>
          <p:nvPicPr>
            <p:cNvPr id="93" name="Graphic 92" descr="Star with solid fill">
              <a:extLst>
                <a:ext uri="{FF2B5EF4-FFF2-40B4-BE49-F238E27FC236}">
                  <a16:creationId xmlns:a16="http://schemas.microsoft.com/office/drawing/2014/main" id="{AF73998D-2AF9-68B2-A9D7-C7CF7C6CA8D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160708" y="5045483"/>
              <a:ext cx="396000" cy="396000"/>
            </a:xfrm>
            <a:prstGeom prst="rect">
              <a:avLst/>
            </a:prstGeom>
          </p:spPr>
        </p:pic>
        <p:pic>
          <p:nvPicPr>
            <p:cNvPr id="94" name="Graphic 93" descr="Star with solid fill">
              <a:extLst>
                <a:ext uri="{FF2B5EF4-FFF2-40B4-BE49-F238E27FC236}">
                  <a16:creationId xmlns:a16="http://schemas.microsoft.com/office/drawing/2014/main" id="{654C96F2-3332-3356-07AE-2D68944ED27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660106" y="5045483"/>
              <a:ext cx="396000" cy="396000"/>
            </a:xfrm>
            <a:prstGeom prst="rect">
              <a:avLst/>
            </a:prstGeom>
          </p:spPr>
        </p:pic>
        <p:pic>
          <p:nvPicPr>
            <p:cNvPr id="95" name="Graphic 94" descr="Star outline">
              <a:extLst>
                <a:ext uri="{FF2B5EF4-FFF2-40B4-BE49-F238E27FC236}">
                  <a16:creationId xmlns:a16="http://schemas.microsoft.com/office/drawing/2014/main" id="{BEC83E2F-6FE0-2B49-E245-A32DBEF82E2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662512" y="5045483"/>
              <a:ext cx="396000" cy="396000"/>
            </a:xfrm>
            <a:prstGeom prst="rect">
              <a:avLst/>
            </a:prstGeom>
          </p:spPr>
        </p:pic>
        <p:pic>
          <p:nvPicPr>
            <p:cNvPr id="96" name="Graphic 95" descr="Star with solid fill">
              <a:extLst>
                <a:ext uri="{FF2B5EF4-FFF2-40B4-BE49-F238E27FC236}">
                  <a16:creationId xmlns:a16="http://schemas.microsoft.com/office/drawing/2014/main" id="{729A1406-1140-7309-F5F8-693F91307C8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661310" y="5045483"/>
              <a:ext cx="396000" cy="396000"/>
            </a:xfrm>
            <a:prstGeom prst="rect">
              <a:avLst/>
            </a:prstGeom>
          </p:spPr>
        </p:pic>
        <p:pic>
          <p:nvPicPr>
            <p:cNvPr id="97" name="Graphic 96" descr="Star with solid fill">
              <a:extLst>
                <a:ext uri="{FF2B5EF4-FFF2-40B4-BE49-F238E27FC236}">
                  <a16:creationId xmlns:a16="http://schemas.microsoft.com/office/drawing/2014/main" id="{05FDBC57-1D48-B0A7-E1A0-552F8C121A5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161912" y="5045483"/>
              <a:ext cx="396000" cy="396000"/>
            </a:xfrm>
            <a:prstGeom prst="rect">
              <a:avLst/>
            </a:prstGeom>
          </p:spPr>
        </p:pic>
      </p:grpSp>
      <p:grpSp>
        <p:nvGrpSpPr>
          <p:cNvPr id="98" name="Group 97">
            <a:extLst>
              <a:ext uri="{FF2B5EF4-FFF2-40B4-BE49-F238E27FC236}">
                <a16:creationId xmlns:a16="http://schemas.microsoft.com/office/drawing/2014/main" id="{1384AB14-5315-9EC3-EF9E-84D7E84615E8}"/>
              </a:ext>
            </a:extLst>
          </p:cNvPr>
          <p:cNvGrpSpPr/>
          <p:nvPr/>
        </p:nvGrpSpPr>
        <p:grpSpPr>
          <a:xfrm>
            <a:off x="7831927" y="6177124"/>
            <a:ext cx="468000" cy="468000"/>
            <a:chOff x="4938712" y="2709862"/>
            <a:chExt cx="540000" cy="540000"/>
          </a:xfrm>
        </p:grpSpPr>
        <p:sp>
          <p:nvSpPr>
            <p:cNvPr id="99" name="Oval 98">
              <a:extLst>
                <a:ext uri="{FF2B5EF4-FFF2-40B4-BE49-F238E27FC236}">
                  <a16:creationId xmlns:a16="http://schemas.microsoft.com/office/drawing/2014/main" id="{71FC72B3-599C-ADED-E280-AE24DC052A9B}"/>
                </a:ext>
              </a:extLst>
            </p:cNvPr>
            <p:cNvSpPr/>
            <p:nvPr/>
          </p:nvSpPr>
          <p:spPr bwMode="auto">
            <a:xfrm>
              <a:off x="4938712" y="2709862"/>
              <a:ext cx="540000" cy="540000"/>
            </a:xfrm>
            <a:prstGeom prst="ellipse">
              <a:avLst/>
            </a:prstGeom>
            <a:solidFill>
              <a:srgbClr val="FFFFFF"/>
            </a:solidFill>
            <a:ln w="12700" cap="flat" cmpd="sng" algn="ctr">
              <a:solidFill>
                <a:srgbClr val="0078D4"/>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100" name="Graphic 99" descr="User with solid fill">
              <a:extLst>
                <a:ext uri="{FF2B5EF4-FFF2-40B4-BE49-F238E27FC236}">
                  <a16:creationId xmlns:a16="http://schemas.microsoft.com/office/drawing/2014/main" id="{E2A0103A-8D4B-25DA-22D5-69CE1D62D68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974712" y="2745862"/>
              <a:ext cx="468000" cy="468000"/>
            </a:xfrm>
            <a:prstGeom prst="rect">
              <a:avLst/>
            </a:prstGeom>
          </p:spPr>
        </p:pic>
      </p:grpSp>
      <p:sp>
        <p:nvSpPr>
          <p:cNvPr id="101" name="Rectangle: Rounded Corners 100">
            <a:extLst>
              <a:ext uri="{FF2B5EF4-FFF2-40B4-BE49-F238E27FC236}">
                <a16:creationId xmlns:a16="http://schemas.microsoft.com/office/drawing/2014/main" id="{7B62D6B8-E37D-7B0A-5A6E-04EC376A7E25}"/>
              </a:ext>
            </a:extLst>
          </p:cNvPr>
          <p:cNvSpPr/>
          <p:nvPr/>
        </p:nvSpPr>
        <p:spPr bwMode="auto">
          <a:xfrm>
            <a:off x="5650705" y="6177124"/>
            <a:ext cx="2024611" cy="485775"/>
          </a:xfrm>
          <a:prstGeom prst="roundRect">
            <a:avLst/>
          </a:prstGeom>
          <a:solidFill>
            <a:srgbClr val="0078D4"/>
          </a:solidFill>
          <a:ln>
            <a:noFill/>
          </a:ln>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a:ea typeface="+mn-ea"/>
                <a:cs typeface="Segoe UI" pitchFamily="34" charset="0"/>
              </a:rPr>
              <a:t>Yes, what is your address?</a:t>
            </a:r>
          </a:p>
        </p:txBody>
      </p:sp>
      <p:sp>
        <p:nvSpPr>
          <p:cNvPr id="102" name="Right Brace 101">
            <a:extLst>
              <a:ext uri="{FF2B5EF4-FFF2-40B4-BE49-F238E27FC236}">
                <a16:creationId xmlns:a16="http://schemas.microsoft.com/office/drawing/2014/main" id="{89332891-CEBC-B9FE-1978-7D213C27E4E7}"/>
              </a:ext>
            </a:extLst>
          </p:cNvPr>
          <p:cNvSpPr/>
          <p:nvPr/>
        </p:nvSpPr>
        <p:spPr>
          <a:xfrm>
            <a:off x="8592581" y="1063925"/>
            <a:ext cx="180000" cy="1008000"/>
          </a:xfrm>
          <a:prstGeom prst="rightBrace">
            <a:avLst/>
          </a:prstGeom>
          <a:noFill/>
          <a:ln w="19050" cap="flat" cmpd="sng" algn="ctr">
            <a:solidFill>
              <a:schemeClr val="tx1">
                <a:lumMod val="75000"/>
              </a:schemeClr>
            </a:solidFill>
            <a:prstDash val="solid"/>
            <a:headEnd type="none" w="lg" len="med"/>
            <a:tailEnd type="none" w="lg"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accent1"/>
              </a:solidFill>
              <a:effectLst/>
              <a:uLnTx/>
              <a:uFillTx/>
              <a:latin typeface="Segoe UI"/>
              <a:ea typeface="+mn-ea"/>
              <a:cs typeface="+mn-cs"/>
            </a:endParaRPr>
          </a:p>
        </p:txBody>
      </p:sp>
      <p:sp>
        <p:nvSpPr>
          <p:cNvPr id="103" name="Rectangle: Rounded Corners 102">
            <a:extLst>
              <a:ext uri="{FF2B5EF4-FFF2-40B4-BE49-F238E27FC236}">
                <a16:creationId xmlns:a16="http://schemas.microsoft.com/office/drawing/2014/main" id="{C156DFD1-4195-59A6-6B09-723D107780D9}"/>
              </a:ext>
            </a:extLst>
          </p:cNvPr>
          <p:cNvSpPr/>
          <p:nvPr/>
        </p:nvSpPr>
        <p:spPr bwMode="auto">
          <a:xfrm>
            <a:off x="8769955" y="1207925"/>
            <a:ext cx="3384000" cy="720000"/>
          </a:xfrm>
          <a:prstGeom prst="roundRect">
            <a:avLst/>
          </a:prstGeom>
          <a:noFill/>
          <a:ln w="9525" cap="flat" cmpd="sng" algn="ctr">
            <a:noFill/>
            <a:prstDash val="solid"/>
            <a:headEnd type="none" w="med" len="med"/>
            <a:tailEnd type="none" w="med" len="med"/>
          </a:ln>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chemeClr val="accent1"/>
                </a:solidFill>
                <a:effectLst/>
                <a:uLnTx/>
                <a:uFillTx/>
                <a:latin typeface="Segoe UI"/>
                <a:ea typeface="Segoe UI" pitchFamily="34" charset="0"/>
                <a:cs typeface="Segoe UI" pitchFamily="34" charset="0"/>
              </a:rPr>
              <a:t>User triggers the </a:t>
            </a:r>
            <a:r>
              <a:rPr kumimoji="0" lang="en-US" sz="1400" b="0" i="0" u="none" strike="noStrike" kern="0" cap="none" spc="0" normalizeH="0" baseline="0" noProof="0">
                <a:ln>
                  <a:noFill/>
                </a:ln>
                <a:solidFill>
                  <a:schemeClr val="accent1"/>
                </a:solidFill>
                <a:effectLst/>
                <a:uLnTx/>
                <a:uFillTx/>
                <a:latin typeface="Segoe UI Semibold"/>
                <a:ea typeface="Segoe UI" pitchFamily="34" charset="0"/>
                <a:cs typeface="Segoe UI" pitchFamily="34" charset="0"/>
              </a:rPr>
              <a:t>Greeting</a:t>
            </a:r>
            <a:r>
              <a:rPr kumimoji="0" lang="en-US" sz="1400" b="0" i="0" u="none" strike="noStrike" kern="0" cap="none" spc="0" normalizeH="0" baseline="0" noProof="0">
                <a:ln>
                  <a:noFill/>
                </a:ln>
                <a:solidFill>
                  <a:schemeClr val="accent1"/>
                </a:solidFill>
                <a:effectLst/>
                <a:uLnTx/>
                <a:uFillTx/>
                <a:latin typeface="Segoe UI"/>
                <a:ea typeface="Segoe UI" pitchFamily="34" charset="0"/>
                <a:cs typeface="Segoe UI" pitchFamily="34" charset="0"/>
              </a:rPr>
              <a:t> topic.</a:t>
            </a:r>
          </a:p>
        </p:txBody>
      </p:sp>
      <p:sp>
        <p:nvSpPr>
          <p:cNvPr id="104" name="Rectangle: Rounded Corners 103">
            <a:extLst>
              <a:ext uri="{FF2B5EF4-FFF2-40B4-BE49-F238E27FC236}">
                <a16:creationId xmlns:a16="http://schemas.microsoft.com/office/drawing/2014/main" id="{10B23DB5-3DCE-9ACF-6418-1BCC68279042}"/>
              </a:ext>
            </a:extLst>
          </p:cNvPr>
          <p:cNvSpPr/>
          <p:nvPr/>
        </p:nvSpPr>
        <p:spPr bwMode="auto">
          <a:xfrm>
            <a:off x="8769955" y="2351646"/>
            <a:ext cx="3384000" cy="720000"/>
          </a:xfrm>
          <a:prstGeom prst="roundRect">
            <a:avLst/>
          </a:prstGeom>
          <a:noFill/>
          <a:ln w="9525" cap="flat" cmpd="sng" algn="ctr">
            <a:noFill/>
            <a:prstDash val="solid"/>
            <a:headEnd type="none" w="med" len="med"/>
            <a:tailEnd type="none" w="med" len="med"/>
          </a:ln>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chemeClr val="accent1"/>
                </a:solidFill>
                <a:effectLst/>
                <a:uLnTx/>
                <a:uFillTx/>
                <a:latin typeface="Segoe UI"/>
                <a:ea typeface="Segoe UI" pitchFamily="34" charset="0"/>
                <a:cs typeface="Segoe UI" pitchFamily="34" charset="0"/>
              </a:rPr>
              <a:t>User triggers the </a:t>
            </a:r>
            <a:r>
              <a:rPr kumimoji="0" lang="en-US" sz="1400" b="0" i="0" u="none" strike="noStrike" kern="0" cap="none" spc="0" normalizeH="0" baseline="0" noProof="0">
                <a:ln>
                  <a:noFill/>
                </a:ln>
                <a:solidFill>
                  <a:schemeClr val="accent1"/>
                </a:solidFill>
                <a:effectLst/>
                <a:uLnTx/>
                <a:uFillTx/>
                <a:latin typeface="Segoe UI Semibold"/>
                <a:ea typeface="Segoe UI" pitchFamily="34" charset="0"/>
                <a:cs typeface="Segoe UI" pitchFamily="34" charset="0"/>
              </a:rPr>
              <a:t>Store Hours</a:t>
            </a:r>
            <a:r>
              <a:rPr kumimoji="0" lang="en-US" sz="1400" b="0" i="0" u="none" strike="noStrike" kern="0" cap="none" spc="0" normalizeH="0" baseline="0" noProof="0">
                <a:ln>
                  <a:noFill/>
                </a:ln>
                <a:solidFill>
                  <a:schemeClr val="accent1"/>
                </a:solidFill>
                <a:effectLst/>
                <a:uLnTx/>
                <a:uFillTx/>
                <a:latin typeface="Segoe UI"/>
                <a:ea typeface="Segoe UI" pitchFamily="34" charset="0"/>
                <a:cs typeface="Segoe UI" pitchFamily="34" charset="0"/>
              </a:rPr>
              <a:t> topic.</a:t>
            </a:r>
          </a:p>
        </p:txBody>
      </p:sp>
      <p:sp>
        <p:nvSpPr>
          <p:cNvPr id="105" name="Rectangle: Rounded Corners 104">
            <a:extLst>
              <a:ext uri="{FF2B5EF4-FFF2-40B4-BE49-F238E27FC236}">
                <a16:creationId xmlns:a16="http://schemas.microsoft.com/office/drawing/2014/main" id="{34012484-1384-342E-0E9C-9E471AB30E0F}"/>
              </a:ext>
            </a:extLst>
          </p:cNvPr>
          <p:cNvSpPr/>
          <p:nvPr/>
        </p:nvSpPr>
        <p:spPr bwMode="auto">
          <a:xfrm>
            <a:off x="8769955" y="3334454"/>
            <a:ext cx="3384000" cy="720000"/>
          </a:xfrm>
          <a:prstGeom prst="roundRect">
            <a:avLst/>
          </a:prstGeom>
          <a:noFill/>
          <a:ln w="9525" cap="flat" cmpd="sng" algn="ctr">
            <a:noFill/>
            <a:prstDash val="solid"/>
            <a:headEnd type="none" w="med" len="med"/>
            <a:tailEnd type="none" w="med" len="med"/>
          </a:ln>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chemeClr val="accent1"/>
                </a:solidFill>
                <a:effectLst/>
                <a:uLnTx/>
                <a:uFillTx/>
                <a:latin typeface="Segoe UI"/>
                <a:ea typeface="Segoe UI" pitchFamily="34" charset="0"/>
                <a:cs typeface="Segoe UI" pitchFamily="34" charset="0"/>
              </a:rPr>
              <a:t>Because the query is assumed to be addressed, the virtual agent redirects the user to the </a:t>
            </a:r>
            <a:r>
              <a:rPr kumimoji="0" lang="en-US" sz="1400" b="0" i="0" u="none" strike="noStrike" kern="0" cap="none" spc="0" normalizeH="0" baseline="0" noProof="0">
                <a:ln>
                  <a:noFill/>
                </a:ln>
                <a:solidFill>
                  <a:schemeClr val="accent1"/>
                </a:solidFill>
                <a:effectLst/>
                <a:uLnTx/>
                <a:uFillTx/>
                <a:latin typeface="Segoe UI Semibold"/>
                <a:ea typeface="+mn-ea"/>
                <a:cs typeface="Segoe UI" pitchFamily="34" charset="0"/>
              </a:rPr>
              <a:t>End of Conversation</a:t>
            </a:r>
            <a:r>
              <a:rPr kumimoji="0" lang="en-US" sz="1400" b="0" i="0" u="none" strike="noStrike" kern="0" cap="none" spc="0" normalizeH="0" baseline="0" noProof="0">
                <a:ln>
                  <a:noFill/>
                </a:ln>
                <a:solidFill>
                  <a:schemeClr val="accent1"/>
                </a:solidFill>
                <a:effectLst/>
                <a:uLnTx/>
                <a:uFillTx/>
                <a:latin typeface="Segoe UI"/>
                <a:ea typeface="Segoe UI" pitchFamily="34" charset="0"/>
                <a:cs typeface="Segoe UI" pitchFamily="34" charset="0"/>
              </a:rPr>
              <a:t> topic.</a:t>
            </a:r>
          </a:p>
        </p:txBody>
      </p:sp>
      <p:sp>
        <p:nvSpPr>
          <p:cNvPr id="106" name="Right Brace 105">
            <a:extLst>
              <a:ext uri="{FF2B5EF4-FFF2-40B4-BE49-F238E27FC236}">
                <a16:creationId xmlns:a16="http://schemas.microsoft.com/office/drawing/2014/main" id="{06BFF449-8766-C1AC-8379-315CBF11C4A3}"/>
              </a:ext>
            </a:extLst>
          </p:cNvPr>
          <p:cNvSpPr/>
          <p:nvPr/>
        </p:nvSpPr>
        <p:spPr>
          <a:xfrm>
            <a:off x="8589107" y="2207646"/>
            <a:ext cx="180000" cy="1008000"/>
          </a:xfrm>
          <a:prstGeom prst="rightBrace">
            <a:avLst/>
          </a:prstGeom>
          <a:noFill/>
          <a:ln w="19050" cap="flat" cmpd="sng" algn="ctr">
            <a:solidFill>
              <a:schemeClr val="tx1">
                <a:lumMod val="75000"/>
              </a:schemeClr>
            </a:solidFill>
            <a:prstDash val="solid"/>
            <a:headEnd type="none" w="lg" len="med"/>
            <a:tailEnd type="none" w="lg"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accent1"/>
              </a:solidFill>
              <a:effectLst/>
              <a:uLnTx/>
              <a:uFillTx/>
              <a:latin typeface="Segoe UI"/>
              <a:ea typeface="+mn-ea"/>
              <a:cs typeface="+mn-cs"/>
            </a:endParaRPr>
          </a:p>
        </p:txBody>
      </p:sp>
      <p:sp>
        <p:nvSpPr>
          <p:cNvPr id="107" name="Right Brace 106">
            <a:extLst>
              <a:ext uri="{FF2B5EF4-FFF2-40B4-BE49-F238E27FC236}">
                <a16:creationId xmlns:a16="http://schemas.microsoft.com/office/drawing/2014/main" id="{759AD5FC-EF81-AD55-197A-20DDAF291E22}"/>
              </a:ext>
            </a:extLst>
          </p:cNvPr>
          <p:cNvSpPr/>
          <p:nvPr/>
        </p:nvSpPr>
        <p:spPr>
          <a:xfrm>
            <a:off x="8579949" y="3325336"/>
            <a:ext cx="180000" cy="720000"/>
          </a:xfrm>
          <a:prstGeom prst="rightBrace">
            <a:avLst/>
          </a:prstGeom>
          <a:noFill/>
          <a:ln w="19050" cap="flat" cmpd="sng" algn="ctr">
            <a:solidFill>
              <a:schemeClr val="tx1">
                <a:lumMod val="75000"/>
              </a:schemeClr>
            </a:solidFill>
            <a:prstDash val="solid"/>
            <a:headEnd type="none" w="lg" len="med"/>
            <a:tailEnd type="none" w="lg"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accent1"/>
              </a:solidFill>
              <a:effectLst/>
              <a:uLnTx/>
              <a:uFillTx/>
              <a:latin typeface="Segoe UI"/>
              <a:ea typeface="+mn-ea"/>
              <a:cs typeface="+mn-cs"/>
            </a:endParaRPr>
          </a:p>
        </p:txBody>
      </p:sp>
      <p:sp>
        <p:nvSpPr>
          <p:cNvPr id="108" name="Right Brace 107">
            <a:extLst>
              <a:ext uri="{FF2B5EF4-FFF2-40B4-BE49-F238E27FC236}">
                <a16:creationId xmlns:a16="http://schemas.microsoft.com/office/drawing/2014/main" id="{271449E7-AB65-C633-BE61-D8CB2A858CD0}"/>
              </a:ext>
            </a:extLst>
          </p:cNvPr>
          <p:cNvSpPr/>
          <p:nvPr/>
        </p:nvSpPr>
        <p:spPr>
          <a:xfrm>
            <a:off x="8584528" y="4155025"/>
            <a:ext cx="180000" cy="1937729"/>
          </a:xfrm>
          <a:prstGeom prst="rightBrace">
            <a:avLst/>
          </a:prstGeom>
          <a:noFill/>
          <a:ln w="19050" cap="flat" cmpd="sng" algn="ctr">
            <a:solidFill>
              <a:schemeClr val="tx1">
                <a:lumMod val="75000"/>
              </a:schemeClr>
            </a:solidFill>
            <a:prstDash val="solid"/>
            <a:headEnd type="none" w="lg" len="med"/>
            <a:tailEnd type="none" w="lg"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accent1"/>
              </a:solidFill>
              <a:effectLst/>
              <a:uLnTx/>
              <a:uFillTx/>
              <a:latin typeface="Segoe UI"/>
              <a:ea typeface="+mn-ea"/>
              <a:cs typeface="+mn-cs"/>
            </a:endParaRPr>
          </a:p>
        </p:txBody>
      </p:sp>
      <p:sp>
        <p:nvSpPr>
          <p:cNvPr id="109" name="Rectangle: Rounded Corners 108">
            <a:extLst>
              <a:ext uri="{FF2B5EF4-FFF2-40B4-BE49-F238E27FC236}">
                <a16:creationId xmlns:a16="http://schemas.microsoft.com/office/drawing/2014/main" id="{DE4D4AD8-9F1C-FEC9-8B06-F99CF96D4B08}"/>
              </a:ext>
            </a:extLst>
          </p:cNvPr>
          <p:cNvSpPr/>
          <p:nvPr/>
        </p:nvSpPr>
        <p:spPr bwMode="auto">
          <a:xfrm>
            <a:off x="8769955" y="4721719"/>
            <a:ext cx="3384000" cy="720000"/>
          </a:xfrm>
          <a:prstGeom prst="roundRect">
            <a:avLst/>
          </a:prstGeom>
          <a:noFill/>
          <a:ln w="9525" cap="flat" cmpd="sng" algn="ctr">
            <a:noFill/>
            <a:prstDash val="solid"/>
            <a:headEnd type="none" w="med" len="med"/>
            <a:tailEnd type="none" w="med" len="med"/>
          </a:ln>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chemeClr val="accent1"/>
                </a:solidFill>
                <a:effectLst/>
                <a:uLnTx/>
                <a:uFillTx/>
                <a:latin typeface="Segoe UI"/>
                <a:ea typeface="Segoe UI" pitchFamily="34" charset="0"/>
                <a:cs typeface="Segoe UI" pitchFamily="34" charset="0"/>
              </a:rPr>
              <a:t>Through multiple questions, the user:</a:t>
            </a:r>
          </a:p>
          <a:p>
            <a:pPr marL="324000" marR="0" lvl="0" indent="-216000" algn="l" defTabSz="932472" rtl="0" eaLnBrk="1" fontAlgn="base" latinLnBrk="0" hangingPunct="1">
              <a:lnSpc>
                <a:spcPct val="100000"/>
              </a:lnSpc>
              <a:spcBef>
                <a:spcPct val="0"/>
              </a:spcBef>
              <a:spcAft>
                <a:spcPct val="0"/>
              </a:spcAft>
              <a:buClr>
                <a:srgbClr val="FFFFFF">
                  <a:lumMod val="95000"/>
                </a:srgbClr>
              </a:buClr>
              <a:buSzTx/>
              <a:buFont typeface="Arial" panose="020B0604020202020204" pitchFamily="34" charset="0"/>
              <a:buChar char="•"/>
              <a:tabLst/>
              <a:defRPr/>
            </a:pPr>
            <a:r>
              <a:rPr kumimoji="0" lang="en-US" sz="1400" b="0" i="0" u="none" strike="noStrike" kern="0" cap="none" spc="0" normalizeH="0" baseline="0" noProof="0">
                <a:ln>
                  <a:noFill/>
                </a:ln>
                <a:solidFill>
                  <a:schemeClr val="accent1"/>
                </a:solidFill>
                <a:effectLst/>
                <a:uLnTx/>
                <a:uFillTx/>
                <a:latin typeface="Segoe UI Semibold"/>
                <a:ea typeface="+mn-ea"/>
                <a:cs typeface="Segoe UI" pitchFamily="34" charset="0"/>
              </a:rPr>
              <a:t>Confirms</a:t>
            </a:r>
            <a:r>
              <a:rPr kumimoji="0" lang="en-US" sz="1400" b="0" i="0" u="none" strike="noStrike" kern="0" cap="none" spc="0" normalizeH="0" baseline="0" noProof="0">
                <a:ln>
                  <a:noFill/>
                </a:ln>
                <a:solidFill>
                  <a:schemeClr val="accent1"/>
                </a:solidFill>
                <a:effectLst/>
                <a:uLnTx/>
                <a:uFillTx/>
                <a:latin typeface="Segoe UI"/>
                <a:ea typeface="Segoe UI" pitchFamily="34" charset="0"/>
                <a:cs typeface="Segoe UI" pitchFamily="34" charset="0"/>
              </a:rPr>
              <a:t> </a:t>
            </a:r>
            <a:r>
              <a:rPr kumimoji="0" lang="en-US" sz="1400" b="0" i="0" u="none" strike="noStrike" kern="0" cap="none" spc="0" normalizeH="0" baseline="0" noProof="0">
                <a:ln>
                  <a:noFill/>
                </a:ln>
                <a:solidFill>
                  <a:schemeClr val="accent1"/>
                </a:solidFill>
                <a:effectLst/>
                <a:uLnTx/>
                <a:uFillTx/>
                <a:latin typeface="Segoe UI Semibold"/>
                <a:ea typeface="+mn-ea"/>
                <a:cs typeface="Segoe UI" pitchFamily="34" charset="0"/>
              </a:rPr>
              <a:t>resolution</a:t>
            </a:r>
            <a:r>
              <a:rPr kumimoji="0" lang="en-US" sz="1400" b="0" i="0" u="none" strike="noStrike" kern="0" cap="none" spc="0" normalizeH="0" baseline="0" noProof="0">
                <a:ln>
                  <a:noFill/>
                </a:ln>
                <a:solidFill>
                  <a:schemeClr val="accent1"/>
                </a:solidFill>
                <a:effectLst/>
                <a:uLnTx/>
                <a:uFillTx/>
                <a:latin typeface="Segoe UI"/>
                <a:ea typeface="Segoe UI" pitchFamily="34" charset="0"/>
                <a:cs typeface="Segoe UI" pitchFamily="34" charset="0"/>
              </a:rPr>
              <a:t>.</a:t>
            </a:r>
          </a:p>
          <a:p>
            <a:pPr marL="324000" marR="0" lvl="0" indent="-216000" algn="l" defTabSz="932472"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400" b="0" i="0" u="none" strike="noStrike" kern="0" cap="none" spc="0" normalizeH="0" baseline="0" noProof="0">
                <a:ln>
                  <a:noFill/>
                </a:ln>
                <a:solidFill>
                  <a:schemeClr val="accent1"/>
                </a:solidFill>
                <a:effectLst/>
                <a:uLnTx/>
                <a:uFillTx/>
                <a:latin typeface="Segoe UI"/>
                <a:ea typeface="Segoe UI" pitchFamily="34" charset="0"/>
                <a:cs typeface="Segoe UI" pitchFamily="34" charset="0"/>
              </a:rPr>
              <a:t>Provides a </a:t>
            </a:r>
            <a:r>
              <a:rPr kumimoji="0" lang="en-US" sz="1400" b="0" i="0" u="none" strike="noStrike" kern="0" cap="none" spc="0" normalizeH="0" baseline="0" noProof="0">
                <a:ln>
                  <a:noFill/>
                </a:ln>
                <a:solidFill>
                  <a:schemeClr val="accent1"/>
                </a:solidFill>
                <a:effectLst/>
                <a:uLnTx/>
                <a:uFillTx/>
                <a:latin typeface="Segoe UI Semibold"/>
                <a:ea typeface="+mn-ea"/>
                <a:cs typeface="Segoe UI" pitchFamily="34" charset="0"/>
              </a:rPr>
              <a:t>CSAT score</a:t>
            </a:r>
            <a:r>
              <a:rPr kumimoji="0" lang="en-US" sz="1400" b="0" i="0" u="none" strike="noStrike" kern="0" cap="none" spc="0" normalizeH="0" baseline="0" noProof="0">
                <a:ln>
                  <a:noFill/>
                </a:ln>
                <a:solidFill>
                  <a:schemeClr val="accent1"/>
                </a:solidFill>
                <a:effectLst/>
                <a:uLnTx/>
                <a:uFillTx/>
                <a:latin typeface="Segoe UI"/>
                <a:ea typeface="Segoe UI" pitchFamily="34" charset="0"/>
                <a:cs typeface="Segoe UI" pitchFamily="34" charset="0"/>
              </a:rPr>
              <a:t>.</a:t>
            </a:r>
          </a:p>
          <a:p>
            <a:pPr marL="324000" marR="0" lvl="0" indent="-216000" algn="l" defTabSz="932472"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400" b="0" i="0" u="none" strike="noStrike" kern="0" cap="none" spc="0" normalizeH="0" baseline="0" noProof="0">
                <a:ln>
                  <a:noFill/>
                </a:ln>
                <a:solidFill>
                  <a:schemeClr val="accent1"/>
                </a:solidFill>
                <a:effectLst/>
                <a:uLnTx/>
                <a:uFillTx/>
                <a:latin typeface="Segoe UI"/>
                <a:ea typeface="Segoe UI" pitchFamily="34" charset="0"/>
                <a:cs typeface="Segoe UI" pitchFamily="34" charset="0"/>
              </a:rPr>
              <a:t>Is offered to </a:t>
            </a:r>
            <a:r>
              <a:rPr kumimoji="0" lang="en-US" sz="1400" b="0" i="0" u="none" strike="noStrike" kern="0" cap="none" spc="0" normalizeH="0" baseline="0" noProof="0">
                <a:ln>
                  <a:noFill/>
                </a:ln>
                <a:solidFill>
                  <a:schemeClr val="accent1"/>
                </a:solidFill>
                <a:effectLst/>
                <a:uLnTx/>
                <a:uFillTx/>
                <a:latin typeface="Segoe UI Semibold"/>
                <a:ea typeface="+mn-ea"/>
                <a:cs typeface="Segoe UI" pitchFamily="34" charset="0"/>
              </a:rPr>
              <a:t>ask new questions</a:t>
            </a:r>
            <a:r>
              <a:rPr kumimoji="0" lang="en-US" sz="1400" b="0" i="0" u="none" strike="noStrike" kern="0" cap="none" spc="0" normalizeH="0" baseline="0" noProof="0">
                <a:ln>
                  <a:noFill/>
                </a:ln>
                <a:solidFill>
                  <a:schemeClr val="accent1"/>
                </a:solidFill>
                <a:effectLst/>
                <a:uLnTx/>
                <a:uFillTx/>
                <a:latin typeface="Segoe UI"/>
                <a:ea typeface="Segoe UI" pitchFamily="34" charset="0"/>
                <a:cs typeface="Segoe UI" pitchFamily="34" charset="0"/>
              </a:rPr>
              <a:t>.</a:t>
            </a:r>
          </a:p>
        </p:txBody>
      </p:sp>
      <p:sp>
        <p:nvSpPr>
          <p:cNvPr id="110" name="Right Brace 109">
            <a:extLst>
              <a:ext uri="{FF2B5EF4-FFF2-40B4-BE49-F238E27FC236}">
                <a16:creationId xmlns:a16="http://schemas.microsoft.com/office/drawing/2014/main" id="{34598FCF-B395-7CE8-5552-83789E771761}"/>
              </a:ext>
            </a:extLst>
          </p:cNvPr>
          <p:cNvSpPr/>
          <p:nvPr/>
        </p:nvSpPr>
        <p:spPr>
          <a:xfrm>
            <a:off x="8575371" y="6187649"/>
            <a:ext cx="180000" cy="504000"/>
          </a:xfrm>
          <a:prstGeom prst="rightBrace">
            <a:avLst/>
          </a:prstGeom>
          <a:noFill/>
          <a:ln w="19050" cap="flat" cmpd="sng" algn="ctr">
            <a:solidFill>
              <a:schemeClr val="tx1">
                <a:lumMod val="75000"/>
              </a:schemeClr>
            </a:solidFill>
            <a:prstDash val="solid"/>
            <a:headEnd type="none" w="lg" len="med"/>
            <a:tailEnd type="none" w="lg"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11" name="Rectangle: Rounded Corners 110">
            <a:extLst>
              <a:ext uri="{FF2B5EF4-FFF2-40B4-BE49-F238E27FC236}">
                <a16:creationId xmlns:a16="http://schemas.microsoft.com/office/drawing/2014/main" id="{E9C3934E-A445-A316-FD82-FE1DDFDC85AE}"/>
              </a:ext>
            </a:extLst>
          </p:cNvPr>
          <p:cNvSpPr/>
          <p:nvPr/>
        </p:nvSpPr>
        <p:spPr bwMode="auto">
          <a:xfrm>
            <a:off x="8769955" y="6092754"/>
            <a:ext cx="3384000" cy="720000"/>
          </a:xfrm>
          <a:prstGeom prst="roundRect">
            <a:avLst/>
          </a:prstGeom>
          <a:noFill/>
          <a:ln w="9525" cap="flat" cmpd="sng" algn="ctr">
            <a:noFill/>
            <a:prstDash val="solid"/>
            <a:headEnd type="none" w="med" len="med"/>
            <a:tailEnd type="none" w="med" len="med"/>
          </a:ln>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chemeClr val="accent1"/>
                </a:solidFill>
                <a:effectLst/>
                <a:uLnTx/>
                <a:uFillTx/>
                <a:latin typeface="Segoe UI"/>
                <a:ea typeface="Segoe UI" pitchFamily="34" charset="0"/>
                <a:cs typeface="Segoe UI"/>
              </a:rPr>
              <a:t>User triggers the </a:t>
            </a:r>
            <a:r>
              <a:rPr kumimoji="0" lang="en-US" sz="1400" b="0" i="0" u="none" strike="noStrike" kern="0" cap="none" spc="0" normalizeH="0" baseline="0" noProof="0">
                <a:ln>
                  <a:noFill/>
                </a:ln>
                <a:solidFill>
                  <a:schemeClr val="accent1"/>
                </a:solidFill>
                <a:effectLst/>
                <a:uLnTx/>
                <a:uFillTx/>
                <a:latin typeface="Segoe UI Semibold"/>
                <a:ea typeface="Segoe UI" pitchFamily="34" charset="0"/>
                <a:cs typeface="Segoe UI"/>
              </a:rPr>
              <a:t>Store Locations</a:t>
            </a:r>
            <a:r>
              <a:rPr kumimoji="0" lang="en-US" sz="1400" b="0" i="0" u="none" strike="noStrike" kern="0" cap="none" spc="0" normalizeH="0" baseline="0" noProof="0">
                <a:ln>
                  <a:noFill/>
                </a:ln>
                <a:solidFill>
                  <a:schemeClr val="accent1"/>
                </a:solidFill>
                <a:effectLst/>
                <a:uLnTx/>
                <a:uFillTx/>
                <a:latin typeface="Segoe UI"/>
                <a:ea typeface="Segoe UI" pitchFamily="34" charset="0"/>
                <a:cs typeface="Segoe UI"/>
              </a:rPr>
              <a:t> topic, leading to a </a:t>
            </a:r>
            <a:r>
              <a:rPr kumimoji="0" lang="en-US" sz="1400" b="0" i="0" u="none" strike="noStrike" kern="0" cap="none" spc="0" normalizeH="0" baseline="0" noProof="0">
                <a:ln>
                  <a:noFill/>
                </a:ln>
                <a:solidFill>
                  <a:schemeClr val="accent1"/>
                </a:solidFill>
                <a:effectLst/>
                <a:uLnTx/>
                <a:uFillTx/>
                <a:latin typeface="Segoe UI Semibold"/>
                <a:ea typeface="Segoe UI" pitchFamily="34" charset="0"/>
                <a:cs typeface="Segoe UI"/>
              </a:rPr>
              <a:t>new session </a:t>
            </a:r>
            <a:r>
              <a:rPr kumimoji="0" lang="en-US" sz="1400" b="0" i="0" u="none" strike="noStrike" kern="0" cap="none" spc="0" normalizeH="0" baseline="0" noProof="0">
                <a:ln>
                  <a:noFill/>
                </a:ln>
                <a:solidFill>
                  <a:schemeClr val="accent1"/>
                </a:solidFill>
                <a:effectLst/>
                <a:uLnTx/>
                <a:uFillTx/>
                <a:latin typeface="Segoe UI Semibold"/>
                <a:ea typeface="+mn-ea"/>
                <a:cs typeface="Segoe UI"/>
              </a:rPr>
              <a:t>and</a:t>
            </a:r>
            <a:r>
              <a:rPr kumimoji="0" lang="en-US" sz="1400" b="0" i="0" u="none" strike="noStrike" kern="0" cap="none" spc="0" normalizeH="0" baseline="0" noProof="0">
                <a:ln>
                  <a:noFill/>
                </a:ln>
                <a:solidFill>
                  <a:schemeClr val="accent1"/>
                </a:solidFill>
                <a:effectLst/>
                <a:uLnTx/>
                <a:uFillTx/>
                <a:latin typeface="Segoe UI Semibold"/>
                <a:ea typeface="Segoe UI" pitchFamily="34" charset="0"/>
                <a:cs typeface="Segoe UI"/>
              </a:rPr>
              <a:t> outcome</a:t>
            </a:r>
            <a:r>
              <a:rPr kumimoji="0" lang="en-US" sz="1400" b="0" i="0" u="none" strike="noStrike" kern="0" cap="none" spc="0" normalizeH="0" baseline="0" noProof="0">
                <a:ln>
                  <a:noFill/>
                </a:ln>
                <a:solidFill>
                  <a:schemeClr val="accent1"/>
                </a:solidFill>
                <a:effectLst/>
                <a:uLnTx/>
                <a:uFillTx/>
                <a:latin typeface="Segoe UI"/>
                <a:ea typeface="Segoe UI" pitchFamily="34" charset="0"/>
                <a:cs typeface="Segoe UI"/>
              </a:rPr>
              <a:t>.</a:t>
            </a:r>
          </a:p>
        </p:txBody>
      </p:sp>
      <p:sp>
        <p:nvSpPr>
          <p:cNvPr id="112" name="Right Brace 111">
            <a:extLst>
              <a:ext uri="{FF2B5EF4-FFF2-40B4-BE49-F238E27FC236}">
                <a16:creationId xmlns:a16="http://schemas.microsoft.com/office/drawing/2014/main" id="{BA6129C1-6932-9A41-E935-1D44BDFC8B38}"/>
              </a:ext>
            </a:extLst>
          </p:cNvPr>
          <p:cNvSpPr/>
          <p:nvPr/>
        </p:nvSpPr>
        <p:spPr>
          <a:xfrm>
            <a:off x="8606259" y="254566"/>
            <a:ext cx="180000" cy="720000"/>
          </a:xfrm>
          <a:prstGeom prst="rightBrace">
            <a:avLst/>
          </a:prstGeom>
          <a:noFill/>
          <a:ln w="19050" cap="flat" cmpd="sng" algn="ctr">
            <a:solidFill>
              <a:schemeClr val="tx1">
                <a:lumMod val="75000"/>
              </a:schemeClr>
            </a:solidFill>
            <a:prstDash val="solid"/>
            <a:headEnd type="none" w="lg" len="med"/>
            <a:tailEnd type="none" w="lg"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accent1"/>
              </a:solidFill>
              <a:effectLst/>
              <a:uLnTx/>
              <a:uFillTx/>
              <a:latin typeface="Segoe UI"/>
              <a:ea typeface="+mn-ea"/>
              <a:cs typeface="+mn-cs"/>
            </a:endParaRPr>
          </a:p>
        </p:txBody>
      </p:sp>
      <p:sp>
        <p:nvSpPr>
          <p:cNvPr id="113" name="Rectangle: Rounded Corners 112">
            <a:extLst>
              <a:ext uri="{FF2B5EF4-FFF2-40B4-BE49-F238E27FC236}">
                <a16:creationId xmlns:a16="http://schemas.microsoft.com/office/drawing/2014/main" id="{F1A69C4F-22E8-E16C-DB5B-308FAF620C3E}"/>
              </a:ext>
            </a:extLst>
          </p:cNvPr>
          <p:cNvSpPr/>
          <p:nvPr/>
        </p:nvSpPr>
        <p:spPr bwMode="auto">
          <a:xfrm>
            <a:off x="8769955" y="271423"/>
            <a:ext cx="3384000" cy="720000"/>
          </a:xfrm>
          <a:prstGeom prst="roundRect">
            <a:avLst/>
          </a:prstGeom>
          <a:noFill/>
          <a:ln w="9525" cap="flat" cmpd="sng" algn="ctr">
            <a:noFill/>
            <a:prstDash val="solid"/>
            <a:headEnd type="none" w="med" len="med"/>
            <a:tailEnd type="none" w="med" len="med"/>
          </a:ln>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chemeClr val="accent1"/>
                </a:solidFill>
                <a:effectLst/>
                <a:uLnTx/>
                <a:uFillTx/>
                <a:latin typeface="Segoe UI"/>
                <a:ea typeface="Segoe UI" pitchFamily="34" charset="0"/>
                <a:cs typeface="Segoe UI" pitchFamily="34" charset="0"/>
              </a:rPr>
              <a:t>The virtual agent greets the user with the </a:t>
            </a:r>
            <a:r>
              <a:rPr kumimoji="0" lang="en-US" sz="1400" b="0" i="0" u="none" strike="noStrike" kern="0" cap="none" spc="0" normalizeH="0" baseline="0" noProof="0" dirty="0">
                <a:ln>
                  <a:noFill/>
                </a:ln>
                <a:solidFill>
                  <a:schemeClr val="accent1"/>
                </a:solidFill>
                <a:effectLst/>
                <a:uLnTx/>
                <a:uFillTx/>
                <a:latin typeface="Segoe UI Semibold"/>
                <a:ea typeface="+mn-ea"/>
                <a:cs typeface="Segoe UI" pitchFamily="34" charset="0"/>
              </a:rPr>
              <a:t>Conversation start </a:t>
            </a:r>
            <a:r>
              <a:rPr kumimoji="0" lang="en-US" sz="1400" b="0" i="0" u="none" strike="noStrike" kern="0" cap="none" spc="0" normalizeH="0" baseline="0" noProof="0" dirty="0">
                <a:ln>
                  <a:noFill/>
                </a:ln>
                <a:solidFill>
                  <a:schemeClr val="accent1"/>
                </a:solidFill>
                <a:effectLst/>
                <a:uLnTx/>
                <a:uFillTx/>
                <a:latin typeface="Segoe UI"/>
                <a:ea typeface="Segoe UI" pitchFamily="34" charset="0"/>
                <a:cs typeface="Segoe UI" pitchFamily="34" charset="0"/>
              </a:rPr>
              <a:t>topic.</a:t>
            </a:r>
          </a:p>
        </p:txBody>
      </p:sp>
    </p:spTree>
    <p:extLst>
      <p:ext uri="{BB962C8B-B14F-4D97-AF65-F5344CB8AC3E}">
        <p14:creationId xmlns:p14="http://schemas.microsoft.com/office/powerpoint/2010/main" val="190569151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4">
            <a:extLst>
              <a:ext uri="{FF2B5EF4-FFF2-40B4-BE49-F238E27FC236}">
                <a16:creationId xmlns:a16="http://schemas.microsoft.com/office/drawing/2014/main" id="{5BEF2328-FB63-035E-7B70-4E9C7CB5E9BA}"/>
              </a:ext>
            </a:extLst>
          </p:cNvPr>
          <p:cNvSpPr txBox="1">
            <a:spLocks/>
          </p:cNvSpPr>
          <p:nvPr/>
        </p:nvSpPr>
        <p:spPr>
          <a:xfrm>
            <a:off x="588262" y="457200"/>
            <a:ext cx="7561844" cy="147732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50" normalizeH="0" baseline="0" noProof="0" dirty="0">
                <a:ln w="3175">
                  <a:noFill/>
                </a:ln>
                <a:effectLst/>
                <a:uLnTx/>
                <a:uFillTx/>
                <a:latin typeface="Aptos SemiBold" panose="020B0004020202020204" pitchFamily="34" charset="0"/>
                <a:ea typeface="+mn-ea"/>
                <a:cs typeface="Segoe UI" pitchFamily="34" charset="0"/>
              </a:rPr>
              <a:t>When designing conversations, </a:t>
            </a:r>
            <a:br>
              <a:rPr kumimoji="0" lang="en-US" sz="3200" b="0" i="0" u="none" strike="noStrike" kern="1200" cap="none" spc="-50" normalizeH="0" baseline="0" noProof="0" dirty="0">
                <a:ln w="3175">
                  <a:noFill/>
                </a:ln>
                <a:effectLst/>
                <a:uLnTx/>
                <a:uFillTx/>
                <a:latin typeface="Aptos SemiBold" panose="020B0004020202020204" pitchFamily="34" charset="0"/>
                <a:ea typeface="+mn-ea"/>
                <a:cs typeface="Segoe UI" pitchFamily="34" charset="0"/>
              </a:rPr>
            </a:br>
            <a:r>
              <a:rPr kumimoji="0" lang="en-US" sz="3200" b="0" i="0" u="none" strike="noStrike" kern="1200" cap="none" spc="-50" normalizeH="0" baseline="0" noProof="0" dirty="0">
                <a:ln w="3175">
                  <a:noFill/>
                </a:ln>
                <a:effectLst/>
                <a:uLnTx/>
                <a:uFillTx/>
                <a:latin typeface="Aptos SemiBold" panose="020B0004020202020204" pitchFamily="34" charset="0"/>
                <a:ea typeface="+mn-ea"/>
                <a:cs typeface="Segoe UI" pitchFamily="34" charset="0"/>
              </a:rPr>
              <a:t>finish the flow with a redirect </a:t>
            </a:r>
            <a:br>
              <a:rPr kumimoji="0" lang="en-US" sz="3200" b="0" i="0" u="none" strike="noStrike" kern="1200" cap="none" spc="-50" normalizeH="0" baseline="0" noProof="0" dirty="0">
                <a:ln w="3175">
                  <a:noFill/>
                </a:ln>
                <a:effectLst/>
                <a:uLnTx/>
                <a:uFillTx/>
                <a:latin typeface="Aptos SemiBold" panose="020B0004020202020204" pitchFamily="34" charset="0"/>
                <a:ea typeface="+mn-ea"/>
                <a:cs typeface="Segoe UI" pitchFamily="34" charset="0"/>
              </a:rPr>
            </a:br>
            <a:r>
              <a:rPr kumimoji="0" lang="en-US" sz="3200" b="0" i="0" u="none" strike="noStrike" kern="1200" cap="none" spc="-50" normalizeH="0" baseline="0" noProof="0" dirty="0">
                <a:ln w="3175">
                  <a:noFill/>
                </a:ln>
                <a:effectLst/>
                <a:uLnTx/>
                <a:uFillTx/>
                <a:latin typeface="Aptos SemiBold" panose="020B0004020202020204" pitchFamily="34" charset="0"/>
                <a:ea typeface="+mn-ea"/>
                <a:cs typeface="Segoe UI" pitchFamily="34" charset="0"/>
              </a:rPr>
              <a:t>to the </a:t>
            </a:r>
            <a:r>
              <a:rPr kumimoji="0" lang="en-US" sz="3200" b="0" i="0" u="none" strike="noStrike" kern="1200" cap="none" spc="-51" normalizeH="0" baseline="0" noProof="0" dirty="0">
                <a:ln w="3175">
                  <a:noFill/>
                </a:ln>
                <a:solidFill>
                  <a:schemeClr val="accent1"/>
                </a:solidFill>
                <a:effectLst/>
                <a:uLnTx/>
                <a:uFillTx/>
                <a:latin typeface="Aptos SemiBold" panose="020B0004020202020204" pitchFamily="34" charset="0"/>
                <a:ea typeface="+mn-ea"/>
                <a:cs typeface="Segoe UI" pitchFamily="34" charset="0"/>
              </a:rPr>
              <a:t>End of Conversation </a:t>
            </a:r>
            <a:r>
              <a:rPr kumimoji="0" lang="en-US" sz="3200" b="0" i="0" u="none" strike="noStrike" kern="1200" cap="none" spc="-50" normalizeH="0" baseline="0" noProof="0" dirty="0">
                <a:ln w="3175">
                  <a:noFill/>
                </a:ln>
                <a:effectLst/>
                <a:uLnTx/>
                <a:uFillTx/>
                <a:latin typeface="Aptos SemiBold" panose="020B0004020202020204" pitchFamily="34" charset="0"/>
                <a:ea typeface="+mn-ea"/>
                <a:cs typeface="Segoe UI" pitchFamily="34" charset="0"/>
              </a:rPr>
              <a:t>topic.</a:t>
            </a:r>
          </a:p>
        </p:txBody>
      </p:sp>
      <p:pic>
        <p:nvPicPr>
          <p:cNvPr id="5" name="Picture 4">
            <a:extLst>
              <a:ext uri="{FF2B5EF4-FFF2-40B4-BE49-F238E27FC236}">
                <a16:creationId xmlns:a16="http://schemas.microsoft.com/office/drawing/2014/main" id="{ACA60856-67C7-6120-EF68-25DA2DA7AC3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641173" y="453224"/>
            <a:ext cx="2907314" cy="5951551"/>
          </a:xfrm>
          <a:prstGeom prst="roundRect">
            <a:avLst>
              <a:gd name="adj" fmla="val 6005"/>
            </a:avLst>
          </a:prstGeom>
          <a:solidFill>
            <a:srgbClr val="FFFFFF">
              <a:shade val="85000"/>
            </a:srgbClr>
          </a:solidFill>
          <a:ln>
            <a:noFill/>
          </a:ln>
          <a:effectLst>
            <a:outerShdw blurRad="50800" dist="38100" dir="2700000" algn="tl" rotWithShape="0">
              <a:prstClr val="black">
                <a:alpha val="40000"/>
              </a:prstClr>
            </a:outerShdw>
          </a:effectLst>
        </p:spPr>
      </p:pic>
      <p:pic>
        <p:nvPicPr>
          <p:cNvPr id="6" name="Picture 5">
            <a:extLst>
              <a:ext uri="{FF2B5EF4-FFF2-40B4-BE49-F238E27FC236}">
                <a16:creationId xmlns:a16="http://schemas.microsoft.com/office/drawing/2014/main" id="{4CCF6D53-9C05-D71D-907F-23F70A3A54EB}"/>
              </a:ext>
            </a:extLst>
          </p:cNvPr>
          <p:cNvPicPr>
            <a:picLocks noChangeAspect="1"/>
          </p:cNvPicPr>
          <p:nvPr/>
        </p:nvPicPr>
        <p:blipFill>
          <a:blip r:embed="rId3"/>
          <a:stretch>
            <a:fillRect/>
          </a:stretch>
        </p:blipFill>
        <p:spPr>
          <a:xfrm>
            <a:off x="1424677" y="3200559"/>
            <a:ext cx="5462037" cy="2311241"/>
          </a:xfrm>
          <a:prstGeom prst="roundRect">
            <a:avLst>
              <a:gd name="adj" fmla="val 6005"/>
            </a:avLst>
          </a:prstGeom>
          <a:solidFill>
            <a:srgbClr val="FFFFFF">
              <a:shade val="85000"/>
            </a:srgbClr>
          </a:solidFill>
          <a:ln>
            <a:solidFill>
              <a:schemeClr val="accent1">
                <a:lumMod val="60000"/>
                <a:lumOff val="40000"/>
              </a:schemeClr>
            </a:solidFill>
          </a:ln>
          <a:effectLst>
            <a:outerShdw blurRad="50800" dist="38100" dir="2700000" algn="tl" rotWithShape="0">
              <a:prstClr val="black">
                <a:alpha val="40000"/>
              </a:prstClr>
            </a:outerShdw>
          </a:effectLst>
        </p:spPr>
      </p:pic>
      <p:sp>
        <p:nvSpPr>
          <p:cNvPr id="7" name="Rectangle: Rounded Corners 6">
            <a:extLst>
              <a:ext uri="{FF2B5EF4-FFF2-40B4-BE49-F238E27FC236}">
                <a16:creationId xmlns:a16="http://schemas.microsoft.com/office/drawing/2014/main" id="{4F4C3263-590E-0A0D-583E-D71B6C20442C}"/>
              </a:ext>
            </a:extLst>
          </p:cNvPr>
          <p:cNvSpPr/>
          <p:nvPr/>
        </p:nvSpPr>
        <p:spPr bwMode="auto">
          <a:xfrm>
            <a:off x="8796867" y="4826000"/>
            <a:ext cx="2514600" cy="1136650"/>
          </a:xfrm>
          <a:prstGeom prst="roundRect">
            <a:avLst>
              <a:gd name="adj" fmla="val 8287"/>
            </a:avLst>
          </a:prstGeom>
          <a:noFill/>
          <a:ln w="19050" cap="flat" cmpd="sng" algn="ctr">
            <a:solidFill>
              <a:schemeClr val="accent1">
                <a:lumMod val="60000"/>
                <a:lumOff val="40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cxnSp>
        <p:nvCxnSpPr>
          <p:cNvPr id="8" name="Straight Arrow Connector 7">
            <a:extLst>
              <a:ext uri="{FF2B5EF4-FFF2-40B4-BE49-F238E27FC236}">
                <a16:creationId xmlns:a16="http://schemas.microsoft.com/office/drawing/2014/main" id="{CD12A15F-8455-BC37-8CAE-B558679AB17E}"/>
              </a:ext>
            </a:extLst>
          </p:cNvPr>
          <p:cNvCxnSpPr>
            <a:cxnSpLocks/>
            <a:stCxn id="7" idx="1"/>
            <a:endCxn id="6" idx="3"/>
          </p:cNvCxnSpPr>
          <p:nvPr/>
        </p:nvCxnSpPr>
        <p:spPr>
          <a:xfrm flipH="1" flipV="1">
            <a:off x="6886714" y="4356180"/>
            <a:ext cx="1910153" cy="1038145"/>
          </a:xfrm>
          <a:prstGeom prst="straightConnector1">
            <a:avLst/>
          </a:prstGeom>
          <a:noFill/>
          <a:ln w="19050" cap="flat" cmpd="sng" algn="ctr">
            <a:solidFill>
              <a:schemeClr val="accent1">
                <a:lumMod val="60000"/>
                <a:lumOff val="40000"/>
              </a:schemeClr>
            </a:solidFill>
            <a:prstDash val="solid"/>
            <a:headEnd type="none" w="lg" len="med"/>
            <a:tailEnd type="triangle"/>
          </a:ln>
          <a:effectLst/>
        </p:spPr>
      </p:cxnSp>
    </p:spTree>
    <p:extLst>
      <p:ext uri="{BB962C8B-B14F-4D97-AF65-F5344CB8AC3E}">
        <p14:creationId xmlns:p14="http://schemas.microsoft.com/office/powerpoint/2010/main" val="329440113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4">
            <a:extLst>
              <a:ext uri="{FF2B5EF4-FFF2-40B4-BE49-F238E27FC236}">
                <a16:creationId xmlns:a16="http://schemas.microsoft.com/office/drawing/2014/main" id="{4A818D9E-41C1-B3D1-4B6C-87630E2409B3}"/>
              </a:ext>
            </a:extLst>
          </p:cNvPr>
          <p:cNvSpPr txBox="1">
            <a:spLocks/>
          </p:cNvSpPr>
          <p:nvPr/>
        </p:nvSpPr>
        <p:spPr>
          <a:xfrm>
            <a:off x="520167" y="457200"/>
            <a:ext cx="6500110" cy="2031325"/>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50" normalizeH="0" baseline="0" noProof="0" dirty="0">
                <a:ln w="3175">
                  <a:noFill/>
                </a:ln>
                <a:effectLst/>
                <a:uLnTx/>
                <a:uFillTx/>
                <a:latin typeface="Aptos SemiBold" panose="020B0004020202020204" pitchFamily="34" charset="0"/>
                <a:ea typeface="+mn-ea"/>
                <a:cs typeface="Segoe UI" pitchFamily="34" charset="0"/>
              </a:rPr>
              <a:t>With </a:t>
            </a:r>
            <a:r>
              <a:rPr kumimoji="0" lang="en-US" sz="3200" b="0" i="0" u="none" strike="noStrike" kern="1200" cap="none" spc="-51" normalizeH="0" baseline="0" noProof="0" dirty="0">
                <a:ln w="3175">
                  <a:noFill/>
                </a:ln>
                <a:solidFill>
                  <a:schemeClr val="accent1"/>
                </a:solidFill>
                <a:effectLst/>
                <a:uLnTx/>
                <a:uFillTx/>
                <a:latin typeface="Aptos SemiBold" panose="020B0004020202020204" pitchFamily="34" charset="0"/>
                <a:ea typeface="+mn-ea"/>
                <a:cs typeface="Segoe UI" pitchFamily="34" charset="0"/>
              </a:rPr>
              <a:t>generative orchestration</a:t>
            </a:r>
            <a:r>
              <a:rPr kumimoji="0" lang="en-US" sz="3200" b="0" i="0" u="none" strike="noStrike" kern="1200" cap="none" spc="-50" normalizeH="0" baseline="0" noProof="0" dirty="0">
                <a:ln w="3175">
                  <a:noFill/>
                </a:ln>
                <a:effectLst/>
                <a:uLnTx/>
                <a:uFillTx/>
                <a:latin typeface="Aptos SemiBold" panose="020B0004020202020204" pitchFamily="34" charset="0"/>
                <a:ea typeface="+mn-ea"/>
                <a:cs typeface="Segoe UI" pitchFamily="34" charset="0"/>
              </a:rPr>
              <a:t>, multiple intents can be detected and handled at once, by chaining topics and actions together.</a:t>
            </a:r>
          </a:p>
        </p:txBody>
      </p:sp>
      <p:pic>
        <p:nvPicPr>
          <p:cNvPr id="5" name="Picture 4">
            <a:extLst>
              <a:ext uri="{FF2B5EF4-FFF2-40B4-BE49-F238E27FC236}">
                <a16:creationId xmlns:a16="http://schemas.microsoft.com/office/drawing/2014/main" id="{EB1200C3-5344-E3AD-AE6F-BA8C456BCCAF}"/>
              </a:ext>
            </a:extLst>
          </p:cNvPr>
          <p:cNvPicPr>
            <a:picLocks noChangeAspect="1"/>
          </p:cNvPicPr>
          <p:nvPr/>
        </p:nvPicPr>
        <p:blipFill>
          <a:blip r:embed="rId2"/>
          <a:stretch>
            <a:fillRect/>
          </a:stretch>
        </p:blipFill>
        <p:spPr>
          <a:xfrm>
            <a:off x="3546997" y="2920579"/>
            <a:ext cx="3434352" cy="3570174"/>
          </a:xfrm>
          <a:prstGeom prst="roundRect">
            <a:avLst>
              <a:gd name="adj" fmla="val 6005"/>
            </a:avLst>
          </a:prstGeom>
          <a:solidFill>
            <a:srgbClr val="FFFFFF">
              <a:shade val="85000"/>
            </a:srgbClr>
          </a:solidFill>
          <a:ln>
            <a:noFill/>
          </a:ln>
          <a:effectLst>
            <a:outerShdw blurRad="50800" dist="38100" dir="2700000" algn="tl" rotWithShape="0">
              <a:prstClr val="black">
                <a:alpha val="40000"/>
              </a:prstClr>
            </a:outerShdw>
          </a:effectLst>
        </p:spPr>
      </p:pic>
      <p:pic>
        <p:nvPicPr>
          <p:cNvPr id="6" name="Picture 5">
            <a:extLst>
              <a:ext uri="{FF2B5EF4-FFF2-40B4-BE49-F238E27FC236}">
                <a16:creationId xmlns:a16="http://schemas.microsoft.com/office/drawing/2014/main" id="{FEC44898-BD3F-03CD-AEB1-CBABC213385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193365" y="1690389"/>
            <a:ext cx="4791815" cy="4628086"/>
          </a:xfrm>
          <a:prstGeom prst="roundRect">
            <a:avLst>
              <a:gd name="adj" fmla="val 2652"/>
            </a:avLst>
          </a:prstGeom>
          <a:solidFill>
            <a:srgbClr val="FFFFFF">
              <a:shade val="85000"/>
            </a:srgbClr>
          </a:solidFill>
          <a:ln>
            <a:noFill/>
          </a:ln>
          <a:effectLst>
            <a:outerShdw blurRad="50800" dist="38100" dir="2700000" algn="tl" rotWithShape="0">
              <a:prstClr val="black">
                <a:alpha val="40000"/>
              </a:prstClr>
            </a:outerShdw>
          </a:effectLst>
        </p:spPr>
      </p:pic>
      <p:pic>
        <p:nvPicPr>
          <p:cNvPr id="7" name="Picture 6">
            <a:extLst>
              <a:ext uri="{FF2B5EF4-FFF2-40B4-BE49-F238E27FC236}">
                <a16:creationId xmlns:a16="http://schemas.microsoft.com/office/drawing/2014/main" id="{BFA53733-1EE9-AA11-8FC5-A06A150ECD87}"/>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7193365" y="230262"/>
            <a:ext cx="4791815" cy="1158376"/>
          </a:xfrm>
          <a:prstGeom prst="roundRect">
            <a:avLst>
              <a:gd name="adj" fmla="val 7621"/>
            </a:avLst>
          </a:prstGeom>
          <a:solidFill>
            <a:srgbClr val="FFFFFF">
              <a:shade val="85000"/>
            </a:srgbClr>
          </a:solidFill>
          <a:ln>
            <a:noFill/>
          </a:ln>
          <a:effectLst>
            <a:outerShdw blurRad="50800" dist="38100" dir="2700000" algn="tl" rotWithShape="0">
              <a:prstClr val="black">
                <a:alpha val="40000"/>
              </a:prstClr>
            </a:outerShdw>
          </a:effectLst>
        </p:spPr>
      </p:pic>
      <p:sp>
        <p:nvSpPr>
          <p:cNvPr id="8" name="TextBox 7">
            <a:extLst>
              <a:ext uri="{FF2B5EF4-FFF2-40B4-BE49-F238E27FC236}">
                <a16:creationId xmlns:a16="http://schemas.microsoft.com/office/drawing/2014/main" id="{0C6BBD6F-5863-E262-46EE-ACFC475872B5}"/>
              </a:ext>
            </a:extLst>
          </p:cNvPr>
          <p:cNvSpPr txBox="1"/>
          <p:nvPr/>
        </p:nvSpPr>
        <p:spPr>
          <a:xfrm>
            <a:off x="456444" y="2844224"/>
            <a:ext cx="3103877" cy="2554545"/>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50" normalizeH="0" baseline="0" noProof="0" dirty="0">
                <a:ln w="3175">
                  <a:noFill/>
                </a:ln>
                <a:effectLst/>
                <a:uLnTx/>
                <a:uFillTx/>
                <a:latin typeface="Aptos SemiBold" panose="020B0004020202020204" pitchFamily="34" charset="0"/>
                <a:ea typeface="+mn-ea"/>
                <a:cs typeface="Segoe UI" pitchFamily="34" charset="0"/>
              </a:rPr>
              <a:t>Leverage the </a:t>
            </a:r>
            <a:br>
              <a:rPr kumimoji="0" lang="en-US" sz="3200" b="0" i="0" u="none" strike="noStrike" kern="1200" cap="none" spc="-50" normalizeH="0" baseline="0" noProof="0" dirty="0">
                <a:ln w="3175">
                  <a:noFill/>
                </a:ln>
                <a:effectLst/>
                <a:uLnTx/>
                <a:uFillTx/>
                <a:latin typeface="Aptos SemiBold" panose="020B0004020202020204" pitchFamily="34" charset="0"/>
                <a:ea typeface="+mn-ea"/>
                <a:cs typeface="Segoe UI" pitchFamily="34" charset="0"/>
              </a:rPr>
            </a:br>
            <a:r>
              <a:rPr kumimoji="0" lang="en-US" sz="3200" b="0" i="0" u="none" strike="noStrike" kern="1200" cap="none" spc="-51" normalizeH="0" baseline="0" noProof="0" dirty="0">
                <a:ln w="3175">
                  <a:noFill/>
                </a:ln>
                <a:solidFill>
                  <a:schemeClr val="accent1"/>
                </a:solidFill>
                <a:effectLst/>
                <a:uLnTx/>
                <a:uFillTx/>
                <a:latin typeface="Aptos SemiBold" panose="020B0004020202020204" pitchFamily="34" charset="0"/>
                <a:ea typeface="+mn-ea"/>
                <a:cs typeface="Segoe UI" pitchFamily="34" charset="0"/>
              </a:rPr>
              <a:t>Plan Complete </a:t>
            </a:r>
            <a:r>
              <a:rPr kumimoji="0" lang="en-US" sz="3200" b="0" i="0" u="none" strike="noStrike" kern="1200" cap="none" spc="-50" normalizeH="0" baseline="0" noProof="0" dirty="0">
                <a:ln w="3175">
                  <a:noFill/>
                </a:ln>
                <a:effectLst/>
                <a:uLnTx/>
                <a:uFillTx/>
                <a:latin typeface="Aptos SemiBold" panose="020B0004020202020204" pitchFamily="34" charset="0"/>
                <a:ea typeface="+mn-ea"/>
                <a:cs typeface="Segoe UI" pitchFamily="34" charset="0"/>
              </a:rPr>
              <a:t>trigger to redirect to </a:t>
            </a:r>
            <a:r>
              <a:rPr kumimoji="0" lang="en-US" sz="3200" b="0" i="0" u="none" strike="noStrike" kern="1200" cap="none" spc="-51" normalizeH="0" baseline="0" noProof="0" dirty="0">
                <a:ln w="3175">
                  <a:noFill/>
                </a:ln>
                <a:solidFill>
                  <a:schemeClr val="accent1"/>
                </a:solidFill>
                <a:effectLst/>
                <a:uLnTx/>
                <a:uFillTx/>
                <a:latin typeface="Aptos SemiBold" panose="020B0004020202020204" pitchFamily="34" charset="0"/>
                <a:ea typeface="+mn-ea"/>
                <a:cs typeface="Segoe UI" pitchFamily="34" charset="0"/>
              </a:rPr>
              <a:t>End of Conversation</a:t>
            </a:r>
            <a:r>
              <a:rPr kumimoji="0" lang="en-US" sz="3200" b="0" i="0" u="none" strike="noStrike" kern="1200" cap="none" spc="-50" normalizeH="0" baseline="0" noProof="0" dirty="0">
                <a:ln w="3175">
                  <a:noFill/>
                </a:ln>
                <a:effectLst/>
                <a:uLnTx/>
                <a:uFillTx/>
                <a:latin typeface="Aptos SemiBold" panose="020B0004020202020204" pitchFamily="34" charset="0"/>
                <a:ea typeface="+mn-ea"/>
                <a:cs typeface="Segoe UI" pitchFamily="34" charset="0"/>
              </a:rPr>
              <a:t>.</a:t>
            </a:r>
          </a:p>
        </p:txBody>
      </p:sp>
    </p:spTree>
    <p:extLst>
      <p:ext uri="{BB962C8B-B14F-4D97-AF65-F5344CB8AC3E}">
        <p14:creationId xmlns:p14="http://schemas.microsoft.com/office/powerpoint/2010/main" val="147691489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4">
            <a:extLst>
              <a:ext uri="{FF2B5EF4-FFF2-40B4-BE49-F238E27FC236}">
                <a16:creationId xmlns:a16="http://schemas.microsoft.com/office/drawing/2014/main" id="{61BC2A9C-05BE-80DB-E061-1FE872693F56}"/>
              </a:ext>
            </a:extLst>
          </p:cNvPr>
          <p:cNvSpPr txBox="1">
            <a:spLocks/>
          </p:cNvSpPr>
          <p:nvPr/>
        </p:nvSpPr>
        <p:spPr>
          <a:xfrm>
            <a:off x="588262" y="457200"/>
            <a:ext cx="6676138" cy="3077766"/>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50" normalizeH="0" baseline="0" noProof="0" dirty="0">
                <a:ln w="3175">
                  <a:noFill/>
                </a:ln>
                <a:effectLst/>
                <a:uLnTx/>
                <a:uFillTx/>
                <a:latin typeface="Aptos SemiBold" panose="020B0004020202020204" pitchFamily="34" charset="0"/>
                <a:ea typeface="+mn-ea"/>
                <a:cs typeface="Segoe UI" pitchFamily="34" charset="0"/>
              </a:rPr>
              <a:t>You can go a long way with </a:t>
            </a:r>
            <a:r>
              <a:rPr kumimoji="0" lang="en-US" sz="3200" b="0" i="0" u="none" strike="noStrike" kern="1200" cap="none" spc="-51" normalizeH="0" baseline="0" noProof="0" dirty="0">
                <a:ln w="3175">
                  <a:noFill/>
                </a:ln>
                <a:solidFill>
                  <a:schemeClr val="accent1"/>
                </a:solidFill>
                <a:effectLst/>
                <a:uLnTx/>
                <a:uFillTx/>
                <a:latin typeface="Aptos SemiBold" panose="020B0004020202020204" pitchFamily="34" charset="0"/>
                <a:ea typeface="+mn-ea"/>
                <a:cs typeface="Segoe UI" pitchFamily="34" charset="0"/>
              </a:rPr>
              <a:t>Adaptive Cards</a:t>
            </a:r>
            <a:r>
              <a:rPr kumimoji="0" lang="en-US" sz="3200" b="0" i="0" u="none" strike="noStrike" kern="1200" cap="none" spc="-51" normalizeH="0" baseline="0" noProof="0" dirty="0">
                <a:ln w="3175">
                  <a:noFill/>
                </a:ln>
                <a:effectLst/>
                <a:uLnTx/>
                <a:uFillTx/>
                <a:latin typeface="Aptos SemiBold" panose="020B0004020202020204" pitchFamily="34" charset="0"/>
                <a:ea typeface="+mn-ea"/>
                <a:cs typeface="Segoe UI" pitchFamily="34" charset="0"/>
              </a:rPr>
              <a:t> </a:t>
            </a:r>
            <a:r>
              <a:rPr kumimoji="0" lang="en-US" sz="3200" b="0" i="0" u="none" strike="noStrike" kern="1200" cap="none" spc="-50" normalizeH="0" baseline="0" noProof="0" dirty="0">
                <a:ln w="3175">
                  <a:noFill/>
                </a:ln>
                <a:effectLst/>
                <a:uLnTx/>
                <a:uFillTx/>
                <a:latin typeface="Aptos SemiBold" panose="020B0004020202020204" pitchFamily="34" charset="0"/>
                <a:ea typeface="+mn-ea"/>
                <a:cs typeface="Segoe UI" pitchFamily="34" charset="0"/>
              </a:rPr>
              <a:t>and a </a:t>
            </a:r>
            <a:r>
              <a:rPr kumimoji="0" lang="en-US" sz="3200" b="0" i="0" u="none" strike="noStrike" kern="1200" cap="none" spc="-51" normalizeH="0" baseline="0" noProof="0" dirty="0">
                <a:ln w="3175">
                  <a:noFill/>
                </a:ln>
                <a:effectLst/>
                <a:uLnTx/>
                <a:uFillTx/>
                <a:latin typeface="Aptos SemiBold" panose="020B0004020202020204" pitchFamily="34" charset="0"/>
                <a:ea typeface="+mn-ea"/>
                <a:cs typeface="Segoe UI" pitchFamily="34" charset="0"/>
              </a:rPr>
              <a:t>good conversation design</a:t>
            </a:r>
            <a:r>
              <a:rPr kumimoji="0" lang="en-US" sz="3200" b="0" i="0" u="none" strike="noStrike" kern="1200" cap="none" spc="-50" normalizeH="0" baseline="0" noProof="0" dirty="0">
                <a:ln w="3175">
                  <a:noFill/>
                </a:ln>
                <a:effectLst/>
                <a:uLnTx/>
                <a:uFillTx/>
                <a:latin typeface="Aptos SemiBold" panose="020B0004020202020204" pitchFamily="34" charset="0"/>
                <a:ea typeface="+mn-ea"/>
                <a:cs typeface="Segoe UI" pitchFamily="34" charset="0"/>
              </a:rPr>
              <a:t>.</a:t>
            </a:r>
          </a:p>
          <a:p>
            <a:pPr marL="0" marR="0" lvl="0" indent="0" algn="l" defTabSz="932742" rtl="0" eaLnBrk="1" fontAlgn="auto" latinLnBrk="0" hangingPunct="1">
              <a:lnSpc>
                <a:spcPct val="100000"/>
              </a:lnSpc>
              <a:spcBef>
                <a:spcPct val="0"/>
              </a:spcBef>
              <a:spcAft>
                <a:spcPts val="0"/>
              </a:spcAft>
              <a:buClrTx/>
              <a:buSzTx/>
              <a:buFontTx/>
              <a:buNone/>
              <a:tabLst/>
              <a:defRPr/>
            </a:pPr>
            <a:endParaRPr lang="en-US" sz="3200" dirty="0">
              <a:latin typeface="Aptos SemiBold" panose="020B0004020202020204" pitchFamily="34" charset="0"/>
            </a:endParaRPr>
          </a:p>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50" normalizeH="0" baseline="0" noProof="0" dirty="0">
                <a:ln w="3175">
                  <a:noFill/>
                </a:ln>
                <a:effectLst/>
                <a:uLnTx/>
                <a:uFillTx/>
                <a:latin typeface="Aptos SemiBold" panose="020B0004020202020204" pitchFamily="34" charset="0"/>
                <a:ea typeface="+mn-ea"/>
                <a:cs typeface="Segoe UI" pitchFamily="34" charset="0"/>
              </a:rPr>
              <a:t>Example: </a:t>
            </a:r>
          </a:p>
          <a:p>
            <a:pPr lvl="0">
              <a:defRPr/>
            </a:pPr>
            <a:r>
              <a:rPr lang="en-US" sz="2000" dirty="0">
                <a:solidFill>
                  <a:schemeClr val="accent1"/>
                </a:solidFill>
                <a:hlinkClick r:id="rId2">
                  <a:extLst>
                    <a:ext uri="{A12FA001-AC4F-418D-AE19-62706E023703}">
                      <ahyp:hlinkClr xmlns:ahyp="http://schemas.microsoft.com/office/drawing/2018/hyperlinkcolor" val="tx"/>
                    </a:ext>
                  </a:extLst>
                </a:hlinkClick>
              </a:rPr>
              <a:t>Obtain feedback for every response - Microsoft Copilot Studio | Microsoft Learn</a:t>
            </a:r>
            <a:endParaRPr kumimoji="0" lang="en-US" sz="2000" b="0" i="0" u="none" strike="noStrike" kern="1200" cap="none" spc="-50" normalizeH="0" baseline="0" noProof="0" dirty="0">
              <a:ln w="3175">
                <a:noFill/>
              </a:ln>
              <a:solidFill>
                <a:schemeClr val="accent1"/>
              </a:solidFill>
              <a:effectLst/>
              <a:uLnTx/>
              <a:uFillTx/>
              <a:latin typeface="Aptos SemiBold" panose="020B0004020202020204" pitchFamily="34" charset="0"/>
              <a:ea typeface="+mn-ea"/>
              <a:cs typeface="Segoe UI" pitchFamily="34" charset="0"/>
            </a:endParaRPr>
          </a:p>
        </p:txBody>
      </p:sp>
      <p:pic>
        <p:nvPicPr>
          <p:cNvPr id="5" name="Picture 4">
            <a:extLst>
              <a:ext uri="{FF2B5EF4-FFF2-40B4-BE49-F238E27FC236}">
                <a16:creationId xmlns:a16="http://schemas.microsoft.com/office/drawing/2014/main" id="{FB76CFEC-7399-C61F-7414-11BDF81964C3}"/>
              </a:ext>
            </a:extLst>
          </p:cNvPr>
          <p:cNvPicPr>
            <a:picLocks noChangeAspect="1"/>
          </p:cNvPicPr>
          <p:nvPr/>
        </p:nvPicPr>
        <p:blipFill>
          <a:blip r:embed="rId3"/>
          <a:stretch>
            <a:fillRect/>
          </a:stretch>
        </p:blipFill>
        <p:spPr>
          <a:xfrm>
            <a:off x="7425659" y="268048"/>
            <a:ext cx="4462521" cy="6321904"/>
          </a:xfrm>
          <a:prstGeom prst="roundRect">
            <a:avLst>
              <a:gd name="adj" fmla="val 5237"/>
            </a:avLst>
          </a:prstGeom>
          <a:solidFill>
            <a:srgbClr val="FFFFFF">
              <a:shade val="85000"/>
            </a:srgbClr>
          </a:solidFill>
          <a:ln>
            <a:no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02050214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62C6C7D-2D53-367B-D84F-06E8A0D4F008}"/>
              </a:ext>
            </a:extLst>
          </p:cNvPr>
          <p:cNvSpPr>
            <a:spLocks noGrp="1"/>
          </p:cNvSpPr>
          <p:nvPr>
            <p:ph type="body" sz="quarter" idx="11"/>
          </p:nvPr>
        </p:nvSpPr>
        <p:spPr/>
        <p:txBody>
          <a:bodyPr/>
          <a:lstStyle/>
          <a:p>
            <a:r>
              <a:rPr lang="en-US"/>
              <a:t>Target KPIs</a:t>
            </a:r>
          </a:p>
        </p:txBody>
      </p:sp>
      <p:sp>
        <p:nvSpPr>
          <p:cNvPr id="3" name="Text Placeholder 2">
            <a:extLst>
              <a:ext uri="{FF2B5EF4-FFF2-40B4-BE49-F238E27FC236}">
                <a16:creationId xmlns:a16="http://schemas.microsoft.com/office/drawing/2014/main" id="{47C231C3-6D02-AA3C-5144-03B6844D1FB2}"/>
              </a:ext>
            </a:extLst>
          </p:cNvPr>
          <p:cNvSpPr>
            <a:spLocks noGrp="1"/>
          </p:cNvSpPr>
          <p:nvPr>
            <p:ph type="body" sz="quarter" idx="12"/>
          </p:nvPr>
        </p:nvSpPr>
        <p:spPr/>
        <p:txBody>
          <a:bodyPr/>
          <a:lstStyle/>
          <a:p>
            <a:r>
              <a:rPr lang="en-US"/>
              <a:t>What are the success metrics for the project, and what are their targets?</a:t>
            </a:r>
          </a:p>
        </p:txBody>
      </p:sp>
      <p:sp>
        <p:nvSpPr>
          <p:cNvPr id="5" name="Text Placeholder 4">
            <a:extLst>
              <a:ext uri="{FF2B5EF4-FFF2-40B4-BE49-F238E27FC236}">
                <a16:creationId xmlns:a16="http://schemas.microsoft.com/office/drawing/2014/main" id="{DCD4E98D-B84C-8637-C0C2-96DA0EB4405A}"/>
              </a:ext>
            </a:extLst>
          </p:cNvPr>
          <p:cNvSpPr>
            <a:spLocks noGrp="1"/>
          </p:cNvSpPr>
          <p:nvPr>
            <p:ph type="body" sz="quarter" idx="15"/>
          </p:nvPr>
        </p:nvSpPr>
        <p:spPr>
          <a:xfrm>
            <a:off x="8968232" y="0"/>
            <a:ext cx="3223744" cy="3267218"/>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b="1" i="0" u="none" strike="noStrike" kern="1200" cap="none" spc="0" normalizeH="0" baseline="0" noProof="0" dirty="0">
                <a:ln>
                  <a:noFill/>
                </a:ln>
                <a:effectLst/>
                <a:uLnTx/>
                <a:uFillTx/>
              </a:rPr>
              <a:t>Why do we ask these questions?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latin typeface="Aptos" panose="020B0004020202020204" pitchFamily="34" charset="0"/>
              </a:rPr>
              <a:t>To make relevant recommendations, we need to understand what success means for your agents and project.</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effectLst/>
              <a:uLnTx/>
              <a:uFillTx/>
              <a:latin typeface="Aptos" panose="020B0004020202020204" pitchFamily="34" charset="0"/>
            </a:endParaRP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b="1" i="0" u="none" strike="noStrike" kern="1200" cap="none" spc="0" normalizeH="0" baseline="0" noProof="0" dirty="0">
                <a:ln>
                  <a:noFill/>
                </a:ln>
                <a:effectLst/>
                <a:uLnTx/>
                <a:uFillTx/>
                <a:latin typeface="Aptos SemiBold" panose="020B0004020202020204" pitchFamily="34" charset="0"/>
                <a:ea typeface="+mn-ea"/>
                <a:cs typeface="Segoe UI" panose="020B0502040204020203" pitchFamily="34" charset="0"/>
              </a:rPr>
              <a:t>Information we’re looking for:</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latin typeface="Aptos" panose="020B0004020202020204" pitchFamily="34" charset="0"/>
                <a:ea typeface="+mn-ea"/>
                <a:cs typeface="Segoe UI" panose="020B0502040204020203" pitchFamily="34" charset="0"/>
              </a:rPr>
              <a:t>How is the agent expected to help your end-users and lower the support cost?</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dirty="0">
                <a:latin typeface="Aptos" panose="020B0004020202020204" pitchFamily="34" charset="0"/>
              </a:rPr>
              <a:t>How is end-user satisfaction expected to increase with the agent?</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dirty="0">
                <a:latin typeface="Aptos" panose="020B0004020202020204" pitchFamily="34" charset="0"/>
              </a:rPr>
              <a:t>Is there a specific return on investment you’re expecting from this project?</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dirty="0">
                <a:latin typeface="Aptos" panose="020B0004020202020204" pitchFamily="34" charset="0"/>
              </a:rPr>
              <a:t>Are there other metrics you’re looking to track? </a:t>
            </a:r>
            <a:endParaRPr kumimoji="0" lang="en-US" sz="1200" b="0" i="0" u="none" strike="noStrike" kern="1200" cap="none" spc="0" normalizeH="0" baseline="0" noProof="0" dirty="0">
              <a:ln>
                <a:noFill/>
              </a:ln>
              <a:effectLst/>
              <a:uLnTx/>
              <a:uFillTx/>
              <a:latin typeface="Aptos" panose="020B0004020202020204" pitchFamily="34" charset="0"/>
              <a:ea typeface="+mn-ea"/>
              <a:cs typeface="Segoe UI" panose="020B0502040204020203" pitchFamily="34" charset="0"/>
            </a:endParaRPr>
          </a:p>
        </p:txBody>
      </p:sp>
      <p:grpSp>
        <p:nvGrpSpPr>
          <p:cNvPr id="23" name="Group 22">
            <a:extLst>
              <a:ext uri="{FF2B5EF4-FFF2-40B4-BE49-F238E27FC236}">
                <a16:creationId xmlns:a16="http://schemas.microsoft.com/office/drawing/2014/main" id="{9DC043CE-B490-3373-097C-2AD9F38C4469}"/>
              </a:ext>
            </a:extLst>
          </p:cNvPr>
          <p:cNvGrpSpPr/>
          <p:nvPr/>
        </p:nvGrpSpPr>
        <p:grpSpPr>
          <a:xfrm>
            <a:off x="1783489" y="2248644"/>
            <a:ext cx="5580000" cy="3780000"/>
            <a:chOff x="1783489" y="2248644"/>
            <a:chExt cx="5580000" cy="3780000"/>
          </a:xfrm>
        </p:grpSpPr>
        <p:sp>
          <p:nvSpPr>
            <p:cNvPr id="6" name="Rectangle: Folded Corner 5">
              <a:extLst>
                <a:ext uri="{FF2B5EF4-FFF2-40B4-BE49-F238E27FC236}">
                  <a16:creationId xmlns:a16="http://schemas.microsoft.com/office/drawing/2014/main" id="{7F6F9F8B-020B-E4A3-916C-26735A59EE45}"/>
                </a:ext>
              </a:extLst>
            </p:cNvPr>
            <p:cNvSpPr/>
            <p:nvPr/>
          </p:nvSpPr>
          <p:spPr bwMode="auto">
            <a:xfrm rot="60000">
              <a:off x="1783489" y="2248644"/>
              <a:ext cx="5580000" cy="3780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600" b="1" i="0" u="none" strike="noStrike" kern="1200" cap="none" spc="0" normalizeH="0" baseline="0" noProof="0">
                  <a:ln>
                    <a:noFill/>
                  </a:ln>
                  <a:solidFill>
                    <a:srgbClr val="000000"/>
                  </a:solidFill>
                  <a:effectLst/>
                  <a:uLnTx/>
                  <a:uFillTx/>
                  <a:latin typeface="Aptos" panose="020B0004020202020204" pitchFamily="34" charset="0"/>
                  <a:ea typeface="Segoe UI" pitchFamily="34" charset="0"/>
                  <a:cs typeface="Segoe UI" pitchFamily="34" charset="0"/>
                </a:rPr>
                <a:t>Example answer </a:t>
              </a:r>
              <a:r>
                <a:rPr kumimoji="0" lang="en-US" sz="1600" b="0" i="0" u="none" strike="noStrike" kern="1200" cap="none" spc="0" normalizeH="0" baseline="0" noProof="0">
                  <a:ln>
                    <a:noFill/>
                  </a:ln>
                  <a:solidFill>
                    <a:srgbClr val="000000">
                      <a:lumMod val="65000"/>
                      <a:lumOff val="35000"/>
                    </a:srgbClr>
                  </a:solidFill>
                  <a:effectLst/>
                  <a:uLnTx/>
                  <a:uFillTx/>
                  <a:latin typeface="Aptos SemiBold" panose="020B0004020202020204" pitchFamily="34" charset="0"/>
                  <a:ea typeface="Segoe UI" pitchFamily="34" charset="0"/>
                  <a:cs typeface="Segoe UI" pitchFamily="34" charset="0"/>
                </a:rPr>
                <a:t>(you can delete this)</a:t>
              </a:r>
            </a:p>
            <a:p>
              <a:pPr marL="447675" marR="0" lvl="0" indent="0" algn="l" defTabSz="932472" rtl="0" eaLnBrk="1" fontAlgn="base"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ptos SemiBold" panose="020B0004020202020204" pitchFamily="34" charset="0"/>
                  <a:ea typeface="+mn-ea"/>
                  <a:cs typeface="Segoe UI" pitchFamily="34" charset="0"/>
                </a:rPr>
                <a:t>60% deflection rate</a:t>
              </a:r>
              <a:r>
                <a:rPr kumimoji="0" lang="en-US" sz="1400" b="0" i="0" u="none" strike="noStrike" kern="1200" cap="none" spc="0" normalizeH="0" baseline="0" noProof="0">
                  <a:ln>
                    <a:noFill/>
                  </a:ln>
                  <a:solidFill>
                    <a:srgbClr val="000000"/>
                  </a:solidFill>
                  <a:effectLst/>
                  <a:uLnTx/>
                  <a:uFillTx/>
                  <a:latin typeface="Aptos" panose="020B0004020202020204" pitchFamily="34" charset="0"/>
                  <a:ea typeface="+mn-ea"/>
                  <a:cs typeface="Segoe UI" pitchFamily="34" charset="0"/>
                </a:rPr>
                <a:t>: end-user conversations leading to a resolution without any human intervention (today 20%).</a:t>
              </a:r>
            </a:p>
            <a:p>
              <a:pPr marL="447675" marR="0" lvl="0" indent="0" algn="l" defTabSz="932472" rtl="0" eaLnBrk="1" fontAlgn="base"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ptos SemiBold" panose="020B0004020202020204" pitchFamily="34" charset="0"/>
                  <a:ea typeface="+mn-ea"/>
                  <a:cs typeface="Segoe UI" pitchFamily="34" charset="0"/>
                </a:rPr>
                <a:t>4.5+ CSAT score</a:t>
              </a:r>
              <a:r>
                <a:rPr kumimoji="0" lang="en-US" sz="1400" b="0" i="0" u="none" strike="noStrike" kern="1200" cap="none" spc="0" normalizeH="0" baseline="0" noProof="0">
                  <a:ln>
                    <a:noFill/>
                  </a:ln>
                  <a:solidFill>
                    <a:srgbClr val="000000"/>
                  </a:solidFill>
                  <a:effectLst/>
                  <a:uLnTx/>
                  <a:uFillTx/>
                  <a:latin typeface="Aptos" panose="020B0004020202020204" pitchFamily="34" charset="0"/>
                  <a:ea typeface="+mn-ea"/>
                  <a:cs typeface="Segoe UI" pitchFamily="34" charset="0"/>
                </a:rPr>
                <a:t>: high satisfaction from end-users (today 3.0).</a:t>
              </a:r>
            </a:p>
            <a:p>
              <a:pPr marL="447675" marR="0" lvl="0" indent="0" algn="l" defTabSz="932472" rtl="0" eaLnBrk="1" fontAlgn="base"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ptos SemiBold" panose="020B0004020202020204" pitchFamily="34" charset="0"/>
                  <a:ea typeface="+mn-ea"/>
                  <a:cs typeface="Segoe UI" pitchFamily="34" charset="0"/>
                </a:rPr>
                <a:t>20,000 conversations / month</a:t>
              </a:r>
              <a:r>
                <a:rPr kumimoji="0" lang="en-US" sz="1400" b="0" i="0" u="none" strike="noStrike" kern="1200" cap="none" spc="0" normalizeH="0" baseline="0" noProof="0">
                  <a:ln>
                    <a:noFill/>
                  </a:ln>
                  <a:solidFill>
                    <a:srgbClr val="000000"/>
                  </a:solidFill>
                  <a:effectLst/>
                  <a:uLnTx/>
                  <a:uFillTx/>
                  <a:latin typeface="Aptos" panose="020B0004020202020204" pitchFamily="34" charset="0"/>
                  <a:ea typeface="+mn-ea"/>
                  <a:cs typeface="Segoe UI" pitchFamily="34" charset="0"/>
                </a:rPr>
                <a:t>: employees are expected on average to use the agent once every two months </a:t>
              </a:r>
              <a:br>
                <a:rPr kumimoji="0" lang="en-US" sz="1400" b="0" i="0" u="none" strike="noStrike" kern="1200" cap="none" spc="0" normalizeH="0" baseline="0" noProof="0">
                  <a:ln>
                    <a:noFill/>
                  </a:ln>
                  <a:solidFill>
                    <a:srgbClr val="000000"/>
                  </a:solidFill>
                  <a:effectLst/>
                  <a:uLnTx/>
                  <a:uFillTx/>
                  <a:latin typeface="Aptos" panose="020B0004020202020204" pitchFamily="34" charset="0"/>
                  <a:ea typeface="+mn-ea"/>
                  <a:cs typeface="Segoe UI" pitchFamily="34" charset="0"/>
                </a:rPr>
              </a:br>
              <a:r>
                <a:rPr kumimoji="0" lang="en-US" sz="1400" b="0" i="0" u="none" strike="noStrike" kern="1200" cap="none" spc="0" normalizeH="0" baseline="0" noProof="0">
                  <a:ln>
                    <a:noFill/>
                  </a:ln>
                  <a:solidFill>
                    <a:srgbClr val="000000"/>
                  </a:solidFill>
                  <a:effectLst/>
                  <a:uLnTx/>
                  <a:uFillTx/>
                  <a:latin typeface="Aptos" panose="020B0004020202020204" pitchFamily="34" charset="0"/>
                  <a:ea typeface="+mn-ea"/>
                  <a:cs typeface="Segoe UI" pitchFamily="34" charset="0"/>
                </a:rPr>
                <a:t>(today 5,000).</a:t>
              </a:r>
            </a:p>
            <a:p>
              <a:pPr marL="447675" marR="0" lvl="0" indent="0" algn="l" defTabSz="932472" rtl="0" eaLnBrk="1" fontAlgn="base"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ptos SemiBold" panose="020B0004020202020204" pitchFamily="34" charset="0"/>
                  <a:ea typeface="+mn-ea"/>
                  <a:cs typeface="Segoe UI" pitchFamily="34" charset="0"/>
                </a:rPr>
                <a:t>$1m. support savings/year: </a:t>
              </a:r>
              <a:r>
                <a:rPr kumimoji="0" lang="en-US" sz="1400" b="0" i="0" u="none" strike="noStrike" kern="1200" cap="none" spc="0" normalizeH="0" baseline="0" noProof="0">
                  <a:ln>
                    <a:noFill/>
                  </a:ln>
                  <a:solidFill>
                    <a:srgbClr val="000000"/>
                  </a:solidFill>
                  <a:effectLst/>
                  <a:uLnTx/>
                  <a:uFillTx/>
                  <a:latin typeface="Aptos" panose="020B0004020202020204" pitchFamily="34" charset="0"/>
                  <a:ea typeface="+mn-ea"/>
                  <a:cs typeface="Segoe UI" pitchFamily="34" charset="0"/>
                </a:rPr>
                <a:t>cost of ticket handling and human support avoided through automation.</a:t>
              </a:r>
            </a:p>
            <a:p>
              <a:pPr marL="447675" marR="0" lvl="0" indent="0" algn="l" defTabSz="932472" rtl="0" eaLnBrk="1" fontAlgn="base"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ptos SemiBold" panose="020B0004020202020204" pitchFamily="34" charset="0"/>
                  <a:ea typeface="+mn-ea"/>
                  <a:cs typeface="Segoe UI" pitchFamily="34" charset="0"/>
                </a:rPr>
                <a:t>Same-day updates and deployments: </a:t>
              </a:r>
              <a:r>
                <a:rPr kumimoji="0" lang="en-US" sz="1400" b="0" i="0" u="none" strike="noStrike" kern="1200" cap="none" spc="0" normalizeH="0" baseline="0" noProof="0">
                  <a:ln>
                    <a:noFill/>
                  </a:ln>
                  <a:solidFill>
                    <a:srgbClr val="000000"/>
                  </a:solidFill>
                  <a:effectLst/>
                  <a:uLnTx/>
                  <a:uFillTx/>
                  <a:latin typeface="Aptos" panose="020B0004020202020204" pitchFamily="34" charset="0"/>
                  <a:ea typeface="+mn-ea"/>
                  <a:cs typeface="Segoe UI" pitchFamily="34" charset="0"/>
                </a:rPr>
                <a:t>business subject matter experts can autonomously update, test and deploy the agent.</a:t>
              </a:r>
            </a:p>
            <a:p>
              <a:pPr marL="0" marR="0" lvl="0" indent="0" algn="l" defTabSz="932472" rtl="0" eaLnBrk="1" fontAlgn="base" latinLnBrk="0" hangingPunct="1">
                <a:lnSpc>
                  <a:spcPct val="100000"/>
                </a:lnSpc>
                <a:spcBef>
                  <a:spcPts val="0"/>
                </a:spcBef>
                <a:spcAft>
                  <a:spcPts val="60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ptos" panose="020B0004020202020204" pitchFamily="34" charset="0"/>
                <a:ea typeface="+mn-ea"/>
                <a:cs typeface="Segoe UI" pitchFamily="34" charset="0"/>
              </a:endParaRPr>
            </a:p>
          </p:txBody>
        </p:sp>
        <p:pic>
          <p:nvPicPr>
            <p:cNvPr id="8" name="Graphic 7" descr="Dollar with solid fill">
              <a:extLst>
                <a:ext uri="{FF2B5EF4-FFF2-40B4-BE49-F238E27FC236}">
                  <a16:creationId xmlns:a16="http://schemas.microsoft.com/office/drawing/2014/main" id="{A465EB70-07F4-FCB5-3177-F2C3B548870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60000">
              <a:off x="2004495" y="4210962"/>
              <a:ext cx="288000" cy="288000"/>
            </a:xfrm>
            <a:prstGeom prst="rect">
              <a:avLst/>
            </a:prstGeom>
            <a:effectLst>
              <a:outerShdw blurRad="63500" sx="102000" sy="102000" algn="ctr" rotWithShape="0">
                <a:prstClr val="black">
                  <a:alpha val="40000"/>
                </a:prstClr>
              </a:outerShdw>
            </a:effectLst>
          </p:spPr>
        </p:pic>
        <p:pic>
          <p:nvPicPr>
            <p:cNvPr id="10" name="Graphic 9" descr="Robot outline">
              <a:extLst>
                <a:ext uri="{FF2B5EF4-FFF2-40B4-BE49-F238E27FC236}">
                  <a16:creationId xmlns:a16="http://schemas.microsoft.com/office/drawing/2014/main" id="{2A2A0638-1166-A49A-B782-176C4448C21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60000">
              <a:off x="1968495" y="2683427"/>
              <a:ext cx="360000" cy="360000"/>
            </a:xfrm>
            <a:prstGeom prst="rect">
              <a:avLst/>
            </a:prstGeom>
            <a:effectLst>
              <a:outerShdw blurRad="63500" sx="102000" sy="102000" algn="ctr" rotWithShape="0">
                <a:prstClr val="black">
                  <a:alpha val="40000"/>
                </a:prstClr>
              </a:outerShdw>
            </a:effectLst>
          </p:spPr>
        </p:pic>
        <p:pic>
          <p:nvPicPr>
            <p:cNvPr id="14" name="Graphic 13" descr="Sparkler with solid fill">
              <a:extLst>
                <a:ext uri="{FF2B5EF4-FFF2-40B4-BE49-F238E27FC236}">
                  <a16:creationId xmlns:a16="http://schemas.microsoft.com/office/drawing/2014/main" id="{A249CA4B-0904-67AF-0B89-381D671E18A4}"/>
                </a:ext>
              </a:extLst>
            </p:cNvPr>
            <p:cNvPicPr>
              <a:picLocks noChangeAspect="1"/>
            </p:cNvPicPr>
            <p:nvPr/>
          </p:nvPicPr>
          <p:blipFill>
            <a:blip r:embed="rId8" cstate="hqprint">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rot="60000">
              <a:off x="2022495" y="4675660"/>
              <a:ext cx="252000" cy="252000"/>
            </a:xfrm>
            <a:prstGeom prst="rect">
              <a:avLst/>
            </a:prstGeom>
            <a:effectLst>
              <a:outerShdw blurRad="63500" sx="102000" sy="102000" algn="ctr" rotWithShape="0">
                <a:prstClr val="black">
                  <a:alpha val="40000"/>
                </a:prstClr>
              </a:outerShdw>
            </a:effectLst>
          </p:spPr>
        </p:pic>
        <p:pic>
          <p:nvPicPr>
            <p:cNvPr id="16" name="Graphic 15" descr="Grinning face outline with solid fill">
              <a:extLst>
                <a:ext uri="{FF2B5EF4-FFF2-40B4-BE49-F238E27FC236}">
                  <a16:creationId xmlns:a16="http://schemas.microsoft.com/office/drawing/2014/main" id="{F5F0687F-60AE-B2F5-17EE-5F32E4F3124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rot="60000">
              <a:off x="2004495" y="3128997"/>
              <a:ext cx="288000" cy="288000"/>
            </a:xfrm>
            <a:prstGeom prst="rect">
              <a:avLst/>
            </a:prstGeom>
            <a:effectLst>
              <a:outerShdw blurRad="63500" sx="102000" sy="102000" algn="ctr" rotWithShape="0">
                <a:prstClr val="black">
                  <a:alpha val="40000"/>
                </a:prstClr>
              </a:outerShdw>
            </a:effectLst>
          </p:spPr>
        </p:pic>
        <p:pic>
          <p:nvPicPr>
            <p:cNvPr id="22" name="Graphic 21" descr="Chat bubble outline">
              <a:extLst>
                <a:ext uri="{FF2B5EF4-FFF2-40B4-BE49-F238E27FC236}">
                  <a16:creationId xmlns:a16="http://schemas.microsoft.com/office/drawing/2014/main" id="{1A97CE06-AD69-41DC-DAB0-F2764CAB4176}"/>
                </a:ext>
              </a:extLst>
            </p:cNvPr>
            <p:cNvPicPr preferRelativeResize="0">
              <a:picLocks/>
            </p:cNvPicPr>
            <p:nvPr/>
          </p:nvPicPr>
          <p:blipFill>
            <a:blip r:embed="rId12">
              <a:extLst>
                <a:ext uri="{96DAC541-7B7A-43D3-8B79-37D633B846F1}">
                  <asvg:svgBlip xmlns:asvg="http://schemas.microsoft.com/office/drawing/2016/SVG/main" r:embed="rId13"/>
                </a:ext>
              </a:extLst>
            </a:blip>
            <a:stretch>
              <a:fillRect/>
            </a:stretch>
          </p:blipFill>
          <p:spPr>
            <a:xfrm rot="60000" flipH="1">
              <a:off x="1968495" y="3439343"/>
              <a:ext cx="360000" cy="360000"/>
            </a:xfrm>
            <a:prstGeom prst="rect">
              <a:avLst/>
            </a:prstGeom>
            <a:effectLst>
              <a:outerShdw blurRad="63500" sx="102000" sy="102000" algn="ctr" rotWithShape="0">
                <a:prstClr val="black">
                  <a:alpha val="40000"/>
                </a:prstClr>
              </a:outerShdw>
            </a:effectLst>
          </p:spPr>
        </p:pic>
      </p:grpSp>
    </p:spTree>
    <p:extLst>
      <p:ext uri="{BB962C8B-B14F-4D97-AF65-F5344CB8AC3E}">
        <p14:creationId xmlns:p14="http://schemas.microsoft.com/office/powerpoint/2010/main" val="760061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ACE597F-9BB5-0554-D392-CC10AD4B8972}"/>
              </a:ext>
            </a:extLst>
          </p:cNvPr>
          <p:cNvSpPr>
            <a:spLocks noGrp="1"/>
          </p:cNvSpPr>
          <p:nvPr>
            <p:ph type="body" sz="quarter" idx="11"/>
          </p:nvPr>
        </p:nvSpPr>
        <p:spPr/>
        <p:txBody>
          <a:bodyPr/>
          <a:lstStyle/>
          <a:p>
            <a:r>
              <a:rPr lang="en-US"/>
              <a:t>Engagement and outcomes</a:t>
            </a:r>
          </a:p>
        </p:txBody>
      </p:sp>
      <p:sp>
        <p:nvSpPr>
          <p:cNvPr id="3" name="Text Placeholder 2">
            <a:extLst>
              <a:ext uri="{FF2B5EF4-FFF2-40B4-BE49-F238E27FC236}">
                <a16:creationId xmlns:a16="http://schemas.microsoft.com/office/drawing/2014/main" id="{2E758D4B-7D03-36DA-2EF4-8BDD6A652170}"/>
              </a:ext>
            </a:extLst>
          </p:cNvPr>
          <p:cNvSpPr>
            <a:spLocks noGrp="1"/>
          </p:cNvSpPr>
          <p:nvPr>
            <p:ph type="body" sz="quarter" idx="12"/>
          </p:nvPr>
        </p:nvSpPr>
        <p:spPr>
          <a:xfrm>
            <a:off x="712343" y="945198"/>
            <a:ext cx="5278463" cy="246221"/>
          </a:xfrm>
        </p:spPr>
        <p:txBody>
          <a:bodyPr/>
          <a:lstStyle/>
          <a:p>
            <a:r>
              <a:rPr lang="en-US" sz="1600" dirty="0"/>
              <a:t>How do you track engagement rates &amp; session outcomes?</a:t>
            </a:r>
          </a:p>
        </p:txBody>
      </p:sp>
      <p:sp>
        <p:nvSpPr>
          <p:cNvPr id="4" name="Text Placeholder 3">
            <a:extLst>
              <a:ext uri="{FF2B5EF4-FFF2-40B4-BE49-F238E27FC236}">
                <a16:creationId xmlns:a16="http://schemas.microsoft.com/office/drawing/2014/main" id="{BD162D39-25AA-9CF9-400C-31163C0603F9}"/>
              </a:ext>
            </a:extLst>
          </p:cNvPr>
          <p:cNvSpPr>
            <a:spLocks noGrp="1"/>
          </p:cNvSpPr>
          <p:nvPr>
            <p:ph type="body" sz="quarter" idx="13"/>
          </p:nvPr>
        </p:nvSpPr>
        <p:spPr>
          <a:xfrm>
            <a:off x="276201" y="1427639"/>
            <a:ext cx="5653260" cy="5165102"/>
          </a:xfrm>
        </p:spPr>
        <p:txBody>
          <a:bodyPr vert="horz" wrap="square" lIns="90000" tIns="90000" rIns="90000" bIns="90000" rtlCol="0" anchor="t">
            <a:noAutofit/>
          </a:bodyPr>
          <a:lstStyle/>
          <a:p>
            <a:pPr marL="0" indent="0">
              <a:buNone/>
            </a:pPr>
            <a:endParaRPr lang="en-US" sz="1600"/>
          </a:p>
        </p:txBody>
      </p:sp>
      <p:sp>
        <p:nvSpPr>
          <p:cNvPr id="5" name="Text Placeholder 4">
            <a:extLst>
              <a:ext uri="{FF2B5EF4-FFF2-40B4-BE49-F238E27FC236}">
                <a16:creationId xmlns:a16="http://schemas.microsoft.com/office/drawing/2014/main" id="{A8689823-38D4-73B1-091D-BAD68ED662CE}"/>
              </a:ext>
            </a:extLst>
          </p:cNvPr>
          <p:cNvSpPr>
            <a:spLocks noGrp="1"/>
          </p:cNvSpPr>
          <p:nvPr>
            <p:ph type="body" sz="quarter" idx="15"/>
          </p:nvPr>
        </p:nvSpPr>
        <p:spPr>
          <a:xfrm>
            <a:off x="8968256" y="0"/>
            <a:ext cx="3223744" cy="6752787"/>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dirty="0">
                <a:ln>
                  <a:noFill/>
                </a:ln>
                <a:effectLst/>
                <a:uLnTx/>
                <a:uFillTx/>
                <a:cs typeface="+mn-cs"/>
              </a:rPr>
              <a:t>Why do we ask these questions?</a:t>
            </a:r>
          </a:p>
          <a:p>
            <a:pPr marL="285750" indent="-200025" defTabSz="914367">
              <a:spcBef>
                <a:spcPts val="300"/>
              </a:spcBef>
              <a:spcAft>
                <a:spcPts val="0"/>
              </a:spcAft>
              <a:buSzTx/>
              <a:buFont typeface="Arial" panose="020B0604020202020204" pitchFamily="34" charset="0"/>
              <a:buChar char="•"/>
              <a:defRPr/>
            </a:pPr>
            <a:r>
              <a:rPr kumimoji="0" lang="en-US" sz="1100" i="0" u="none" strike="noStrike" kern="1200" cap="none" spc="0" normalizeH="0" baseline="0" noProof="0" dirty="0">
                <a:ln>
                  <a:noFill/>
                </a:ln>
                <a:effectLst/>
                <a:uLnTx/>
                <a:uFillTx/>
                <a:latin typeface="Aptos" panose="020B0004020202020204" pitchFamily="34" charset="0"/>
                <a:cs typeface="+mn-cs"/>
              </a:rPr>
              <a:t>Tracking conversation engagement and outcomes is crucial </a:t>
            </a:r>
            <a:r>
              <a:rPr kumimoji="0" lang="en-US" sz="1100" b="0" i="0" u="none" strike="noStrike" kern="1200" cap="none" spc="0" normalizeH="0" baseline="0" noProof="0" dirty="0">
                <a:ln>
                  <a:noFill/>
                </a:ln>
                <a:effectLst/>
                <a:uLnTx/>
                <a:uFillTx/>
                <a:latin typeface="Aptos" panose="020B0004020202020204" pitchFamily="34" charset="0"/>
                <a:cs typeface="+mn-cs"/>
              </a:rPr>
              <a:t>to </a:t>
            </a:r>
            <a:r>
              <a:rPr kumimoji="0" lang="en-US" sz="1100" b="1" i="0" u="none" strike="noStrike" kern="1200" cap="none" spc="0" normalizeH="0" baseline="0" noProof="0" dirty="0">
                <a:ln>
                  <a:noFill/>
                </a:ln>
                <a:effectLst/>
                <a:uLnTx/>
                <a:uFillTx/>
                <a:latin typeface="Aptos" panose="020B0004020202020204" pitchFamily="34" charset="0"/>
                <a:cs typeface="+mn-cs"/>
              </a:rPr>
              <a:t>measure </a:t>
            </a:r>
            <a:r>
              <a:rPr kumimoji="0" lang="en-US" sz="1100" i="0" u="none" strike="noStrike" kern="1200" cap="none" spc="0" normalizeH="0" baseline="0" noProof="0" dirty="0">
                <a:ln>
                  <a:noFill/>
                </a:ln>
                <a:effectLst/>
                <a:uLnTx/>
                <a:uFillTx/>
                <a:latin typeface="Aptos" panose="020B0004020202020204" pitchFamily="34" charset="0"/>
                <a:cs typeface="+mn-cs"/>
              </a:rPr>
              <a:t>the agent</a:t>
            </a:r>
            <a:r>
              <a:rPr kumimoji="0" lang="en-US" sz="1100" b="1" i="0" u="none" strike="noStrike" kern="1200" cap="none" spc="0" normalizeH="0" baseline="0" noProof="0" dirty="0">
                <a:ln>
                  <a:noFill/>
                </a:ln>
                <a:effectLst/>
                <a:uLnTx/>
                <a:uFillTx/>
                <a:latin typeface="Aptos" panose="020B0004020202020204" pitchFamily="34" charset="0"/>
                <a:cs typeface="+mn-cs"/>
              </a:rPr>
              <a:t> performance metrics</a:t>
            </a:r>
            <a:r>
              <a:rPr kumimoji="0" lang="en-US" sz="1100" b="0" i="0" u="none" strike="noStrike" kern="1200" cap="none" spc="0" normalizeH="0" baseline="0" noProof="0" dirty="0">
                <a:ln>
                  <a:noFill/>
                </a:ln>
                <a:effectLst/>
                <a:uLnTx/>
                <a:uFillTx/>
                <a:latin typeface="Aptos" panose="020B0004020202020204" pitchFamily="34" charset="0"/>
                <a:cs typeface="+mn-cs"/>
              </a:rPr>
              <a:t> and spot areas for improvements in the analytics dashboard.</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a:ln>
                  <a:noFill/>
                </a:ln>
                <a:effectLst/>
                <a:uLnTx/>
                <a:uFillTx/>
                <a:latin typeface="Aptos" panose="020B0004020202020204" pitchFamily="34" charset="0"/>
                <a:cs typeface="+mn-cs"/>
              </a:rPr>
              <a:t>A single </a:t>
            </a:r>
            <a:r>
              <a:rPr kumimoji="0" lang="en-US" sz="1100" b="1" i="0" u="none" strike="noStrike" kern="1200" cap="none" spc="0" normalizeH="0" baseline="0" noProof="0" dirty="0">
                <a:ln>
                  <a:noFill/>
                </a:ln>
                <a:effectLst/>
                <a:uLnTx/>
                <a:uFillTx/>
                <a:latin typeface="Aptos" panose="020B0004020202020204" pitchFamily="34" charset="0"/>
                <a:cs typeface="+mn-cs"/>
              </a:rPr>
              <a:t>conversation</a:t>
            </a:r>
            <a:r>
              <a:rPr kumimoji="0" lang="en-US" sz="1100" b="0" i="0" u="none" strike="noStrike" kern="1200" cap="none" spc="0" normalizeH="0" baseline="0" noProof="0" dirty="0">
                <a:ln>
                  <a:noFill/>
                </a:ln>
                <a:effectLst/>
                <a:uLnTx/>
                <a:uFillTx/>
                <a:latin typeface="Aptos" panose="020B0004020202020204" pitchFamily="34" charset="0"/>
                <a:cs typeface="+mn-cs"/>
              </a:rPr>
              <a:t> with an agent can generate one or multiple </a:t>
            </a:r>
            <a:r>
              <a:rPr kumimoji="0" lang="en-US" sz="1100" b="1" i="0" u="none" strike="noStrike" kern="1200" cap="none" spc="0" normalizeH="0" baseline="0" noProof="0" dirty="0">
                <a:ln>
                  <a:noFill/>
                </a:ln>
                <a:effectLst/>
                <a:uLnTx/>
                <a:uFillTx/>
                <a:latin typeface="Aptos" panose="020B0004020202020204" pitchFamily="34" charset="0"/>
                <a:cs typeface="+mn-cs"/>
              </a:rPr>
              <a:t>sessions</a:t>
            </a:r>
            <a:r>
              <a:rPr kumimoji="0" lang="en-US" sz="1100" b="0" i="0" u="none" strike="noStrike" kern="1200" cap="none" spc="0" normalizeH="0" baseline="0" noProof="0" dirty="0">
                <a:ln>
                  <a:noFill/>
                </a:ln>
                <a:effectLst/>
                <a:uLnTx/>
                <a:uFillTx/>
                <a:latin typeface="Aptos" panose="020B0004020202020204" pitchFamily="34" charset="0"/>
                <a:cs typeface="+mn-cs"/>
              </a:rPr>
              <a:t>. </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100" dirty="0">
                <a:latin typeface="Aptos" panose="020B0004020202020204" pitchFamily="34" charset="0"/>
                <a:cs typeface="+mn-cs"/>
              </a:rPr>
              <a:t>A conversation can have multiple sessions when a user has new questions after the End of Conversation topic is reached (4️⃣).</a:t>
            </a:r>
          </a:p>
          <a:p>
            <a:pPr marL="285750" indent="-200025" defTabSz="914367">
              <a:spcBef>
                <a:spcPts val="300"/>
              </a:spcBef>
              <a:spcAft>
                <a:spcPts val="0"/>
              </a:spcAft>
              <a:buSzTx/>
              <a:buFont typeface="Arial" panose="020B0604020202020204" pitchFamily="34" charset="0"/>
              <a:buChar char="•"/>
              <a:defRPr/>
            </a:pPr>
            <a:r>
              <a:rPr kumimoji="0" lang="en-US" sz="1100" b="0" i="0" u="none" strike="noStrike" kern="1200" cap="none" spc="0" normalizeH="0" baseline="0" noProof="0" dirty="0">
                <a:ln>
                  <a:noFill/>
                </a:ln>
                <a:effectLst/>
                <a:uLnTx/>
                <a:uFillTx/>
                <a:latin typeface="Aptos" panose="020B0004020202020204" pitchFamily="34" charset="0"/>
                <a:cs typeface="+mn-cs"/>
              </a:rPr>
              <a:t>Sessions are either </a:t>
            </a:r>
            <a:r>
              <a:rPr lang="en-US" sz="1100" b="1" dirty="0">
                <a:latin typeface="Aptos" panose="020B0004020202020204" pitchFamily="34" charset="0"/>
                <a:cs typeface="+mn-cs"/>
              </a:rPr>
              <a:t>Unengaged</a:t>
            </a:r>
            <a:r>
              <a:rPr kumimoji="0" lang="en-US" sz="1100" b="0" i="0" u="none" strike="noStrike" kern="1200" cap="none" spc="0" normalizeH="0" baseline="0" noProof="0" dirty="0">
                <a:ln>
                  <a:noFill/>
                </a:ln>
                <a:effectLst/>
                <a:uLnTx/>
                <a:uFillTx/>
                <a:latin typeface="Aptos" panose="020B0004020202020204" pitchFamily="34" charset="0"/>
                <a:cs typeface="+mn-cs"/>
              </a:rPr>
              <a:t> or </a:t>
            </a:r>
            <a:r>
              <a:rPr kumimoji="0" lang="en-US" sz="1100" b="1" i="0" u="none" strike="noStrike" kern="1200" cap="none" spc="0" normalizeH="0" baseline="0" noProof="0" dirty="0">
                <a:ln>
                  <a:noFill/>
                </a:ln>
                <a:effectLst/>
                <a:uLnTx/>
                <a:uFillTx/>
                <a:latin typeface="Aptos" panose="020B0004020202020204" pitchFamily="34" charset="0"/>
                <a:cs typeface="+mn-cs"/>
              </a:rPr>
              <a:t>Engaged</a:t>
            </a:r>
            <a:r>
              <a:rPr kumimoji="0" lang="en-US" sz="1100" b="0" i="0" u="none" strike="noStrike" kern="1200" cap="none" spc="0" normalizeH="0" baseline="0" noProof="0" dirty="0">
                <a:ln>
                  <a:noFill/>
                </a:ln>
                <a:effectLst/>
                <a:uLnTx/>
                <a:uFillTx/>
                <a:latin typeface="Aptos" panose="020B0004020202020204" pitchFamily="34" charset="0"/>
                <a:cs typeface="+mn-cs"/>
              </a:rPr>
              <a:t>. Unengaged session’s outcome is </a:t>
            </a:r>
            <a:r>
              <a:rPr kumimoji="0" lang="en-US" sz="1100" b="1" i="0" u="none" strike="noStrike" kern="1200" cap="none" spc="0" normalizeH="0" baseline="0" noProof="0" dirty="0">
                <a:ln>
                  <a:noFill/>
                </a:ln>
                <a:effectLst/>
                <a:uLnTx/>
                <a:uFillTx/>
                <a:latin typeface="Aptos" panose="020B0004020202020204" pitchFamily="34" charset="0"/>
                <a:cs typeface="+mn-cs"/>
              </a:rPr>
              <a:t>None</a:t>
            </a:r>
            <a:r>
              <a:rPr kumimoji="0" lang="en-US" sz="1100" b="0" i="0" u="none" strike="noStrike" kern="1200" cap="none" spc="0" normalizeH="0" baseline="0" noProof="0" dirty="0">
                <a:ln>
                  <a:noFill/>
                </a:ln>
                <a:effectLst/>
                <a:uLnTx/>
                <a:uFillTx/>
                <a:latin typeface="Aptos" panose="020B0004020202020204" pitchFamily="34" charset="0"/>
                <a:cs typeface="+mn-cs"/>
              </a:rPr>
              <a:t>. </a:t>
            </a:r>
          </a:p>
          <a:p>
            <a:pPr marL="285750" indent="-200025" defTabSz="914367">
              <a:spcBef>
                <a:spcPts val="300"/>
              </a:spcBef>
              <a:spcAft>
                <a:spcPts val="0"/>
              </a:spcAft>
              <a:buSzTx/>
              <a:buFont typeface="Arial" panose="020B0604020202020204" pitchFamily="34" charset="0"/>
              <a:buChar char="•"/>
              <a:defRPr/>
            </a:pPr>
            <a:r>
              <a:rPr lang="en-US" sz="1100" dirty="0">
                <a:latin typeface="Aptos" panose="020B0004020202020204" pitchFamily="34" charset="0"/>
                <a:cs typeface="+mn-cs"/>
              </a:rPr>
              <a:t>A session </a:t>
            </a:r>
            <a:r>
              <a:rPr kumimoji="0" lang="en-US" sz="1100" b="0" i="0" u="none" strike="noStrike" kern="1200" cap="none" spc="0" normalizeH="0" baseline="0" noProof="0" dirty="0">
                <a:ln>
                  <a:noFill/>
                </a:ln>
                <a:effectLst/>
                <a:uLnTx/>
                <a:uFillTx/>
                <a:latin typeface="Aptos" panose="020B0004020202020204" pitchFamily="34" charset="0"/>
                <a:cs typeface="+mn-cs"/>
              </a:rPr>
              <a:t>is engaged (1️⃣) by either triggering a </a:t>
            </a:r>
            <a:r>
              <a:rPr kumimoji="0" lang="en-US" sz="1100" b="1" i="0" u="none" strike="noStrike" kern="1200" cap="none" spc="0" normalizeH="0" baseline="0" noProof="0" dirty="0">
                <a:ln>
                  <a:noFill/>
                </a:ln>
                <a:effectLst/>
                <a:uLnTx/>
                <a:uFillTx/>
                <a:latin typeface="Aptos" panose="020B0004020202020204" pitchFamily="34" charset="0"/>
                <a:cs typeface="+mn-cs"/>
              </a:rPr>
              <a:t>custom topic</a:t>
            </a:r>
            <a:r>
              <a:rPr lang="en-US" sz="1100" dirty="0">
                <a:latin typeface="Aptos" panose="020B0004020202020204" pitchFamily="34" charset="0"/>
                <a:cs typeface="+mn-cs"/>
              </a:rPr>
              <a:t>,</a:t>
            </a:r>
            <a:r>
              <a:rPr kumimoji="0" lang="en-US" sz="1100" b="0" i="0" u="none" strike="noStrike" kern="1200" cap="none" spc="0" normalizeH="0" baseline="0" noProof="0" dirty="0">
                <a:ln>
                  <a:noFill/>
                </a:ln>
                <a:effectLst/>
                <a:uLnTx/>
                <a:uFillTx/>
                <a:latin typeface="Aptos" panose="020B0004020202020204" pitchFamily="34" charset="0"/>
                <a:cs typeface="+mn-cs"/>
              </a:rPr>
              <a:t> the </a:t>
            </a:r>
            <a:r>
              <a:rPr kumimoji="0" lang="en-US" sz="1100" b="1" i="0" u="none" strike="noStrike" kern="1200" cap="none" spc="0" normalizeH="0" baseline="0" noProof="0" dirty="0">
                <a:ln>
                  <a:noFill/>
                </a:ln>
                <a:effectLst/>
                <a:uLnTx/>
                <a:uFillTx/>
                <a:latin typeface="Aptos" panose="020B0004020202020204" pitchFamily="34" charset="0"/>
                <a:cs typeface="+mn-cs"/>
              </a:rPr>
              <a:t>Escalate</a:t>
            </a:r>
            <a:r>
              <a:rPr kumimoji="0" lang="en-US" sz="1100" i="0" u="none" strike="noStrike" kern="1200" cap="none" spc="0" normalizeH="0" baseline="0" noProof="0" dirty="0">
                <a:ln>
                  <a:noFill/>
                </a:ln>
                <a:effectLst/>
                <a:uLnTx/>
                <a:uFillTx/>
                <a:latin typeface="Aptos" panose="020B0004020202020204" pitchFamily="34" charset="0"/>
                <a:cs typeface="+mn-cs"/>
              </a:rPr>
              <a:t>, </a:t>
            </a:r>
            <a:r>
              <a:rPr lang="en-US" sz="1100" b="1" dirty="0">
                <a:latin typeface="Aptos" panose="020B0004020202020204" pitchFamily="34" charset="0"/>
                <a:cs typeface="+mn-cs"/>
              </a:rPr>
              <a:t>Fallback</a:t>
            </a:r>
            <a:r>
              <a:rPr kumimoji="0" lang="en-US" sz="1100" i="0" u="none" strike="noStrike" kern="1200" cap="none" spc="0" normalizeH="0" baseline="0" noProof="0" dirty="0">
                <a:ln>
                  <a:noFill/>
                </a:ln>
                <a:effectLst/>
                <a:uLnTx/>
                <a:uFillTx/>
                <a:latin typeface="Aptos" panose="020B0004020202020204" pitchFamily="34" charset="0"/>
                <a:cs typeface="+mn-cs"/>
              </a:rPr>
              <a:t>, or </a:t>
            </a:r>
            <a:r>
              <a:rPr lang="en-US" sz="1100" b="1" dirty="0">
                <a:latin typeface="Aptos" panose="020B0004020202020204" pitchFamily="34" charset="0"/>
                <a:cs typeface="+mn-cs"/>
              </a:rPr>
              <a:t>Conversational Boosting </a:t>
            </a:r>
            <a:r>
              <a:rPr kumimoji="0" lang="en-US" sz="1100" b="0" i="0" u="none" strike="noStrike" kern="1200" cap="none" spc="0" normalizeH="0" baseline="0" noProof="0" dirty="0">
                <a:ln>
                  <a:noFill/>
                </a:ln>
                <a:effectLst/>
                <a:uLnTx/>
                <a:uFillTx/>
                <a:latin typeface="Aptos" panose="020B0004020202020204" pitchFamily="34" charset="0"/>
                <a:cs typeface="+mn-cs"/>
              </a:rPr>
              <a:t>topics.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a:ln>
                  <a:noFill/>
                </a:ln>
                <a:effectLst/>
                <a:uLnTx/>
                <a:uFillTx/>
                <a:latin typeface="Aptos" panose="020B0004020202020204" pitchFamily="34" charset="0"/>
                <a:cs typeface="+mn-cs"/>
              </a:rPr>
              <a:t>Engaged sessions outcome can either be:</a:t>
            </a:r>
          </a:p>
          <a:p>
            <a:pPr marL="539750" lvl="1" indent="-184150" defTabSz="914367">
              <a:spcBef>
                <a:spcPts val="0"/>
              </a:spcBef>
              <a:buSzPct val="75000"/>
              <a:buFont typeface="Wingdings" panose="05000000000000000000" pitchFamily="2" charset="2"/>
              <a:buChar char="ü"/>
              <a:defRPr/>
            </a:pPr>
            <a:r>
              <a:rPr lang="en-US" b="1" dirty="0"/>
              <a:t>Abandoned</a:t>
            </a:r>
          </a:p>
          <a:p>
            <a:pPr marL="539750" lvl="1" indent="-184150" defTabSz="914367">
              <a:spcBef>
                <a:spcPts val="0"/>
              </a:spcBef>
              <a:buSzPct val="75000"/>
              <a:buFont typeface="Wingdings" panose="05000000000000000000" pitchFamily="2" charset="2"/>
              <a:buChar char="ü"/>
              <a:defRPr/>
            </a:pPr>
            <a:r>
              <a:rPr lang="en-US" b="1" dirty="0"/>
              <a:t>Resolved</a:t>
            </a:r>
          </a:p>
          <a:p>
            <a:pPr marL="539750" lvl="1" indent="-184150" defTabSz="914367">
              <a:spcBef>
                <a:spcPts val="0"/>
              </a:spcBef>
              <a:buSzPct val="75000"/>
              <a:buFont typeface="Wingdings" panose="05000000000000000000" pitchFamily="2" charset="2"/>
              <a:buChar char="ü"/>
              <a:defRPr/>
            </a:pPr>
            <a:r>
              <a:rPr lang="en-US" b="1" dirty="0"/>
              <a:t>Escalated</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a:ln>
                  <a:noFill/>
                </a:ln>
                <a:effectLst/>
                <a:uLnTx/>
                <a:uFillTx/>
                <a:latin typeface="Aptos" panose="020B0004020202020204" pitchFamily="34" charset="0"/>
                <a:cs typeface="+mn-cs"/>
              </a:rPr>
              <a:t>It’s important to end conversation with the </a:t>
            </a:r>
            <a:r>
              <a:rPr kumimoji="0" lang="en-US" sz="1100" b="1" i="0" u="none" strike="noStrike" kern="1200" cap="none" spc="0" normalizeH="0" baseline="0" noProof="0" dirty="0">
                <a:ln>
                  <a:noFill/>
                </a:ln>
                <a:effectLst/>
                <a:uLnTx/>
                <a:uFillTx/>
                <a:latin typeface="Aptos" panose="020B0004020202020204" pitchFamily="34" charset="0"/>
                <a:cs typeface="+mn-cs"/>
              </a:rPr>
              <a:t>End of Conversation</a:t>
            </a:r>
            <a:r>
              <a:rPr kumimoji="0" lang="en-US" sz="1100" i="0" u="none" strike="noStrike" kern="1200" cap="none" spc="0" normalizeH="0" baseline="0" noProof="0" dirty="0">
                <a:ln>
                  <a:noFill/>
                </a:ln>
                <a:effectLst/>
                <a:uLnTx/>
                <a:uFillTx/>
                <a:latin typeface="Aptos" panose="020B0004020202020204" pitchFamily="34" charset="0"/>
                <a:cs typeface="+mn-cs"/>
              </a:rPr>
              <a:t> topic (2️⃣) </a:t>
            </a:r>
            <a:r>
              <a:rPr kumimoji="0" lang="en-US" sz="1100" b="0" i="0" u="none" strike="noStrike" kern="1200" cap="none" spc="0" normalizeH="0" baseline="0" noProof="0" dirty="0">
                <a:ln>
                  <a:noFill/>
                </a:ln>
                <a:effectLst/>
                <a:uLnTx/>
                <a:uFillTx/>
                <a:latin typeface="Aptos" panose="020B0004020202020204" pitchFamily="34" charset="0"/>
                <a:cs typeface="+mn-cs"/>
              </a:rPr>
              <a:t>so that the end-user can confirm their query was resolved or not (and potentially escalate).</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a:ln>
                  <a:noFill/>
                </a:ln>
                <a:effectLst/>
                <a:uLnTx/>
                <a:uFillTx/>
                <a:latin typeface="Aptos" panose="020B0004020202020204" pitchFamily="34" charset="0"/>
                <a:cs typeface="+mn-cs"/>
              </a:rPr>
              <a:t>The </a:t>
            </a:r>
            <a:r>
              <a:rPr kumimoji="0" lang="en-US" sz="1100" b="1" i="0" u="none" strike="noStrike" kern="1200" cap="none" spc="0" normalizeH="0" baseline="0" noProof="0" dirty="0">
                <a:ln>
                  <a:noFill/>
                </a:ln>
                <a:effectLst/>
                <a:uLnTx/>
                <a:uFillTx/>
                <a:latin typeface="Aptos" panose="020B0004020202020204" pitchFamily="34" charset="0"/>
                <a:cs typeface="+mn-cs"/>
              </a:rPr>
              <a:t>Confirmed Success </a:t>
            </a:r>
            <a:r>
              <a:rPr kumimoji="0" lang="en-US" sz="1100" b="0" i="0" u="none" strike="noStrike" kern="1200" cap="none" spc="0" normalizeH="0" baseline="0" noProof="0" dirty="0">
                <a:ln>
                  <a:noFill/>
                </a:ln>
                <a:effectLst/>
                <a:uLnTx/>
                <a:uFillTx/>
                <a:latin typeface="Aptos" panose="020B0004020202020204" pitchFamily="34" charset="0"/>
                <a:cs typeface="+mn-cs"/>
              </a:rPr>
              <a:t>path displays a </a:t>
            </a:r>
            <a:r>
              <a:rPr kumimoji="0" lang="en-US" sz="1100" b="1" i="0" u="none" strike="noStrike" kern="1200" cap="none" spc="0" normalizeH="0" baseline="0" noProof="0" dirty="0">
                <a:ln>
                  <a:noFill/>
                </a:ln>
                <a:effectLst/>
                <a:uLnTx/>
                <a:uFillTx/>
                <a:latin typeface="Aptos" panose="020B0004020202020204" pitchFamily="34" charset="0"/>
                <a:cs typeface="+mn-cs"/>
              </a:rPr>
              <a:t>CSAT </a:t>
            </a:r>
            <a:r>
              <a:rPr lang="en-US" sz="1100" b="1" dirty="0">
                <a:latin typeface="Aptos" panose="020B0004020202020204" pitchFamily="34" charset="0"/>
                <a:cs typeface="+mn-cs"/>
              </a:rPr>
              <a:t>survey </a:t>
            </a:r>
            <a:r>
              <a:rPr lang="en-US" sz="1100" dirty="0">
                <a:latin typeface="Aptos" panose="020B0004020202020204" pitchFamily="34" charset="0"/>
                <a:cs typeface="+mn-cs"/>
              </a:rPr>
              <a:t>(3️⃣) to capture a 0-5 score.</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a:ln>
                  <a:noFill/>
                </a:ln>
                <a:effectLst/>
                <a:uLnTx/>
                <a:uFillTx/>
                <a:latin typeface="Aptos" panose="020B0004020202020204" pitchFamily="34" charset="0"/>
                <a:cs typeface="+mn-cs"/>
              </a:rPr>
              <a:t>A </a:t>
            </a:r>
            <a:r>
              <a:rPr kumimoji="0" lang="en-US" sz="1100" b="0" i="0" u="none" strike="noStrike" kern="1200" cap="none" spc="0" normalizeH="0" baseline="0" noProof="0" dirty="0" err="1">
                <a:ln>
                  <a:noFill/>
                </a:ln>
                <a:effectLst/>
                <a:uLnTx/>
                <a:uFillTx/>
                <a:latin typeface="Consolas" panose="020B0609020204030204" pitchFamily="49" charset="0"/>
                <a:cs typeface="+mn-cs"/>
              </a:rPr>
              <a:t>conversationOutcome</a:t>
            </a:r>
            <a:r>
              <a:rPr kumimoji="0" lang="en-US" sz="1100" b="0" i="0" u="none" strike="noStrike" kern="1200" cap="none" spc="0" normalizeH="0" baseline="0" noProof="0" dirty="0">
                <a:ln>
                  <a:noFill/>
                </a:ln>
                <a:effectLst/>
                <a:uLnTx/>
                <a:uFillTx/>
                <a:latin typeface="Aptos" panose="020B0004020202020204" pitchFamily="34" charset="0"/>
                <a:cs typeface="+mn-cs"/>
              </a:rPr>
              <a:t> can also be set at the</a:t>
            </a:r>
            <a:r>
              <a:rPr lang="en-US" sz="1100" dirty="0">
                <a:latin typeface="Aptos" panose="020B0004020202020204" pitchFamily="34" charset="0"/>
                <a:cs typeface="+mn-cs"/>
              </a:rPr>
              <a:t> node level in the YAML code editor view, but the End of Conversation topic must then be traversed to be taken into account.</a:t>
            </a:r>
            <a:endParaRPr kumimoji="0" lang="en-US" sz="1100" b="0" i="0" u="none" strike="noStrike" kern="1200" cap="none" spc="0" normalizeH="0" baseline="0" noProof="0" dirty="0">
              <a:ln>
                <a:noFill/>
              </a:ln>
              <a:effectLst/>
              <a:uLnTx/>
              <a:uFillTx/>
              <a:latin typeface="Aptos" panose="020B0004020202020204" pitchFamily="34" charset="0"/>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dirty="0">
                <a:ln>
                  <a:noFill/>
                </a:ln>
                <a:effectLst/>
                <a:uLnTx/>
                <a:uFillTx/>
                <a:cs typeface="+mn-cs"/>
              </a:rPr>
              <a:t>Useful resources:</a:t>
            </a:r>
          </a:p>
          <a:p>
            <a:pPr marL="285750" indent="-200025" defTabSz="914367">
              <a:spcBef>
                <a:spcPts val="300"/>
              </a:spcBef>
              <a:spcAft>
                <a:spcPts val="0"/>
              </a:spcAft>
              <a:buSzTx/>
              <a:buFont typeface="Arial" panose="020B0604020202020204" pitchFamily="34" charset="0"/>
              <a:buChar char="•"/>
              <a:defRPr/>
            </a:pPr>
            <a:r>
              <a:rPr lang="en-US" sz="1100" dirty="0">
                <a:latin typeface="Aptos" panose="020B0004020202020204" pitchFamily="34" charset="0"/>
                <a:hlinkClick r:id="rId3">
                  <a:extLst>
                    <a:ext uri="{A12FA001-AC4F-418D-AE19-62706E023703}">
                      <ahyp:hlinkClr xmlns:ahyp="http://schemas.microsoft.com/office/drawing/2018/hyperlinkcolor" val="tx"/>
                    </a:ext>
                  </a:extLst>
                </a:hlinkClick>
              </a:rPr>
              <a:t>Key concepts – Analytics</a:t>
            </a:r>
            <a:endParaRPr lang="en-US" sz="1100" dirty="0">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100" dirty="0">
                <a:latin typeface="Aptos" panose="020B0004020202020204" pitchFamily="34" charset="0"/>
                <a:hlinkClick r:id="rId4">
                  <a:extLst>
                    <a:ext uri="{A12FA001-AC4F-418D-AE19-62706E023703}">
                      <ahyp:hlinkClr xmlns:ahyp="http://schemas.microsoft.com/office/drawing/2018/hyperlinkcolor" val="tx"/>
                    </a:ext>
                  </a:extLst>
                </a:hlinkClick>
              </a:rPr>
              <a:t>Measuring agent engagement</a:t>
            </a:r>
            <a:endParaRPr lang="en-US" sz="1100" dirty="0">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100" dirty="0">
                <a:latin typeface="Aptos" panose="020B0004020202020204" pitchFamily="34" charset="0"/>
                <a:hlinkClick r:id="rId5">
                  <a:extLst>
                    <a:ext uri="{A12FA001-AC4F-418D-AE19-62706E023703}">
                      <ahyp:hlinkClr xmlns:ahyp="http://schemas.microsoft.com/office/drawing/2018/hyperlinkcolor" val="tx"/>
                    </a:ext>
                  </a:extLst>
                </a:hlinkClick>
              </a:rPr>
              <a:t>Measuring agent outcomes</a:t>
            </a:r>
            <a:endParaRPr lang="en-US" sz="1100" dirty="0">
              <a:latin typeface="Aptos" panose="020B0004020202020204" pitchFamily="34" charset="0"/>
            </a:endParaRPr>
          </a:p>
        </p:txBody>
      </p:sp>
      <p:grpSp>
        <p:nvGrpSpPr>
          <p:cNvPr id="34" name="Group 33">
            <a:extLst>
              <a:ext uri="{FF2B5EF4-FFF2-40B4-BE49-F238E27FC236}">
                <a16:creationId xmlns:a16="http://schemas.microsoft.com/office/drawing/2014/main" id="{1D15ED47-EF0F-6EB4-8600-EC8D5C530525}"/>
              </a:ext>
            </a:extLst>
          </p:cNvPr>
          <p:cNvGrpSpPr/>
          <p:nvPr/>
        </p:nvGrpSpPr>
        <p:grpSpPr>
          <a:xfrm>
            <a:off x="6096000" y="258842"/>
            <a:ext cx="2757632" cy="6326332"/>
            <a:chOff x="6405632" y="969174"/>
            <a:chExt cx="2448000" cy="5616000"/>
          </a:xfrm>
        </p:grpSpPr>
        <p:pic>
          <p:nvPicPr>
            <p:cNvPr id="21" name="Picture 20">
              <a:extLst>
                <a:ext uri="{FF2B5EF4-FFF2-40B4-BE49-F238E27FC236}">
                  <a16:creationId xmlns:a16="http://schemas.microsoft.com/office/drawing/2014/main" id="{03630095-619D-603F-BAC1-CB5FE60B5939}"/>
                </a:ext>
              </a:extLst>
            </p:cNvPr>
            <p:cNvPicPr>
              <a:picLocks noChangeAspect="1"/>
            </p:cNvPicPr>
            <p:nvPr/>
          </p:nvPicPr>
          <p:blipFill>
            <a:blip r:embed="rId6"/>
            <a:stretch>
              <a:fillRect/>
            </a:stretch>
          </p:blipFill>
          <p:spPr>
            <a:xfrm>
              <a:off x="6470817" y="1028920"/>
              <a:ext cx="2336049" cy="5497832"/>
            </a:xfrm>
            <a:prstGeom prst="rect">
              <a:avLst/>
            </a:prstGeom>
          </p:spPr>
        </p:pic>
        <p:sp>
          <p:nvSpPr>
            <p:cNvPr id="26" name="Freeform: Shape 25">
              <a:extLst>
                <a:ext uri="{FF2B5EF4-FFF2-40B4-BE49-F238E27FC236}">
                  <a16:creationId xmlns:a16="http://schemas.microsoft.com/office/drawing/2014/main" id="{B6E05A41-EA0C-940F-92FD-0C2421A3D905}"/>
                </a:ext>
              </a:extLst>
            </p:cNvPr>
            <p:cNvSpPr/>
            <p:nvPr/>
          </p:nvSpPr>
          <p:spPr bwMode="auto">
            <a:xfrm>
              <a:off x="6405632" y="969174"/>
              <a:ext cx="2448000" cy="5616000"/>
            </a:xfrm>
            <a:custGeom>
              <a:avLst/>
              <a:gdLst>
                <a:gd name="connsiteX0" fmla="*/ 119180 w 2448000"/>
                <a:gd name="connsiteY0" fmla="*/ 4654267 h 5616000"/>
                <a:gd name="connsiteX1" fmla="*/ 85066 w 2448000"/>
                <a:gd name="connsiteY1" fmla="*/ 4688381 h 5616000"/>
                <a:gd name="connsiteX2" fmla="*/ 85066 w 2448000"/>
                <a:gd name="connsiteY2" fmla="*/ 5489959 h 5616000"/>
                <a:gd name="connsiteX3" fmla="*/ 119180 w 2448000"/>
                <a:gd name="connsiteY3" fmla="*/ 5524073 h 5616000"/>
                <a:gd name="connsiteX4" fmla="*/ 2349497 w 2448000"/>
                <a:gd name="connsiteY4" fmla="*/ 5524073 h 5616000"/>
                <a:gd name="connsiteX5" fmla="*/ 2383611 w 2448000"/>
                <a:gd name="connsiteY5" fmla="*/ 5489959 h 5616000"/>
                <a:gd name="connsiteX6" fmla="*/ 2383611 w 2448000"/>
                <a:gd name="connsiteY6" fmla="*/ 4688381 h 5616000"/>
                <a:gd name="connsiteX7" fmla="*/ 2349497 w 2448000"/>
                <a:gd name="connsiteY7" fmla="*/ 4654267 h 5616000"/>
                <a:gd name="connsiteX8" fmla="*/ 108719 w 2448000"/>
                <a:gd name="connsiteY8" fmla="*/ 3334595 h 5616000"/>
                <a:gd name="connsiteX9" fmla="*/ 74605 w 2448000"/>
                <a:gd name="connsiteY9" fmla="*/ 3368709 h 5616000"/>
                <a:gd name="connsiteX10" fmla="*/ 74605 w 2448000"/>
                <a:gd name="connsiteY10" fmla="*/ 4170287 h 5616000"/>
                <a:gd name="connsiteX11" fmla="*/ 108719 w 2448000"/>
                <a:gd name="connsiteY11" fmla="*/ 4204401 h 5616000"/>
                <a:gd name="connsiteX12" fmla="*/ 2339036 w 2448000"/>
                <a:gd name="connsiteY12" fmla="*/ 4204401 h 5616000"/>
                <a:gd name="connsiteX13" fmla="*/ 2373150 w 2448000"/>
                <a:gd name="connsiteY13" fmla="*/ 4170287 h 5616000"/>
                <a:gd name="connsiteX14" fmla="*/ 2373150 w 2448000"/>
                <a:gd name="connsiteY14" fmla="*/ 3368709 h 5616000"/>
                <a:gd name="connsiteX15" fmla="*/ 2339036 w 2448000"/>
                <a:gd name="connsiteY15" fmla="*/ 3334595 h 5616000"/>
                <a:gd name="connsiteX16" fmla="*/ 108719 w 2448000"/>
                <a:gd name="connsiteY16" fmla="*/ 2271746 h 5616000"/>
                <a:gd name="connsiteX17" fmla="*/ 74605 w 2448000"/>
                <a:gd name="connsiteY17" fmla="*/ 2305860 h 5616000"/>
                <a:gd name="connsiteX18" fmla="*/ 74605 w 2448000"/>
                <a:gd name="connsiteY18" fmla="*/ 3107438 h 5616000"/>
                <a:gd name="connsiteX19" fmla="*/ 108719 w 2448000"/>
                <a:gd name="connsiteY19" fmla="*/ 3141552 h 5616000"/>
                <a:gd name="connsiteX20" fmla="*/ 2339036 w 2448000"/>
                <a:gd name="connsiteY20" fmla="*/ 3141552 h 5616000"/>
                <a:gd name="connsiteX21" fmla="*/ 2373150 w 2448000"/>
                <a:gd name="connsiteY21" fmla="*/ 3107438 h 5616000"/>
                <a:gd name="connsiteX22" fmla="*/ 2373150 w 2448000"/>
                <a:gd name="connsiteY22" fmla="*/ 2305860 h 5616000"/>
                <a:gd name="connsiteX23" fmla="*/ 2339036 w 2448000"/>
                <a:gd name="connsiteY23" fmla="*/ 2271746 h 5616000"/>
                <a:gd name="connsiteX24" fmla="*/ 122394 w 2448000"/>
                <a:gd name="connsiteY24" fmla="*/ 597695 h 5616000"/>
                <a:gd name="connsiteX25" fmla="*/ 85067 w 2448000"/>
                <a:gd name="connsiteY25" fmla="*/ 635022 h 5616000"/>
                <a:gd name="connsiteX26" fmla="*/ 85067 w 2448000"/>
                <a:gd name="connsiteY26" fmla="*/ 1512090 h 5616000"/>
                <a:gd name="connsiteX27" fmla="*/ 122394 w 2448000"/>
                <a:gd name="connsiteY27" fmla="*/ 1549417 h 5616000"/>
                <a:gd name="connsiteX28" fmla="*/ 2346285 w 2448000"/>
                <a:gd name="connsiteY28" fmla="*/ 1549417 h 5616000"/>
                <a:gd name="connsiteX29" fmla="*/ 2383612 w 2448000"/>
                <a:gd name="connsiteY29" fmla="*/ 1512090 h 5616000"/>
                <a:gd name="connsiteX30" fmla="*/ 2383612 w 2448000"/>
                <a:gd name="connsiteY30" fmla="*/ 635022 h 5616000"/>
                <a:gd name="connsiteX31" fmla="*/ 2346285 w 2448000"/>
                <a:gd name="connsiteY31" fmla="*/ 597695 h 5616000"/>
                <a:gd name="connsiteX32" fmla="*/ 28421 w 2448000"/>
                <a:gd name="connsiteY32" fmla="*/ 0 h 5616000"/>
                <a:gd name="connsiteX33" fmla="*/ 2419579 w 2448000"/>
                <a:gd name="connsiteY33" fmla="*/ 0 h 5616000"/>
                <a:gd name="connsiteX34" fmla="*/ 2448000 w 2448000"/>
                <a:gd name="connsiteY34" fmla="*/ 28421 h 5616000"/>
                <a:gd name="connsiteX35" fmla="*/ 2448000 w 2448000"/>
                <a:gd name="connsiteY35" fmla="*/ 5587579 h 5616000"/>
                <a:gd name="connsiteX36" fmla="*/ 2419579 w 2448000"/>
                <a:gd name="connsiteY36" fmla="*/ 5616000 h 5616000"/>
                <a:gd name="connsiteX37" fmla="*/ 28421 w 2448000"/>
                <a:gd name="connsiteY37" fmla="*/ 5616000 h 5616000"/>
                <a:gd name="connsiteX38" fmla="*/ 0 w 2448000"/>
                <a:gd name="connsiteY38" fmla="*/ 5587579 h 5616000"/>
                <a:gd name="connsiteX39" fmla="*/ 0 w 2448000"/>
                <a:gd name="connsiteY39" fmla="*/ 28421 h 5616000"/>
                <a:gd name="connsiteX40" fmla="*/ 28421 w 2448000"/>
                <a:gd name="connsiteY40" fmla="*/ 0 h 561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2448000" h="5616000">
                  <a:moveTo>
                    <a:pt x="119180" y="4654267"/>
                  </a:moveTo>
                  <a:cubicBezTo>
                    <a:pt x="100339" y="4654267"/>
                    <a:pt x="85066" y="4669540"/>
                    <a:pt x="85066" y="4688381"/>
                  </a:cubicBezTo>
                  <a:lnTo>
                    <a:pt x="85066" y="5489959"/>
                  </a:lnTo>
                  <a:cubicBezTo>
                    <a:pt x="85066" y="5508800"/>
                    <a:pt x="100339" y="5524073"/>
                    <a:pt x="119180" y="5524073"/>
                  </a:cubicBezTo>
                  <a:lnTo>
                    <a:pt x="2349497" y="5524073"/>
                  </a:lnTo>
                  <a:cubicBezTo>
                    <a:pt x="2368338" y="5524073"/>
                    <a:pt x="2383611" y="5508800"/>
                    <a:pt x="2383611" y="5489959"/>
                  </a:cubicBezTo>
                  <a:lnTo>
                    <a:pt x="2383611" y="4688381"/>
                  </a:lnTo>
                  <a:cubicBezTo>
                    <a:pt x="2383611" y="4669540"/>
                    <a:pt x="2368338" y="4654267"/>
                    <a:pt x="2349497" y="4654267"/>
                  </a:cubicBezTo>
                  <a:close/>
                  <a:moveTo>
                    <a:pt x="108719" y="3334595"/>
                  </a:moveTo>
                  <a:cubicBezTo>
                    <a:pt x="89878" y="3334595"/>
                    <a:pt x="74605" y="3349868"/>
                    <a:pt x="74605" y="3368709"/>
                  </a:cubicBezTo>
                  <a:lnTo>
                    <a:pt x="74605" y="4170287"/>
                  </a:lnTo>
                  <a:cubicBezTo>
                    <a:pt x="74605" y="4189128"/>
                    <a:pt x="89878" y="4204401"/>
                    <a:pt x="108719" y="4204401"/>
                  </a:cubicBezTo>
                  <a:lnTo>
                    <a:pt x="2339036" y="4204401"/>
                  </a:lnTo>
                  <a:cubicBezTo>
                    <a:pt x="2357877" y="4204401"/>
                    <a:pt x="2373150" y="4189128"/>
                    <a:pt x="2373150" y="4170287"/>
                  </a:cubicBezTo>
                  <a:lnTo>
                    <a:pt x="2373150" y="3368709"/>
                  </a:lnTo>
                  <a:cubicBezTo>
                    <a:pt x="2373150" y="3349868"/>
                    <a:pt x="2357877" y="3334595"/>
                    <a:pt x="2339036" y="3334595"/>
                  </a:cubicBezTo>
                  <a:close/>
                  <a:moveTo>
                    <a:pt x="108719" y="2271746"/>
                  </a:moveTo>
                  <a:cubicBezTo>
                    <a:pt x="89878" y="2271746"/>
                    <a:pt x="74605" y="2287019"/>
                    <a:pt x="74605" y="2305860"/>
                  </a:cubicBezTo>
                  <a:lnTo>
                    <a:pt x="74605" y="3107438"/>
                  </a:lnTo>
                  <a:cubicBezTo>
                    <a:pt x="74605" y="3126279"/>
                    <a:pt x="89878" y="3141552"/>
                    <a:pt x="108719" y="3141552"/>
                  </a:cubicBezTo>
                  <a:lnTo>
                    <a:pt x="2339036" y="3141552"/>
                  </a:lnTo>
                  <a:cubicBezTo>
                    <a:pt x="2357877" y="3141552"/>
                    <a:pt x="2373150" y="3126279"/>
                    <a:pt x="2373150" y="3107438"/>
                  </a:cubicBezTo>
                  <a:lnTo>
                    <a:pt x="2373150" y="2305860"/>
                  </a:lnTo>
                  <a:cubicBezTo>
                    <a:pt x="2373150" y="2287019"/>
                    <a:pt x="2357877" y="2271746"/>
                    <a:pt x="2339036" y="2271746"/>
                  </a:cubicBezTo>
                  <a:close/>
                  <a:moveTo>
                    <a:pt x="122394" y="597695"/>
                  </a:moveTo>
                  <a:cubicBezTo>
                    <a:pt x="101779" y="597695"/>
                    <a:pt x="85067" y="614407"/>
                    <a:pt x="85067" y="635022"/>
                  </a:cubicBezTo>
                  <a:lnTo>
                    <a:pt x="85067" y="1512090"/>
                  </a:lnTo>
                  <a:cubicBezTo>
                    <a:pt x="85067" y="1532705"/>
                    <a:pt x="101779" y="1549417"/>
                    <a:pt x="122394" y="1549417"/>
                  </a:cubicBezTo>
                  <a:lnTo>
                    <a:pt x="2346285" y="1549417"/>
                  </a:lnTo>
                  <a:cubicBezTo>
                    <a:pt x="2366900" y="1549417"/>
                    <a:pt x="2383612" y="1532705"/>
                    <a:pt x="2383612" y="1512090"/>
                  </a:cubicBezTo>
                  <a:lnTo>
                    <a:pt x="2383612" y="635022"/>
                  </a:lnTo>
                  <a:cubicBezTo>
                    <a:pt x="2383612" y="614407"/>
                    <a:pt x="2366900" y="597695"/>
                    <a:pt x="2346285" y="597695"/>
                  </a:cubicBezTo>
                  <a:close/>
                  <a:moveTo>
                    <a:pt x="28421" y="0"/>
                  </a:moveTo>
                  <a:lnTo>
                    <a:pt x="2419579" y="0"/>
                  </a:lnTo>
                  <a:cubicBezTo>
                    <a:pt x="2435275" y="0"/>
                    <a:pt x="2448000" y="12725"/>
                    <a:pt x="2448000" y="28421"/>
                  </a:cubicBezTo>
                  <a:lnTo>
                    <a:pt x="2448000" y="5587579"/>
                  </a:lnTo>
                  <a:cubicBezTo>
                    <a:pt x="2448000" y="5603275"/>
                    <a:pt x="2435275" y="5616000"/>
                    <a:pt x="2419579" y="5616000"/>
                  </a:cubicBezTo>
                  <a:lnTo>
                    <a:pt x="28421" y="5616000"/>
                  </a:lnTo>
                  <a:cubicBezTo>
                    <a:pt x="12725" y="5616000"/>
                    <a:pt x="0" y="5603275"/>
                    <a:pt x="0" y="5587579"/>
                  </a:cubicBezTo>
                  <a:lnTo>
                    <a:pt x="0" y="28421"/>
                  </a:lnTo>
                  <a:cubicBezTo>
                    <a:pt x="0" y="12725"/>
                    <a:pt x="12725" y="0"/>
                    <a:pt x="28421" y="0"/>
                  </a:cubicBezTo>
                  <a:close/>
                </a:path>
              </a:pathLst>
            </a:custGeom>
            <a:solidFill>
              <a:srgbClr val="262626">
                <a:alpha val="20000"/>
              </a:srgbClr>
            </a:solidFill>
            <a:ln w="3175">
              <a:solidFill>
                <a:schemeClr val="tx2">
                  <a:lumMod val="25000"/>
                </a:schemeClr>
              </a:solidFill>
              <a:headEnd type="none" w="med" len="med"/>
              <a:tailEnd type="none" w="med" len="med"/>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7" name="TextBox 6">
              <a:extLst>
                <a:ext uri="{FF2B5EF4-FFF2-40B4-BE49-F238E27FC236}">
                  <a16:creationId xmlns:a16="http://schemas.microsoft.com/office/drawing/2014/main" id="{E41998A8-E282-2F62-F9B2-13E1B6D90F10}"/>
                </a:ext>
              </a:extLst>
            </p:cNvPr>
            <p:cNvSpPr txBox="1"/>
            <p:nvPr/>
          </p:nvSpPr>
          <p:spPr>
            <a:xfrm>
              <a:off x="6500941" y="1595211"/>
              <a:ext cx="236958" cy="246221"/>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lumMod val="95000"/>
                      <a:lumOff val="5000"/>
                    </a:srgbClr>
                  </a:solidFill>
                  <a:effectLst/>
                  <a:uLnTx/>
                  <a:uFillTx/>
                  <a:latin typeface="Segoe UI Semibold"/>
                  <a:ea typeface="+mn-ea"/>
                  <a:cs typeface="+mn-cs"/>
                </a:rPr>
                <a:t>1️⃣</a:t>
              </a:r>
            </a:p>
          </p:txBody>
        </p:sp>
        <p:sp>
          <p:nvSpPr>
            <p:cNvPr id="31" name="TextBox 30">
              <a:extLst>
                <a:ext uri="{FF2B5EF4-FFF2-40B4-BE49-F238E27FC236}">
                  <a16:creationId xmlns:a16="http://schemas.microsoft.com/office/drawing/2014/main" id="{61DF79F1-DB85-222C-889D-BCA0B60A7EA4}"/>
                </a:ext>
              </a:extLst>
            </p:cNvPr>
            <p:cNvSpPr txBox="1"/>
            <p:nvPr/>
          </p:nvSpPr>
          <p:spPr>
            <a:xfrm>
              <a:off x="6491610" y="3278984"/>
              <a:ext cx="282129" cy="246221"/>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lumMod val="95000"/>
                      <a:lumOff val="5000"/>
                    </a:srgbClr>
                  </a:solidFill>
                  <a:effectLst/>
                  <a:uLnTx/>
                  <a:uFillTx/>
                  <a:latin typeface="Segoe UI Semibold"/>
                  <a:ea typeface="+mn-ea"/>
                  <a:cs typeface="+mn-cs"/>
                </a:rPr>
                <a:t>2️⃣</a:t>
              </a:r>
            </a:p>
          </p:txBody>
        </p:sp>
        <p:sp>
          <p:nvSpPr>
            <p:cNvPr id="32" name="TextBox 31">
              <a:extLst>
                <a:ext uri="{FF2B5EF4-FFF2-40B4-BE49-F238E27FC236}">
                  <a16:creationId xmlns:a16="http://schemas.microsoft.com/office/drawing/2014/main" id="{4649CF8B-2274-1A4B-6236-185F152E1BC3}"/>
                </a:ext>
              </a:extLst>
            </p:cNvPr>
            <p:cNvSpPr txBox="1"/>
            <p:nvPr/>
          </p:nvSpPr>
          <p:spPr>
            <a:xfrm>
              <a:off x="6505350" y="4656647"/>
              <a:ext cx="282129" cy="246221"/>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lumMod val="95000"/>
                      <a:lumOff val="5000"/>
                    </a:srgbClr>
                  </a:solidFill>
                  <a:effectLst/>
                  <a:uLnTx/>
                  <a:uFillTx/>
                  <a:latin typeface="Segoe UI Semibold"/>
                  <a:ea typeface="+mn-ea"/>
                  <a:cs typeface="+mn-cs"/>
                </a:rPr>
                <a:t>3️⃣</a:t>
              </a:r>
            </a:p>
          </p:txBody>
        </p:sp>
        <p:sp>
          <p:nvSpPr>
            <p:cNvPr id="33" name="TextBox 32">
              <a:extLst>
                <a:ext uri="{FF2B5EF4-FFF2-40B4-BE49-F238E27FC236}">
                  <a16:creationId xmlns:a16="http://schemas.microsoft.com/office/drawing/2014/main" id="{5F38102F-E420-FCD0-4AF0-8614D177265F}"/>
                </a:ext>
              </a:extLst>
            </p:cNvPr>
            <p:cNvSpPr txBox="1"/>
            <p:nvPr/>
          </p:nvSpPr>
          <p:spPr>
            <a:xfrm>
              <a:off x="6505350" y="5665785"/>
              <a:ext cx="282129" cy="246221"/>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lumMod val="95000"/>
                      <a:lumOff val="5000"/>
                    </a:srgbClr>
                  </a:solidFill>
                  <a:effectLst/>
                  <a:uLnTx/>
                  <a:uFillTx/>
                  <a:latin typeface="Segoe UI Semibold"/>
                  <a:ea typeface="+mn-ea"/>
                  <a:cs typeface="+mn-cs"/>
                </a:rPr>
                <a:t>4️⃣</a:t>
              </a:r>
            </a:p>
          </p:txBody>
        </p:sp>
      </p:grpSp>
      <p:sp>
        <p:nvSpPr>
          <p:cNvPr id="6" name="Rectangle: Folded Corner 5">
            <a:extLst>
              <a:ext uri="{FF2B5EF4-FFF2-40B4-BE49-F238E27FC236}">
                <a16:creationId xmlns:a16="http://schemas.microsoft.com/office/drawing/2014/main" id="{40C52872-34B2-96B9-F2BB-23D8E80B086C}"/>
              </a:ext>
            </a:extLst>
          </p:cNvPr>
          <p:cNvSpPr/>
          <p:nvPr/>
        </p:nvSpPr>
        <p:spPr bwMode="auto">
          <a:xfrm rot="60000">
            <a:off x="402831" y="1874704"/>
            <a:ext cx="5400000" cy="4532731"/>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600" b="1" i="0" u="none" strike="noStrike" kern="1200" cap="none" spc="0" normalizeH="0" baseline="0" noProof="0">
                <a:ln>
                  <a:noFill/>
                </a:ln>
                <a:solidFill>
                  <a:srgbClr val="000000"/>
                </a:solidFill>
                <a:effectLst/>
                <a:uLnTx/>
                <a:uFillTx/>
                <a:latin typeface="Aptos" panose="020B0004020202020204" pitchFamily="34" charset="0"/>
                <a:ea typeface="Segoe UI" pitchFamily="34" charset="0"/>
                <a:cs typeface="Segoe UI" pitchFamily="34" charset="0"/>
              </a:rPr>
              <a:t>Example answer </a:t>
            </a:r>
            <a:r>
              <a:rPr kumimoji="0" lang="en-US" sz="1600" b="0" i="0" u="none" strike="noStrike" kern="1200" cap="none" spc="0" normalizeH="0" baseline="0" noProof="0">
                <a:ln>
                  <a:noFill/>
                </a:ln>
                <a:solidFill>
                  <a:srgbClr val="000000">
                    <a:lumMod val="65000"/>
                    <a:lumOff val="35000"/>
                  </a:srgbClr>
                </a:solidFill>
                <a:effectLst/>
                <a:uLnTx/>
                <a:uFillTx/>
                <a:latin typeface="Aptos SemiBold" panose="020B0004020202020204" pitchFamily="34" charset="0"/>
                <a:ea typeface="Segoe UI" pitchFamily="34" charset="0"/>
                <a:cs typeface="Segoe UI" pitchFamily="34" charset="0"/>
              </a:rPr>
              <a:t>(you can delete this)</a:t>
            </a:r>
          </a:p>
          <a:p>
            <a:pPr marL="285750" marR="0" lvl="0" indent="-198438"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a:ea typeface="+mn-ea"/>
                <a:cs typeface="Segoe UI"/>
              </a:rPr>
              <a:t>Every conversation path, including Generative Answers ones, end with the End of Conversation topic.</a:t>
            </a:r>
          </a:p>
          <a:p>
            <a:pPr marL="285750" marR="0" lvl="0" indent="-198438"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a:ea typeface="+mn-ea"/>
                <a:cs typeface="Segoe UI"/>
              </a:rPr>
              <a:t>End of Conversation topic is customized to make the resolution validation as simple as possible for the end-user.</a:t>
            </a:r>
          </a:p>
          <a:p>
            <a:pPr marL="285750" marR="0" lvl="0" indent="-198438"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a:ea typeface="+mn-ea"/>
                <a:cs typeface="Segoe UI"/>
              </a:rPr>
              <a:t>Conversation outcomes are also set at specific node levels (in the YAML).</a:t>
            </a:r>
          </a:p>
          <a:p>
            <a:pPr marL="285750" marR="0" lvl="0" indent="-198438"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400" b="0" i="0" u="none" strike="noStrike" kern="1200" cap="none" spc="0" normalizeH="0" baseline="0" noProof="0">
              <a:ln>
                <a:noFill/>
              </a:ln>
              <a:solidFill>
                <a:srgbClr val="000000"/>
              </a:solidFill>
              <a:effectLst/>
              <a:uLnTx/>
              <a:uFillTx/>
              <a:latin typeface="Segoe UI"/>
              <a:ea typeface="+mn-ea"/>
              <a:cs typeface="Segoe UI"/>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200403199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6200FD3-EB50-A291-6952-748348F5754E}"/>
              </a:ext>
            </a:extLst>
          </p:cNvPr>
          <p:cNvSpPr>
            <a:spLocks noGrp="1"/>
          </p:cNvSpPr>
          <p:nvPr>
            <p:ph type="body" sz="quarter" idx="11"/>
          </p:nvPr>
        </p:nvSpPr>
        <p:spPr>
          <a:xfrm>
            <a:off x="276200" y="237133"/>
            <a:ext cx="8420100" cy="553998"/>
          </a:xfrm>
        </p:spPr>
        <p:txBody>
          <a:bodyPr/>
          <a:lstStyle/>
          <a:p>
            <a:pPr>
              <a:spcBef>
                <a:spcPts val="600"/>
              </a:spcBef>
            </a:pPr>
            <a:r>
              <a:rPr lang="en-US" sz="3600"/>
              <a:t>Analytics strategy</a:t>
            </a:r>
          </a:p>
        </p:txBody>
      </p:sp>
      <p:sp>
        <p:nvSpPr>
          <p:cNvPr id="3" name="Text Placeholder 2">
            <a:extLst>
              <a:ext uri="{FF2B5EF4-FFF2-40B4-BE49-F238E27FC236}">
                <a16:creationId xmlns:a16="http://schemas.microsoft.com/office/drawing/2014/main" id="{77FB708B-1EC6-0043-1545-8A46233783FD}"/>
              </a:ext>
            </a:extLst>
          </p:cNvPr>
          <p:cNvSpPr>
            <a:spLocks noGrp="1"/>
          </p:cNvSpPr>
          <p:nvPr>
            <p:ph type="body" sz="quarter" idx="12"/>
          </p:nvPr>
        </p:nvSpPr>
        <p:spPr>
          <a:xfrm>
            <a:off x="712343" y="945198"/>
            <a:ext cx="7983957" cy="246221"/>
          </a:xfrm>
        </p:spPr>
        <p:txBody>
          <a:bodyPr/>
          <a:lstStyle/>
          <a:p>
            <a:r>
              <a:rPr lang="en-US"/>
              <a:t>Detail your strategy to monitor your agent key performance indicators</a:t>
            </a:r>
          </a:p>
        </p:txBody>
      </p:sp>
      <p:sp>
        <p:nvSpPr>
          <p:cNvPr id="7" name="Text Placeholder 4">
            <a:extLst>
              <a:ext uri="{FF2B5EF4-FFF2-40B4-BE49-F238E27FC236}">
                <a16:creationId xmlns:a16="http://schemas.microsoft.com/office/drawing/2014/main" id="{CDFA3B16-0CF6-4342-00CD-A2121780A14D}"/>
              </a:ext>
            </a:extLst>
          </p:cNvPr>
          <p:cNvSpPr>
            <a:spLocks noGrp="1"/>
          </p:cNvSpPr>
          <p:nvPr>
            <p:ph type="body" sz="quarter" idx="15"/>
          </p:nvPr>
        </p:nvSpPr>
        <p:spPr>
          <a:xfrm>
            <a:off x="8967788" y="0"/>
            <a:ext cx="3224212" cy="5590931"/>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dirty="0">
                <a:ln>
                  <a:noFill/>
                </a:ln>
                <a:effectLst/>
                <a:uLnTx/>
                <a:uFillTx/>
              </a:rPr>
              <a:t>Why do we ask these questions?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dirty="0">
                <a:latin typeface="Aptos" panose="020B0004020202020204" pitchFamily="34" charset="0"/>
              </a:rPr>
              <a:t>Copilot Studio provides comprehensive out-of-the-box analytics that allow customers to understand an agent's usage and key performance indicators.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dirty="0">
                <a:latin typeface="Aptos" panose="020B0004020202020204" pitchFamily="34" charset="0"/>
              </a:rPr>
              <a:t>Customers can view reports related to:</a:t>
            </a:r>
          </a:p>
          <a:p>
            <a:pPr marL="539750" lvl="1" indent="-184150" defTabSz="914367">
              <a:spcBef>
                <a:spcPts val="0"/>
              </a:spcBef>
              <a:buSzPct val="75000"/>
              <a:buFont typeface="Wingdings" panose="05000000000000000000" pitchFamily="2" charset="2"/>
              <a:buChar char="ü"/>
              <a:defRPr/>
            </a:pPr>
            <a:r>
              <a:rPr lang="en-US" sz="1200" dirty="0"/>
              <a:t>Performance and usage.</a:t>
            </a:r>
          </a:p>
          <a:p>
            <a:pPr marL="539750" lvl="1" indent="-184150" defTabSz="914367">
              <a:spcBef>
                <a:spcPts val="0"/>
              </a:spcBef>
              <a:buSzPct val="75000"/>
              <a:buFont typeface="Wingdings" panose="05000000000000000000" pitchFamily="2" charset="2"/>
              <a:buChar char="ü"/>
              <a:defRPr/>
            </a:pPr>
            <a:r>
              <a:rPr lang="en-US" sz="1200" dirty="0"/>
              <a:t>Customer satisfaction.</a:t>
            </a:r>
          </a:p>
          <a:p>
            <a:pPr marL="539750" lvl="1" indent="-184150" defTabSz="914367">
              <a:spcBef>
                <a:spcPts val="0"/>
              </a:spcBef>
              <a:buSzPct val="75000"/>
              <a:buFont typeface="Wingdings" panose="05000000000000000000" pitchFamily="2" charset="2"/>
              <a:buChar char="ü"/>
              <a:defRPr/>
            </a:pPr>
            <a:r>
              <a:rPr lang="en-US" sz="1200" dirty="0"/>
              <a:t>Session information.</a:t>
            </a:r>
          </a:p>
          <a:p>
            <a:pPr marL="539750" lvl="1" indent="-184150" defTabSz="914367">
              <a:spcBef>
                <a:spcPts val="0"/>
              </a:spcBef>
              <a:buSzPct val="75000"/>
              <a:buFont typeface="Wingdings" panose="05000000000000000000" pitchFamily="2" charset="2"/>
              <a:buChar char="ü"/>
              <a:defRPr/>
            </a:pPr>
            <a:r>
              <a:rPr lang="en-US" sz="1200" dirty="0"/>
              <a:t>Topic usage.</a:t>
            </a:r>
          </a:p>
          <a:p>
            <a:pPr marL="539750" lvl="1" indent="-184150" defTabSz="914367">
              <a:spcBef>
                <a:spcPts val="0"/>
              </a:spcBef>
              <a:buSzPct val="75000"/>
              <a:buFont typeface="Wingdings" panose="05000000000000000000" pitchFamily="2" charset="2"/>
              <a:buChar char="ü"/>
              <a:defRPr/>
            </a:pPr>
            <a:r>
              <a:rPr lang="en-US" sz="1200" dirty="0"/>
              <a:t>Top knowledge sources.</a:t>
            </a:r>
          </a:p>
          <a:p>
            <a:pPr marL="285750" indent="-200025" defTabSz="914367">
              <a:spcBef>
                <a:spcPts val="300"/>
              </a:spcBef>
              <a:spcAft>
                <a:spcPts val="0"/>
              </a:spcAft>
              <a:buSzTx/>
              <a:buFont typeface="Arial" panose="020B0604020202020204" pitchFamily="34" charset="0"/>
              <a:buChar char="•"/>
              <a:defRPr/>
            </a:pPr>
            <a:r>
              <a:rPr lang="en-US" sz="1200" dirty="0">
                <a:latin typeface="Aptos" panose="020B0004020202020204" pitchFamily="34" charset="0"/>
              </a:rPr>
              <a:t>However, there are often scenarios where you'll need to create or use custom analytics. For example, you may need to:</a:t>
            </a:r>
          </a:p>
          <a:p>
            <a:pPr marL="539750" lvl="1" indent="-184150" defTabSz="914367">
              <a:spcBef>
                <a:spcPts val="0"/>
              </a:spcBef>
              <a:buSzPct val="75000"/>
              <a:buFont typeface="Wingdings" panose="05000000000000000000" pitchFamily="2" charset="2"/>
              <a:buChar char="ü"/>
              <a:defRPr/>
            </a:pPr>
            <a:r>
              <a:rPr lang="en-US" sz="1200" dirty="0"/>
              <a:t>Share analytics with non-makers or users.</a:t>
            </a:r>
          </a:p>
          <a:p>
            <a:pPr marL="539750" lvl="1" indent="-184150" defTabSz="914367">
              <a:spcBef>
                <a:spcPts val="0"/>
              </a:spcBef>
              <a:buSzPct val="75000"/>
              <a:buFont typeface="Wingdings" panose="05000000000000000000" pitchFamily="2" charset="2"/>
              <a:buChar char="ü"/>
              <a:defRPr/>
            </a:pPr>
            <a:r>
              <a:rPr lang="en-US" sz="1200" dirty="0"/>
              <a:t>Report on conversation transcripts data for a period longer than the default last 90 days.</a:t>
            </a:r>
          </a:p>
          <a:p>
            <a:pPr marL="539750" lvl="1" indent="-184150" defTabSz="914367">
              <a:spcBef>
                <a:spcPts val="0"/>
              </a:spcBef>
              <a:buSzPct val="75000"/>
              <a:buFont typeface="Wingdings" panose="05000000000000000000" pitchFamily="2" charset="2"/>
              <a:buChar char="ü"/>
              <a:defRPr/>
            </a:pPr>
            <a:r>
              <a:rPr lang="en-US" sz="1200" dirty="0"/>
              <a:t>Design a report not covered by out-of-the-box analytics.</a:t>
            </a:r>
            <a:endParaRPr lang="en-US" sz="1700" dirty="0"/>
          </a:p>
          <a:p>
            <a:pPr defTabSz="914367">
              <a:buSzTx/>
              <a:defRPr/>
            </a:pPr>
            <a:endParaRPr kumimoji="0" lang="en-US" sz="1600" b="0" i="0" u="none" strike="noStrike" kern="1200" cap="none" spc="0" normalizeH="0" baseline="0" noProof="0" dirty="0">
              <a:ln>
                <a:noFill/>
              </a:ln>
              <a:effectLst/>
              <a:uLnTx/>
              <a:uFillTx/>
              <a:latin typeface="Segoe UI"/>
              <a:ea typeface="+mn-ea"/>
              <a:cs typeface="+mn-cs"/>
            </a:endParaRPr>
          </a:p>
          <a:p>
            <a:pPr defTabSz="914367">
              <a:buSzTx/>
              <a:defRPr/>
            </a:pPr>
            <a:r>
              <a:rPr lang="en-US" b="1" dirty="0">
                <a:cs typeface="+mn-cs"/>
              </a:rPr>
              <a:t>Useful resources:</a:t>
            </a:r>
          </a:p>
          <a:p>
            <a:pPr marL="285750" indent="-200025" defTabSz="914367">
              <a:spcBef>
                <a:spcPts val="300"/>
              </a:spcBef>
              <a:spcAft>
                <a:spcPts val="0"/>
              </a:spcAft>
              <a:buSzTx/>
              <a:buFont typeface="Arial" panose="020B0604020202020204" pitchFamily="34" charset="0"/>
              <a:buChar char="•"/>
              <a:defRPr/>
            </a:pPr>
            <a:r>
              <a:rPr lang="en-US" sz="1200" dirty="0">
                <a:latin typeface="Aptos" panose="020B0004020202020204" pitchFamily="34" charset="0"/>
                <a:hlinkClick r:id="rId3">
                  <a:extLst>
                    <a:ext uri="{A12FA001-AC4F-418D-AE19-62706E023703}">
                      <ahyp:hlinkClr xmlns:ahyp="http://schemas.microsoft.com/office/drawing/2018/hyperlinkcolor" val="tx"/>
                    </a:ext>
                  </a:extLst>
                </a:hlinkClick>
              </a:rPr>
              <a:t>Custom analytics strategy</a:t>
            </a:r>
            <a:endParaRPr lang="en-US" sz="1200" dirty="0">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dirty="0">
                <a:latin typeface="Aptos" panose="020B0004020202020204" pitchFamily="34" charset="0"/>
                <a:hlinkClick r:id="rId4">
                  <a:extLst>
                    <a:ext uri="{A12FA001-AC4F-418D-AE19-62706E023703}">
                      <ahyp:hlinkClr xmlns:ahyp="http://schemas.microsoft.com/office/drawing/2018/hyperlinkcolor" val="tx"/>
                    </a:ext>
                  </a:extLst>
                </a:hlinkClick>
              </a:rPr>
              <a:t>Copilot Studio Kit </a:t>
            </a:r>
            <a:r>
              <a:rPr lang="en-US" sz="1200" dirty="0">
                <a:latin typeface="Aptos" panose="020B0004020202020204" pitchFamily="34" charset="0"/>
              </a:rPr>
              <a:t>to ease the creation of custom analytics dashboards</a:t>
            </a:r>
          </a:p>
        </p:txBody>
      </p:sp>
      <p:graphicFrame>
        <p:nvGraphicFramePr>
          <p:cNvPr id="4" name="Table 42">
            <a:extLst>
              <a:ext uri="{FF2B5EF4-FFF2-40B4-BE49-F238E27FC236}">
                <a16:creationId xmlns:a16="http://schemas.microsoft.com/office/drawing/2014/main" id="{882C9BB9-AC4D-4894-D1FB-709C728B32AC}"/>
              </a:ext>
            </a:extLst>
          </p:cNvPr>
          <p:cNvGraphicFramePr>
            <a:graphicFrameLocks noGrp="1"/>
          </p:cNvGraphicFramePr>
          <p:nvPr>
            <p:extLst>
              <p:ext uri="{D42A27DB-BD31-4B8C-83A1-F6EECF244321}">
                <p14:modId xmlns:p14="http://schemas.microsoft.com/office/powerpoint/2010/main" val="3600270159"/>
              </p:ext>
            </p:extLst>
          </p:nvPr>
        </p:nvGraphicFramePr>
        <p:xfrm>
          <a:off x="361951" y="1666779"/>
          <a:ext cx="8334350" cy="4867371"/>
        </p:xfrm>
        <a:graphic>
          <a:graphicData uri="http://schemas.openxmlformats.org/drawingml/2006/table">
            <a:tbl>
              <a:tblPr firstRow="1" bandRow="1">
                <a:tableStyleId>{2D5ABB26-0587-4C30-8999-92F81FD0307C}</a:tableStyleId>
              </a:tblPr>
              <a:tblGrid>
                <a:gridCol w="2596885">
                  <a:extLst>
                    <a:ext uri="{9D8B030D-6E8A-4147-A177-3AD203B41FA5}">
                      <a16:colId xmlns:a16="http://schemas.microsoft.com/office/drawing/2014/main" val="3426460784"/>
                    </a:ext>
                  </a:extLst>
                </a:gridCol>
                <a:gridCol w="5737465">
                  <a:extLst>
                    <a:ext uri="{9D8B030D-6E8A-4147-A177-3AD203B41FA5}">
                      <a16:colId xmlns:a16="http://schemas.microsoft.com/office/drawing/2014/main" val="1761064077"/>
                    </a:ext>
                  </a:extLst>
                </a:gridCol>
              </a:tblGrid>
              <a:tr h="486737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u="none" strike="noStrike" kern="1200" cap="none" spc="0" normalizeH="0" baseline="0" noProof="0" dirty="0">
                          <a:ln>
                            <a:noFill/>
                          </a:ln>
                          <a:solidFill>
                            <a:schemeClr val="tx1"/>
                          </a:solidFill>
                          <a:effectLst/>
                          <a:uLnTx/>
                          <a:uFillTx/>
                        </a:rPr>
                        <a:t>Do you have an analytics strategy?</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u="none" strike="noStrike" kern="1200" cap="none" spc="0" normalizeH="0" baseline="0" noProof="0" dirty="0">
                        <a:ln>
                          <a:noFill/>
                        </a:ln>
                        <a:solidFill>
                          <a:schemeClr val="tx1"/>
                        </a:solidFill>
                        <a:effectLst/>
                        <a:uLnTx/>
                        <a:uFillTx/>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u="none" strike="noStrike" kern="1200" cap="none" spc="0" normalizeH="0" baseline="0" noProof="0" dirty="0">
                          <a:ln>
                            <a:noFill/>
                          </a:ln>
                          <a:solidFill>
                            <a:schemeClr val="tx1"/>
                          </a:solidFill>
                          <a:effectLst/>
                          <a:uLnTx/>
                          <a:uFillTx/>
                        </a:rPr>
                        <a:t>Do you plan to develop your own custom analytics?</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u="none" strike="noStrike" kern="1200" cap="none" spc="0" normalizeH="0" baseline="0" noProof="0" dirty="0">
                        <a:ln>
                          <a:noFill/>
                        </a:ln>
                        <a:solidFill>
                          <a:schemeClr val="tx1"/>
                        </a:solidFill>
                        <a:effectLst/>
                        <a:uLnTx/>
                        <a:uFillTx/>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u="none" strike="noStrike" kern="1200" cap="none" spc="0" normalizeH="0" baseline="0" noProof="0" dirty="0">
                          <a:ln>
                            <a:noFill/>
                          </a:ln>
                          <a:solidFill>
                            <a:schemeClr val="tx1"/>
                          </a:solidFill>
                          <a:effectLst/>
                          <a:uLnTx/>
                          <a:uFillTx/>
                        </a:rPr>
                        <a:t>If you are going to create your own reports, please detail how and where you plan to store the data.</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u="none" strike="noStrike" kern="1200" cap="none" spc="0" normalizeH="0" baseline="0" noProof="0" dirty="0">
                        <a:ln>
                          <a:noFill/>
                        </a:ln>
                        <a:solidFill>
                          <a:schemeClr val="tx1"/>
                        </a:solidFill>
                        <a:effectLst/>
                        <a:uLnTx/>
                        <a:uFillTx/>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chemeClr val="tx1"/>
                        </a:solidFill>
                        <a:effectLst/>
                        <a:uLnTx/>
                        <a:uFillTx/>
                        <a:latin typeface="Aptos" panose="020B0004020202020204" pitchFamily="34" charset="0"/>
                        <a:ea typeface="+mn-ea"/>
                        <a:cs typeface="+mn-cs"/>
                      </a:endParaRPr>
                    </a:p>
                  </a:txBody>
                  <a:tcPr marL="0" marT="0" marB="0"/>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dirty="0">
                        <a:ln>
                          <a:noFill/>
                        </a:ln>
                        <a:solidFill>
                          <a:schemeClr val="tx1"/>
                        </a:solidFill>
                        <a:effectLst/>
                        <a:uLnTx/>
                        <a:uFillTx/>
                        <a:latin typeface="Aptos" panose="020B0004020202020204" pitchFamily="34" charset="0"/>
                        <a:ea typeface="+mn-ea"/>
                        <a:cs typeface="Segoe UI" panose="020B0502040204020203" pitchFamily="34" charset="0"/>
                      </a:endParaRPr>
                    </a:p>
                  </a:txBody>
                  <a:tcPr/>
                </a:tc>
                <a:extLst>
                  <a:ext uri="{0D108BD9-81ED-4DB2-BD59-A6C34878D82A}">
                    <a16:rowId xmlns:a16="http://schemas.microsoft.com/office/drawing/2014/main" val="2156706524"/>
                  </a:ext>
                </a:extLst>
              </a:tr>
            </a:tbl>
          </a:graphicData>
        </a:graphic>
      </p:graphicFrame>
      <p:sp>
        <p:nvSpPr>
          <p:cNvPr id="6" name="Rectangle: Folded Corner 5">
            <a:extLst>
              <a:ext uri="{FF2B5EF4-FFF2-40B4-BE49-F238E27FC236}">
                <a16:creationId xmlns:a16="http://schemas.microsoft.com/office/drawing/2014/main" id="{82195C04-4AA8-CF93-EB8F-3F78A2FC3E18}"/>
              </a:ext>
            </a:extLst>
          </p:cNvPr>
          <p:cNvSpPr/>
          <p:nvPr/>
        </p:nvSpPr>
        <p:spPr bwMode="auto">
          <a:xfrm rot="60000">
            <a:off x="3059535" y="1805151"/>
            <a:ext cx="5400000" cy="4532731"/>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600" b="1" i="0" u="none" strike="noStrike" kern="1200" cap="none" spc="0" normalizeH="0" baseline="0" noProof="0">
                <a:ln>
                  <a:noFill/>
                </a:ln>
                <a:solidFill>
                  <a:srgbClr val="000000"/>
                </a:solidFill>
                <a:effectLst/>
                <a:uLnTx/>
                <a:uFillTx/>
                <a:latin typeface="Aptos" panose="020B0004020202020204" pitchFamily="34" charset="0"/>
                <a:ea typeface="Segoe UI" pitchFamily="34" charset="0"/>
                <a:cs typeface="Segoe UI" pitchFamily="34" charset="0"/>
              </a:rPr>
              <a:t>Example answer </a:t>
            </a:r>
            <a:r>
              <a:rPr kumimoji="0" lang="en-US" sz="1600" b="0" i="0" u="none" strike="noStrike" kern="1200" cap="none" spc="0" normalizeH="0" baseline="0" noProof="0">
                <a:ln>
                  <a:noFill/>
                </a:ln>
                <a:solidFill>
                  <a:srgbClr val="000000">
                    <a:lumMod val="65000"/>
                    <a:lumOff val="35000"/>
                  </a:srgbClr>
                </a:solidFill>
                <a:effectLst/>
                <a:uLnTx/>
                <a:uFillTx/>
                <a:latin typeface="Aptos SemiBold" panose="020B0004020202020204" pitchFamily="34" charset="0"/>
                <a:ea typeface="Segoe UI" pitchFamily="34" charset="0"/>
                <a:cs typeface="Segoe UI" pitchFamily="34" charset="0"/>
              </a:rPr>
              <a:t>(you can delete this)</a:t>
            </a:r>
          </a:p>
          <a:p>
            <a:pPr marL="285750" marR="0" lvl="0" indent="-285750" algn="l" defTabSz="932472" rtl="0" eaLnBrk="1" fontAlgn="base" latinLnBrk="0" hangingPunct="1">
              <a:lnSpc>
                <a:spcPct val="100000"/>
              </a:lnSpc>
              <a:spcBef>
                <a:spcPct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Aptos" panose="020B0004020202020204" pitchFamily="34" charset="0"/>
                <a:ea typeface="+mn-ea"/>
                <a:cs typeface="Segoe UI" pitchFamily="34" charset="0"/>
              </a:rPr>
              <a:t>Initially, only a few set of KPIs will be defined for the agent success, essentially the engagement rate, resolution rate and the defection rate.</a:t>
            </a:r>
          </a:p>
          <a:p>
            <a:pPr marL="285750" marR="0" lvl="0" indent="-285750" algn="l" defTabSz="932472" rtl="0" eaLnBrk="1" fontAlgn="base" latinLnBrk="0" hangingPunct="1">
              <a:lnSpc>
                <a:spcPct val="100000"/>
              </a:lnSpc>
              <a:spcBef>
                <a:spcPct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Aptos" panose="020B0004020202020204" pitchFamily="34" charset="0"/>
                <a:ea typeface="+mn-ea"/>
                <a:cs typeface="Segoe UI" pitchFamily="34" charset="0"/>
              </a:rPr>
              <a:t>In phase 1, assess the native dashboards, even though they’re limited to 90-day of data.</a:t>
            </a:r>
          </a:p>
          <a:p>
            <a:pPr marL="285750" marR="0" lvl="0" indent="-285750" algn="l" defTabSz="932472" rtl="0" eaLnBrk="1" fontAlgn="base" latinLnBrk="0" hangingPunct="1">
              <a:lnSpc>
                <a:spcPct val="100000"/>
              </a:lnSpc>
              <a:spcBef>
                <a:spcPct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Aptos" panose="020B0004020202020204" pitchFamily="34" charset="0"/>
                <a:ea typeface="+mn-ea"/>
                <a:cs typeface="Segoe UI" pitchFamily="34" charset="0"/>
              </a:rPr>
              <a:t>In phase 2, develop a Power BI report consuming the agent and Conversation Transcript data directly from Dataverse. This will also be the opportunity to enrich agent data with other business metrics such as sales or website traffic.</a:t>
            </a:r>
          </a:p>
          <a:p>
            <a:pPr marL="285750" marR="0" lvl="0" indent="-285750" algn="l" defTabSz="932472" rtl="0" eaLnBrk="1" fontAlgn="base" latinLnBrk="0" hangingPunct="1">
              <a:lnSpc>
                <a:spcPct val="100000"/>
              </a:lnSpc>
              <a:spcBef>
                <a:spcPct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Aptos" panose="020B0004020202020204" pitchFamily="34" charset="0"/>
                <a:ea typeface="+mn-ea"/>
                <a:cs typeface="Segoe UI" pitchFamily="34" charset="0"/>
              </a:rPr>
              <a:t>In phase 3, move data to cheaper long-term storage option (e.g., Azure Data Lake) and update the Power BI report to point to these storage points.</a:t>
            </a:r>
          </a:p>
        </p:txBody>
      </p:sp>
    </p:spTree>
    <p:extLst>
      <p:ext uri="{BB962C8B-B14F-4D97-AF65-F5344CB8AC3E}">
        <p14:creationId xmlns:p14="http://schemas.microsoft.com/office/powerpoint/2010/main" val="401333429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6200FD3-EB50-A291-6952-748348F5754E}"/>
              </a:ext>
            </a:extLst>
          </p:cNvPr>
          <p:cNvSpPr>
            <a:spLocks noGrp="1"/>
          </p:cNvSpPr>
          <p:nvPr>
            <p:ph type="body" sz="quarter" idx="11"/>
          </p:nvPr>
        </p:nvSpPr>
        <p:spPr>
          <a:xfrm>
            <a:off x="276200" y="237133"/>
            <a:ext cx="8420100" cy="553998"/>
          </a:xfrm>
        </p:spPr>
        <p:txBody>
          <a:bodyPr/>
          <a:lstStyle/>
          <a:p>
            <a:pPr>
              <a:spcBef>
                <a:spcPts val="600"/>
              </a:spcBef>
            </a:pPr>
            <a:r>
              <a:rPr lang="en-US" sz="3600"/>
              <a:t>Optimization strategy</a:t>
            </a:r>
          </a:p>
        </p:txBody>
      </p:sp>
      <p:sp>
        <p:nvSpPr>
          <p:cNvPr id="3" name="Text Placeholder 2">
            <a:extLst>
              <a:ext uri="{FF2B5EF4-FFF2-40B4-BE49-F238E27FC236}">
                <a16:creationId xmlns:a16="http://schemas.microsoft.com/office/drawing/2014/main" id="{77FB708B-1EC6-0043-1545-8A46233783FD}"/>
              </a:ext>
            </a:extLst>
          </p:cNvPr>
          <p:cNvSpPr>
            <a:spLocks noGrp="1"/>
          </p:cNvSpPr>
          <p:nvPr>
            <p:ph type="body" sz="quarter" idx="12"/>
          </p:nvPr>
        </p:nvSpPr>
        <p:spPr>
          <a:xfrm>
            <a:off x="712343" y="945198"/>
            <a:ext cx="7983957" cy="246221"/>
          </a:xfrm>
        </p:spPr>
        <p:txBody>
          <a:bodyPr/>
          <a:lstStyle/>
          <a:p>
            <a:r>
              <a:rPr lang="en-US"/>
              <a:t>What is your plan to keep improving your agent’s performance and ROI?</a:t>
            </a:r>
          </a:p>
        </p:txBody>
      </p:sp>
      <p:sp>
        <p:nvSpPr>
          <p:cNvPr id="7" name="Text Placeholder 4">
            <a:extLst>
              <a:ext uri="{FF2B5EF4-FFF2-40B4-BE49-F238E27FC236}">
                <a16:creationId xmlns:a16="http://schemas.microsoft.com/office/drawing/2014/main" id="{CDFA3B16-0CF6-4342-00CD-A2121780A14D}"/>
              </a:ext>
            </a:extLst>
          </p:cNvPr>
          <p:cNvSpPr>
            <a:spLocks noGrp="1"/>
          </p:cNvSpPr>
          <p:nvPr>
            <p:ph type="body" sz="quarter" idx="15"/>
          </p:nvPr>
        </p:nvSpPr>
        <p:spPr>
          <a:xfrm>
            <a:off x="8967788" y="0"/>
            <a:ext cx="3224212" cy="5483209"/>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dirty="0">
                <a:ln>
                  <a:noFill/>
                </a:ln>
                <a:effectLst/>
                <a:uLnTx/>
                <a:uFillTx/>
              </a:rPr>
              <a:t>Why do we ask these questions?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dirty="0">
                <a:latin typeface="Aptos" panose="020B0004020202020204" pitchFamily="34" charset="0"/>
              </a:rPr>
              <a:t>Return on investment (ROI) and improved customer satisfaction (CSAT) are top priorities for the organizations that implement Copilot Studio copilots.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dirty="0">
                <a:latin typeface="Aptos" panose="020B0004020202020204" pitchFamily="34" charset="0"/>
              </a:rPr>
              <a:t>Optimizing the agent deflection rate is one of the top focus areas for organizations to achieve their business goals around ROI and CSAT, and to improve the agent's overall performance. There are major indicators in Copilot Studio that help improve agent performance, such as resolution rate, escalation rate, and CSAT.</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dirty="0">
                <a:latin typeface="Aptos" panose="020B0004020202020204" pitchFamily="34" charset="0"/>
              </a:rPr>
              <a:t>While the metrics continue to evolve, there are several things you can do as an agent builder to improve the deflection rate of your agent. In these articles, we cover the importance of deflection in conversational AI and general techniques/considerations that are universal for optimizing deflection for copilots.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endParaRPr kumimoji="0" lang="en-US" sz="1400" b="0" i="0" u="none" strike="noStrike" kern="1200" cap="none" spc="0" normalizeH="0" baseline="0" noProof="0" dirty="0">
              <a:ln>
                <a:noFill/>
              </a:ln>
              <a:effectLst/>
              <a:uLnTx/>
              <a:uFillTx/>
              <a:latin typeface="Aptos" panose="020B0004020202020204" pitchFamily="34" charset="0"/>
            </a:endParaRP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dirty="0">
                <a:ln>
                  <a:noFill/>
                </a:ln>
                <a:effectLst/>
                <a:uLnTx/>
                <a:uFillTx/>
              </a:rPr>
              <a:t>Useful resources:</a:t>
            </a:r>
          </a:p>
          <a:p>
            <a:pPr marL="285750" indent="-200025" defTabSz="914367">
              <a:spcBef>
                <a:spcPts val="300"/>
              </a:spcBef>
              <a:spcAft>
                <a:spcPts val="0"/>
              </a:spcAft>
              <a:buSzTx/>
              <a:buFont typeface="Arial" panose="020B0604020202020204" pitchFamily="34" charset="0"/>
              <a:buChar char="•"/>
              <a:defRPr/>
            </a:pPr>
            <a:r>
              <a:rPr lang="en-US" sz="1200" dirty="0">
                <a:latin typeface="Aptos" panose="020B0004020202020204" pitchFamily="34" charset="0"/>
                <a:hlinkClick r:id="rId3">
                  <a:extLst>
                    <a:ext uri="{A12FA001-AC4F-418D-AE19-62706E023703}">
                      <ahyp:hlinkClr xmlns:ahyp="http://schemas.microsoft.com/office/drawing/2018/hyperlinkcolor" val="tx"/>
                    </a:ext>
                  </a:extLst>
                </a:hlinkClick>
              </a:rPr>
              <a:t>Deflection optimization</a:t>
            </a:r>
            <a:endParaRPr lang="en-US" sz="1200" dirty="0">
              <a:latin typeface="Aptos" panose="020B0004020202020204" pitchFamily="34" charset="0"/>
            </a:endParaRPr>
          </a:p>
        </p:txBody>
      </p:sp>
      <p:graphicFrame>
        <p:nvGraphicFramePr>
          <p:cNvPr id="4" name="Table 42">
            <a:extLst>
              <a:ext uri="{FF2B5EF4-FFF2-40B4-BE49-F238E27FC236}">
                <a16:creationId xmlns:a16="http://schemas.microsoft.com/office/drawing/2014/main" id="{882C9BB9-AC4D-4894-D1FB-709C728B32AC}"/>
              </a:ext>
            </a:extLst>
          </p:cNvPr>
          <p:cNvGraphicFramePr>
            <a:graphicFrameLocks noGrp="1"/>
          </p:cNvGraphicFramePr>
          <p:nvPr>
            <p:extLst>
              <p:ext uri="{D42A27DB-BD31-4B8C-83A1-F6EECF244321}">
                <p14:modId xmlns:p14="http://schemas.microsoft.com/office/powerpoint/2010/main" val="265148986"/>
              </p:ext>
            </p:extLst>
          </p:nvPr>
        </p:nvGraphicFramePr>
        <p:xfrm>
          <a:off x="361951" y="1666779"/>
          <a:ext cx="8334350" cy="4867371"/>
        </p:xfrm>
        <a:graphic>
          <a:graphicData uri="http://schemas.openxmlformats.org/drawingml/2006/table">
            <a:tbl>
              <a:tblPr firstRow="1" bandRow="1">
                <a:tableStyleId>{2D5ABB26-0587-4C30-8999-92F81FD0307C}</a:tableStyleId>
              </a:tblPr>
              <a:tblGrid>
                <a:gridCol w="2596885">
                  <a:extLst>
                    <a:ext uri="{9D8B030D-6E8A-4147-A177-3AD203B41FA5}">
                      <a16:colId xmlns:a16="http://schemas.microsoft.com/office/drawing/2014/main" val="3426460784"/>
                    </a:ext>
                  </a:extLst>
                </a:gridCol>
                <a:gridCol w="5737465">
                  <a:extLst>
                    <a:ext uri="{9D8B030D-6E8A-4147-A177-3AD203B41FA5}">
                      <a16:colId xmlns:a16="http://schemas.microsoft.com/office/drawing/2014/main" val="1761064077"/>
                    </a:ext>
                  </a:extLst>
                </a:gridCol>
              </a:tblGrid>
              <a:tr h="486737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u="none" strike="noStrike" kern="1200" cap="none" spc="0" normalizeH="0" baseline="0" noProof="0" dirty="0">
                          <a:ln>
                            <a:noFill/>
                          </a:ln>
                          <a:solidFill>
                            <a:schemeClr val="tx1"/>
                          </a:solidFill>
                          <a:effectLst/>
                          <a:uLnTx/>
                          <a:uFillTx/>
                        </a:rPr>
                        <a:t>Detail your strategy to regularly improve your agent</a:t>
                      </a:r>
                      <a:endParaRPr kumimoji="0" lang="en-US" sz="1600" b="0" i="0" u="none" strike="noStrike" kern="1200" cap="none" spc="0" normalizeH="0" baseline="0" noProof="0" dirty="0">
                        <a:ln>
                          <a:noFill/>
                        </a:ln>
                        <a:solidFill>
                          <a:schemeClr val="tx1"/>
                        </a:solidFill>
                        <a:effectLst/>
                        <a:uLnTx/>
                        <a:uFillTx/>
                        <a:latin typeface="+mn-lt"/>
                        <a:ea typeface="+mn-ea"/>
                        <a:cs typeface="+mn-cs"/>
                      </a:endParaRPr>
                    </a:p>
                  </a:txBody>
                  <a:tcPr marL="0" marT="0" marB="0"/>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dirty="0">
                        <a:ln>
                          <a:noFill/>
                        </a:ln>
                        <a:solidFill>
                          <a:schemeClr val="tx1"/>
                        </a:solidFill>
                        <a:effectLst/>
                        <a:uLnTx/>
                        <a:uFillTx/>
                        <a:latin typeface="+mn-lt"/>
                        <a:ea typeface="+mn-ea"/>
                        <a:cs typeface="Segoe UI" panose="020B0502040204020203" pitchFamily="34" charset="0"/>
                      </a:endParaRPr>
                    </a:p>
                  </a:txBody>
                  <a:tcPr/>
                </a:tc>
                <a:extLst>
                  <a:ext uri="{0D108BD9-81ED-4DB2-BD59-A6C34878D82A}">
                    <a16:rowId xmlns:a16="http://schemas.microsoft.com/office/drawing/2014/main" val="2156706524"/>
                  </a:ext>
                </a:extLst>
              </a:tr>
            </a:tbl>
          </a:graphicData>
        </a:graphic>
      </p:graphicFrame>
      <p:sp>
        <p:nvSpPr>
          <p:cNvPr id="6" name="Rectangle: Folded Corner 5">
            <a:extLst>
              <a:ext uri="{FF2B5EF4-FFF2-40B4-BE49-F238E27FC236}">
                <a16:creationId xmlns:a16="http://schemas.microsoft.com/office/drawing/2014/main" id="{82195C04-4AA8-CF93-EB8F-3F78A2FC3E18}"/>
              </a:ext>
            </a:extLst>
          </p:cNvPr>
          <p:cNvSpPr/>
          <p:nvPr/>
        </p:nvSpPr>
        <p:spPr bwMode="auto">
          <a:xfrm rot="60000">
            <a:off x="3059535" y="1805151"/>
            <a:ext cx="5400000" cy="4532731"/>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600" b="1" i="0" u="none" strike="noStrike" kern="1200" cap="none" spc="0" normalizeH="0" baseline="0" noProof="0">
                <a:ln>
                  <a:noFill/>
                </a:ln>
                <a:solidFill>
                  <a:srgbClr val="000000"/>
                </a:solidFill>
                <a:effectLst/>
                <a:uLnTx/>
                <a:uFillTx/>
                <a:latin typeface="Aptos" panose="020B0004020202020204" pitchFamily="34" charset="0"/>
                <a:ea typeface="Segoe UI" pitchFamily="34" charset="0"/>
                <a:cs typeface="Segoe UI" pitchFamily="34" charset="0"/>
              </a:rPr>
              <a:t>Example answer </a:t>
            </a:r>
            <a:r>
              <a:rPr kumimoji="0" lang="en-US" sz="1600" b="0" i="0" u="none" strike="noStrike" kern="1200" cap="none" spc="0" normalizeH="0" baseline="0" noProof="0">
                <a:ln>
                  <a:noFill/>
                </a:ln>
                <a:solidFill>
                  <a:srgbClr val="000000">
                    <a:lumMod val="65000"/>
                    <a:lumOff val="35000"/>
                  </a:srgbClr>
                </a:solidFill>
                <a:effectLst/>
                <a:uLnTx/>
                <a:uFillTx/>
                <a:latin typeface="Aptos SemiBold" panose="020B0004020202020204" pitchFamily="34" charset="0"/>
                <a:ea typeface="Segoe UI" pitchFamily="34" charset="0"/>
                <a:cs typeface="Segoe UI" pitchFamily="34" charset="0"/>
              </a:rPr>
              <a:t>(you can delete this)</a:t>
            </a:r>
          </a:p>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ptos" panose="020B0004020202020204" pitchFamily="34" charset="0"/>
                <a:ea typeface="+mn-ea"/>
                <a:cs typeface="Segoe UI" pitchFamily="34" charset="0"/>
              </a:rPr>
              <a:t>Monthly review of the agent performance</a:t>
            </a:r>
          </a:p>
          <a:p>
            <a:pPr marL="285750" marR="0" lvl="0" indent="-198438" algn="l" defTabSz="932472" rtl="0" eaLnBrk="1" fontAlgn="base" latinLnBrk="0" hangingPunct="1">
              <a:lnSpc>
                <a:spcPct val="100000"/>
              </a:lnSpc>
              <a:spcBef>
                <a:spcPct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Aptos" panose="020B0004020202020204" pitchFamily="34" charset="0"/>
                <a:ea typeface="+mn-ea"/>
                <a:cs typeface="Segoe UI" pitchFamily="34" charset="0"/>
              </a:rPr>
              <a:t>Deflection rate</a:t>
            </a:r>
          </a:p>
          <a:p>
            <a:pPr marL="285750" marR="0" lvl="0" indent="-198438" algn="l" defTabSz="932472" rtl="0" eaLnBrk="1" fontAlgn="base" latinLnBrk="0" hangingPunct="1">
              <a:lnSpc>
                <a:spcPct val="100000"/>
              </a:lnSpc>
              <a:spcBef>
                <a:spcPct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Aptos" panose="020B0004020202020204" pitchFamily="34" charset="0"/>
                <a:ea typeface="+mn-ea"/>
                <a:cs typeface="Segoe UI" pitchFamily="34" charset="0"/>
              </a:rPr>
              <a:t>Resolution rate</a:t>
            </a:r>
          </a:p>
          <a:p>
            <a:pPr marL="285750" marR="0" lvl="0" indent="-198438" algn="l" defTabSz="932472" rtl="0" eaLnBrk="1" fontAlgn="base" latinLnBrk="0" hangingPunct="1">
              <a:lnSpc>
                <a:spcPct val="100000"/>
              </a:lnSpc>
              <a:spcBef>
                <a:spcPct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Aptos" panose="020B0004020202020204" pitchFamily="34" charset="0"/>
                <a:ea typeface="+mn-ea"/>
                <a:cs typeface="Segoe UI" pitchFamily="34" charset="0"/>
              </a:rPr>
              <a:t>Engagement rate</a:t>
            </a:r>
          </a:p>
          <a:p>
            <a:pPr marL="285750" marR="0" lvl="0" indent="-198438" algn="l" defTabSz="932472" rtl="0" eaLnBrk="1" fontAlgn="base" latinLnBrk="0" hangingPunct="1">
              <a:lnSpc>
                <a:spcPct val="100000"/>
              </a:lnSpc>
              <a:spcBef>
                <a:spcPct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Aptos" panose="020B0004020202020204" pitchFamily="34" charset="0"/>
                <a:ea typeface="+mn-ea"/>
                <a:cs typeface="Segoe UI" pitchFamily="34" charset="0"/>
              </a:rPr>
              <a:t>Topics with low resolution</a:t>
            </a:r>
          </a:p>
          <a:p>
            <a:pPr marL="285750" marR="0" lvl="0" indent="-198438" algn="l" defTabSz="932472" rtl="0" eaLnBrk="1" fontAlgn="base" latinLnBrk="0" hangingPunct="1">
              <a:lnSpc>
                <a:spcPct val="100000"/>
              </a:lnSpc>
              <a:spcBef>
                <a:spcPct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Aptos" panose="020B0004020202020204" pitchFamily="34" charset="0"/>
                <a:ea typeface="+mn-ea"/>
                <a:cs typeface="Segoe UI" pitchFamily="34" charset="0"/>
              </a:rPr>
              <a:t>Unrecognized utterances</a:t>
            </a:r>
          </a:p>
          <a:p>
            <a:pPr marL="285750" marR="0" lvl="0" indent="-198438" algn="l" defTabSz="932472" rtl="0" eaLnBrk="1" fontAlgn="base" latinLnBrk="0" hangingPunct="1">
              <a:lnSpc>
                <a:spcPct val="100000"/>
              </a:lnSpc>
              <a:spcBef>
                <a:spcPct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Aptos" panose="020B0004020202020204" pitchFamily="34" charset="0"/>
                <a:ea typeface="+mn-ea"/>
                <a:cs typeface="Segoe UI" pitchFamily="34" charset="0"/>
              </a:rPr>
              <a:t>Analysis per channel</a:t>
            </a:r>
          </a:p>
          <a:p>
            <a:pPr marL="285750" marR="0" lvl="0" indent="-285750" algn="l" defTabSz="932472" rtl="0" eaLnBrk="1" fontAlgn="base" latinLnBrk="0" hangingPunct="1">
              <a:lnSpc>
                <a:spcPct val="100000"/>
              </a:lnSpc>
              <a:spcBef>
                <a:spcPct val="0"/>
              </a:spcBef>
              <a:spcAft>
                <a:spcPts val="600"/>
              </a:spcAft>
              <a:buClrTx/>
              <a:buSzTx/>
              <a:buFont typeface="Arial" panose="020B0604020202020204" pitchFamily="34" charset="0"/>
              <a:buChar char="•"/>
              <a:tabLst/>
              <a:defRPr/>
            </a:pPr>
            <a:endParaRPr kumimoji="0" lang="en-US" sz="1400" b="0" i="0" u="none" strike="noStrike" kern="1200" cap="none" spc="0" normalizeH="0" baseline="0" noProof="0">
              <a:ln>
                <a:noFill/>
              </a:ln>
              <a:solidFill>
                <a:srgbClr val="000000"/>
              </a:solidFill>
              <a:effectLst/>
              <a:uLnTx/>
              <a:uFillTx/>
              <a:latin typeface="Aptos" panose="020B0004020202020204" pitchFamily="34" charset="0"/>
              <a:ea typeface="+mn-ea"/>
              <a:cs typeface="Segoe UI" pitchFamily="34" charset="0"/>
            </a:endParaRPr>
          </a:p>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ptos" panose="020B0004020202020204" pitchFamily="34" charset="0"/>
                <a:ea typeface="+mn-ea"/>
                <a:cs typeface="Segoe UI" pitchFamily="34" charset="0"/>
              </a:rPr>
              <a:t>This review helps prioritize the backlog of agent updates. For example, unrecognized utterances are used to either train existing topic or create new topic where there is demand.</a:t>
            </a:r>
          </a:p>
          <a:p>
            <a:pPr marL="285750" marR="0" lvl="0" indent="-285750" algn="l" defTabSz="932472" rtl="0" eaLnBrk="1" fontAlgn="base" latinLnBrk="0" hangingPunct="1">
              <a:lnSpc>
                <a:spcPct val="100000"/>
              </a:lnSpc>
              <a:spcBef>
                <a:spcPct val="0"/>
              </a:spcBef>
              <a:spcAft>
                <a:spcPts val="600"/>
              </a:spcAft>
              <a:buClrTx/>
              <a:buSzTx/>
              <a:buFont typeface="Arial" panose="020B0604020202020204" pitchFamily="34" charset="0"/>
              <a:buChar char="•"/>
              <a:tabLst/>
              <a:defRPr/>
            </a:pPr>
            <a:endParaRPr kumimoji="0" lang="en-US" sz="1400" b="0" i="0" u="none" strike="noStrike" kern="1200" cap="none" spc="0" normalizeH="0" baseline="0" noProof="0">
              <a:ln>
                <a:noFill/>
              </a:ln>
              <a:solidFill>
                <a:srgbClr val="000000"/>
              </a:solidFill>
              <a:effectLst/>
              <a:uLnTx/>
              <a:uFillTx/>
              <a:latin typeface="Aptos" panose="020B0004020202020204" pitchFamily="34" charset="0"/>
              <a:ea typeface="+mn-ea"/>
              <a:cs typeface="Segoe UI" pitchFamily="34" charset="0"/>
            </a:endParaRPr>
          </a:p>
        </p:txBody>
      </p:sp>
    </p:spTree>
    <p:extLst>
      <p:ext uri="{BB962C8B-B14F-4D97-AF65-F5344CB8AC3E}">
        <p14:creationId xmlns:p14="http://schemas.microsoft.com/office/powerpoint/2010/main" val="264270376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7DB318-1D2F-7E01-CB0D-14F9FEC85A3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B475CA3-A08E-7460-3559-3D230E4FDDE0}"/>
              </a:ext>
            </a:extLst>
          </p:cNvPr>
          <p:cNvSpPr>
            <a:spLocks noGrp="1"/>
          </p:cNvSpPr>
          <p:nvPr>
            <p:ph type="title"/>
          </p:nvPr>
        </p:nvSpPr>
        <p:spPr>
          <a:xfrm>
            <a:off x="585217" y="2309812"/>
            <a:ext cx="3467019" cy="984885"/>
          </a:xfrm>
        </p:spPr>
        <p:txBody>
          <a:bodyPr/>
          <a:lstStyle/>
          <a:p>
            <a:pPr marL="0" indent="0">
              <a:buFont typeface="Wingdings" panose="05000000000000000000" pitchFamily="2" charset="2"/>
              <a:buNone/>
            </a:pPr>
            <a:r>
              <a:rPr lang="en-US" sz="3200" dirty="0">
                <a:solidFill>
                  <a:schemeClr val="accent1"/>
                </a:solidFill>
              </a:rPr>
              <a:t>Licensing and capacity</a:t>
            </a:r>
            <a:endParaRPr lang="en-US" sz="1400" i="1" dirty="0">
              <a:solidFill>
                <a:schemeClr val="tx2">
                  <a:lumMod val="75000"/>
                </a:schemeClr>
              </a:solidFill>
              <a:latin typeface="+mn-lt"/>
            </a:endParaRPr>
          </a:p>
        </p:txBody>
      </p:sp>
      <p:sp>
        <p:nvSpPr>
          <p:cNvPr id="3" name="Text Placeholder 2">
            <a:extLst>
              <a:ext uri="{FF2B5EF4-FFF2-40B4-BE49-F238E27FC236}">
                <a16:creationId xmlns:a16="http://schemas.microsoft.com/office/drawing/2014/main" id="{71710A82-CCC1-2194-27BF-7D20C7F6C898}"/>
              </a:ext>
            </a:extLst>
          </p:cNvPr>
          <p:cNvSpPr>
            <a:spLocks noGrp="1"/>
          </p:cNvSpPr>
          <p:nvPr>
            <p:ph type="body" sz="quarter" idx="11"/>
          </p:nvPr>
        </p:nvSpPr>
        <p:spPr>
          <a:xfrm>
            <a:off x="4356100" y="2309814"/>
            <a:ext cx="7253288" cy="2769989"/>
          </a:xfrm>
        </p:spPr>
        <p:txBody>
          <a:bodyPr/>
          <a:lstStyle/>
          <a:p>
            <a:pPr>
              <a:spcBef>
                <a:spcPts val="600"/>
              </a:spcBef>
            </a:pPr>
            <a:r>
              <a:rPr lang="en-US" dirty="0"/>
              <a:t>Licensing</a:t>
            </a:r>
          </a:p>
          <a:p>
            <a:pPr>
              <a:spcBef>
                <a:spcPts val="600"/>
              </a:spcBef>
            </a:pPr>
            <a:r>
              <a:rPr lang="en-US" dirty="0"/>
              <a:t>Credit consumption</a:t>
            </a:r>
          </a:p>
          <a:p>
            <a:pPr>
              <a:spcBef>
                <a:spcPts val="600"/>
              </a:spcBef>
            </a:pPr>
            <a:r>
              <a:rPr lang="en-US" sz="2800" dirty="0"/>
              <a:t>Billing rate and burn rate</a:t>
            </a:r>
          </a:p>
          <a:p>
            <a:pPr>
              <a:spcBef>
                <a:spcPts val="600"/>
              </a:spcBef>
            </a:pPr>
            <a:r>
              <a:rPr lang="en-US" dirty="0"/>
              <a:t>Copilot Studio Estimator</a:t>
            </a:r>
          </a:p>
          <a:p>
            <a:pPr>
              <a:spcBef>
                <a:spcPts val="600"/>
              </a:spcBef>
            </a:pPr>
            <a:r>
              <a:rPr lang="en-US" sz="2800" dirty="0"/>
              <a:t>Capacity management</a:t>
            </a:r>
          </a:p>
        </p:txBody>
      </p:sp>
    </p:spTree>
    <p:extLst>
      <p:ext uri="{BB962C8B-B14F-4D97-AF65-F5344CB8AC3E}">
        <p14:creationId xmlns:p14="http://schemas.microsoft.com/office/powerpoint/2010/main" val="113255294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6200FD3-EB50-A291-6952-748348F5754E}"/>
              </a:ext>
            </a:extLst>
          </p:cNvPr>
          <p:cNvSpPr>
            <a:spLocks noGrp="1"/>
          </p:cNvSpPr>
          <p:nvPr>
            <p:ph type="body" sz="quarter" idx="11"/>
          </p:nvPr>
        </p:nvSpPr>
        <p:spPr>
          <a:xfrm>
            <a:off x="276200" y="237133"/>
            <a:ext cx="8420100" cy="553998"/>
          </a:xfrm>
        </p:spPr>
        <p:txBody>
          <a:bodyPr/>
          <a:lstStyle/>
          <a:p>
            <a:r>
              <a:rPr lang="en-US"/>
              <a:t>Licensing &amp; capacity</a:t>
            </a:r>
          </a:p>
        </p:txBody>
      </p:sp>
      <p:sp>
        <p:nvSpPr>
          <p:cNvPr id="3" name="Text Placeholder 2">
            <a:extLst>
              <a:ext uri="{FF2B5EF4-FFF2-40B4-BE49-F238E27FC236}">
                <a16:creationId xmlns:a16="http://schemas.microsoft.com/office/drawing/2014/main" id="{77FB708B-1EC6-0043-1545-8A46233783FD}"/>
              </a:ext>
            </a:extLst>
          </p:cNvPr>
          <p:cNvSpPr>
            <a:spLocks noGrp="1"/>
          </p:cNvSpPr>
          <p:nvPr>
            <p:ph type="body" sz="quarter" idx="12"/>
          </p:nvPr>
        </p:nvSpPr>
        <p:spPr/>
        <p:txBody>
          <a:bodyPr/>
          <a:lstStyle/>
          <a:p>
            <a:r>
              <a:rPr lang="en-US"/>
              <a:t>Aligning product, user licenses &amp; add-ons to technical and business requirements</a:t>
            </a:r>
          </a:p>
        </p:txBody>
      </p:sp>
      <p:sp>
        <p:nvSpPr>
          <p:cNvPr id="7" name="Text Placeholder 4">
            <a:extLst>
              <a:ext uri="{FF2B5EF4-FFF2-40B4-BE49-F238E27FC236}">
                <a16:creationId xmlns:a16="http://schemas.microsoft.com/office/drawing/2014/main" id="{CDFA3B16-0CF6-4342-00CD-A2121780A14D}"/>
              </a:ext>
            </a:extLst>
          </p:cNvPr>
          <p:cNvSpPr>
            <a:spLocks noGrp="1"/>
          </p:cNvSpPr>
          <p:nvPr>
            <p:ph type="body" sz="quarter" idx="15"/>
          </p:nvPr>
        </p:nvSpPr>
        <p:spPr>
          <a:xfrm>
            <a:off x="8967788" y="0"/>
            <a:ext cx="3224212" cy="5829458"/>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dirty="0">
                <a:ln>
                  <a:noFill/>
                </a:ln>
                <a:effectLst/>
                <a:uLnTx/>
                <a:uFillTx/>
              </a:rPr>
              <a:t>Why do we ask these questions?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dirty="0">
                <a:latin typeface="Aptos" panose="020B0004020202020204" pitchFamily="34" charset="0"/>
              </a:rPr>
              <a:t>Understanding what you have purchased in terms of capacity for the project.</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dirty="0">
                <a:latin typeface="Aptos" panose="020B0004020202020204" pitchFamily="34" charset="0"/>
              </a:rPr>
              <a:t>Potential impact of design on capacity and licensing. E.g., keeping conversation transcripts will grow database storage.</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dirty="0">
                <a:latin typeface="Aptos" panose="020B0004020202020204" pitchFamily="34" charset="0"/>
              </a:rPr>
              <a:t>Additional services, such as Azure AI Foundry and AI Search (if used as the Azure AI Search knowledge source in generative answers, or as a custom model for summarization), Data Lake (if used to store conversation transcripts) or Application Insights (to log additional telemetry) require an Azure subscription.</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endParaRPr kumimoji="0" lang="en-US" sz="1400" b="0" i="0" u="none" strike="noStrike" kern="1200" cap="none" spc="0" normalizeH="0" baseline="0" noProof="0" dirty="0">
              <a:ln>
                <a:noFill/>
              </a:ln>
              <a:effectLst/>
              <a:uLnTx/>
              <a:uFillTx/>
              <a:latin typeface="Aptos" panose="020B0004020202020204" pitchFamily="34" charset="0"/>
            </a:endParaRP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dirty="0">
                <a:ln>
                  <a:noFill/>
                </a:ln>
                <a:effectLst/>
                <a:uLnTx/>
                <a:uFillTx/>
              </a:rPr>
              <a:t>Useful resources:</a:t>
            </a:r>
          </a:p>
          <a:p>
            <a:pPr marL="285750" indent="-200025" defTabSz="914367">
              <a:spcBef>
                <a:spcPts val="300"/>
              </a:spcBef>
              <a:spcAft>
                <a:spcPts val="0"/>
              </a:spcAft>
              <a:buSzTx/>
              <a:buFont typeface="Arial" panose="020B0604020202020204" pitchFamily="34" charset="0"/>
              <a:buChar char="•"/>
              <a:defRPr/>
            </a:pPr>
            <a:r>
              <a:rPr lang="en-US" sz="1200" dirty="0">
                <a:latin typeface="Aptos" panose="020B0004020202020204" pitchFamily="34" charset="0"/>
                <a:hlinkClick r:id="rId3">
                  <a:extLst>
                    <a:ext uri="{A12FA001-AC4F-418D-AE19-62706E023703}">
                      <ahyp:hlinkClr xmlns:ahyp="http://schemas.microsoft.com/office/drawing/2018/hyperlinkcolor" val="tx"/>
                    </a:ext>
                  </a:extLst>
                </a:hlinkClick>
              </a:rPr>
              <a:t>Assign user licenses and manage access</a:t>
            </a:r>
            <a:endParaRPr lang="en-US" sz="1200" dirty="0">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dirty="0">
                <a:latin typeface="Aptos" panose="020B0004020202020204" pitchFamily="34" charset="0"/>
                <a:hlinkClick r:id="rId4">
                  <a:extLst>
                    <a:ext uri="{A12FA001-AC4F-418D-AE19-62706E023703}">
                      <ahyp:hlinkClr xmlns:ahyp="http://schemas.microsoft.com/office/drawing/2018/hyperlinkcolor" val="tx"/>
                    </a:ext>
                  </a:extLst>
                </a:hlinkClick>
              </a:rPr>
              <a:t>Quotas in Copilot Studio</a:t>
            </a:r>
            <a:endParaRPr lang="en-US" sz="1200" dirty="0">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dirty="0">
                <a:latin typeface="Aptos" panose="020B0004020202020204" pitchFamily="34" charset="0"/>
                <a:hlinkClick r:id="rId5">
                  <a:extLst>
                    <a:ext uri="{A12FA001-AC4F-418D-AE19-62706E023703}">
                      <ahyp:hlinkClr xmlns:ahyp="http://schemas.microsoft.com/office/drawing/2018/hyperlinkcolor" val="tx"/>
                    </a:ext>
                  </a:extLst>
                </a:hlinkClick>
              </a:rPr>
              <a:t>Licensing overview for Power Platform</a:t>
            </a:r>
            <a:endParaRPr lang="en-US" sz="1200" dirty="0">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dirty="0">
                <a:latin typeface="Aptos" panose="020B0004020202020204" pitchFamily="34" charset="0"/>
                <a:hlinkClick r:id="rId6">
                  <a:extLst>
                    <a:ext uri="{A12FA001-AC4F-418D-AE19-62706E023703}">
                      <ahyp:hlinkClr xmlns:ahyp="http://schemas.microsoft.com/office/drawing/2018/hyperlinkcolor" val="tx"/>
                    </a:ext>
                  </a:extLst>
                </a:hlinkClick>
              </a:rPr>
              <a:t>Copilot Studio pricing</a:t>
            </a:r>
            <a:endParaRPr lang="en-US" sz="1200" dirty="0">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dirty="0">
                <a:latin typeface="Aptos" panose="020B0004020202020204" pitchFamily="34" charset="0"/>
                <a:hlinkClick r:id="rId7">
                  <a:extLst>
                    <a:ext uri="{A12FA001-AC4F-418D-AE19-62706E023703}">
                      <ahyp:hlinkClr xmlns:ahyp="http://schemas.microsoft.com/office/drawing/2018/hyperlinkcolor" val="tx"/>
                    </a:ext>
                  </a:extLst>
                </a:hlinkClick>
              </a:rPr>
              <a:t>Power Platform Licensing Guide</a:t>
            </a:r>
            <a:r>
              <a:rPr lang="en-US" sz="1200" dirty="0">
                <a:latin typeface="Aptos" panose="020B0004020202020204" pitchFamily="34" charset="0"/>
              </a:rPr>
              <a:t> </a:t>
            </a:r>
          </a:p>
          <a:p>
            <a:pPr marL="285750" indent="-200025" defTabSz="914367">
              <a:spcBef>
                <a:spcPts val="300"/>
              </a:spcBef>
              <a:spcAft>
                <a:spcPts val="0"/>
              </a:spcAft>
              <a:buSzTx/>
              <a:buFont typeface="Arial" panose="020B0604020202020204" pitchFamily="34" charset="0"/>
              <a:buChar char="•"/>
              <a:defRPr/>
            </a:pPr>
            <a:r>
              <a:rPr lang="en-US" sz="1200" dirty="0">
                <a:latin typeface="Aptos" panose="020B0004020202020204" pitchFamily="34" charset="0"/>
                <a:hlinkClick r:id="rId8">
                  <a:extLst>
                    <a:ext uri="{A12FA001-AC4F-418D-AE19-62706E023703}">
                      <ahyp:hlinkClr xmlns:ahyp="http://schemas.microsoft.com/office/drawing/2018/hyperlinkcolor" val="tx"/>
                    </a:ext>
                  </a:extLst>
                </a:hlinkClick>
              </a:rPr>
              <a:t>Azure OpenAI Service pricing</a:t>
            </a:r>
            <a:endParaRPr lang="en-US" sz="1200" dirty="0">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dirty="0">
                <a:latin typeface="Aptos" panose="020B0004020202020204" pitchFamily="34" charset="0"/>
                <a:hlinkClick r:id="rId9">
                  <a:extLst>
                    <a:ext uri="{A12FA001-AC4F-418D-AE19-62706E023703}">
                      <ahyp:hlinkClr xmlns:ahyp="http://schemas.microsoft.com/office/drawing/2018/hyperlinkcolor" val="tx"/>
                    </a:ext>
                  </a:extLst>
                </a:hlinkClick>
              </a:rPr>
              <a:t>Azure AI Search pricing</a:t>
            </a:r>
            <a:endParaRPr lang="en-US" sz="1200" dirty="0">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dirty="0">
                <a:latin typeface="Aptos" panose="020B0004020202020204" pitchFamily="34" charset="0"/>
                <a:hlinkClick r:id="rId10">
                  <a:extLst>
                    <a:ext uri="{A12FA001-AC4F-418D-AE19-62706E023703}">
                      <ahyp:hlinkClr xmlns:ahyp="http://schemas.microsoft.com/office/drawing/2018/hyperlinkcolor" val="tx"/>
                    </a:ext>
                  </a:extLst>
                </a:hlinkClick>
              </a:rPr>
              <a:t>Azure Data Lake pricing</a:t>
            </a:r>
            <a:endParaRPr lang="en-US" sz="1200" dirty="0">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dirty="0">
                <a:latin typeface="Aptos" panose="020B0004020202020204" pitchFamily="34" charset="0"/>
                <a:hlinkClick r:id="rId11">
                  <a:extLst>
                    <a:ext uri="{A12FA001-AC4F-418D-AE19-62706E023703}">
                      <ahyp:hlinkClr xmlns:ahyp="http://schemas.microsoft.com/office/drawing/2018/hyperlinkcolor" val="tx"/>
                    </a:ext>
                  </a:extLst>
                </a:hlinkClick>
              </a:rPr>
              <a:t>Azure Application Insights pricing</a:t>
            </a:r>
            <a:endParaRPr lang="en-US" sz="1200" dirty="0">
              <a:latin typeface="Aptos" panose="020B0004020202020204" pitchFamily="34" charset="0"/>
            </a:endParaRPr>
          </a:p>
        </p:txBody>
      </p:sp>
      <p:graphicFrame>
        <p:nvGraphicFramePr>
          <p:cNvPr id="9" name="Table 8">
            <a:extLst>
              <a:ext uri="{FF2B5EF4-FFF2-40B4-BE49-F238E27FC236}">
                <a16:creationId xmlns:a16="http://schemas.microsoft.com/office/drawing/2014/main" id="{C5D0D2FB-67C2-F8BC-8DF0-730FAB1ED55E}"/>
              </a:ext>
            </a:extLst>
          </p:cNvPr>
          <p:cNvGraphicFramePr>
            <a:graphicFrameLocks noGrp="1"/>
          </p:cNvGraphicFramePr>
          <p:nvPr/>
        </p:nvGraphicFramePr>
        <p:xfrm>
          <a:off x="276224" y="1609716"/>
          <a:ext cx="8420077" cy="4425324"/>
        </p:xfrm>
        <a:graphic>
          <a:graphicData uri="http://schemas.openxmlformats.org/drawingml/2006/table">
            <a:tbl>
              <a:tblPr firstRow="1" firstCol="1" bandRow="1">
                <a:tableStyleId>{073A0DAA-6AF3-43AB-8588-CEC1D06C72B9}</a:tableStyleId>
              </a:tblPr>
              <a:tblGrid>
                <a:gridCol w="2370723">
                  <a:extLst>
                    <a:ext uri="{9D8B030D-6E8A-4147-A177-3AD203B41FA5}">
                      <a16:colId xmlns:a16="http://schemas.microsoft.com/office/drawing/2014/main" val="1256152073"/>
                    </a:ext>
                  </a:extLst>
                </a:gridCol>
                <a:gridCol w="1145407">
                  <a:extLst>
                    <a:ext uri="{9D8B030D-6E8A-4147-A177-3AD203B41FA5}">
                      <a16:colId xmlns:a16="http://schemas.microsoft.com/office/drawing/2014/main" val="1618742078"/>
                    </a:ext>
                  </a:extLst>
                </a:gridCol>
                <a:gridCol w="2107932">
                  <a:extLst>
                    <a:ext uri="{9D8B030D-6E8A-4147-A177-3AD203B41FA5}">
                      <a16:colId xmlns:a16="http://schemas.microsoft.com/office/drawing/2014/main" val="2402615221"/>
                    </a:ext>
                  </a:extLst>
                </a:gridCol>
                <a:gridCol w="2796015">
                  <a:extLst>
                    <a:ext uri="{9D8B030D-6E8A-4147-A177-3AD203B41FA5}">
                      <a16:colId xmlns:a16="http://schemas.microsoft.com/office/drawing/2014/main" val="2984868464"/>
                    </a:ext>
                  </a:extLst>
                </a:gridCol>
              </a:tblGrid>
              <a:tr h="0">
                <a:tc>
                  <a:txBody>
                    <a:bodyPr/>
                    <a:lstStyle/>
                    <a:p>
                      <a:pPr marL="0" algn="l" defTabSz="932719" rtl="0" eaLnBrk="1" latinLnBrk="0" hangingPunct="1"/>
                      <a:r>
                        <a:rPr lang="en-US" sz="1200" b="1" kern="1200" dirty="0">
                          <a:solidFill>
                            <a:schemeClr val="bg1"/>
                          </a:solidFill>
                          <a:latin typeface="Aptos" panose="020B0004020202020204" pitchFamily="34" charset="0"/>
                          <a:ea typeface="+mn-ea"/>
                          <a:cs typeface="+mn-cs"/>
                        </a:rPr>
                        <a:t>Product</a:t>
                      </a:r>
                    </a:p>
                  </a:txBody>
                  <a:tcPr anchor="ctr">
                    <a:lnT w="12700" cap="flat" cmpd="sng" algn="ctr">
                      <a:solidFill>
                        <a:schemeClr val="tx1"/>
                      </a:solidFill>
                      <a:prstDash val="solid"/>
                      <a:round/>
                      <a:headEnd type="none" w="med" len="med"/>
                      <a:tailEnd type="none" w="med" len="med"/>
                    </a:lnT>
                    <a:solidFill>
                      <a:srgbClr val="191919"/>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b="1" kern="1200" dirty="0">
                          <a:solidFill>
                            <a:schemeClr val="bg1"/>
                          </a:solidFill>
                          <a:latin typeface="Aptos" panose="020B0004020202020204" pitchFamily="34" charset="0"/>
                          <a:ea typeface="+mn-ea"/>
                          <a:cs typeface="+mn-cs"/>
                        </a:rPr>
                        <a:t>Quantity</a:t>
                      </a:r>
                    </a:p>
                  </a:txBody>
                  <a:tcPr anchor="ctr">
                    <a:lnT w="12700" cap="flat" cmpd="sng" algn="ctr">
                      <a:solidFill>
                        <a:schemeClr val="tx1"/>
                      </a:solidFill>
                      <a:prstDash val="solid"/>
                      <a:round/>
                      <a:headEnd type="none" w="med" len="med"/>
                      <a:tailEnd type="none" w="med" len="med"/>
                    </a:lnT>
                    <a:solidFill>
                      <a:srgbClr val="191919"/>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b="1" kern="1200" dirty="0">
                          <a:solidFill>
                            <a:schemeClr val="bg1"/>
                          </a:solidFill>
                          <a:latin typeface="Aptos" panose="020B0004020202020204" pitchFamily="34" charset="0"/>
                          <a:ea typeface="+mn-ea"/>
                          <a:cs typeface="+mn-cs"/>
                        </a:rPr>
                        <a:t>Capacity</a:t>
                      </a:r>
                    </a:p>
                  </a:txBody>
                  <a:tcPr anchor="ctr">
                    <a:lnT w="12700" cap="flat" cmpd="sng" algn="ctr">
                      <a:solidFill>
                        <a:schemeClr val="tx1"/>
                      </a:solidFill>
                      <a:prstDash val="solid"/>
                      <a:round/>
                      <a:headEnd type="none" w="med" len="med"/>
                      <a:tailEnd type="none" w="med" len="med"/>
                    </a:lnT>
                    <a:solidFill>
                      <a:srgbClr val="191919"/>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b="1" kern="1200" dirty="0">
                          <a:solidFill>
                            <a:schemeClr val="bg1"/>
                          </a:solidFill>
                          <a:latin typeface="Aptos" panose="020B0004020202020204" pitchFamily="34" charset="0"/>
                          <a:ea typeface="+mn-ea"/>
                          <a:cs typeface="+mn-cs"/>
                        </a:rPr>
                        <a:t>Comments</a:t>
                      </a:r>
                    </a:p>
                  </a:txBody>
                  <a:tcPr anchor="ctr">
                    <a:lnT w="12700" cap="flat" cmpd="sng" algn="ctr">
                      <a:solidFill>
                        <a:schemeClr val="tx1"/>
                      </a:solidFill>
                      <a:prstDash val="solid"/>
                      <a:round/>
                      <a:headEnd type="none" w="med" len="med"/>
                      <a:tailEnd type="none" w="med" len="med"/>
                    </a:lnT>
                    <a:solidFill>
                      <a:srgbClr val="191919"/>
                    </a:solidFill>
                  </a:tcPr>
                </a:tc>
                <a:extLst>
                  <a:ext uri="{0D108BD9-81ED-4DB2-BD59-A6C34878D82A}">
                    <a16:rowId xmlns:a16="http://schemas.microsoft.com/office/drawing/2014/main" val="3551657175"/>
                  </a:ext>
                </a:extLst>
              </a:tr>
              <a:tr h="310524">
                <a:tc>
                  <a:txBody>
                    <a:bodyPr/>
                    <a:lstStyle/>
                    <a:p>
                      <a:pPr marL="0" algn="l" defTabSz="932719" rtl="0" eaLnBrk="1" latinLnBrk="0" hangingPunct="1"/>
                      <a:endParaRPr lang="en-US" sz="1200" b="1" kern="1200">
                        <a:solidFill>
                          <a:schemeClr val="bg1"/>
                        </a:solidFill>
                        <a:latin typeface="Aptos SemiBold" panose="020B0004020202020204" pitchFamily="34" charset="0"/>
                        <a:ea typeface="+mn-ea"/>
                        <a:cs typeface="+mn-cs"/>
                      </a:endParaRPr>
                    </a:p>
                  </a:txBody>
                  <a:tcPr>
                    <a:solidFill>
                      <a:srgbClr val="191919"/>
                    </a:solidFill>
                  </a:tcPr>
                </a:tc>
                <a:tc>
                  <a:txBody>
                    <a:bodyPr/>
                    <a:lstStyle/>
                    <a:p>
                      <a:pPr marL="0" marR="0" lvl="0" indent="0" algn="r" defTabSz="932742" rtl="0" eaLnBrk="1" fontAlgn="auto" latinLnBrk="0" hangingPunct="1">
                        <a:lnSpc>
                          <a:spcPct val="100000"/>
                        </a:lnSpc>
                        <a:spcBef>
                          <a:spcPts val="0"/>
                        </a:spcBef>
                        <a:spcAft>
                          <a:spcPts val="0"/>
                        </a:spcAft>
                        <a:buClrTx/>
                        <a:buSzTx/>
                        <a:buFontTx/>
                        <a:buNone/>
                        <a:tabLst/>
                        <a:defRPr/>
                      </a:pPr>
                      <a:endParaRPr lang="en-US" sz="1200">
                        <a:solidFill>
                          <a:schemeClr val="bg2">
                            <a:lumMod val="95000"/>
                            <a:lumOff val="5000"/>
                          </a:schemeClr>
                        </a:solidFill>
                        <a:latin typeface="Aptos" panose="020B0004020202020204" pitchFamily="34" charset="0"/>
                      </a:endParaRPr>
                    </a:p>
                  </a:txBody>
                  <a:tcPr/>
                </a:tc>
                <a:tc>
                  <a:txBody>
                    <a:bodyPr/>
                    <a:lstStyle/>
                    <a:p>
                      <a:pPr marL="0" marR="0" lvl="0" indent="0" algn="r" defTabSz="932742" rtl="0" eaLnBrk="1" fontAlgn="auto" latinLnBrk="0" hangingPunct="1">
                        <a:lnSpc>
                          <a:spcPct val="100000"/>
                        </a:lnSpc>
                        <a:spcBef>
                          <a:spcPts val="0"/>
                        </a:spcBef>
                        <a:spcAft>
                          <a:spcPts val="0"/>
                        </a:spcAft>
                        <a:buClrTx/>
                        <a:buSzTx/>
                        <a:buFontTx/>
                        <a:buNone/>
                        <a:tabLst/>
                        <a:defRPr/>
                      </a:pPr>
                      <a:endParaRPr lang="en-US" sz="1200">
                        <a:solidFill>
                          <a:schemeClr val="bg2">
                            <a:lumMod val="95000"/>
                            <a:lumOff val="5000"/>
                          </a:schemeClr>
                        </a:solidFill>
                        <a:latin typeface="Aptos" panose="020B0004020202020204" pitchFamily="34" charset="0"/>
                      </a:endParaRP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3345816763"/>
                  </a:ext>
                </a:extLst>
              </a:tr>
              <a:tr h="0">
                <a:tc>
                  <a:txBody>
                    <a:bodyPr/>
                    <a:lstStyle/>
                    <a:p>
                      <a:pPr marL="0" algn="l" defTabSz="932719" rtl="0" eaLnBrk="1" latinLnBrk="0" hangingPunct="1"/>
                      <a:r>
                        <a:rPr lang="en-US" sz="1200" b="1" kern="1200">
                          <a:solidFill>
                            <a:schemeClr val="bg1"/>
                          </a:solidFill>
                          <a:latin typeface="Aptos SemiBold" panose="020B0004020202020204" pitchFamily="34" charset="0"/>
                          <a:ea typeface="+mn-ea"/>
                          <a:cs typeface="+mn-cs"/>
                        </a:rPr>
                        <a:t>Copilot Studio User</a:t>
                      </a:r>
                    </a:p>
                  </a:txBody>
                  <a:tcPr>
                    <a:solidFill>
                      <a:srgbClr val="191919"/>
                    </a:solidFill>
                  </a:tcPr>
                </a:tc>
                <a:tc>
                  <a:txBody>
                    <a:bodyPr/>
                    <a:lstStyle/>
                    <a:p>
                      <a:pPr marL="0" marR="0" lvl="0" indent="0" algn="r" defTabSz="932742" rtl="0" eaLnBrk="1" fontAlgn="auto" latinLnBrk="0" hangingPunct="1">
                        <a:lnSpc>
                          <a:spcPct val="100000"/>
                        </a:lnSpc>
                        <a:spcBef>
                          <a:spcPts val="0"/>
                        </a:spcBef>
                        <a:spcAft>
                          <a:spcPts val="0"/>
                        </a:spcAft>
                        <a:buClrTx/>
                        <a:buSzTx/>
                        <a:buFontTx/>
                        <a:buNone/>
                        <a:tabLst/>
                        <a:defRPr/>
                      </a:pPr>
                      <a:endParaRPr lang="en-US" sz="1200">
                        <a:solidFill>
                          <a:schemeClr val="bg2">
                            <a:lumMod val="95000"/>
                            <a:lumOff val="5000"/>
                          </a:schemeClr>
                        </a:solidFill>
                        <a:latin typeface="Aptos" panose="020B0004020202020204" pitchFamily="34" charset="0"/>
                      </a:endParaRPr>
                    </a:p>
                  </a:txBody>
                  <a:tcPr/>
                </a:tc>
                <a:tc>
                  <a:txBody>
                    <a:bodyPr/>
                    <a:lstStyle/>
                    <a:p>
                      <a:pPr marL="0" marR="0" lvl="0" indent="0" algn="r" defTabSz="932742" rtl="0" eaLnBrk="1" fontAlgn="auto" latinLnBrk="0" hangingPunct="1">
                        <a:lnSpc>
                          <a:spcPct val="100000"/>
                        </a:lnSpc>
                        <a:spcBef>
                          <a:spcPts val="0"/>
                        </a:spcBef>
                        <a:spcAft>
                          <a:spcPts val="0"/>
                        </a:spcAft>
                        <a:buClrTx/>
                        <a:buSzTx/>
                        <a:buFontTx/>
                        <a:buNone/>
                        <a:tabLst/>
                        <a:defRPr/>
                      </a:pPr>
                      <a:endParaRPr lang="en-US" sz="1200">
                        <a:solidFill>
                          <a:schemeClr val="bg2">
                            <a:lumMod val="95000"/>
                            <a:lumOff val="5000"/>
                          </a:schemeClr>
                        </a:solidFill>
                        <a:latin typeface="Aptos" panose="020B0004020202020204" pitchFamily="34" charset="0"/>
                      </a:endParaRP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807086379"/>
                  </a:ext>
                </a:extLst>
              </a:tr>
              <a:tr h="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r>
                        <a:rPr lang="en-US" sz="1200" b="1" kern="1200">
                          <a:solidFill>
                            <a:schemeClr val="bg1"/>
                          </a:solidFill>
                          <a:latin typeface="Aptos SemiBold" panose="020B0004020202020204" pitchFamily="34" charset="0"/>
                          <a:ea typeface="+mn-ea"/>
                          <a:cs typeface="+mn-cs"/>
                        </a:rPr>
                        <a:t>Copilot Studio Messages</a:t>
                      </a:r>
                    </a:p>
                  </a:txBody>
                  <a:tcPr>
                    <a:solidFill>
                      <a:srgbClr val="191919"/>
                    </a:solidFill>
                  </a:tcPr>
                </a:tc>
                <a:tc>
                  <a:txBody>
                    <a:bodyPr/>
                    <a:lstStyle/>
                    <a:p>
                      <a:pPr algn="r"/>
                      <a:endParaRPr lang="en-US" sz="1200">
                        <a:solidFill>
                          <a:schemeClr val="bg2">
                            <a:lumMod val="95000"/>
                            <a:lumOff val="5000"/>
                          </a:schemeClr>
                        </a:solidFill>
                        <a:latin typeface="Aptos" panose="020B0004020202020204" pitchFamily="34" charset="0"/>
                      </a:endParaRPr>
                    </a:p>
                  </a:txBody>
                  <a:tcPr/>
                </a:tc>
                <a:tc>
                  <a:txBody>
                    <a:bodyPr/>
                    <a:lstStyle/>
                    <a:p>
                      <a:pPr marL="0" marR="0" lvl="0" indent="0" algn="r" defTabSz="932719" rtl="0" eaLnBrk="1" fontAlgn="auto" latinLnBrk="0" hangingPunct="1">
                        <a:lnSpc>
                          <a:spcPct val="100000"/>
                        </a:lnSpc>
                        <a:spcBef>
                          <a:spcPts val="0"/>
                        </a:spcBef>
                        <a:spcAft>
                          <a:spcPts val="0"/>
                        </a:spcAft>
                        <a:buClrTx/>
                        <a:buSzTx/>
                        <a:buFontTx/>
                        <a:buNone/>
                        <a:tabLst/>
                        <a:defRPr/>
                      </a:pPr>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3076344010"/>
                  </a:ext>
                </a:extLst>
              </a:tr>
              <a:tr h="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r>
                        <a:rPr lang="en-US" sz="1200" b="1" kern="1200">
                          <a:solidFill>
                            <a:schemeClr val="bg1"/>
                          </a:solidFill>
                          <a:latin typeface="Aptos SemiBold" panose="020B0004020202020204" pitchFamily="34" charset="0"/>
                          <a:ea typeface="+mn-ea"/>
                          <a:cs typeface="+mn-cs"/>
                        </a:rPr>
                        <a:t>Dataverse Database Storage</a:t>
                      </a:r>
                    </a:p>
                  </a:txBody>
                  <a:tcPr>
                    <a:solidFill>
                      <a:srgbClr val="191919"/>
                    </a:solidFill>
                  </a:tcPr>
                </a:tc>
                <a:tc>
                  <a:txBody>
                    <a:bodyPr/>
                    <a:lstStyle/>
                    <a:p>
                      <a:pPr algn="r"/>
                      <a:endParaRPr lang="en-US" sz="1200">
                        <a:solidFill>
                          <a:schemeClr val="bg2">
                            <a:lumMod val="95000"/>
                            <a:lumOff val="5000"/>
                          </a:schemeClr>
                        </a:solidFill>
                        <a:latin typeface="Aptos" panose="020B0004020202020204" pitchFamily="34" charset="0"/>
                      </a:endParaRPr>
                    </a:p>
                  </a:txBody>
                  <a:tcPr/>
                </a:tc>
                <a:tc>
                  <a:txBody>
                    <a:bodyPr/>
                    <a:lstStyle/>
                    <a:p>
                      <a:pPr algn="r"/>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1953679384"/>
                  </a:ext>
                </a:extLst>
              </a:tr>
              <a:tr h="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r>
                        <a:rPr lang="en-US" sz="1200" b="1" kern="1200">
                          <a:solidFill>
                            <a:schemeClr val="bg1"/>
                          </a:solidFill>
                          <a:latin typeface="Aptos SemiBold" panose="020B0004020202020204" pitchFamily="34" charset="0"/>
                          <a:ea typeface="+mn-ea"/>
                          <a:cs typeface="+mn-cs"/>
                        </a:rPr>
                        <a:t>Dataverse File Storage</a:t>
                      </a:r>
                    </a:p>
                  </a:txBody>
                  <a:tcPr>
                    <a:solidFill>
                      <a:srgbClr val="191919"/>
                    </a:solidFill>
                  </a:tcPr>
                </a:tc>
                <a:tc>
                  <a:txBody>
                    <a:bodyPr/>
                    <a:lstStyle/>
                    <a:p>
                      <a:pPr algn="r"/>
                      <a:endParaRPr lang="en-US" sz="1200">
                        <a:solidFill>
                          <a:schemeClr val="bg2">
                            <a:lumMod val="95000"/>
                            <a:lumOff val="5000"/>
                          </a:schemeClr>
                        </a:solidFill>
                        <a:latin typeface="Aptos" panose="020B0004020202020204" pitchFamily="34" charset="0"/>
                      </a:endParaRPr>
                    </a:p>
                  </a:txBody>
                  <a:tcPr/>
                </a:tc>
                <a:tc>
                  <a:txBody>
                    <a:bodyPr/>
                    <a:lstStyle/>
                    <a:p>
                      <a:pPr algn="r"/>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250451494"/>
                  </a:ext>
                </a:extLst>
              </a:tr>
              <a:tr h="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r>
                        <a:rPr lang="en-US" sz="1200" b="1" kern="1200" dirty="0">
                          <a:solidFill>
                            <a:schemeClr val="bg1"/>
                          </a:solidFill>
                          <a:latin typeface="Aptos SemiBold" panose="020B0004020202020204" pitchFamily="34" charset="0"/>
                          <a:ea typeface="+mn-ea"/>
                          <a:cs typeface="+mn-cs"/>
                        </a:rPr>
                        <a:t>Dataverse Log Storage</a:t>
                      </a:r>
                    </a:p>
                  </a:txBody>
                  <a:tcPr>
                    <a:solidFill>
                      <a:srgbClr val="191919"/>
                    </a:solidFill>
                  </a:tcPr>
                </a:tc>
                <a:tc>
                  <a:txBody>
                    <a:bodyPr/>
                    <a:lstStyle/>
                    <a:p>
                      <a:pPr algn="r"/>
                      <a:endParaRPr lang="en-US" sz="1200">
                        <a:solidFill>
                          <a:schemeClr val="bg2">
                            <a:lumMod val="95000"/>
                            <a:lumOff val="5000"/>
                          </a:schemeClr>
                        </a:solidFill>
                        <a:latin typeface="Aptos" panose="020B0004020202020204" pitchFamily="34" charset="0"/>
                      </a:endParaRPr>
                    </a:p>
                  </a:txBody>
                  <a:tcPr/>
                </a:tc>
                <a:tc>
                  <a:txBody>
                    <a:bodyPr/>
                    <a:lstStyle/>
                    <a:p>
                      <a:pPr algn="r"/>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1782726638"/>
                  </a:ext>
                </a:extLst>
              </a:tr>
              <a:tr h="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r>
                        <a:rPr lang="en-US" sz="1200" b="1" kern="1200">
                          <a:solidFill>
                            <a:schemeClr val="bg1"/>
                          </a:solidFill>
                          <a:latin typeface="Aptos SemiBold" panose="020B0004020202020204" pitchFamily="34" charset="0"/>
                          <a:ea typeface="+mn-ea"/>
                          <a:cs typeface="+mn-cs"/>
                        </a:rPr>
                        <a:t>Power Platform Requests</a:t>
                      </a:r>
                    </a:p>
                  </a:txBody>
                  <a:tcPr>
                    <a:solidFill>
                      <a:srgbClr val="191919"/>
                    </a:solidFill>
                  </a:tcPr>
                </a:tc>
                <a:tc>
                  <a:txBody>
                    <a:bodyPr/>
                    <a:lstStyle/>
                    <a:p>
                      <a:pPr algn="r"/>
                      <a:endParaRPr lang="en-US" sz="1200">
                        <a:solidFill>
                          <a:schemeClr val="bg2">
                            <a:lumMod val="95000"/>
                            <a:lumOff val="5000"/>
                          </a:schemeClr>
                        </a:solidFill>
                        <a:latin typeface="Aptos" panose="020B0004020202020204" pitchFamily="34" charset="0"/>
                      </a:endParaRPr>
                    </a:p>
                  </a:txBody>
                  <a:tcPr/>
                </a:tc>
                <a:tc>
                  <a:txBody>
                    <a:bodyPr/>
                    <a:lstStyle/>
                    <a:p>
                      <a:pPr algn="r"/>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2118287956"/>
                  </a:ext>
                </a:extLst>
              </a:tr>
              <a:tr h="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r>
                        <a:rPr lang="en-US" sz="1200" b="1" kern="1200">
                          <a:solidFill>
                            <a:schemeClr val="bg1"/>
                          </a:solidFill>
                          <a:latin typeface="Aptos SemiBold" panose="020B0004020202020204" pitchFamily="34" charset="0"/>
                          <a:ea typeface="+mn-ea"/>
                          <a:cs typeface="+mn-cs"/>
                        </a:rPr>
                        <a:t>Power Automate Process</a:t>
                      </a:r>
                    </a:p>
                  </a:txBody>
                  <a:tcPr>
                    <a:solidFill>
                      <a:srgbClr val="191919"/>
                    </a:solidFill>
                  </a:tcPr>
                </a:tc>
                <a:tc>
                  <a:txBody>
                    <a:bodyPr/>
                    <a:lstStyle/>
                    <a:p>
                      <a:pPr algn="r"/>
                      <a:endParaRPr lang="en-US" sz="1200">
                        <a:solidFill>
                          <a:schemeClr val="bg2">
                            <a:lumMod val="95000"/>
                            <a:lumOff val="5000"/>
                          </a:schemeClr>
                        </a:solidFill>
                        <a:latin typeface="Aptos" panose="020B0004020202020204" pitchFamily="34" charset="0"/>
                      </a:endParaRPr>
                    </a:p>
                  </a:txBody>
                  <a:tcPr/>
                </a:tc>
                <a:tc>
                  <a:txBody>
                    <a:bodyPr/>
                    <a:lstStyle/>
                    <a:p>
                      <a:pPr algn="r"/>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81263784"/>
                  </a:ext>
                </a:extLst>
              </a:tr>
              <a:tr h="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r>
                        <a:rPr lang="en-US" sz="1200" b="1" kern="1200">
                          <a:solidFill>
                            <a:schemeClr val="bg1"/>
                          </a:solidFill>
                          <a:latin typeface="Aptos SemiBold" panose="020B0004020202020204" pitchFamily="34" charset="0"/>
                          <a:ea typeface="+mn-ea"/>
                          <a:cs typeface="+mn-cs"/>
                        </a:rPr>
                        <a:t>Azure AI Foundry</a:t>
                      </a:r>
                    </a:p>
                  </a:txBody>
                  <a:tcPr>
                    <a:solidFill>
                      <a:srgbClr val="191919"/>
                    </a:solidFill>
                  </a:tcPr>
                </a:tc>
                <a:tc>
                  <a:txBody>
                    <a:bodyPr/>
                    <a:lstStyle/>
                    <a:p>
                      <a:pPr algn="r"/>
                      <a:r>
                        <a:rPr lang="en-US" sz="1200">
                          <a:solidFill>
                            <a:schemeClr val="bg2">
                              <a:lumMod val="95000"/>
                              <a:lumOff val="5000"/>
                            </a:schemeClr>
                          </a:solidFill>
                          <a:latin typeface="Aptos" panose="020B0004020202020204" pitchFamily="34" charset="0"/>
                        </a:rPr>
                        <a:t>P1</a:t>
                      </a:r>
                    </a:p>
                  </a:txBody>
                  <a:tcPr/>
                </a:tc>
                <a:tc>
                  <a:txBody>
                    <a:bodyPr/>
                    <a:lstStyle/>
                    <a:p>
                      <a:pPr algn="r"/>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1750639630"/>
                  </a:ext>
                </a:extLst>
              </a:tr>
              <a:tr h="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r>
                        <a:rPr lang="en-US" sz="1200" b="1" kern="1200">
                          <a:solidFill>
                            <a:schemeClr val="bg1"/>
                          </a:solidFill>
                          <a:latin typeface="Aptos SemiBold" panose="020B0004020202020204" pitchFamily="34" charset="0"/>
                          <a:ea typeface="+mn-ea"/>
                          <a:cs typeface="+mn-cs"/>
                        </a:rPr>
                        <a:t>Azure AI Search Service</a:t>
                      </a:r>
                    </a:p>
                  </a:txBody>
                  <a:tcPr>
                    <a:solidFill>
                      <a:srgbClr val="191919"/>
                    </a:solidFill>
                  </a:tcPr>
                </a:tc>
                <a:tc>
                  <a:txBody>
                    <a:bodyPr/>
                    <a:lstStyle/>
                    <a:p>
                      <a:pPr algn="r"/>
                      <a:endParaRPr lang="en-US" sz="1200">
                        <a:solidFill>
                          <a:schemeClr val="bg2">
                            <a:lumMod val="95000"/>
                            <a:lumOff val="5000"/>
                          </a:schemeClr>
                        </a:solidFill>
                        <a:latin typeface="Aptos" panose="020B0004020202020204" pitchFamily="34" charset="0"/>
                      </a:endParaRPr>
                    </a:p>
                  </a:txBody>
                  <a:tcPr/>
                </a:tc>
                <a:tc>
                  <a:txBody>
                    <a:bodyPr/>
                    <a:lstStyle/>
                    <a:p>
                      <a:pPr algn="r"/>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952372699"/>
                  </a:ext>
                </a:extLst>
              </a:tr>
              <a:tr h="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r>
                        <a:rPr lang="en-US" sz="1200" b="1" kern="1200">
                          <a:solidFill>
                            <a:schemeClr val="bg1"/>
                          </a:solidFill>
                          <a:latin typeface="Aptos SemiBold" panose="020B0004020202020204" pitchFamily="34" charset="0"/>
                          <a:ea typeface="+mn-ea"/>
                          <a:cs typeface="+mn-cs"/>
                        </a:rPr>
                        <a:t>Azure Storage</a:t>
                      </a:r>
                    </a:p>
                  </a:txBody>
                  <a:tcPr>
                    <a:solidFill>
                      <a:srgbClr val="191919"/>
                    </a:solidFill>
                  </a:tcPr>
                </a:tc>
                <a:tc>
                  <a:txBody>
                    <a:bodyPr/>
                    <a:lstStyle/>
                    <a:p>
                      <a:pPr algn="r"/>
                      <a:endParaRPr lang="en-US" sz="1200">
                        <a:solidFill>
                          <a:schemeClr val="bg2">
                            <a:lumMod val="95000"/>
                            <a:lumOff val="5000"/>
                          </a:schemeClr>
                        </a:solidFill>
                        <a:latin typeface="Aptos" panose="020B0004020202020204" pitchFamily="34" charset="0"/>
                      </a:endParaRPr>
                    </a:p>
                  </a:txBody>
                  <a:tcPr/>
                </a:tc>
                <a:tc>
                  <a:txBody>
                    <a:bodyPr/>
                    <a:lstStyle/>
                    <a:p>
                      <a:pPr algn="r"/>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2649705826"/>
                  </a:ext>
                </a:extLst>
              </a:tr>
              <a:tr h="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r>
                        <a:rPr lang="en-US" sz="1200" b="1" kern="1200">
                          <a:solidFill>
                            <a:schemeClr val="bg1"/>
                          </a:solidFill>
                          <a:latin typeface="Aptos SemiBold" panose="020B0004020202020204" pitchFamily="34" charset="0"/>
                          <a:ea typeface="+mn-ea"/>
                          <a:cs typeface="+mn-cs"/>
                        </a:rPr>
                        <a:t>Azure Application Insights</a:t>
                      </a:r>
                    </a:p>
                  </a:txBody>
                  <a:tcPr>
                    <a:solidFill>
                      <a:srgbClr val="191919"/>
                    </a:solidFill>
                  </a:tcPr>
                </a:tc>
                <a:tc>
                  <a:txBody>
                    <a:bodyPr/>
                    <a:lstStyle/>
                    <a:p>
                      <a:pPr algn="r"/>
                      <a:endParaRPr lang="en-US" sz="1200">
                        <a:solidFill>
                          <a:schemeClr val="bg2">
                            <a:lumMod val="95000"/>
                            <a:lumOff val="5000"/>
                          </a:schemeClr>
                        </a:solidFill>
                        <a:latin typeface="Aptos" panose="020B0004020202020204" pitchFamily="34" charset="0"/>
                      </a:endParaRPr>
                    </a:p>
                  </a:txBody>
                  <a:tcPr/>
                </a:tc>
                <a:tc>
                  <a:txBody>
                    <a:bodyPr/>
                    <a:lstStyle/>
                    <a:p>
                      <a:pPr algn="r"/>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67369373"/>
                  </a:ext>
                </a:extLst>
              </a:tr>
              <a:tr h="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lang="en-US" sz="1200" b="1" kern="1200" dirty="0">
                        <a:solidFill>
                          <a:schemeClr val="bg1"/>
                        </a:solidFill>
                        <a:latin typeface="Aptos SemiBold" panose="020B0004020202020204" pitchFamily="34" charset="0"/>
                        <a:ea typeface="+mn-ea"/>
                        <a:cs typeface="+mn-cs"/>
                      </a:endParaRPr>
                    </a:p>
                  </a:txBody>
                  <a:tcPr>
                    <a:solidFill>
                      <a:srgbClr val="191919"/>
                    </a:solidFill>
                  </a:tcPr>
                </a:tc>
                <a:tc>
                  <a:txBody>
                    <a:bodyPr/>
                    <a:lstStyle/>
                    <a:p>
                      <a:pPr algn="r"/>
                      <a:endParaRPr lang="en-US" sz="1200">
                        <a:solidFill>
                          <a:schemeClr val="bg2">
                            <a:lumMod val="95000"/>
                            <a:lumOff val="5000"/>
                          </a:schemeClr>
                        </a:solidFill>
                        <a:latin typeface="Aptos" panose="020B0004020202020204" pitchFamily="34" charset="0"/>
                      </a:endParaRPr>
                    </a:p>
                  </a:txBody>
                  <a:tcPr/>
                </a:tc>
                <a:tc>
                  <a:txBody>
                    <a:bodyPr/>
                    <a:lstStyle/>
                    <a:p>
                      <a:pPr algn="r"/>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375886119"/>
                  </a:ext>
                </a:extLst>
              </a:tr>
              <a:tr h="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lang="en-US" sz="1200" b="1" kern="1200">
                        <a:solidFill>
                          <a:schemeClr val="bg1"/>
                        </a:solidFill>
                        <a:latin typeface="Aptos SemiBold" panose="020B0004020202020204" pitchFamily="34" charset="0"/>
                        <a:ea typeface="+mn-ea"/>
                        <a:cs typeface="+mn-cs"/>
                      </a:endParaRPr>
                    </a:p>
                  </a:txBody>
                  <a:tcPr>
                    <a:solidFill>
                      <a:srgbClr val="191919"/>
                    </a:solidFill>
                  </a:tcPr>
                </a:tc>
                <a:tc>
                  <a:txBody>
                    <a:bodyPr/>
                    <a:lstStyle/>
                    <a:p>
                      <a:pPr algn="r"/>
                      <a:endParaRPr lang="en-US" sz="1200">
                        <a:solidFill>
                          <a:schemeClr val="bg2">
                            <a:lumMod val="95000"/>
                            <a:lumOff val="5000"/>
                          </a:schemeClr>
                        </a:solidFill>
                        <a:latin typeface="Aptos" panose="020B0004020202020204" pitchFamily="34" charset="0"/>
                      </a:endParaRPr>
                    </a:p>
                  </a:txBody>
                  <a:tcPr/>
                </a:tc>
                <a:tc>
                  <a:txBody>
                    <a:bodyPr/>
                    <a:lstStyle/>
                    <a:p>
                      <a:pPr algn="r"/>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1683143423"/>
                  </a:ext>
                </a:extLst>
              </a:tr>
              <a:tr h="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lang="en-US" sz="1200" b="1" kern="1200" dirty="0">
                        <a:solidFill>
                          <a:schemeClr val="bg1"/>
                        </a:solidFill>
                        <a:latin typeface="Aptos SemiBold" panose="020B0004020202020204" pitchFamily="34" charset="0"/>
                        <a:ea typeface="+mn-ea"/>
                        <a:cs typeface="+mn-cs"/>
                      </a:endParaRPr>
                    </a:p>
                  </a:txBody>
                  <a:tcPr>
                    <a:solidFill>
                      <a:srgbClr val="191919"/>
                    </a:solidFill>
                  </a:tcPr>
                </a:tc>
                <a:tc>
                  <a:txBody>
                    <a:bodyPr/>
                    <a:lstStyle/>
                    <a:p>
                      <a:pPr algn="r"/>
                      <a:endParaRPr lang="en-US" sz="1200">
                        <a:solidFill>
                          <a:schemeClr val="bg2">
                            <a:lumMod val="95000"/>
                            <a:lumOff val="5000"/>
                          </a:schemeClr>
                        </a:solidFill>
                        <a:latin typeface="Aptos" panose="020B0004020202020204" pitchFamily="34" charset="0"/>
                      </a:endParaRPr>
                    </a:p>
                  </a:txBody>
                  <a:tcPr/>
                </a:tc>
                <a:tc>
                  <a:txBody>
                    <a:bodyPr/>
                    <a:lstStyle/>
                    <a:p>
                      <a:pPr algn="r"/>
                      <a:endParaRPr lang="en-US" sz="1200">
                        <a:solidFill>
                          <a:schemeClr val="bg2">
                            <a:lumMod val="95000"/>
                            <a:lumOff val="5000"/>
                          </a:schemeClr>
                        </a:solidFill>
                        <a:latin typeface="Aptos" panose="020B0004020202020204" pitchFamily="34" charset="0"/>
                      </a:endParaRPr>
                    </a:p>
                  </a:txBody>
                  <a:tcPr/>
                </a:tc>
                <a:tc>
                  <a:txBody>
                    <a:bodyPr/>
                    <a:lstStyle/>
                    <a:p>
                      <a:endParaRPr lang="en-US" sz="1200" dirty="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2349036445"/>
                  </a:ext>
                </a:extLst>
              </a:tr>
            </a:tbl>
          </a:graphicData>
        </a:graphic>
      </p:graphicFrame>
      <p:graphicFrame>
        <p:nvGraphicFramePr>
          <p:cNvPr id="10" name="Table 9">
            <a:extLst>
              <a:ext uri="{FF2B5EF4-FFF2-40B4-BE49-F238E27FC236}">
                <a16:creationId xmlns:a16="http://schemas.microsoft.com/office/drawing/2014/main" id="{2EB8D649-E24F-A2F0-C15B-C0C16FB34FA7}"/>
              </a:ext>
            </a:extLst>
          </p:cNvPr>
          <p:cNvGraphicFramePr>
            <a:graphicFrameLocks noGrp="1"/>
          </p:cNvGraphicFramePr>
          <p:nvPr/>
        </p:nvGraphicFramePr>
        <p:xfrm>
          <a:off x="2646946" y="1875251"/>
          <a:ext cx="6049354" cy="3078480"/>
        </p:xfrm>
        <a:graphic>
          <a:graphicData uri="http://schemas.openxmlformats.org/drawingml/2006/table">
            <a:tbl>
              <a:tblPr bandRow="1">
                <a:tableStyleId>{00A15C55-8517-42AA-B614-E9B94910E393}</a:tableStyleId>
              </a:tblPr>
              <a:tblGrid>
                <a:gridCol w="1145408">
                  <a:extLst>
                    <a:ext uri="{9D8B030D-6E8A-4147-A177-3AD203B41FA5}">
                      <a16:colId xmlns:a16="http://schemas.microsoft.com/office/drawing/2014/main" val="1719519437"/>
                    </a:ext>
                  </a:extLst>
                </a:gridCol>
                <a:gridCol w="2117558">
                  <a:extLst>
                    <a:ext uri="{9D8B030D-6E8A-4147-A177-3AD203B41FA5}">
                      <a16:colId xmlns:a16="http://schemas.microsoft.com/office/drawing/2014/main" val="2046958781"/>
                    </a:ext>
                  </a:extLst>
                </a:gridCol>
                <a:gridCol w="2786388">
                  <a:extLst>
                    <a:ext uri="{9D8B030D-6E8A-4147-A177-3AD203B41FA5}">
                      <a16:colId xmlns:a16="http://schemas.microsoft.com/office/drawing/2014/main" val="1305030151"/>
                    </a:ext>
                  </a:extLst>
                </a:gridCol>
              </a:tblGrid>
              <a:tr h="273827">
                <a:tc gridSpan="3">
                  <a:txBody>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600" b="1" i="0" u="none" strike="noStrike" kern="1200" cap="none" spc="0" normalizeH="0" baseline="0" noProof="0">
                          <a:ln>
                            <a:noFill/>
                          </a:ln>
                          <a:solidFill>
                            <a:srgbClr val="000000"/>
                          </a:solidFill>
                          <a:effectLst/>
                          <a:uLnTx/>
                          <a:uFillTx/>
                          <a:latin typeface="Aptos" panose="020B0004020202020204" pitchFamily="34" charset="0"/>
                          <a:ea typeface="Segoe UI" pitchFamily="34" charset="0"/>
                          <a:cs typeface="Segoe UI" pitchFamily="34" charset="0"/>
                        </a:rPr>
                        <a:t>Example answer </a:t>
                      </a:r>
                      <a:r>
                        <a:rPr kumimoji="0" lang="en-US" sz="1600" b="0" i="0" u="none" strike="noStrike" kern="1200" cap="none" spc="0" normalizeH="0" baseline="0" noProof="0">
                          <a:ln>
                            <a:noFill/>
                          </a:ln>
                          <a:solidFill>
                            <a:srgbClr val="000000">
                              <a:lumMod val="65000"/>
                              <a:lumOff val="35000"/>
                            </a:srgbClr>
                          </a:solidFill>
                          <a:effectLst/>
                          <a:uLnTx/>
                          <a:uFillTx/>
                          <a:latin typeface="Aptos SemiBold" panose="020B0004020202020204" pitchFamily="34" charset="0"/>
                          <a:ea typeface="Segoe UI" pitchFamily="34" charset="0"/>
                          <a:cs typeface="Segoe UI" pitchFamily="34" charset="0"/>
                        </a:rPr>
                        <a:t>(you can delete this)</a:t>
                      </a:r>
                    </a:p>
                  </a:txBody>
                  <a:tcPr anchor="ctr">
                    <a:solidFill>
                      <a:srgbClr val="F8E180"/>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409746107"/>
                  </a:ext>
                </a:extLst>
              </a:tr>
              <a:tr h="224041">
                <a:tc>
                  <a:txBody>
                    <a:bodyPr/>
                    <a:lstStyle/>
                    <a:p>
                      <a:pPr marL="0" marR="0" lvl="0" indent="0" algn="r" defTabSz="932742" rtl="0" eaLnBrk="1" fontAlgn="auto" latinLnBrk="0" hangingPunct="1">
                        <a:lnSpc>
                          <a:spcPct val="100000"/>
                        </a:lnSpc>
                        <a:spcBef>
                          <a:spcPts val="0"/>
                        </a:spcBef>
                        <a:spcAft>
                          <a:spcPts val="0"/>
                        </a:spcAft>
                        <a:buClrTx/>
                        <a:buSzTx/>
                        <a:buFontTx/>
                        <a:buNone/>
                        <a:tabLst/>
                        <a:defRPr/>
                      </a:pPr>
                      <a:r>
                        <a:rPr lang="en-US" sz="1200" dirty="0">
                          <a:solidFill>
                            <a:schemeClr val="tx1"/>
                          </a:solidFill>
                          <a:latin typeface="Aptos" panose="020B0004020202020204" pitchFamily="34" charset="0"/>
                        </a:rPr>
                        <a:t>50</a:t>
                      </a:r>
                    </a:p>
                  </a:txBody>
                  <a:tcPr/>
                </a:tc>
                <a:tc>
                  <a:txBody>
                    <a:bodyPr/>
                    <a:lstStyle/>
                    <a:p>
                      <a:pPr marL="0" marR="0" lvl="0" indent="0" algn="r" defTabSz="932742" rtl="0" eaLnBrk="1" fontAlgn="auto" latinLnBrk="0" hangingPunct="1">
                        <a:lnSpc>
                          <a:spcPct val="100000"/>
                        </a:lnSpc>
                        <a:spcBef>
                          <a:spcPts val="0"/>
                        </a:spcBef>
                        <a:spcAft>
                          <a:spcPts val="0"/>
                        </a:spcAft>
                        <a:buClrTx/>
                        <a:buSzTx/>
                        <a:buFontTx/>
                        <a:buNone/>
                        <a:tabLst/>
                        <a:defRPr/>
                      </a:pPr>
                      <a:r>
                        <a:rPr lang="en-US" sz="1200">
                          <a:solidFill>
                            <a:schemeClr val="tx1"/>
                          </a:solidFill>
                          <a:latin typeface="Aptos" panose="020B0004020202020204" pitchFamily="34" charset="0"/>
                        </a:rPr>
                        <a:t>50 users</a:t>
                      </a:r>
                    </a:p>
                  </a:txBody>
                  <a:tcPr/>
                </a:tc>
                <a:tc>
                  <a:txBody>
                    <a:bodyPr/>
                    <a:lstStyle/>
                    <a:p>
                      <a:pPr marL="0" marR="0" lvl="0" indent="0" algn="r" defTabSz="932742" rtl="0" eaLnBrk="1" fontAlgn="auto" latinLnBrk="0" hangingPunct="1">
                        <a:lnSpc>
                          <a:spcPct val="100000"/>
                        </a:lnSpc>
                        <a:spcBef>
                          <a:spcPts val="0"/>
                        </a:spcBef>
                        <a:spcAft>
                          <a:spcPts val="0"/>
                        </a:spcAft>
                        <a:buClrTx/>
                        <a:buSzTx/>
                        <a:buFontTx/>
                        <a:buNone/>
                        <a:tabLst/>
                        <a:defRPr/>
                      </a:pPr>
                      <a:r>
                        <a:rPr lang="en-US" sz="1200">
                          <a:solidFill>
                            <a:schemeClr val="tx1"/>
                          </a:solidFill>
                          <a:latin typeface="Aptos" panose="020B0004020202020204" pitchFamily="34" charset="0"/>
                        </a:rPr>
                        <a:t>For Copilot Studio bot authors</a:t>
                      </a:r>
                    </a:p>
                  </a:txBody>
                  <a:tcPr/>
                </a:tc>
                <a:extLst>
                  <a:ext uri="{0D108BD9-81ED-4DB2-BD59-A6C34878D82A}">
                    <a16:rowId xmlns:a16="http://schemas.microsoft.com/office/drawing/2014/main" val="1827115308"/>
                  </a:ext>
                </a:extLst>
              </a:tr>
              <a:tr h="224041">
                <a:tc>
                  <a:txBody>
                    <a:bodyPr/>
                    <a:lstStyle/>
                    <a:p>
                      <a:pPr algn="r"/>
                      <a:r>
                        <a:rPr lang="en-US" sz="1200">
                          <a:solidFill>
                            <a:schemeClr val="tx1"/>
                          </a:solidFill>
                          <a:latin typeface="Aptos" panose="020B0004020202020204" pitchFamily="34" charset="0"/>
                        </a:rPr>
                        <a:t>100</a:t>
                      </a:r>
                    </a:p>
                  </a:txBody>
                  <a:tcPr/>
                </a:tc>
                <a:tc>
                  <a:txBody>
                    <a:bodyPr/>
                    <a:lstStyle/>
                    <a:p>
                      <a:pPr marL="0" marR="0" lvl="0" indent="0" algn="r" defTabSz="932719" rtl="0" eaLnBrk="1" fontAlgn="auto" latinLnBrk="0" hangingPunct="1">
                        <a:lnSpc>
                          <a:spcPct val="100000"/>
                        </a:lnSpc>
                        <a:spcBef>
                          <a:spcPts val="0"/>
                        </a:spcBef>
                        <a:spcAft>
                          <a:spcPts val="0"/>
                        </a:spcAft>
                        <a:buClrTx/>
                        <a:buSzTx/>
                        <a:buFontTx/>
                        <a:buNone/>
                        <a:tabLst/>
                        <a:defRPr/>
                      </a:pPr>
                      <a:r>
                        <a:rPr lang="en-US" sz="1200" dirty="0">
                          <a:solidFill>
                            <a:schemeClr val="tx1"/>
                          </a:solidFill>
                          <a:latin typeface="Aptos" panose="020B0004020202020204" pitchFamily="34" charset="0"/>
                        </a:rPr>
                        <a:t>2,500,000 messages / month</a:t>
                      </a:r>
                    </a:p>
                  </a:txBody>
                  <a:tcPr/>
                </a:tc>
                <a:tc>
                  <a:txBody>
                    <a:bodyPr/>
                    <a:lstStyle/>
                    <a:p>
                      <a:pPr algn="r"/>
                      <a:r>
                        <a:rPr lang="en-US" sz="1200">
                          <a:solidFill>
                            <a:schemeClr val="tx1"/>
                          </a:solidFill>
                          <a:latin typeface="Aptos" panose="020B0004020202020204" pitchFamily="34" charset="0"/>
                        </a:rPr>
                        <a:t>To allocate per environment</a:t>
                      </a:r>
                    </a:p>
                  </a:txBody>
                  <a:tcPr/>
                </a:tc>
                <a:extLst>
                  <a:ext uri="{0D108BD9-81ED-4DB2-BD59-A6C34878D82A}">
                    <a16:rowId xmlns:a16="http://schemas.microsoft.com/office/drawing/2014/main" val="1173037268"/>
                  </a:ext>
                </a:extLst>
              </a:tr>
              <a:tr h="224041">
                <a:tc>
                  <a:txBody>
                    <a:bodyPr/>
                    <a:lstStyle/>
                    <a:p>
                      <a:pPr algn="r"/>
                      <a:r>
                        <a:rPr lang="en-US" sz="1200">
                          <a:solidFill>
                            <a:schemeClr val="tx1"/>
                          </a:solidFill>
                          <a:latin typeface="Aptos" panose="020B0004020202020204" pitchFamily="34" charset="0"/>
                        </a:rPr>
                        <a:t>50</a:t>
                      </a:r>
                    </a:p>
                  </a:txBody>
                  <a:tcPr/>
                </a:tc>
                <a:tc>
                  <a:txBody>
                    <a:bodyPr/>
                    <a:lstStyle/>
                    <a:p>
                      <a:pPr algn="r"/>
                      <a:r>
                        <a:rPr lang="en-US" sz="1200">
                          <a:solidFill>
                            <a:schemeClr val="tx1"/>
                          </a:solidFill>
                          <a:latin typeface="Aptos" panose="020B0004020202020204" pitchFamily="34" charset="0"/>
                        </a:rPr>
                        <a:t>50 GB</a:t>
                      </a:r>
                    </a:p>
                  </a:txBody>
                  <a:tcPr/>
                </a:tc>
                <a:tc>
                  <a:txBody>
                    <a:bodyPr/>
                    <a:lstStyle/>
                    <a:p>
                      <a:pPr algn="r"/>
                      <a:r>
                        <a:rPr lang="en-US" sz="1200">
                          <a:solidFill>
                            <a:schemeClr val="tx1"/>
                          </a:solidFill>
                          <a:latin typeface="Aptos" panose="020B0004020202020204" pitchFamily="34" charset="0"/>
                        </a:rPr>
                        <a:t>+ 10 GB Database base capacity</a:t>
                      </a:r>
                    </a:p>
                  </a:txBody>
                  <a:tcPr/>
                </a:tc>
                <a:extLst>
                  <a:ext uri="{0D108BD9-81ED-4DB2-BD59-A6C34878D82A}">
                    <a16:rowId xmlns:a16="http://schemas.microsoft.com/office/drawing/2014/main" val="3922590603"/>
                  </a:ext>
                </a:extLst>
              </a:tr>
              <a:tr h="224041">
                <a:tc>
                  <a:txBody>
                    <a:bodyPr/>
                    <a:lstStyle/>
                    <a:p>
                      <a:pPr algn="r"/>
                      <a:r>
                        <a:rPr lang="en-US" sz="1200">
                          <a:solidFill>
                            <a:schemeClr val="tx1"/>
                          </a:solidFill>
                          <a:latin typeface="Aptos" panose="020B0004020202020204" pitchFamily="34" charset="0"/>
                        </a:rPr>
                        <a:t>5</a:t>
                      </a:r>
                    </a:p>
                  </a:txBody>
                  <a:tcPr/>
                </a:tc>
                <a:tc>
                  <a:txBody>
                    <a:bodyPr/>
                    <a:lstStyle/>
                    <a:p>
                      <a:pPr algn="r"/>
                      <a:r>
                        <a:rPr lang="en-US" sz="1200">
                          <a:solidFill>
                            <a:schemeClr val="tx1"/>
                          </a:solidFill>
                          <a:latin typeface="Aptos" panose="020B0004020202020204" pitchFamily="34" charset="0"/>
                        </a:rPr>
                        <a:t>5 GB</a:t>
                      </a:r>
                    </a:p>
                  </a:txBody>
                  <a:tcPr/>
                </a:tc>
                <a:tc>
                  <a:txBody>
                    <a:bodyPr/>
                    <a:lstStyle/>
                    <a:p>
                      <a:pPr algn="r"/>
                      <a:r>
                        <a:rPr lang="en-US" sz="1200">
                          <a:solidFill>
                            <a:schemeClr val="tx1"/>
                          </a:solidFill>
                          <a:latin typeface="Aptos" panose="020B0004020202020204" pitchFamily="34" charset="0"/>
                        </a:rPr>
                        <a:t>+ 20 GB Database base capacity</a:t>
                      </a:r>
                    </a:p>
                  </a:txBody>
                  <a:tcPr/>
                </a:tc>
                <a:extLst>
                  <a:ext uri="{0D108BD9-81ED-4DB2-BD59-A6C34878D82A}">
                    <a16:rowId xmlns:a16="http://schemas.microsoft.com/office/drawing/2014/main" val="3365612968"/>
                  </a:ext>
                </a:extLst>
              </a:tr>
              <a:tr h="224041">
                <a:tc>
                  <a:txBody>
                    <a:bodyPr/>
                    <a:lstStyle/>
                    <a:p>
                      <a:pPr algn="r"/>
                      <a:r>
                        <a:rPr lang="en-US" sz="1200">
                          <a:solidFill>
                            <a:schemeClr val="tx1"/>
                          </a:solidFill>
                          <a:latin typeface="Aptos" panose="020B0004020202020204" pitchFamily="34" charset="0"/>
                        </a:rPr>
                        <a:t>5</a:t>
                      </a:r>
                    </a:p>
                  </a:txBody>
                  <a:tcPr/>
                </a:tc>
                <a:tc>
                  <a:txBody>
                    <a:bodyPr/>
                    <a:lstStyle/>
                    <a:p>
                      <a:pPr algn="r"/>
                      <a:r>
                        <a:rPr lang="en-US" sz="1200">
                          <a:solidFill>
                            <a:schemeClr val="tx1"/>
                          </a:solidFill>
                          <a:latin typeface="Aptos" panose="020B0004020202020204" pitchFamily="34" charset="0"/>
                        </a:rPr>
                        <a:t>5 GB</a:t>
                      </a:r>
                    </a:p>
                  </a:txBody>
                  <a:tcPr/>
                </a:tc>
                <a:tc>
                  <a:txBody>
                    <a:bodyPr/>
                    <a:lstStyle/>
                    <a:p>
                      <a:pPr marL="0" marR="0" lvl="0" indent="0" algn="r" defTabSz="932719" rtl="0" eaLnBrk="1" fontAlgn="auto" latinLnBrk="0" hangingPunct="1">
                        <a:lnSpc>
                          <a:spcPct val="100000"/>
                        </a:lnSpc>
                        <a:spcBef>
                          <a:spcPts val="0"/>
                        </a:spcBef>
                        <a:spcAft>
                          <a:spcPts val="0"/>
                        </a:spcAft>
                        <a:buClrTx/>
                        <a:buSzTx/>
                        <a:buFontTx/>
                        <a:buNone/>
                        <a:tabLst/>
                        <a:defRPr/>
                      </a:pPr>
                      <a:r>
                        <a:rPr lang="en-US" sz="1200">
                          <a:solidFill>
                            <a:schemeClr val="tx1"/>
                          </a:solidFill>
                          <a:latin typeface="Aptos" panose="020B0004020202020204" pitchFamily="34" charset="0"/>
                        </a:rPr>
                        <a:t>+ 2 GB Database base capacity</a:t>
                      </a:r>
                    </a:p>
                  </a:txBody>
                  <a:tcPr/>
                </a:tc>
                <a:extLst>
                  <a:ext uri="{0D108BD9-81ED-4DB2-BD59-A6C34878D82A}">
                    <a16:rowId xmlns:a16="http://schemas.microsoft.com/office/drawing/2014/main" val="183599709"/>
                  </a:ext>
                </a:extLst>
              </a:tr>
              <a:tr h="224041">
                <a:tc>
                  <a:txBody>
                    <a:bodyPr/>
                    <a:lstStyle/>
                    <a:p>
                      <a:pPr algn="r"/>
                      <a:r>
                        <a:rPr lang="en-US" sz="1200">
                          <a:solidFill>
                            <a:schemeClr val="tx1"/>
                          </a:solidFill>
                          <a:latin typeface="Aptos" panose="020B0004020202020204" pitchFamily="34" charset="0"/>
                        </a:rPr>
                        <a:t>1</a:t>
                      </a:r>
                    </a:p>
                  </a:txBody>
                  <a:tcPr/>
                </a:tc>
                <a:tc>
                  <a:txBody>
                    <a:bodyPr/>
                    <a:lstStyle/>
                    <a:p>
                      <a:pPr algn="r"/>
                      <a:r>
                        <a:rPr lang="en-US" sz="1200">
                          <a:solidFill>
                            <a:schemeClr val="tx1"/>
                          </a:solidFill>
                          <a:latin typeface="Aptos" panose="020B0004020202020204" pitchFamily="34" charset="0"/>
                        </a:rPr>
                        <a:t>50,000 requests / 24h</a:t>
                      </a:r>
                    </a:p>
                  </a:txBody>
                  <a:tcPr/>
                </a:tc>
                <a:tc>
                  <a:txBody>
                    <a:bodyPr/>
                    <a:lstStyle/>
                    <a:p>
                      <a:pPr algn="r"/>
                      <a:r>
                        <a:rPr lang="en-US" sz="1200" dirty="0">
                          <a:solidFill>
                            <a:schemeClr val="tx1"/>
                          </a:solidFill>
                          <a:latin typeface="Aptos" panose="020B0004020202020204" pitchFamily="34" charset="0"/>
                        </a:rPr>
                        <a:t>+  250,000 requests / 24h base capacity</a:t>
                      </a:r>
                    </a:p>
                  </a:txBody>
                  <a:tcPr/>
                </a:tc>
                <a:extLst>
                  <a:ext uri="{0D108BD9-81ED-4DB2-BD59-A6C34878D82A}">
                    <a16:rowId xmlns:a16="http://schemas.microsoft.com/office/drawing/2014/main" val="1877800107"/>
                  </a:ext>
                </a:extLst>
              </a:tr>
              <a:tr h="224041">
                <a:tc>
                  <a:txBody>
                    <a:bodyPr/>
                    <a:lstStyle/>
                    <a:p>
                      <a:pPr algn="r"/>
                      <a:r>
                        <a:rPr lang="en-US" sz="1200">
                          <a:solidFill>
                            <a:schemeClr val="tx1"/>
                          </a:solidFill>
                          <a:latin typeface="Aptos" panose="020B0004020202020204" pitchFamily="34" charset="0"/>
                        </a:rPr>
                        <a:t>4</a:t>
                      </a:r>
                    </a:p>
                  </a:txBody>
                  <a:tcPr/>
                </a:tc>
                <a:tc>
                  <a:txBody>
                    <a:bodyPr/>
                    <a:lstStyle/>
                    <a:p>
                      <a:pPr algn="r"/>
                      <a:r>
                        <a:rPr lang="en-US" sz="1200">
                          <a:solidFill>
                            <a:schemeClr val="tx1"/>
                          </a:solidFill>
                          <a:latin typeface="Aptos" panose="020B0004020202020204" pitchFamily="34" charset="0"/>
                        </a:rPr>
                        <a:t>4 processes / month</a:t>
                      </a:r>
                    </a:p>
                  </a:txBody>
                  <a:tcPr/>
                </a:tc>
                <a:tc>
                  <a:txBody>
                    <a:bodyPr/>
                    <a:lstStyle/>
                    <a:p>
                      <a:pPr algn="r"/>
                      <a:r>
                        <a:rPr lang="en-US" sz="1200">
                          <a:solidFill>
                            <a:schemeClr val="tx1"/>
                          </a:solidFill>
                          <a:latin typeface="Aptos" panose="020B0004020202020204" pitchFamily="34" charset="0"/>
                        </a:rPr>
                        <a:t>To run flows with service principals</a:t>
                      </a:r>
                    </a:p>
                  </a:txBody>
                  <a:tcPr/>
                </a:tc>
                <a:extLst>
                  <a:ext uri="{0D108BD9-81ED-4DB2-BD59-A6C34878D82A}">
                    <a16:rowId xmlns:a16="http://schemas.microsoft.com/office/drawing/2014/main" val="1062157226"/>
                  </a:ext>
                </a:extLst>
              </a:tr>
              <a:tr h="224041">
                <a:tc>
                  <a:txBody>
                    <a:bodyPr/>
                    <a:lstStyle/>
                    <a:p>
                      <a:pPr marL="0" marR="0" lvl="0" indent="0" algn="r" defTabSz="932719" rtl="0" eaLnBrk="1" fontAlgn="auto" latinLnBrk="0" hangingPunct="1">
                        <a:lnSpc>
                          <a:spcPct val="100000"/>
                        </a:lnSpc>
                        <a:spcBef>
                          <a:spcPts val="0"/>
                        </a:spcBef>
                        <a:spcAft>
                          <a:spcPts val="0"/>
                        </a:spcAft>
                        <a:buClrTx/>
                        <a:buSzTx/>
                        <a:buFontTx/>
                        <a:buNone/>
                        <a:tabLst/>
                        <a:defRPr/>
                      </a:pPr>
                      <a:r>
                        <a:rPr lang="en-US" sz="1200" u="none">
                          <a:solidFill>
                            <a:schemeClr val="tx1"/>
                          </a:solidFill>
                          <a:latin typeface="Aptos" panose="020B0004020202020204" pitchFamily="34" charset="0"/>
                        </a:rPr>
                        <a:t>1</a:t>
                      </a:r>
                    </a:p>
                  </a:txBody>
                  <a:tcPr/>
                </a:tc>
                <a:tc>
                  <a:txBody>
                    <a:bodyPr/>
                    <a:lstStyle/>
                    <a:p>
                      <a:pPr marL="0" marR="0" lvl="0" indent="0" algn="r" defTabSz="932719" rtl="0" eaLnBrk="1" fontAlgn="auto" latinLnBrk="0" hangingPunct="1">
                        <a:lnSpc>
                          <a:spcPct val="100000"/>
                        </a:lnSpc>
                        <a:spcBef>
                          <a:spcPts val="0"/>
                        </a:spcBef>
                        <a:spcAft>
                          <a:spcPts val="0"/>
                        </a:spcAft>
                        <a:buClrTx/>
                        <a:buSzTx/>
                        <a:buFontTx/>
                        <a:buNone/>
                        <a:tabLst/>
                        <a:defRPr/>
                      </a:pPr>
                      <a:r>
                        <a:rPr lang="en-US" sz="1200" u="none">
                          <a:solidFill>
                            <a:schemeClr val="tx1"/>
                          </a:solidFill>
                          <a:latin typeface="Aptos" panose="020B0004020202020204" pitchFamily="34" charset="0"/>
                        </a:rPr>
                        <a:t>Standard</a:t>
                      </a:r>
                    </a:p>
                  </a:txBody>
                  <a:tcPr/>
                </a:tc>
                <a:tc>
                  <a:txBody>
                    <a:bodyPr/>
                    <a:lstStyle/>
                    <a:p>
                      <a:pPr marL="0" marR="0" lvl="0" indent="0" algn="r"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tx1"/>
                          </a:solidFill>
                          <a:effectLst/>
                          <a:uLnTx/>
                          <a:uFillTx/>
                          <a:latin typeface="Aptos" panose="020B0004020202020204" pitchFamily="34" charset="0"/>
                          <a:ea typeface="+mn-ea"/>
                          <a:cs typeface="+mn-cs"/>
                        </a:rPr>
                        <a:t>1 gpt-4o model</a:t>
                      </a:r>
                    </a:p>
                  </a:txBody>
                  <a:tcPr/>
                </a:tc>
                <a:extLst>
                  <a:ext uri="{0D108BD9-81ED-4DB2-BD59-A6C34878D82A}">
                    <a16:rowId xmlns:a16="http://schemas.microsoft.com/office/drawing/2014/main" val="3798217912"/>
                  </a:ext>
                </a:extLst>
              </a:tr>
              <a:tr h="224041">
                <a:tc>
                  <a:txBody>
                    <a:bodyPr/>
                    <a:lstStyle/>
                    <a:p>
                      <a:pPr marL="0" marR="0" lvl="0" indent="0" algn="r" defTabSz="932719" rtl="0" eaLnBrk="1" fontAlgn="auto" latinLnBrk="0" hangingPunct="1">
                        <a:lnSpc>
                          <a:spcPct val="100000"/>
                        </a:lnSpc>
                        <a:spcBef>
                          <a:spcPts val="0"/>
                        </a:spcBef>
                        <a:spcAft>
                          <a:spcPts val="0"/>
                        </a:spcAft>
                        <a:buClrTx/>
                        <a:buSzTx/>
                        <a:buFontTx/>
                        <a:buNone/>
                        <a:tabLst/>
                        <a:defRPr/>
                      </a:pPr>
                      <a:r>
                        <a:rPr lang="en-US" sz="1200">
                          <a:solidFill>
                            <a:schemeClr val="tx1"/>
                          </a:solidFill>
                          <a:latin typeface="Aptos" panose="020B0004020202020204" pitchFamily="34" charset="0"/>
                        </a:rPr>
                        <a:t>1</a:t>
                      </a:r>
                    </a:p>
                  </a:txBody>
                  <a:tcPr/>
                </a:tc>
                <a:tc>
                  <a:txBody>
                    <a:bodyPr/>
                    <a:lstStyle/>
                    <a:p>
                      <a:pPr marL="0" marR="0" lvl="0" indent="0" algn="r" defTabSz="932719" rtl="0" eaLnBrk="1" fontAlgn="auto" latinLnBrk="0" hangingPunct="1">
                        <a:lnSpc>
                          <a:spcPct val="100000"/>
                        </a:lnSpc>
                        <a:spcBef>
                          <a:spcPts val="0"/>
                        </a:spcBef>
                        <a:spcAft>
                          <a:spcPts val="0"/>
                        </a:spcAft>
                        <a:buClrTx/>
                        <a:buSzTx/>
                        <a:buFontTx/>
                        <a:buNone/>
                        <a:tabLst/>
                        <a:defRPr/>
                      </a:pPr>
                      <a:r>
                        <a:rPr lang="en-US" sz="1200">
                          <a:solidFill>
                            <a:schemeClr val="tx1"/>
                          </a:solidFill>
                          <a:latin typeface="Aptos" panose="020B0004020202020204" pitchFamily="34" charset="0"/>
                        </a:rPr>
                        <a:t>Basic Tier</a:t>
                      </a:r>
                    </a:p>
                  </a:txBody>
                  <a:tcPr/>
                </a:tc>
                <a:tc>
                  <a:txBody>
                    <a:bodyPr/>
                    <a:lstStyle/>
                    <a:p>
                      <a:pPr marL="0" marR="0" lvl="0" indent="0" algn="r"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tx1"/>
                          </a:solidFill>
                          <a:effectLst/>
                          <a:uLnTx/>
                          <a:uFillTx/>
                          <a:latin typeface="Aptos" panose="020B0004020202020204" pitchFamily="34" charset="0"/>
                          <a:ea typeface="+mn-ea"/>
                          <a:cs typeface="+mn-cs"/>
                        </a:rPr>
                        <a:t>1 Replica, 1 Partition, 1 Search unit</a:t>
                      </a:r>
                    </a:p>
                  </a:txBody>
                  <a:tcPr/>
                </a:tc>
                <a:extLst>
                  <a:ext uri="{0D108BD9-81ED-4DB2-BD59-A6C34878D82A}">
                    <a16:rowId xmlns:a16="http://schemas.microsoft.com/office/drawing/2014/main" val="295787873"/>
                  </a:ext>
                </a:extLst>
              </a:tr>
              <a:tr h="224041">
                <a:tc>
                  <a:txBody>
                    <a:bodyPr/>
                    <a:lstStyle/>
                    <a:p>
                      <a:pPr marL="0" marR="0" lvl="0" indent="0" algn="r" defTabSz="932719" rtl="0" eaLnBrk="1" fontAlgn="auto" latinLnBrk="0" hangingPunct="1">
                        <a:lnSpc>
                          <a:spcPct val="100000"/>
                        </a:lnSpc>
                        <a:spcBef>
                          <a:spcPts val="0"/>
                        </a:spcBef>
                        <a:spcAft>
                          <a:spcPts val="0"/>
                        </a:spcAft>
                        <a:buClrTx/>
                        <a:buSzTx/>
                        <a:buFontTx/>
                        <a:buNone/>
                        <a:tabLst/>
                        <a:defRPr/>
                      </a:pPr>
                      <a:r>
                        <a:rPr lang="en-US" sz="1200" dirty="0">
                          <a:solidFill>
                            <a:schemeClr val="tx1"/>
                          </a:solidFill>
                          <a:latin typeface="Aptos" panose="020B0004020202020204" pitchFamily="34" charset="0"/>
                        </a:rPr>
                        <a:t>1</a:t>
                      </a:r>
                    </a:p>
                  </a:txBody>
                  <a:tcPr/>
                </a:tc>
                <a:tc>
                  <a:txBody>
                    <a:bodyPr/>
                    <a:lstStyle/>
                    <a:p>
                      <a:pPr marL="0" marR="0" lvl="0" indent="0" algn="r" defTabSz="932719" rtl="0" eaLnBrk="1" fontAlgn="auto" latinLnBrk="0" hangingPunct="1">
                        <a:lnSpc>
                          <a:spcPct val="100000"/>
                        </a:lnSpc>
                        <a:spcBef>
                          <a:spcPts val="0"/>
                        </a:spcBef>
                        <a:spcAft>
                          <a:spcPts val="0"/>
                        </a:spcAft>
                        <a:buClrTx/>
                        <a:buSzTx/>
                        <a:buFontTx/>
                        <a:buNone/>
                        <a:tabLst/>
                        <a:defRPr/>
                      </a:pPr>
                      <a:r>
                        <a:rPr lang="en-US" sz="1200" dirty="0">
                          <a:solidFill>
                            <a:schemeClr val="tx1"/>
                          </a:solidFill>
                          <a:latin typeface="Aptos" panose="020B0004020202020204" pitchFamily="34" charset="0"/>
                        </a:rPr>
                        <a:t>StorageV2</a:t>
                      </a:r>
                    </a:p>
                  </a:txBody>
                  <a:tcPr/>
                </a:tc>
                <a:tc>
                  <a:txBody>
                    <a:bodyPr/>
                    <a:lstStyle/>
                    <a:p>
                      <a:pPr marL="0" marR="0" lvl="0" indent="0" algn="r"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tx1"/>
                          </a:solidFill>
                          <a:effectLst/>
                          <a:uLnTx/>
                          <a:uFillTx/>
                          <a:latin typeface="Aptos" panose="020B0004020202020204" pitchFamily="34" charset="0"/>
                          <a:ea typeface="+mn-ea"/>
                          <a:cs typeface="+mn-cs"/>
                        </a:rPr>
                        <a:t>RA-GRS</a:t>
                      </a:r>
                    </a:p>
                  </a:txBody>
                  <a:tcPr/>
                </a:tc>
                <a:extLst>
                  <a:ext uri="{0D108BD9-81ED-4DB2-BD59-A6C34878D82A}">
                    <a16:rowId xmlns:a16="http://schemas.microsoft.com/office/drawing/2014/main" val="1068055203"/>
                  </a:ext>
                </a:extLst>
              </a:tr>
            </a:tbl>
          </a:graphicData>
        </a:graphic>
      </p:graphicFrame>
    </p:spTree>
    <p:extLst>
      <p:ext uri="{BB962C8B-B14F-4D97-AF65-F5344CB8AC3E}">
        <p14:creationId xmlns:p14="http://schemas.microsoft.com/office/powerpoint/2010/main" val="259613770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FE328029-A578-EF01-71E4-BDBB2471CC2B}"/>
              </a:ext>
            </a:extLst>
          </p:cNvPr>
          <p:cNvSpPr txBox="1">
            <a:spLocks/>
          </p:cNvSpPr>
          <p:nvPr/>
        </p:nvSpPr>
        <p:spPr>
          <a:xfrm>
            <a:off x="758028" y="445007"/>
            <a:ext cx="8471350" cy="43088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800" b="1" i="0" u="none" strike="noStrike" kern="1200" cap="none" spc="-50" normalizeH="0" baseline="0" noProof="0" dirty="0">
                <a:ln w="3175">
                  <a:noFill/>
                </a:ln>
                <a:solidFill>
                  <a:srgbClr val="000000"/>
                </a:solidFill>
                <a:effectLst/>
                <a:uLnTx/>
                <a:uFillTx/>
                <a:latin typeface="Segoe UI Semibold"/>
                <a:ea typeface="Segoe UI" pitchFamily="34" charset="0"/>
                <a:cs typeface="Segoe UI"/>
              </a:rPr>
              <a:t>Basic credit consumption scenarios</a:t>
            </a:r>
            <a:endParaRPr kumimoji="0" lang="en-US" sz="2800" b="0" i="0" u="none" strike="noStrike" kern="1200" cap="none" spc="-50" normalizeH="0" baseline="0" noProof="0" dirty="0">
              <a:ln w="3175">
                <a:noFill/>
              </a:ln>
              <a:solidFill>
                <a:srgbClr val="0078D4"/>
              </a:solidFill>
              <a:effectLst/>
              <a:uLnTx/>
              <a:uFillTx/>
              <a:latin typeface="Segoe UI Semibold"/>
              <a:ea typeface="+mn-ea"/>
              <a:cs typeface="Segoe UI" pitchFamily="34" charset="0"/>
            </a:endParaRPr>
          </a:p>
        </p:txBody>
      </p:sp>
      <p:sp>
        <p:nvSpPr>
          <p:cNvPr id="3" name="Rectangle: Rounded Corners 2">
            <a:extLst>
              <a:ext uri="{FF2B5EF4-FFF2-40B4-BE49-F238E27FC236}">
                <a16:creationId xmlns:a16="http://schemas.microsoft.com/office/drawing/2014/main" id="{74580CC5-C767-0254-BF15-AD2AA96D3F3D}"/>
              </a:ext>
            </a:extLst>
          </p:cNvPr>
          <p:cNvSpPr/>
          <p:nvPr/>
        </p:nvSpPr>
        <p:spPr bwMode="auto">
          <a:xfrm>
            <a:off x="758028" y="1819232"/>
            <a:ext cx="3237505" cy="4705346"/>
          </a:xfrm>
          <a:prstGeom prst="roundRect">
            <a:avLst>
              <a:gd name="adj" fmla="val 2756"/>
            </a:avLst>
          </a:prstGeom>
          <a:solidFill>
            <a:schemeClr val="bg1">
              <a:lumMod val="95000"/>
              <a:alpha val="75000"/>
            </a:schemeClr>
          </a:solidFill>
          <a:ln w="6350">
            <a:solidFill>
              <a:srgbClr val="D9D9D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7" name="Rectangle: Rounded Corners 6">
            <a:extLst>
              <a:ext uri="{FF2B5EF4-FFF2-40B4-BE49-F238E27FC236}">
                <a16:creationId xmlns:a16="http://schemas.microsoft.com/office/drawing/2014/main" id="{C72779AC-66B4-4D0B-3DEF-ACD655BFD952}"/>
              </a:ext>
              <a:ext uri="{C183D7F6-B498-43B3-948B-1728B52AA6E4}">
                <adec:decorative xmlns:adec="http://schemas.microsoft.com/office/drawing/2017/decorative" val="1"/>
              </a:ext>
            </a:extLst>
          </p:cNvPr>
          <p:cNvSpPr/>
          <p:nvPr/>
        </p:nvSpPr>
        <p:spPr bwMode="auto">
          <a:xfrm>
            <a:off x="792411" y="1819232"/>
            <a:ext cx="3178751" cy="4748742"/>
          </a:xfrm>
          <a:prstGeom prst="roundRect">
            <a:avLst>
              <a:gd name="adj" fmla="val 1769"/>
            </a:avLst>
          </a:prstGeom>
          <a:noFill/>
          <a:ln w="12700">
            <a:noFill/>
          </a:ln>
          <a:effectLst>
            <a:outerShdw blurRad="63500" sx="102000" sy="102000" algn="ctr" rotWithShape="0">
              <a:prstClr val="black">
                <a:alpha val="6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8" name="TextBox 7">
            <a:extLst>
              <a:ext uri="{FF2B5EF4-FFF2-40B4-BE49-F238E27FC236}">
                <a16:creationId xmlns:a16="http://schemas.microsoft.com/office/drawing/2014/main" id="{287E0771-D094-4167-7884-023F99B58C22}"/>
              </a:ext>
            </a:extLst>
          </p:cNvPr>
          <p:cNvSpPr txBox="1"/>
          <p:nvPr/>
        </p:nvSpPr>
        <p:spPr>
          <a:xfrm>
            <a:off x="899627" y="1893013"/>
            <a:ext cx="2571605" cy="307777"/>
          </a:xfrm>
          <a:prstGeom prst="rect">
            <a:avLst/>
          </a:prstGeom>
          <a:noFill/>
        </p:spPr>
        <p:txBody>
          <a:bodyPr wrap="square" lIns="0" tIns="0" rIns="0" bIns="0">
            <a:spAutoFit/>
          </a:bodyPr>
          <a:lstStyle>
            <a:defPPr>
              <a:defRPr lang="en-US"/>
            </a:defPPr>
            <a:lvl1pPr lvl="0" defTabSz="932472" fontAlgn="base">
              <a:spcBef>
                <a:spcPct val="0"/>
              </a:spcBef>
              <a:spcAft>
                <a:spcPct val="0"/>
              </a:spcAft>
              <a:defRPr sz="1600" b="1">
                <a:ea typeface="Segoe UI" pitchFamily="34" charset="0"/>
                <a:cs typeface="Segoe UI" pitchFamily="34" charset="0"/>
              </a:defRPr>
            </a:lvl1p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a:ln>
                  <a:noFill/>
                </a:ln>
                <a:solidFill>
                  <a:srgbClr val="0078D4"/>
                </a:solidFill>
                <a:effectLst/>
                <a:uLnTx/>
                <a:uFillTx/>
                <a:latin typeface="Segoe Sans Display Semibold" pitchFamily="2" charset="0"/>
                <a:cs typeface="Segoe Sans Display Semibold" pitchFamily="2" charset="0"/>
              </a:rPr>
              <a:t>Scenario 1</a:t>
            </a:r>
          </a:p>
        </p:txBody>
      </p:sp>
      <p:sp>
        <p:nvSpPr>
          <p:cNvPr id="9" name="Text Placeholder 2">
            <a:extLst>
              <a:ext uri="{FF2B5EF4-FFF2-40B4-BE49-F238E27FC236}">
                <a16:creationId xmlns:a16="http://schemas.microsoft.com/office/drawing/2014/main" id="{BBDB2867-CCB6-87AC-0326-EC31AEB01884}"/>
              </a:ext>
            </a:extLst>
          </p:cNvPr>
          <p:cNvSpPr txBox="1">
            <a:spLocks/>
          </p:cNvSpPr>
          <p:nvPr/>
        </p:nvSpPr>
        <p:spPr>
          <a:xfrm>
            <a:off x="899627" y="2265472"/>
            <a:ext cx="3066072" cy="1023357"/>
          </a:xfrm>
          <a:prstGeom prst="rect">
            <a:avLst/>
          </a:prstGeom>
        </p:spPr>
        <p:txBody>
          <a:bodyPr vert="horz" wrap="square" lIns="0" tIns="0" rIns="0" bIns="0" rtlCol="0" anchor="t" anchorCtr="0">
            <a:spAutoFit/>
          </a:bodyPr>
          <a:lstStyle>
            <a:lvl1pPr marL="228600" marR="0" indent="-22860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85263">
                      <a:srgbClr val="D83B01"/>
                    </a:gs>
                    <a:gs pos="58000">
                      <a:srgbClr val="D83B01"/>
                    </a:gs>
                  </a:gsLst>
                  <a:lin ang="18600000" scaled="0"/>
                </a:gra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1 question triggering a regular topic</a:t>
            </a:r>
          </a:p>
          <a:p>
            <a:pPr marL="0" marR="0" lvl="0" indent="0" algn="l" defTabSz="932472" rtl="0" eaLnBrk="1" fontAlgn="base" latinLnBrk="0" hangingPunct="1">
              <a:lnSpc>
                <a:spcPct val="100000"/>
              </a:lnSpc>
              <a:spcBef>
                <a:spcPct val="0"/>
              </a:spcBef>
              <a:spcAft>
                <a:spcPct val="0"/>
              </a:spcAft>
              <a:buClrTx/>
              <a:buSzPct val="90000"/>
              <a:buFont typeface="Wingdings" panose="05000000000000000000" pitchFamily="2" charset="2"/>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a:p>
            <a:pPr marL="0" marR="0" lvl="0" indent="0" algn="l" defTabSz="932472" rtl="0" eaLnBrk="1" fontAlgn="base" latinLnBrk="0" hangingPunct="1">
              <a:lnSpc>
                <a:spcPct val="100000"/>
              </a:lnSpc>
              <a:spcBef>
                <a:spcPct val="0"/>
              </a:spcBef>
              <a:spcAft>
                <a:spcPct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Consume 1 credit (despite the answer being 2 messages)</a:t>
            </a:r>
          </a:p>
          <a:p>
            <a:pPr marL="0" marR="0" lvl="0" indent="0" algn="l" defTabSz="932472" rtl="0" eaLnBrk="1" fontAlgn="base" latinLnBrk="0" hangingPunct="1">
              <a:lnSpc>
                <a:spcPct val="100000"/>
              </a:lnSpc>
              <a:spcBef>
                <a:spcPct val="0"/>
              </a:spcBef>
              <a:spcAft>
                <a:spcPct val="0"/>
              </a:spcAft>
              <a:buClrTx/>
              <a:buSzPct val="90000"/>
              <a:buFont typeface="Wingdings" panose="05000000000000000000" pitchFamily="2" charset="2"/>
              <a:buNone/>
              <a:tabLst/>
              <a:defRPr/>
            </a:pPr>
            <a:r>
              <a:rPr kumimoji="0" lang="en-US" sz="105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 </a:t>
            </a:r>
          </a:p>
        </p:txBody>
      </p:sp>
      <p:grpSp>
        <p:nvGrpSpPr>
          <p:cNvPr id="34" name="Group 33">
            <a:extLst>
              <a:ext uri="{FF2B5EF4-FFF2-40B4-BE49-F238E27FC236}">
                <a16:creationId xmlns:a16="http://schemas.microsoft.com/office/drawing/2014/main" id="{AD376618-9218-F0A6-C21B-04A7F82C8E9D}"/>
              </a:ext>
            </a:extLst>
          </p:cNvPr>
          <p:cNvGrpSpPr/>
          <p:nvPr/>
        </p:nvGrpSpPr>
        <p:grpSpPr>
          <a:xfrm>
            <a:off x="926435" y="3563296"/>
            <a:ext cx="2964318" cy="2888304"/>
            <a:chOff x="698045" y="3204068"/>
            <a:chExt cx="2964318" cy="2888304"/>
          </a:xfrm>
        </p:grpSpPr>
        <p:sp>
          <p:nvSpPr>
            <p:cNvPr id="151" name="Rectangle: Rounded Corners 6">
              <a:extLst>
                <a:ext uri="{FF2B5EF4-FFF2-40B4-BE49-F238E27FC236}">
                  <a16:creationId xmlns:a16="http://schemas.microsoft.com/office/drawing/2014/main" id="{BC613610-FD24-C1B4-8FCD-E147DECEADC3}"/>
                </a:ext>
                <a:ext uri="{C183D7F6-B498-43B3-948B-1728B52AA6E4}">
                  <adec:decorative xmlns:adec="http://schemas.microsoft.com/office/drawing/2017/decorative" val="1"/>
                </a:ext>
              </a:extLst>
            </p:cNvPr>
            <p:cNvSpPr/>
            <p:nvPr/>
          </p:nvSpPr>
          <p:spPr bwMode="auto">
            <a:xfrm>
              <a:off x="698045" y="3204068"/>
              <a:ext cx="2964318" cy="2888304"/>
            </a:xfrm>
            <a:prstGeom prst="roundRect">
              <a:avLst>
                <a:gd name="adj" fmla="val 1600"/>
              </a:avLst>
            </a:prstGeom>
            <a:solidFill>
              <a:schemeClr val="bg1"/>
            </a:solidFill>
            <a:ln w="25400">
              <a:gradFill>
                <a:gsLst>
                  <a:gs pos="37000">
                    <a:srgbClr val="464FEB"/>
                  </a:gs>
                  <a:gs pos="69000">
                    <a:srgbClr val="47CFFA"/>
                  </a:gs>
                  <a:gs pos="91000">
                    <a:srgbClr val="B47CF8"/>
                  </a:gs>
                </a:gsLst>
                <a:lin ang="3600000" scaled="0"/>
              </a:gradFill>
            </a:ln>
            <a:effectLst>
              <a:outerShdw blurRad="300618" dist="16429" dir="2700000" algn="tl" rotWithShape="0">
                <a:prstClr val="black">
                  <a:alpha val="11839"/>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93" name="Group 92">
              <a:extLst>
                <a:ext uri="{FF2B5EF4-FFF2-40B4-BE49-F238E27FC236}">
                  <a16:creationId xmlns:a16="http://schemas.microsoft.com/office/drawing/2014/main" id="{CE724FA3-4790-1822-3C27-97F03B7B5FB7}"/>
                </a:ext>
                <a:ext uri="{C183D7F6-B498-43B3-948B-1728B52AA6E4}">
                  <adec:decorative xmlns:adec="http://schemas.microsoft.com/office/drawing/2017/decorative" val="1"/>
                </a:ext>
              </a:extLst>
            </p:cNvPr>
            <p:cNvGrpSpPr/>
            <p:nvPr/>
          </p:nvGrpSpPr>
          <p:grpSpPr>
            <a:xfrm>
              <a:off x="733560" y="5742475"/>
              <a:ext cx="2891376" cy="265547"/>
              <a:chOff x="764191" y="4803391"/>
              <a:chExt cx="2903350" cy="265547"/>
            </a:xfrm>
          </p:grpSpPr>
          <p:sp>
            <p:nvSpPr>
              <p:cNvPr id="144" name="Rectangle: Rounded Corners 6">
                <a:extLst>
                  <a:ext uri="{FF2B5EF4-FFF2-40B4-BE49-F238E27FC236}">
                    <a16:creationId xmlns:a16="http://schemas.microsoft.com/office/drawing/2014/main" id="{9AAF1546-1249-9DFD-0DD5-DAC060AA5842}"/>
                  </a:ext>
                  <a:ext uri="{C183D7F6-B498-43B3-948B-1728B52AA6E4}">
                    <adec:decorative xmlns:adec="http://schemas.microsoft.com/office/drawing/2017/decorative" val="1"/>
                  </a:ext>
                </a:extLst>
              </p:cNvPr>
              <p:cNvSpPr/>
              <p:nvPr/>
            </p:nvSpPr>
            <p:spPr bwMode="auto">
              <a:xfrm>
                <a:off x="764191" y="4803391"/>
                <a:ext cx="2903350" cy="265547"/>
              </a:xfrm>
              <a:prstGeom prst="roundRect">
                <a:avLst>
                  <a:gd name="adj" fmla="val 8425"/>
                </a:avLst>
              </a:prstGeom>
              <a:solidFill>
                <a:schemeClr val="bg1"/>
              </a:solidFill>
              <a:ln w="12700">
                <a:solidFill>
                  <a:srgbClr val="7F7F7F"/>
                </a:solidFill>
              </a:ln>
              <a:effectLst>
                <a:outerShdw blurRad="300618" dist="16429" dir="2700000" algn="tl" rotWithShape="0">
                  <a:prstClr val="black">
                    <a:alpha val="11839"/>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0" rIns="9144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7F7F7F"/>
                    </a:solidFill>
                    <a:effectLst/>
                    <a:uLnTx/>
                    <a:uFillTx/>
                    <a:latin typeface="Segoe UI"/>
                    <a:ea typeface="+mn-ea"/>
                    <a:cs typeface="Segoe UI" pitchFamily="34" charset="0"/>
                  </a:rPr>
                  <a:t>Enter your message</a:t>
                </a:r>
              </a:p>
            </p:txBody>
          </p:sp>
          <p:pic>
            <p:nvPicPr>
              <p:cNvPr id="145" name="Graphic 144">
                <a:extLst>
                  <a:ext uri="{FF2B5EF4-FFF2-40B4-BE49-F238E27FC236}">
                    <a16:creationId xmlns:a16="http://schemas.microsoft.com/office/drawing/2014/main" id="{25683026-AD72-72B6-9E0E-1239C1873FB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398016" y="4865578"/>
                <a:ext cx="141171" cy="141171"/>
              </a:xfrm>
              <a:prstGeom prst="rect">
                <a:avLst/>
              </a:prstGeom>
            </p:spPr>
          </p:pic>
        </p:grpSp>
        <p:sp>
          <p:nvSpPr>
            <p:cNvPr id="94" name="Rectangle: Rounded Corners 93">
              <a:extLst>
                <a:ext uri="{FF2B5EF4-FFF2-40B4-BE49-F238E27FC236}">
                  <a16:creationId xmlns:a16="http://schemas.microsoft.com/office/drawing/2014/main" id="{F4FB8C15-CA53-EC96-4085-57EF1A0A1E7C}"/>
                </a:ext>
              </a:extLst>
            </p:cNvPr>
            <p:cNvSpPr/>
            <p:nvPr/>
          </p:nvSpPr>
          <p:spPr bwMode="auto">
            <a:xfrm>
              <a:off x="1234461" y="3295593"/>
              <a:ext cx="2056763" cy="365760"/>
            </a:xfrm>
            <a:prstGeom prst="roundRect">
              <a:avLst/>
            </a:prstGeom>
            <a:solidFill>
              <a:srgbClr val="D9D9D9">
                <a:alpha val="3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a:ea typeface="+mn-ea"/>
                  <a:cs typeface="Segoe UI" pitchFamily="34" charset="0"/>
                </a:rPr>
                <a:t>What are the </a:t>
              </a:r>
              <a:r>
                <a:rPr kumimoji="0" lang="en-US" sz="1000" b="0" i="0" u="none" strike="noStrike" kern="1200" cap="none" spc="0" normalizeH="0" baseline="0" noProof="0">
                  <a:ln>
                    <a:noFill/>
                  </a:ln>
                  <a:solidFill>
                    <a:srgbClr val="0078D4"/>
                  </a:solidFill>
                  <a:effectLst/>
                  <a:uLnTx/>
                  <a:uFillTx/>
                  <a:latin typeface="Segoe UI Semibold"/>
                  <a:ea typeface="+mn-ea"/>
                  <a:cs typeface="+mn-cs"/>
                </a:rPr>
                <a:t>new laptop options </a:t>
              </a:r>
              <a:r>
                <a:rPr kumimoji="0" lang="en-US" sz="1000" b="0" i="0" u="none" strike="noStrike" kern="1200" cap="none" spc="0" normalizeH="0" baseline="0" noProof="0">
                  <a:ln w="3175">
                    <a:noFill/>
                  </a:ln>
                  <a:solidFill>
                    <a:srgbClr val="000000"/>
                  </a:solidFill>
                  <a:effectLst/>
                  <a:uLnTx/>
                  <a:uFillTx/>
                  <a:latin typeface="Segoe UI"/>
                  <a:ea typeface="+mn-ea"/>
                  <a:cs typeface="Segoe UI" pitchFamily="34" charset="0"/>
                </a:rPr>
                <a:t>for my device replacement?</a:t>
              </a:r>
            </a:p>
          </p:txBody>
        </p:sp>
        <p:sp>
          <p:nvSpPr>
            <p:cNvPr id="106" name="Rectangle: Rounded Corners 105">
              <a:extLst>
                <a:ext uri="{FF2B5EF4-FFF2-40B4-BE49-F238E27FC236}">
                  <a16:creationId xmlns:a16="http://schemas.microsoft.com/office/drawing/2014/main" id="{866DE1DA-10E6-3F63-3A27-C90451F22258}"/>
                </a:ext>
              </a:extLst>
            </p:cNvPr>
            <p:cNvSpPr/>
            <p:nvPr/>
          </p:nvSpPr>
          <p:spPr bwMode="auto">
            <a:xfrm>
              <a:off x="1082048" y="3798764"/>
              <a:ext cx="2209176" cy="662794"/>
            </a:xfrm>
            <a:prstGeom prst="roundRect">
              <a:avLst/>
            </a:prstGeom>
            <a:solidFill>
              <a:srgbClr val="D9D9D9">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146304" rIns="4572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w="3175">
                  <a:noFill/>
                </a:ln>
                <a:solidFill>
                  <a:srgbClr val="000000"/>
                </a:solidFill>
                <a:effectLst/>
                <a:uLnTx/>
                <a:uFillTx/>
                <a:latin typeface="Segoe UI"/>
                <a:ea typeface="+mn-ea"/>
                <a:cs typeface="Segoe UI" pitchFamily="34" charset="0"/>
              </a:endParaRPr>
            </a:p>
          </p:txBody>
        </p:sp>
        <p:sp>
          <p:nvSpPr>
            <p:cNvPr id="108" name="Rectangle: Rounded Corners 107">
              <a:extLst>
                <a:ext uri="{FF2B5EF4-FFF2-40B4-BE49-F238E27FC236}">
                  <a16:creationId xmlns:a16="http://schemas.microsoft.com/office/drawing/2014/main" id="{8930ED58-831F-EDC0-6DD4-A75913827F19}"/>
                </a:ext>
              </a:extLst>
            </p:cNvPr>
            <p:cNvSpPr/>
            <p:nvPr/>
          </p:nvSpPr>
          <p:spPr bwMode="auto">
            <a:xfrm>
              <a:off x="1104052" y="4620928"/>
              <a:ext cx="2359827" cy="559734"/>
            </a:xfrm>
            <a:prstGeom prst="roundRect">
              <a:avLst/>
            </a:prstGeom>
            <a:solidFill>
              <a:srgbClr val="D9D9D9">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a:ea typeface="+mn-ea"/>
                  <a:cs typeface="Segoe UI" pitchFamily="34" charset="0"/>
                </a:rPr>
                <a:t>Would you like me to start the approval process to your manager and then create an IT ticket for set up?</a:t>
              </a:r>
            </a:p>
          </p:txBody>
        </p:sp>
        <p:grpSp>
          <p:nvGrpSpPr>
            <p:cNvPr id="25" name="Group 24">
              <a:extLst>
                <a:ext uri="{FF2B5EF4-FFF2-40B4-BE49-F238E27FC236}">
                  <a16:creationId xmlns:a16="http://schemas.microsoft.com/office/drawing/2014/main" id="{7D8C7539-CE6C-20EF-549F-CAE9263FCC85}"/>
                </a:ext>
              </a:extLst>
            </p:cNvPr>
            <p:cNvGrpSpPr/>
            <p:nvPr/>
          </p:nvGrpSpPr>
          <p:grpSpPr>
            <a:xfrm>
              <a:off x="3331920" y="3344181"/>
              <a:ext cx="258301" cy="261119"/>
              <a:chOff x="3765730" y="3528984"/>
              <a:chExt cx="258301" cy="261119"/>
            </a:xfrm>
          </p:grpSpPr>
          <p:sp>
            <p:nvSpPr>
              <p:cNvPr id="126" name="Oval 125">
                <a:extLst>
                  <a:ext uri="{FF2B5EF4-FFF2-40B4-BE49-F238E27FC236}">
                    <a16:creationId xmlns:a16="http://schemas.microsoft.com/office/drawing/2014/main" id="{71715AF3-60EA-C392-77E9-C1CE94E8FACC}"/>
                  </a:ext>
                </a:extLst>
              </p:cNvPr>
              <p:cNvSpPr/>
              <p:nvPr/>
            </p:nvSpPr>
            <p:spPr bwMode="auto">
              <a:xfrm>
                <a:off x="3765730" y="3531802"/>
                <a:ext cx="258301" cy="258301"/>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23" name="Picture Placeholder 847">
                <a:extLst>
                  <a:ext uri="{FF2B5EF4-FFF2-40B4-BE49-F238E27FC236}">
                    <a16:creationId xmlns:a16="http://schemas.microsoft.com/office/drawing/2014/main" id="{84FE745C-ED3F-6502-038C-51ED12397906}"/>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l="-39372" t="-23460" r="-39372" b="-23460"/>
              <a:stretch/>
            </p:blipFill>
            <p:spPr>
              <a:xfrm>
                <a:off x="3769262" y="3528984"/>
                <a:ext cx="251237" cy="251236"/>
              </a:xfrm>
              <a:prstGeom prst="rect">
                <a:avLst/>
              </a:prstGeom>
            </p:spPr>
          </p:pic>
        </p:grpSp>
        <p:grpSp>
          <p:nvGrpSpPr>
            <p:cNvPr id="30" name="Group 29">
              <a:extLst>
                <a:ext uri="{FF2B5EF4-FFF2-40B4-BE49-F238E27FC236}">
                  <a16:creationId xmlns:a16="http://schemas.microsoft.com/office/drawing/2014/main" id="{5D5A3176-DCAA-70CB-9780-414A19999108}"/>
                </a:ext>
              </a:extLst>
            </p:cNvPr>
            <p:cNvGrpSpPr/>
            <p:nvPr/>
          </p:nvGrpSpPr>
          <p:grpSpPr>
            <a:xfrm>
              <a:off x="777504" y="3856160"/>
              <a:ext cx="258301" cy="258301"/>
              <a:chOff x="1211314" y="4040963"/>
              <a:chExt cx="258301" cy="258301"/>
            </a:xfrm>
          </p:grpSpPr>
          <p:sp>
            <p:nvSpPr>
              <p:cNvPr id="140" name="Oval 139">
                <a:extLst>
                  <a:ext uri="{FF2B5EF4-FFF2-40B4-BE49-F238E27FC236}">
                    <a16:creationId xmlns:a16="http://schemas.microsoft.com/office/drawing/2014/main" id="{4256C289-B29B-82D4-0B43-CE83D0B4B829}"/>
                  </a:ext>
                </a:extLst>
              </p:cNvPr>
              <p:cNvSpPr/>
              <p:nvPr/>
            </p:nvSpPr>
            <p:spPr bwMode="auto">
              <a:xfrm>
                <a:off x="1211314" y="4040963"/>
                <a:ext cx="258301" cy="258301"/>
              </a:xfrm>
              <a:prstGeom prst="ellipse">
                <a:avLst/>
              </a:prstGeom>
              <a:solidFill>
                <a:srgbClr val="1484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24" name="Picture Placeholder 886">
                <a:extLst>
                  <a:ext uri="{FF2B5EF4-FFF2-40B4-BE49-F238E27FC236}">
                    <a16:creationId xmlns:a16="http://schemas.microsoft.com/office/drawing/2014/main" id="{D1A24487-2E1C-F509-95D6-5AAF7458A2B2}"/>
                  </a:ext>
                </a:extLst>
              </p:cNvPr>
              <p:cNvPicPr>
                <a:picLocks noChangeAspect="1"/>
              </p:cNvPicPr>
              <p:nvPr/>
            </p:nvPicPr>
            <p:blipFill rotWithShape="1">
              <a:blip r:embed="rId7">
                <a:extLst>
                  <a:ext uri="{96DAC541-7B7A-43D3-8B79-37D633B846F1}">
                    <asvg:svgBlip xmlns:asvg="http://schemas.microsoft.com/office/drawing/2016/SVG/main" r:embed="rId8"/>
                  </a:ext>
                </a:extLst>
              </a:blip>
              <a:srcRect l="-28090" t="-9533" r="-28090" b="-9533"/>
              <a:stretch/>
            </p:blipFill>
            <p:spPr>
              <a:xfrm>
                <a:off x="1236342" y="4065992"/>
                <a:ext cx="208244" cy="208243"/>
              </a:xfrm>
              <a:prstGeom prst="rect">
                <a:avLst/>
              </a:prstGeom>
            </p:spPr>
          </p:pic>
        </p:grpSp>
        <p:pic>
          <p:nvPicPr>
            <p:cNvPr id="33" name="Picture Placeholder 886">
              <a:extLst>
                <a:ext uri="{FF2B5EF4-FFF2-40B4-BE49-F238E27FC236}">
                  <a16:creationId xmlns:a16="http://schemas.microsoft.com/office/drawing/2014/main" id="{B91D2F04-CD96-5E20-BD21-CBF7AE17246D}"/>
                </a:ext>
              </a:extLst>
            </p:cNvPr>
            <p:cNvPicPr>
              <a:picLocks noChangeAspect="1"/>
            </p:cNvPicPr>
            <p:nvPr/>
          </p:nvPicPr>
          <p:blipFill rotWithShape="1">
            <a:blip r:embed="rId7">
              <a:extLst>
                <a:ext uri="{96DAC541-7B7A-43D3-8B79-37D633B846F1}">
                  <asvg:svgBlip xmlns:asvg="http://schemas.microsoft.com/office/drawing/2016/SVG/main" r:embed="rId8"/>
                </a:ext>
              </a:extLst>
            </a:blip>
            <a:srcRect l="-28090" t="-9533" r="-28090" b="-9533"/>
            <a:stretch/>
          </p:blipFill>
          <p:spPr>
            <a:xfrm>
              <a:off x="802532" y="5108322"/>
              <a:ext cx="208244" cy="208243"/>
            </a:xfrm>
            <a:prstGeom prst="rect">
              <a:avLst/>
            </a:prstGeom>
          </p:spPr>
        </p:pic>
      </p:grpSp>
      <p:sp>
        <p:nvSpPr>
          <p:cNvPr id="2" name="Rectangle: Rounded Corners 1">
            <a:extLst>
              <a:ext uri="{FF2B5EF4-FFF2-40B4-BE49-F238E27FC236}">
                <a16:creationId xmlns:a16="http://schemas.microsoft.com/office/drawing/2014/main" id="{EBDEBE22-4945-A425-2DB2-112BEA0EB992}"/>
              </a:ext>
            </a:extLst>
          </p:cNvPr>
          <p:cNvSpPr/>
          <p:nvPr/>
        </p:nvSpPr>
        <p:spPr bwMode="auto">
          <a:xfrm>
            <a:off x="4490488" y="1819232"/>
            <a:ext cx="3237505" cy="4705346"/>
          </a:xfrm>
          <a:prstGeom prst="roundRect">
            <a:avLst>
              <a:gd name="adj" fmla="val 2756"/>
            </a:avLst>
          </a:prstGeom>
          <a:solidFill>
            <a:schemeClr val="bg1">
              <a:lumMod val="95000"/>
              <a:alpha val="75000"/>
            </a:schemeClr>
          </a:solidFill>
          <a:ln w="6350">
            <a:solidFill>
              <a:srgbClr val="D9D9D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98" name="TextBox 97">
            <a:extLst>
              <a:ext uri="{FF2B5EF4-FFF2-40B4-BE49-F238E27FC236}">
                <a16:creationId xmlns:a16="http://schemas.microsoft.com/office/drawing/2014/main" id="{4DA0DC43-1B08-C8C3-80B0-30B9EE51097B}"/>
              </a:ext>
            </a:extLst>
          </p:cNvPr>
          <p:cNvSpPr txBox="1"/>
          <p:nvPr/>
        </p:nvSpPr>
        <p:spPr>
          <a:xfrm>
            <a:off x="4627944" y="1893013"/>
            <a:ext cx="2571605" cy="307777"/>
          </a:xfrm>
          <a:prstGeom prst="rect">
            <a:avLst/>
          </a:prstGeom>
          <a:noFill/>
        </p:spPr>
        <p:txBody>
          <a:bodyPr wrap="square" lIns="0" tIns="0" rIns="0" bIns="0">
            <a:spAutoFit/>
          </a:bodyPr>
          <a:lstStyle>
            <a:defPPr>
              <a:defRPr lang="en-US"/>
            </a:defPPr>
            <a:lvl1pPr lvl="0" defTabSz="932472" fontAlgn="base">
              <a:spcBef>
                <a:spcPct val="0"/>
              </a:spcBef>
              <a:spcAft>
                <a:spcPct val="0"/>
              </a:spcAft>
              <a:defRPr sz="1600" b="1">
                <a:ea typeface="Segoe UI" pitchFamily="34" charset="0"/>
                <a:cs typeface="Segoe UI" pitchFamily="34" charset="0"/>
              </a:defRPr>
            </a:lvl1p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a:ln>
                  <a:noFill/>
                </a:ln>
                <a:solidFill>
                  <a:srgbClr val="0078D4"/>
                </a:solidFill>
                <a:effectLst/>
                <a:uLnTx/>
                <a:uFillTx/>
                <a:latin typeface="Segoe Sans Display Semibold" pitchFamily="2" charset="0"/>
                <a:cs typeface="Segoe Sans Display Semibold" pitchFamily="2" charset="0"/>
              </a:rPr>
              <a:t>Scenario 2</a:t>
            </a:r>
          </a:p>
        </p:txBody>
      </p:sp>
      <p:grpSp>
        <p:nvGrpSpPr>
          <p:cNvPr id="74" name="Group 73">
            <a:extLst>
              <a:ext uri="{FF2B5EF4-FFF2-40B4-BE49-F238E27FC236}">
                <a16:creationId xmlns:a16="http://schemas.microsoft.com/office/drawing/2014/main" id="{66C0A145-BA9E-6D00-6498-7012966D352E}"/>
              </a:ext>
            </a:extLst>
          </p:cNvPr>
          <p:cNvGrpSpPr/>
          <p:nvPr/>
        </p:nvGrpSpPr>
        <p:grpSpPr>
          <a:xfrm>
            <a:off x="4628939" y="3563296"/>
            <a:ext cx="2964318" cy="2888304"/>
            <a:chOff x="4658577" y="3242168"/>
            <a:chExt cx="2964318" cy="2888304"/>
          </a:xfrm>
        </p:grpSpPr>
        <p:sp>
          <p:nvSpPr>
            <p:cNvPr id="40" name="Rectangle: Rounded Corners 6">
              <a:extLst>
                <a:ext uri="{FF2B5EF4-FFF2-40B4-BE49-F238E27FC236}">
                  <a16:creationId xmlns:a16="http://schemas.microsoft.com/office/drawing/2014/main" id="{331CF8A0-8D76-377D-807C-5133F8EBE914}"/>
                </a:ext>
                <a:ext uri="{C183D7F6-B498-43B3-948B-1728B52AA6E4}">
                  <adec:decorative xmlns:adec="http://schemas.microsoft.com/office/drawing/2017/decorative" val="1"/>
                </a:ext>
              </a:extLst>
            </p:cNvPr>
            <p:cNvSpPr/>
            <p:nvPr/>
          </p:nvSpPr>
          <p:spPr bwMode="auto">
            <a:xfrm>
              <a:off x="4658577" y="3242168"/>
              <a:ext cx="2964318" cy="2888304"/>
            </a:xfrm>
            <a:prstGeom prst="roundRect">
              <a:avLst>
                <a:gd name="adj" fmla="val 1600"/>
              </a:avLst>
            </a:prstGeom>
            <a:solidFill>
              <a:schemeClr val="bg1"/>
            </a:solidFill>
            <a:ln w="25400">
              <a:gradFill>
                <a:gsLst>
                  <a:gs pos="37000">
                    <a:srgbClr val="464FEB"/>
                  </a:gs>
                  <a:gs pos="69000">
                    <a:srgbClr val="47CFFA"/>
                  </a:gs>
                  <a:gs pos="91000">
                    <a:srgbClr val="B47CF8"/>
                  </a:gs>
                </a:gsLst>
                <a:lin ang="3600000" scaled="0"/>
              </a:gradFill>
            </a:ln>
            <a:effectLst>
              <a:outerShdw blurRad="300618" dist="16429" dir="2700000" algn="tl" rotWithShape="0">
                <a:prstClr val="black">
                  <a:alpha val="11839"/>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41" name="Group 40">
              <a:extLst>
                <a:ext uri="{FF2B5EF4-FFF2-40B4-BE49-F238E27FC236}">
                  <a16:creationId xmlns:a16="http://schemas.microsoft.com/office/drawing/2014/main" id="{BBCAE6D5-027A-A0C1-02EB-C095D5F69B23}"/>
                </a:ext>
                <a:ext uri="{C183D7F6-B498-43B3-948B-1728B52AA6E4}">
                  <adec:decorative xmlns:adec="http://schemas.microsoft.com/office/drawing/2017/decorative" val="1"/>
                </a:ext>
              </a:extLst>
            </p:cNvPr>
            <p:cNvGrpSpPr/>
            <p:nvPr/>
          </p:nvGrpSpPr>
          <p:grpSpPr>
            <a:xfrm>
              <a:off x="4705376" y="5790519"/>
              <a:ext cx="2891376" cy="265547"/>
              <a:chOff x="775522" y="4813335"/>
              <a:chExt cx="2903350" cy="265547"/>
            </a:xfrm>
          </p:grpSpPr>
          <p:sp>
            <p:nvSpPr>
              <p:cNvPr id="68" name="Rectangle: Rounded Corners 6">
                <a:extLst>
                  <a:ext uri="{FF2B5EF4-FFF2-40B4-BE49-F238E27FC236}">
                    <a16:creationId xmlns:a16="http://schemas.microsoft.com/office/drawing/2014/main" id="{AD6EDBAE-3013-79FB-DF0D-A38DDD543841}"/>
                  </a:ext>
                  <a:ext uri="{C183D7F6-B498-43B3-948B-1728B52AA6E4}">
                    <adec:decorative xmlns:adec="http://schemas.microsoft.com/office/drawing/2017/decorative" val="1"/>
                  </a:ext>
                </a:extLst>
              </p:cNvPr>
              <p:cNvSpPr/>
              <p:nvPr/>
            </p:nvSpPr>
            <p:spPr bwMode="auto">
              <a:xfrm>
                <a:off x="775522" y="4813335"/>
                <a:ext cx="2903350" cy="265547"/>
              </a:xfrm>
              <a:prstGeom prst="roundRect">
                <a:avLst>
                  <a:gd name="adj" fmla="val 8425"/>
                </a:avLst>
              </a:prstGeom>
              <a:solidFill>
                <a:schemeClr val="bg1"/>
              </a:solidFill>
              <a:ln w="12700">
                <a:solidFill>
                  <a:srgbClr val="7F7F7F"/>
                </a:solidFill>
              </a:ln>
              <a:effectLst>
                <a:outerShdw blurRad="300618" dist="16429" dir="2700000" algn="tl" rotWithShape="0">
                  <a:prstClr val="black">
                    <a:alpha val="11839"/>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0" rIns="9144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7F7F7F"/>
                    </a:solidFill>
                    <a:effectLst/>
                    <a:uLnTx/>
                    <a:uFillTx/>
                    <a:latin typeface="Segoe UI"/>
                    <a:ea typeface="+mn-ea"/>
                    <a:cs typeface="Segoe UI" pitchFamily="34" charset="0"/>
                  </a:rPr>
                  <a:t>Enter your message</a:t>
                </a:r>
              </a:p>
            </p:txBody>
          </p:sp>
          <p:pic>
            <p:nvPicPr>
              <p:cNvPr id="69" name="Graphic 68">
                <a:extLst>
                  <a:ext uri="{FF2B5EF4-FFF2-40B4-BE49-F238E27FC236}">
                    <a16:creationId xmlns:a16="http://schemas.microsoft.com/office/drawing/2014/main" id="{A0BD17D8-FA02-6CE6-90D4-5AD4E96A1D9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432411" y="4865578"/>
                <a:ext cx="141171" cy="141171"/>
              </a:xfrm>
              <a:prstGeom prst="rect">
                <a:avLst/>
              </a:prstGeom>
            </p:spPr>
          </p:pic>
        </p:grpSp>
        <p:grpSp>
          <p:nvGrpSpPr>
            <p:cNvPr id="71" name="Group 70">
              <a:extLst>
                <a:ext uri="{FF2B5EF4-FFF2-40B4-BE49-F238E27FC236}">
                  <a16:creationId xmlns:a16="http://schemas.microsoft.com/office/drawing/2014/main" id="{D6A7C975-23DD-BD60-2585-01EE02C560B3}"/>
                </a:ext>
              </a:extLst>
            </p:cNvPr>
            <p:cNvGrpSpPr/>
            <p:nvPr/>
          </p:nvGrpSpPr>
          <p:grpSpPr>
            <a:xfrm>
              <a:off x="5194993" y="3333692"/>
              <a:ext cx="2355760" cy="502920"/>
              <a:chOff x="5194993" y="3333692"/>
              <a:chExt cx="2355760" cy="502920"/>
            </a:xfrm>
          </p:grpSpPr>
          <p:sp>
            <p:nvSpPr>
              <p:cNvPr id="42" name="Rectangle: Rounded Corners 41">
                <a:extLst>
                  <a:ext uri="{FF2B5EF4-FFF2-40B4-BE49-F238E27FC236}">
                    <a16:creationId xmlns:a16="http://schemas.microsoft.com/office/drawing/2014/main" id="{426E17EA-9DD5-399A-D713-09E9F68B0383}"/>
                  </a:ext>
                </a:extLst>
              </p:cNvPr>
              <p:cNvSpPr/>
              <p:nvPr/>
            </p:nvSpPr>
            <p:spPr bwMode="auto">
              <a:xfrm>
                <a:off x="5194993" y="3333692"/>
                <a:ext cx="2056763" cy="502920"/>
              </a:xfrm>
              <a:prstGeom prst="roundRect">
                <a:avLst/>
              </a:prstGeom>
              <a:solidFill>
                <a:srgbClr val="D9D9D9">
                  <a:alpha val="3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mn-cs"/>
                  </a:rPr>
                  <a:t>Can you send me the “</a:t>
                </a:r>
                <a:r>
                  <a:rPr kumimoji="0" lang="en-US" sz="1000" b="0" i="0" u="none" strike="noStrike" kern="1200" cap="none" spc="0" normalizeH="0" baseline="0" noProof="0">
                    <a:ln>
                      <a:noFill/>
                    </a:ln>
                    <a:solidFill>
                      <a:srgbClr val="0078D4"/>
                    </a:solidFill>
                    <a:effectLst/>
                    <a:uLnTx/>
                    <a:uFillTx/>
                    <a:latin typeface="Segoe UI Semibold"/>
                    <a:ea typeface="+mn-ea"/>
                    <a:cs typeface="+mn-cs"/>
                  </a:rPr>
                  <a:t>how to” guide on the product XYZ?</a:t>
                </a:r>
              </a:p>
            </p:txBody>
          </p:sp>
          <p:grpSp>
            <p:nvGrpSpPr>
              <p:cNvPr id="48" name="Group 47">
                <a:extLst>
                  <a:ext uri="{FF2B5EF4-FFF2-40B4-BE49-F238E27FC236}">
                    <a16:creationId xmlns:a16="http://schemas.microsoft.com/office/drawing/2014/main" id="{F402C64F-5C6E-2551-E67A-156B1437EC70}"/>
                  </a:ext>
                </a:extLst>
              </p:cNvPr>
              <p:cNvGrpSpPr/>
              <p:nvPr/>
            </p:nvGrpSpPr>
            <p:grpSpPr>
              <a:xfrm>
                <a:off x="7292452" y="3333692"/>
                <a:ext cx="258301" cy="261119"/>
                <a:chOff x="3765730" y="3528984"/>
                <a:chExt cx="258301" cy="261119"/>
              </a:xfrm>
            </p:grpSpPr>
            <p:sp>
              <p:nvSpPr>
                <p:cNvPr id="60" name="Oval 59">
                  <a:extLst>
                    <a:ext uri="{FF2B5EF4-FFF2-40B4-BE49-F238E27FC236}">
                      <a16:creationId xmlns:a16="http://schemas.microsoft.com/office/drawing/2014/main" id="{E7228D22-7050-6CFF-DD1A-12E7788AF48D}"/>
                    </a:ext>
                  </a:extLst>
                </p:cNvPr>
                <p:cNvSpPr/>
                <p:nvPr/>
              </p:nvSpPr>
              <p:spPr bwMode="auto">
                <a:xfrm>
                  <a:off x="3765730" y="3531802"/>
                  <a:ext cx="258301" cy="258301"/>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61" name="Picture Placeholder 847">
                  <a:extLst>
                    <a:ext uri="{FF2B5EF4-FFF2-40B4-BE49-F238E27FC236}">
                      <a16:creationId xmlns:a16="http://schemas.microsoft.com/office/drawing/2014/main" id="{F4D4B713-63DA-2341-4BFF-28CA66287284}"/>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l="-39372" t="-23460" r="-39372" b="-23460"/>
                <a:stretch/>
              </p:blipFill>
              <p:spPr>
                <a:xfrm>
                  <a:off x="3769262" y="3528984"/>
                  <a:ext cx="251237" cy="251236"/>
                </a:xfrm>
                <a:prstGeom prst="rect">
                  <a:avLst/>
                </a:prstGeom>
              </p:spPr>
            </p:pic>
          </p:grpSp>
        </p:grpSp>
        <p:grpSp>
          <p:nvGrpSpPr>
            <p:cNvPr id="70" name="Group 69">
              <a:extLst>
                <a:ext uri="{FF2B5EF4-FFF2-40B4-BE49-F238E27FC236}">
                  <a16:creationId xmlns:a16="http://schemas.microsoft.com/office/drawing/2014/main" id="{7C265849-B7D9-76FD-A95E-55BE92BB25B6}"/>
                </a:ext>
              </a:extLst>
            </p:cNvPr>
            <p:cNvGrpSpPr/>
            <p:nvPr/>
          </p:nvGrpSpPr>
          <p:grpSpPr>
            <a:xfrm>
              <a:off x="4738036" y="4072597"/>
              <a:ext cx="2477879" cy="1291522"/>
              <a:chOff x="4738036" y="4072597"/>
              <a:chExt cx="2477879" cy="1291522"/>
            </a:xfrm>
          </p:grpSpPr>
          <p:sp>
            <p:nvSpPr>
              <p:cNvPr id="44" name="Rectangle: Rounded Corners 43">
                <a:extLst>
                  <a:ext uri="{FF2B5EF4-FFF2-40B4-BE49-F238E27FC236}">
                    <a16:creationId xmlns:a16="http://schemas.microsoft.com/office/drawing/2014/main" id="{638091E8-94A2-2BA9-95BC-3488351C29A7}"/>
                  </a:ext>
                </a:extLst>
              </p:cNvPr>
              <p:cNvSpPr/>
              <p:nvPr/>
            </p:nvSpPr>
            <p:spPr bwMode="auto">
              <a:xfrm>
                <a:off x="5042580" y="4072597"/>
                <a:ext cx="2173335" cy="1291522"/>
              </a:xfrm>
              <a:prstGeom prst="roundRect">
                <a:avLst/>
              </a:prstGeom>
              <a:solidFill>
                <a:srgbClr val="D9D9D9">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a:ea typeface="+mn-ea"/>
                    <a:cs typeface="Segoe UI" pitchFamily="34" charset="0"/>
                  </a:rPr>
                  <a:t>Of course! Here is a short description of the product XYZ:</a:t>
                </a:r>
              </a:p>
              <a:p>
                <a:pPr marL="171450" marR="0" lvl="0" indent="-171450" algn="l" defTabSz="932472" rtl="0" eaLnBrk="1" fontAlgn="base" latinLnBrk="0" hangingPunct="1">
                  <a:lnSpc>
                    <a:spcPct val="100000"/>
                  </a:lnSpc>
                  <a:spcBef>
                    <a:spcPct val="0"/>
                  </a:spcBef>
                  <a:spcAft>
                    <a:spcPct val="0"/>
                  </a:spcAft>
                  <a:buClrTx/>
                  <a:buSzTx/>
                  <a:buFontTx/>
                  <a:buChar char="-"/>
                  <a:tabLst/>
                  <a:defRPr/>
                </a:pPr>
                <a:r>
                  <a:rPr kumimoji="0" lang="en-US" sz="1000" b="0" i="0" u="none" strike="noStrike" kern="1200" cap="none" spc="0" normalizeH="0" baseline="0" noProof="0">
                    <a:ln w="3175">
                      <a:noFill/>
                    </a:ln>
                    <a:solidFill>
                      <a:srgbClr val="000000"/>
                    </a:solidFill>
                    <a:effectLst/>
                    <a:uLnTx/>
                    <a:uFillTx/>
                    <a:latin typeface="Segoe UI"/>
                    <a:ea typeface="+mn-ea"/>
                    <a:cs typeface="Segoe UI" pitchFamily="34" charset="0"/>
                  </a:rPr>
                  <a:t>Best quality</a:t>
                </a:r>
              </a:p>
              <a:p>
                <a:pPr marL="171450" marR="0" lvl="0" indent="-171450" algn="l" defTabSz="932472" rtl="0" eaLnBrk="1" fontAlgn="base" latinLnBrk="0" hangingPunct="1">
                  <a:lnSpc>
                    <a:spcPct val="100000"/>
                  </a:lnSpc>
                  <a:spcBef>
                    <a:spcPct val="0"/>
                  </a:spcBef>
                  <a:spcAft>
                    <a:spcPct val="0"/>
                  </a:spcAft>
                  <a:buClrTx/>
                  <a:buSzTx/>
                  <a:buFontTx/>
                  <a:buChar char="-"/>
                  <a:tabLst/>
                  <a:defRPr/>
                </a:pPr>
                <a:r>
                  <a:rPr kumimoji="0" lang="en-US" sz="1000" b="0" i="0" u="none" strike="noStrike" kern="1200" cap="none" spc="0" normalizeH="0" baseline="0" noProof="0">
                    <a:ln w="3175">
                      <a:noFill/>
                    </a:ln>
                    <a:solidFill>
                      <a:srgbClr val="000000"/>
                    </a:solidFill>
                    <a:effectLst/>
                    <a:uLnTx/>
                    <a:uFillTx/>
                    <a:latin typeface="Segoe UI"/>
                    <a:ea typeface="+mn-ea"/>
                    <a:cs typeface="Segoe UI" pitchFamily="34" charset="0"/>
                  </a:rPr>
                  <a:t>Great product</a:t>
                </a: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w="3175">
                    <a:noFill/>
                  </a:ln>
                  <a:solidFill>
                    <a:srgbClr val="000000"/>
                  </a:solidFill>
                  <a:effectLst/>
                  <a:uLnTx/>
                  <a:uFillTx/>
                  <a:latin typeface="Segoe UI"/>
                  <a:ea typeface="+mn-ea"/>
                  <a:cs typeface="Segoe UI" pitchFamily="34" charset="0"/>
                </a:endParaRP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a:ea typeface="+mn-ea"/>
                    <a:cs typeface="Segoe UI" pitchFamily="34" charset="0"/>
                  </a:rPr>
                  <a:t>You can read the </a:t>
                </a:r>
                <a:r>
                  <a:rPr kumimoji="0" lang="en-US" sz="1000" b="0" i="0" u="none" strike="noStrike" kern="1200" cap="none" spc="0" normalizeH="0" baseline="0" noProof="0">
                    <a:ln>
                      <a:noFill/>
                    </a:ln>
                    <a:solidFill>
                      <a:srgbClr val="0078D4"/>
                    </a:solidFill>
                    <a:effectLst/>
                    <a:uLnTx/>
                    <a:uFillTx/>
                    <a:latin typeface="Segoe UI Semibold"/>
                    <a:ea typeface="+mn-ea"/>
                    <a:cs typeface="+mn-cs"/>
                  </a:rPr>
                  <a:t>product guide here</a:t>
                </a:r>
                <a:r>
                  <a:rPr kumimoji="0" lang="en-US" sz="1000" b="0" i="0" u="none" strike="noStrike" kern="1200" cap="none" spc="0" normalizeH="0" baseline="0" noProof="0">
                    <a:ln w="3175">
                      <a:noFill/>
                    </a:ln>
                    <a:solidFill>
                      <a:srgbClr val="000000"/>
                    </a:solidFill>
                    <a:effectLst/>
                    <a:uLnTx/>
                    <a:uFillTx/>
                    <a:latin typeface="Segoe UI"/>
                    <a:ea typeface="+mn-ea"/>
                    <a:cs typeface="Segoe UI" pitchFamily="34" charset="0"/>
                  </a:rPr>
                  <a:t>.</a:t>
                </a:r>
              </a:p>
            </p:txBody>
          </p:sp>
          <p:grpSp>
            <p:nvGrpSpPr>
              <p:cNvPr id="49" name="Group 48">
                <a:extLst>
                  <a:ext uri="{FF2B5EF4-FFF2-40B4-BE49-F238E27FC236}">
                    <a16:creationId xmlns:a16="http://schemas.microsoft.com/office/drawing/2014/main" id="{11F9FFA4-2ADA-1F75-5114-89E34E6CB69B}"/>
                  </a:ext>
                </a:extLst>
              </p:cNvPr>
              <p:cNvGrpSpPr/>
              <p:nvPr/>
            </p:nvGrpSpPr>
            <p:grpSpPr>
              <a:xfrm>
                <a:off x="4738036" y="4126328"/>
                <a:ext cx="258301" cy="258301"/>
                <a:chOff x="1211314" y="4040963"/>
                <a:chExt cx="258301" cy="258301"/>
              </a:xfrm>
            </p:grpSpPr>
            <p:sp>
              <p:nvSpPr>
                <p:cNvPr id="58" name="Oval 57">
                  <a:extLst>
                    <a:ext uri="{FF2B5EF4-FFF2-40B4-BE49-F238E27FC236}">
                      <a16:creationId xmlns:a16="http://schemas.microsoft.com/office/drawing/2014/main" id="{58A19BB2-C1F1-0B19-53B5-9DB4FCB04C0D}"/>
                    </a:ext>
                  </a:extLst>
                </p:cNvPr>
                <p:cNvSpPr/>
                <p:nvPr/>
              </p:nvSpPr>
              <p:spPr bwMode="auto">
                <a:xfrm>
                  <a:off x="1211314" y="4040963"/>
                  <a:ext cx="258301" cy="258301"/>
                </a:xfrm>
                <a:prstGeom prst="ellipse">
                  <a:avLst/>
                </a:prstGeom>
                <a:solidFill>
                  <a:srgbClr val="1484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59" name="Picture Placeholder 886">
                  <a:extLst>
                    <a:ext uri="{FF2B5EF4-FFF2-40B4-BE49-F238E27FC236}">
                      <a16:creationId xmlns:a16="http://schemas.microsoft.com/office/drawing/2014/main" id="{67D6E5FF-393F-973F-741E-599A6ABBCB4C}"/>
                    </a:ext>
                  </a:extLst>
                </p:cNvPr>
                <p:cNvPicPr>
                  <a:picLocks noChangeAspect="1"/>
                </p:cNvPicPr>
                <p:nvPr/>
              </p:nvPicPr>
              <p:blipFill rotWithShape="1">
                <a:blip r:embed="rId7">
                  <a:extLst>
                    <a:ext uri="{96DAC541-7B7A-43D3-8B79-37D633B846F1}">
                      <asvg:svgBlip xmlns:asvg="http://schemas.microsoft.com/office/drawing/2016/SVG/main" r:embed="rId8"/>
                    </a:ext>
                  </a:extLst>
                </a:blip>
                <a:srcRect l="-28090" t="-9533" r="-28090" b="-9533"/>
                <a:stretch/>
              </p:blipFill>
              <p:spPr>
                <a:xfrm>
                  <a:off x="1236342" y="4065992"/>
                  <a:ext cx="208244" cy="208243"/>
                </a:xfrm>
                <a:prstGeom prst="rect">
                  <a:avLst/>
                </a:prstGeom>
              </p:spPr>
            </p:pic>
          </p:grpSp>
        </p:grpSp>
        <p:pic>
          <p:nvPicPr>
            <p:cNvPr id="57" name="Picture Placeholder 847">
              <a:extLst>
                <a:ext uri="{FF2B5EF4-FFF2-40B4-BE49-F238E27FC236}">
                  <a16:creationId xmlns:a16="http://schemas.microsoft.com/office/drawing/2014/main" id="{83554887-BC3A-9E37-8132-46100360EAB8}"/>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l="-39372" t="-23460" r="-39372" b="-23460"/>
            <a:stretch/>
          </p:blipFill>
          <p:spPr>
            <a:xfrm>
              <a:off x="7295984" y="4810670"/>
              <a:ext cx="251237" cy="251236"/>
            </a:xfrm>
            <a:prstGeom prst="rect">
              <a:avLst/>
            </a:prstGeom>
          </p:spPr>
        </p:pic>
      </p:grpSp>
      <p:sp>
        <p:nvSpPr>
          <p:cNvPr id="91" name="Rectangle: Rounded Corners 90">
            <a:extLst>
              <a:ext uri="{FF2B5EF4-FFF2-40B4-BE49-F238E27FC236}">
                <a16:creationId xmlns:a16="http://schemas.microsoft.com/office/drawing/2014/main" id="{FAB3DBC8-6A00-D1B3-EB0B-D976A9D2CA3F}"/>
              </a:ext>
            </a:extLst>
          </p:cNvPr>
          <p:cNvSpPr/>
          <p:nvPr/>
        </p:nvSpPr>
        <p:spPr bwMode="auto">
          <a:xfrm>
            <a:off x="8222949" y="1819232"/>
            <a:ext cx="3237505" cy="4705346"/>
          </a:xfrm>
          <a:prstGeom prst="roundRect">
            <a:avLst>
              <a:gd name="adj" fmla="val 2756"/>
            </a:avLst>
          </a:prstGeom>
          <a:solidFill>
            <a:schemeClr val="bg1">
              <a:lumMod val="95000"/>
              <a:alpha val="75000"/>
            </a:schemeClr>
          </a:solidFill>
          <a:ln w="6350">
            <a:solidFill>
              <a:srgbClr val="D9D9D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129" name="TextBox 128">
            <a:extLst>
              <a:ext uri="{FF2B5EF4-FFF2-40B4-BE49-F238E27FC236}">
                <a16:creationId xmlns:a16="http://schemas.microsoft.com/office/drawing/2014/main" id="{F841FE52-1474-402C-6A6E-2A4470A43529}"/>
              </a:ext>
            </a:extLst>
          </p:cNvPr>
          <p:cNvSpPr txBox="1"/>
          <p:nvPr/>
        </p:nvSpPr>
        <p:spPr>
          <a:xfrm>
            <a:off x="8359543" y="1893013"/>
            <a:ext cx="2715752" cy="313438"/>
          </a:xfrm>
          <a:prstGeom prst="rect">
            <a:avLst/>
          </a:prstGeom>
          <a:noFill/>
        </p:spPr>
        <p:txBody>
          <a:bodyPr wrap="square" lIns="0" tIns="0" rIns="0" bIns="0">
            <a:spAutoFit/>
          </a:bodyPr>
          <a:lstStyle>
            <a:defPPr>
              <a:defRPr lang="en-US"/>
            </a:defPPr>
            <a:lvl1pPr lvl="0" defTabSz="932472" fontAlgn="base">
              <a:spcBef>
                <a:spcPct val="0"/>
              </a:spcBef>
              <a:spcAft>
                <a:spcPct val="0"/>
              </a:spcAft>
              <a:defRPr sz="1600" b="1">
                <a:ea typeface="Segoe UI" pitchFamily="34" charset="0"/>
                <a:cs typeface="Segoe UI" pitchFamily="34" charset="0"/>
              </a:defRPr>
            </a:lvl1p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a:ln>
                  <a:noFill/>
                </a:ln>
                <a:solidFill>
                  <a:srgbClr val="0078D4"/>
                </a:solidFill>
                <a:effectLst/>
                <a:uLnTx/>
                <a:uFillTx/>
                <a:latin typeface="Segoe Sans Display Semibold" pitchFamily="2" charset="0"/>
                <a:cs typeface="Segoe Sans Display Semibold" pitchFamily="2" charset="0"/>
              </a:rPr>
              <a:t>Scenario 3</a:t>
            </a:r>
          </a:p>
        </p:txBody>
      </p:sp>
      <p:sp>
        <p:nvSpPr>
          <p:cNvPr id="184" name="Rectangle: Rounded Corners 6">
            <a:extLst>
              <a:ext uri="{FF2B5EF4-FFF2-40B4-BE49-F238E27FC236}">
                <a16:creationId xmlns:a16="http://schemas.microsoft.com/office/drawing/2014/main" id="{DFFA18D0-44CB-1526-B4B8-4B919A157C39}"/>
              </a:ext>
              <a:ext uri="{C183D7F6-B498-43B3-948B-1728B52AA6E4}">
                <adec:decorative xmlns:adec="http://schemas.microsoft.com/office/drawing/2017/decorative" val="1"/>
              </a:ext>
            </a:extLst>
          </p:cNvPr>
          <p:cNvSpPr/>
          <p:nvPr/>
        </p:nvSpPr>
        <p:spPr bwMode="auto">
          <a:xfrm>
            <a:off x="8359542" y="3563296"/>
            <a:ext cx="2964318" cy="2888304"/>
          </a:xfrm>
          <a:prstGeom prst="roundRect">
            <a:avLst>
              <a:gd name="adj" fmla="val 1600"/>
            </a:avLst>
          </a:prstGeom>
          <a:solidFill>
            <a:schemeClr val="bg1"/>
          </a:solidFill>
          <a:ln w="25400">
            <a:gradFill>
              <a:gsLst>
                <a:gs pos="37000">
                  <a:srgbClr val="464FEB"/>
                </a:gs>
                <a:gs pos="69000">
                  <a:srgbClr val="47CFFA"/>
                </a:gs>
                <a:gs pos="91000">
                  <a:srgbClr val="B47CF8"/>
                </a:gs>
              </a:gsLst>
              <a:lin ang="3600000" scaled="0"/>
            </a:gradFill>
          </a:ln>
          <a:effectLst>
            <a:outerShdw blurRad="300618" dist="16429" dir="2700000" algn="tl" rotWithShape="0">
              <a:prstClr val="black">
                <a:alpha val="11839"/>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185" name="Group 184">
            <a:extLst>
              <a:ext uri="{FF2B5EF4-FFF2-40B4-BE49-F238E27FC236}">
                <a16:creationId xmlns:a16="http://schemas.microsoft.com/office/drawing/2014/main" id="{BC17791C-FCED-A672-EBA5-79A2C43C84B1}"/>
              </a:ext>
              <a:ext uri="{C183D7F6-B498-43B3-948B-1728B52AA6E4}">
                <adec:decorative xmlns:adec="http://schemas.microsoft.com/office/drawing/2017/decorative" val="1"/>
              </a:ext>
            </a:extLst>
          </p:cNvPr>
          <p:cNvGrpSpPr/>
          <p:nvPr/>
        </p:nvGrpSpPr>
        <p:grpSpPr>
          <a:xfrm>
            <a:off x="8402445" y="6111647"/>
            <a:ext cx="2891376" cy="265547"/>
            <a:chOff x="765151" y="4452418"/>
            <a:chExt cx="2903350" cy="265547"/>
          </a:xfrm>
        </p:grpSpPr>
        <p:sp>
          <p:nvSpPr>
            <p:cNvPr id="206" name="Rectangle: Rounded Corners 6">
              <a:extLst>
                <a:ext uri="{FF2B5EF4-FFF2-40B4-BE49-F238E27FC236}">
                  <a16:creationId xmlns:a16="http://schemas.microsoft.com/office/drawing/2014/main" id="{A09470DC-1D1C-EAE0-2929-7E7796874A08}"/>
                </a:ext>
                <a:ext uri="{C183D7F6-B498-43B3-948B-1728B52AA6E4}">
                  <adec:decorative xmlns:adec="http://schemas.microsoft.com/office/drawing/2017/decorative" val="1"/>
                </a:ext>
              </a:extLst>
            </p:cNvPr>
            <p:cNvSpPr/>
            <p:nvPr/>
          </p:nvSpPr>
          <p:spPr bwMode="auto">
            <a:xfrm>
              <a:off x="765151" y="4452418"/>
              <a:ext cx="2903350" cy="265547"/>
            </a:xfrm>
            <a:prstGeom prst="roundRect">
              <a:avLst>
                <a:gd name="adj" fmla="val 8425"/>
              </a:avLst>
            </a:prstGeom>
            <a:solidFill>
              <a:schemeClr val="bg1"/>
            </a:solidFill>
            <a:ln w="12700">
              <a:solidFill>
                <a:srgbClr val="7F7F7F"/>
              </a:solidFill>
            </a:ln>
            <a:effectLst>
              <a:outerShdw blurRad="300618" dist="16429" dir="2700000" algn="tl" rotWithShape="0">
                <a:prstClr val="black">
                  <a:alpha val="11839"/>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0" rIns="9144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7F7F7F"/>
                  </a:solidFill>
                  <a:effectLst/>
                  <a:uLnTx/>
                  <a:uFillTx/>
                  <a:latin typeface="Segoe UI"/>
                  <a:ea typeface="+mn-ea"/>
                  <a:cs typeface="Segoe UI" pitchFamily="34" charset="0"/>
                </a:rPr>
                <a:t>Enter your message</a:t>
              </a:r>
            </a:p>
          </p:txBody>
        </p:sp>
        <p:pic>
          <p:nvPicPr>
            <p:cNvPr id="207" name="Graphic 206">
              <a:extLst>
                <a:ext uri="{FF2B5EF4-FFF2-40B4-BE49-F238E27FC236}">
                  <a16:creationId xmlns:a16="http://schemas.microsoft.com/office/drawing/2014/main" id="{4C6AC244-F511-1587-3857-0DD843E5FE1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410698" y="4514606"/>
              <a:ext cx="141171" cy="141171"/>
            </a:xfrm>
            <a:prstGeom prst="rect">
              <a:avLst/>
            </a:prstGeom>
          </p:spPr>
        </p:pic>
      </p:grpSp>
      <p:grpSp>
        <p:nvGrpSpPr>
          <p:cNvPr id="224" name="Group 223">
            <a:extLst>
              <a:ext uri="{FF2B5EF4-FFF2-40B4-BE49-F238E27FC236}">
                <a16:creationId xmlns:a16="http://schemas.microsoft.com/office/drawing/2014/main" id="{5DE567EC-CDDB-2675-E983-E34CE97E99BE}"/>
              </a:ext>
            </a:extLst>
          </p:cNvPr>
          <p:cNvGrpSpPr/>
          <p:nvPr/>
        </p:nvGrpSpPr>
        <p:grpSpPr>
          <a:xfrm>
            <a:off x="8895958" y="3600529"/>
            <a:ext cx="2355760" cy="502920"/>
            <a:chOff x="8833583" y="3279401"/>
            <a:chExt cx="2355760" cy="502920"/>
          </a:xfrm>
        </p:grpSpPr>
        <p:sp>
          <p:nvSpPr>
            <p:cNvPr id="186" name="Rectangle: Rounded Corners 185">
              <a:extLst>
                <a:ext uri="{FF2B5EF4-FFF2-40B4-BE49-F238E27FC236}">
                  <a16:creationId xmlns:a16="http://schemas.microsoft.com/office/drawing/2014/main" id="{2467D7EF-CBE0-E83A-5D6F-952B750694F9}"/>
                </a:ext>
              </a:extLst>
            </p:cNvPr>
            <p:cNvSpPr/>
            <p:nvPr/>
          </p:nvSpPr>
          <p:spPr bwMode="auto">
            <a:xfrm>
              <a:off x="8833583" y="3279401"/>
              <a:ext cx="2056763" cy="502920"/>
            </a:xfrm>
            <a:prstGeom prst="roundRect">
              <a:avLst/>
            </a:prstGeom>
            <a:solidFill>
              <a:srgbClr val="D9D9D9">
                <a:alpha val="3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a:ea typeface="+mn-ea"/>
                  <a:cs typeface="Segoe UI" pitchFamily="34" charset="0"/>
                </a:rPr>
                <a:t>Can you create a </a:t>
              </a:r>
              <a:r>
                <a:rPr kumimoji="0" lang="en-US" sz="1000" b="0" i="0" u="none" strike="noStrike" kern="1200" cap="none" spc="0" normalizeH="0" baseline="0" noProof="0">
                  <a:ln>
                    <a:noFill/>
                  </a:ln>
                  <a:solidFill>
                    <a:srgbClr val="0078D4"/>
                  </a:solidFill>
                  <a:effectLst/>
                  <a:uLnTx/>
                  <a:uFillTx/>
                  <a:latin typeface="Segoe UI Semibold"/>
                  <a:ea typeface="+mn-ea"/>
                  <a:cs typeface="+mn-cs"/>
                </a:rPr>
                <a:t>new ticket in ServiceNow?</a:t>
              </a:r>
            </a:p>
          </p:txBody>
        </p:sp>
        <p:grpSp>
          <p:nvGrpSpPr>
            <p:cNvPr id="191" name="Group 190">
              <a:extLst>
                <a:ext uri="{FF2B5EF4-FFF2-40B4-BE49-F238E27FC236}">
                  <a16:creationId xmlns:a16="http://schemas.microsoft.com/office/drawing/2014/main" id="{54B8A505-C9AD-A252-7D10-A0888B57E643}"/>
                </a:ext>
              </a:extLst>
            </p:cNvPr>
            <p:cNvGrpSpPr/>
            <p:nvPr/>
          </p:nvGrpSpPr>
          <p:grpSpPr>
            <a:xfrm>
              <a:off x="10931042" y="3333693"/>
              <a:ext cx="258301" cy="261119"/>
              <a:chOff x="3765730" y="3528984"/>
              <a:chExt cx="258301" cy="261119"/>
            </a:xfrm>
          </p:grpSpPr>
          <p:sp>
            <p:nvSpPr>
              <p:cNvPr id="201" name="Oval 200">
                <a:extLst>
                  <a:ext uri="{FF2B5EF4-FFF2-40B4-BE49-F238E27FC236}">
                    <a16:creationId xmlns:a16="http://schemas.microsoft.com/office/drawing/2014/main" id="{3E3A5B29-B452-8BFF-6A0B-D721B236E393}"/>
                  </a:ext>
                </a:extLst>
              </p:cNvPr>
              <p:cNvSpPr/>
              <p:nvPr/>
            </p:nvSpPr>
            <p:spPr bwMode="auto">
              <a:xfrm>
                <a:off x="3765730" y="3531802"/>
                <a:ext cx="258301" cy="258301"/>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202" name="Picture Placeholder 847">
                <a:extLst>
                  <a:ext uri="{FF2B5EF4-FFF2-40B4-BE49-F238E27FC236}">
                    <a16:creationId xmlns:a16="http://schemas.microsoft.com/office/drawing/2014/main" id="{35A86EE4-489E-B352-3F38-C28FD4E19EF2}"/>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l="-39372" t="-23460" r="-39372" b="-23460"/>
              <a:stretch/>
            </p:blipFill>
            <p:spPr>
              <a:xfrm>
                <a:off x="3769262" y="3528984"/>
                <a:ext cx="251237" cy="251236"/>
              </a:xfrm>
              <a:prstGeom prst="rect">
                <a:avLst/>
              </a:prstGeom>
            </p:spPr>
          </p:pic>
        </p:grpSp>
      </p:grpSp>
      <p:grpSp>
        <p:nvGrpSpPr>
          <p:cNvPr id="222" name="Group 221">
            <a:extLst>
              <a:ext uri="{FF2B5EF4-FFF2-40B4-BE49-F238E27FC236}">
                <a16:creationId xmlns:a16="http://schemas.microsoft.com/office/drawing/2014/main" id="{B2D30388-F428-972E-235C-5411DD571A61}"/>
              </a:ext>
            </a:extLst>
          </p:cNvPr>
          <p:cNvGrpSpPr/>
          <p:nvPr/>
        </p:nvGrpSpPr>
        <p:grpSpPr>
          <a:xfrm>
            <a:off x="8439001" y="4157740"/>
            <a:ext cx="2513720" cy="463450"/>
            <a:chOff x="8376626" y="3739174"/>
            <a:chExt cx="2513720" cy="463450"/>
          </a:xfrm>
        </p:grpSpPr>
        <p:sp>
          <p:nvSpPr>
            <p:cNvPr id="187" name="Rectangle: Rounded Corners 186">
              <a:extLst>
                <a:ext uri="{FF2B5EF4-FFF2-40B4-BE49-F238E27FC236}">
                  <a16:creationId xmlns:a16="http://schemas.microsoft.com/office/drawing/2014/main" id="{DA29E1F9-E834-F222-EB47-368CEDB25D58}"/>
                </a:ext>
              </a:extLst>
            </p:cNvPr>
            <p:cNvSpPr/>
            <p:nvPr/>
          </p:nvSpPr>
          <p:spPr bwMode="auto">
            <a:xfrm>
              <a:off x="8681170" y="3739174"/>
              <a:ext cx="2209176" cy="463450"/>
            </a:xfrm>
            <a:prstGeom prst="roundRect">
              <a:avLst/>
            </a:prstGeom>
            <a:solidFill>
              <a:srgbClr val="D9D9D9">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a:ea typeface="+mn-ea"/>
                  <a:cs typeface="Segoe UI" pitchFamily="34" charset="0"/>
                </a:rPr>
                <a:t>Sure, what is description of your ticket?</a:t>
              </a:r>
            </a:p>
          </p:txBody>
        </p:sp>
        <p:grpSp>
          <p:nvGrpSpPr>
            <p:cNvPr id="192" name="Group 191">
              <a:extLst>
                <a:ext uri="{FF2B5EF4-FFF2-40B4-BE49-F238E27FC236}">
                  <a16:creationId xmlns:a16="http://schemas.microsoft.com/office/drawing/2014/main" id="{ADEF858E-6391-99CB-4CA3-810310F099EC}"/>
                </a:ext>
              </a:extLst>
            </p:cNvPr>
            <p:cNvGrpSpPr/>
            <p:nvPr/>
          </p:nvGrpSpPr>
          <p:grpSpPr>
            <a:xfrm>
              <a:off x="8376626" y="3894260"/>
              <a:ext cx="258301" cy="258301"/>
              <a:chOff x="1211314" y="4040963"/>
              <a:chExt cx="258301" cy="258301"/>
            </a:xfrm>
          </p:grpSpPr>
          <p:sp>
            <p:nvSpPr>
              <p:cNvPr id="199" name="Oval 198">
                <a:extLst>
                  <a:ext uri="{FF2B5EF4-FFF2-40B4-BE49-F238E27FC236}">
                    <a16:creationId xmlns:a16="http://schemas.microsoft.com/office/drawing/2014/main" id="{E02D96EC-7C6B-7FBD-BBF0-73B1BE8BAE36}"/>
                  </a:ext>
                </a:extLst>
              </p:cNvPr>
              <p:cNvSpPr/>
              <p:nvPr/>
            </p:nvSpPr>
            <p:spPr bwMode="auto">
              <a:xfrm>
                <a:off x="1211314" y="4040963"/>
                <a:ext cx="258301" cy="258301"/>
              </a:xfrm>
              <a:prstGeom prst="ellipse">
                <a:avLst/>
              </a:prstGeom>
              <a:solidFill>
                <a:srgbClr val="1484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200" name="Picture Placeholder 886">
                <a:extLst>
                  <a:ext uri="{FF2B5EF4-FFF2-40B4-BE49-F238E27FC236}">
                    <a16:creationId xmlns:a16="http://schemas.microsoft.com/office/drawing/2014/main" id="{A8BA2304-0BC4-4E37-FDFD-8BE7C0B9E5EA}"/>
                  </a:ext>
                </a:extLst>
              </p:cNvPr>
              <p:cNvPicPr>
                <a:picLocks noChangeAspect="1"/>
              </p:cNvPicPr>
              <p:nvPr/>
            </p:nvPicPr>
            <p:blipFill rotWithShape="1">
              <a:blip r:embed="rId7">
                <a:extLst>
                  <a:ext uri="{96DAC541-7B7A-43D3-8B79-37D633B846F1}">
                    <asvg:svgBlip xmlns:asvg="http://schemas.microsoft.com/office/drawing/2016/SVG/main" r:embed="rId8"/>
                  </a:ext>
                </a:extLst>
              </a:blip>
              <a:srcRect l="-28090" t="-9533" r="-28090" b="-9533"/>
              <a:stretch/>
            </p:blipFill>
            <p:spPr>
              <a:xfrm>
                <a:off x="1236342" y="4065992"/>
                <a:ext cx="208244" cy="208243"/>
              </a:xfrm>
              <a:prstGeom prst="rect">
                <a:avLst/>
              </a:prstGeom>
            </p:spPr>
          </p:pic>
        </p:grpSp>
      </p:grpSp>
      <p:grpSp>
        <p:nvGrpSpPr>
          <p:cNvPr id="223" name="Group 222">
            <a:extLst>
              <a:ext uri="{FF2B5EF4-FFF2-40B4-BE49-F238E27FC236}">
                <a16:creationId xmlns:a16="http://schemas.microsoft.com/office/drawing/2014/main" id="{1FE4175C-61E3-0488-FCF1-A6765DDEE32F}"/>
              </a:ext>
            </a:extLst>
          </p:cNvPr>
          <p:cNvGrpSpPr/>
          <p:nvPr/>
        </p:nvGrpSpPr>
        <p:grpSpPr>
          <a:xfrm>
            <a:off x="9022980" y="4718879"/>
            <a:ext cx="2228738" cy="502920"/>
            <a:chOff x="8960605" y="4449274"/>
            <a:chExt cx="2228738" cy="502920"/>
          </a:xfrm>
        </p:grpSpPr>
        <p:sp>
          <p:nvSpPr>
            <p:cNvPr id="189" name="Rectangle: Rounded Corners 188">
              <a:extLst>
                <a:ext uri="{FF2B5EF4-FFF2-40B4-BE49-F238E27FC236}">
                  <a16:creationId xmlns:a16="http://schemas.microsoft.com/office/drawing/2014/main" id="{A54249D3-9A2C-49B3-3D4C-3DE265143622}"/>
                </a:ext>
              </a:extLst>
            </p:cNvPr>
            <p:cNvSpPr/>
            <p:nvPr/>
          </p:nvSpPr>
          <p:spPr bwMode="auto">
            <a:xfrm>
              <a:off x="8960605" y="4449274"/>
              <a:ext cx="1929741" cy="502920"/>
            </a:xfrm>
            <a:prstGeom prst="roundRect">
              <a:avLst/>
            </a:prstGeom>
            <a:solidFill>
              <a:srgbClr val="D9D9D9">
                <a:alpha val="3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a:ea typeface="+mn-ea"/>
                  <a:cs typeface="Segoe UI" pitchFamily="34" charset="0"/>
                </a:rPr>
                <a:t>My new laptop does not have a VPN configured</a:t>
              </a:r>
            </a:p>
          </p:txBody>
        </p:sp>
        <p:grpSp>
          <p:nvGrpSpPr>
            <p:cNvPr id="208" name="Group 207">
              <a:extLst>
                <a:ext uri="{FF2B5EF4-FFF2-40B4-BE49-F238E27FC236}">
                  <a16:creationId xmlns:a16="http://schemas.microsoft.com/office/drawing/2014/main" id="{A735BB6A-938A-3132-48FF-228A48E7E5BE}"/>
                </a:ext>
              </a:extLst>
            </p:cNvPr>
            <p:cNvGrpSpPr/>
            <p:nvPr/>
          </p:nvGrpSpPr>
          <p:grpSpPr>
            <a:xfrm>
              <a:off x="10931042" y="4449274"/>
              <a:ext cx="258301" cy="258301"/>
              <a:chOff x="12460957" y="4807080"/>
              <a:chExt cx="258301" cy="258301"/>
            </a:xfrm>
          </p:grpSpPr>
          <p:sp>
            <p:nvSpPr>
              <p:cNvPr id="197" name="Oval 196">
                <a:extLst>
                  <a:ext uri="{FF2B5EF4-FFF2-40B4-BE49-F238E27FC236}">
                    <a16:creationId xmlns:a16="http://schemas.microsoft.com/office/drawing/2014/main" id="{3DBD124C-B448-FE66-01FF-EB56156B3C30}"/>
                  </a:ext>
                </a:extLst>
              </p:cNvPr>
              <p:cNvSpPr/>
              <p:nvPr/>
            </p:nvSpPr>
            <p:spPr bwMode="auto">
              <a:xfrm>
                <a:off x="12460957" y="4807080"/>
                <a:ext cx="258301" cy="258301"/>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198" name="Picture Placeholder 847">
                <a:extLst>
                  <a:ext uri="{FF2B5EF4-FFF2-40B4-BE49-F238E27FC236}">
                    <a16:creationId xmlns:a16="http://schemas.microsoft.com/office/drawing/2014/main" id="{D650BA6E-474C-4243-4702-37995E5A2FA7}"/>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l="-39372" t="-23460" r="-39372" b="-23460"/>
              <a:stretch/>
            </p:blipFill>
            <p:spPr>
              <a:xfrm>
                <a:off x="12464489" y="4810612"/>
                <a:ext cx="251237" cy="251236"/>
              </a:xfrm>
              <a:prstGeom prst="rect">
                <a:avLst/>
              </a:prstGeom>
            </p:spPr>
          </p:pic>
        </p:grpSp>
      </p:grpSp>
      <p:grpSp>
        <p:nvGrpSpPr>
          <p:cNvPr id="210" name="Group 209">
            <a:extLst>
              <a:ext uri="{FF2B5EF4-FFF2-40B4-BE49-F238E27FC236}">
                <a16:creationId xmlns:a16="http://schemas.microsoft.com/office/drawing/2014/main" id="{E1706A46-9308-7DF1-E121-E048B941BE69}"/>
              </a:ext>
            </a:extLst>
          </p:cNvPr>
          <p:cNvGrpSpPr/>
          <p:nvPr/>
        </p:nvGrpSpPr>
        <p:grpSpPr>
          <a:xfrm>
            <a:off x="8439001" y="5319487"/>
            <a:ext cx="2636293" cy="365760"/>
            <a:chOff x="8376626" y="4998359"/>
            <a:chExt cx="2636293" cy="365760"/>
          </a:xfrm>
        </p:grpSpPr>
        <p:sp>
          <p:nvSpPr>
            <p:cNvPr id="188" name="Rectangle: Rounded Corners 187">
              <a:extLst>
                <a:ext uri="{FF2B5EF4-FFF2-40B4-BE49-F238E27FC236}">
                  <a16:creationId xmlns:a16="http://schemas.microsoft.com/office/drawing/2014/main" id="{0A9BA586-BAAF-6B57-9A7D-79571A7D77AE}"/>
                </a:ext>
              </a:extLst>
            </p:cNvPr>
            <p:cNvSpPr/>
            <p:nvPr/>
          </p:nvSpPr>
          <p:spPr bwMode="auto">
            <a:xfrm>
              <a:off x="8681170" y="4998359"/>
              <a:ext cx="2331749" cy="365760"/>
            </a:xfrm>
            <a:prstGeom prst="roundRect">
              <a:avLst/>
            </a:prstGeom>
            <a:solidFill>
              <a:srgbClr val="D9D9D9">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a:ea typeface="+mn-ea"/>
                  <a:cs typeface="Segoe UI" pitchFamily="34" charset="0"/>
                </a:rPr>
                <a:t>What is the urgency of your ticket?</a:t>
              </a:r>
            </a:p>
          </p:txBody>
        </p:sp>
        <p:grpSp>
          <p:nvGrpSpPr>
            <p:cNvPr id="194" name="Group 193">
              <a:extLst>
                <a:ext uri="{FF2B5EF4-FFF2-40B4-BE49-F238E27FC236}">
                  <a16:creationId xmlns:a16="http://schemas.microsoft.com/office/drawing/2014/main" id="{4A6C54BC-680C-7688-2B84-699EED695B29}"/>
                </a:ext>
              </a:extLst>
            </p:cNvPr>
            <p:cNvGrpSpPr/>
            <p:nvPr/>
          </p:nvGrpSpPr>
          <p:grpSpPr>
            <a:xfrm>
              <a:off x="8376626" y="5052089"/>
              <a:ext cx="258301" cy="258301"/>
              <a:chOff x="1211314" y="4040963"/>
              <a:chExt cx="258301" cy="258301"/>
            </a:xfrm>
          </p:grpSpPr>
          <p:sp>
            <p:nvSpPr>
              <p:cNvPr id="195" name="Oval 194">
                <a:extLst>
                  <a:ext uri="{FF2B5EF4-FFF2-40B4-BE49-F238E27FC236}">
                    <a16:creationId xmlns:a16="http://schemas.microsoft.com/office/drawing/2014/main" id="{8D676471-0B6E-3EB3-B71E-A94D200F7853}"/>
                  </a:ext>
                </a:extLst>
              </p:cNvPr>
              <p:cNvSpPr/>
              <p:nvPr/>
            </p:nvSpPr>
            <p:spPr bwMode="auto">
              <a:xfrm>
                <a:off x="1211314" y="4040963"/>
                <a:ext cx="258301" cy="258301"/>
              </a:xfrm>
              <a:prstGeom prst="ellipse">
                <a:avLst/>
              </a:prstGeom>
              <a:solidFill>
                <a:srgbClr val="1484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196" name="Picture Placeholder 886">
                <a:extLst>
                  <a:ext uri="{FF2B5EF4-FFF2-40B4-BE49-F238E27FC236}">
                    <a16:creationId xmlns:a16="http://schemas.microsoft.com/office/drawing/2014/main" id="{428C63FF-E245-F535-A7B2-2BC6BAE1231B}"/>
                  </a:ext>
                </a:extLst>
              </p:cNvPr>
              <p:cNvPicPr>
                <a:picLocks noChangeAspect="1"/>
              </p:cNvPicPr>
              <p:nvPr/>
            </p:nvPicPr>
            <p:blipFill rotWithShape="1">
              <a:blip r:embed="rId7">
                <a:extLst>
                  <a:ext uri="{96DAC541-7B7A-43D3-8B79-37D633B846F1}">
                    <asvg:svgBlip xmlns:asvg="http://schemas.microsoft.com/office/drawing/2016/SVG/main" r:embed="rId8"/>
                  </a:ext>
                </a:extLst>
              </a:blip>
              <a:srcRect l="-28090" t="-9533" r="-28090" b="-9533"/>
              <a:stretch/>
            </p:blipFill>
            <p:spPr>
              <a:xfrm>
                <a:off x="1236342" y="4065992"/>
                <a:ext cx="208244" cy="208243"/>
              </a:xfrm>
              <a:prstGeom prst="rect">
                <a:avLst/>
              </a:prstGeom>
            </p:spPr>
          </p:pic>
        </p:grpSp>
      </p:grpSp>
      <p:sp>
        <p:nvSpPr>
          <p:cNvPr id="37" name="TextBox 36">
            <a:extLst>
              <a:ext uri="{FF2B5EF4-FFF2-40B4-BE49-F238E27FC236}">
                <a16:creationId xmlns:a16="http://schemas.microsoft.com/office/drawing/2014/main" id="{F706DD4A-9ABE-3280-A4E6-CE52C71DB855}"/>
              </a:ext>
            </a:extLst>
          </p:cNvPr>
          <p:cNvSpPr txBox="1"/>
          <p:nvPr/>
        </p:nvSpPr>
        <p:spPr>
          <a:xfrm>
            <a:off x="1332443" y="4141656"/>
            <a:ext cx="2108229" cy="246221"/>
          </a:xfrm>
          <a:prstGeom prst="rect">
            <a:avLst/>
          </a:prstGeom>
          <a:noFill/>
        </p:spPr>
        <p:txBody>
          <a:bodyPr wrap="square">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a:ea typeface="+mn-ea"/>
                <a:cs typeface="Segoe UI" pitchFamily="34" charset="0"/>
              </a:rPr>
              <a:t>Exciting! These are your options:</a:t>
            </a:r>
          </a:p>
        </p:txBody>
      </p:sp>
      <p:sp>
        <p:nvSpPr>
          <p:cNvPr id="102" name="Oval 101">
            <a:extLst>
              <a:ext uri="{FF2B5EF4-FFF2-40B4-BE49-F238E27FC236}">
                <a16:creationId xmlns:a16="http://schemas.microsoft.com/office/drawing/2014/main" id="{5E7895F8-B2E2-D39C-78D8-AEB18CD44F4D}"/>
              </a:ext>
            </a:extLst>
          </p:cNvPr>
          <p:cNvSpPr/>
          <p:nvPr/>
        </p:nvSpPr>
        <p:spPr bwMode="auto">
          <a:xfrm>
            <a:off x="997534" y="5109760"/>
            <a:ext cx="258301" cy="258301"/>
          </a:xfrm>
          <a:prstGeom prst="ellipse">
            <a:avLst/>
          </a:prstGeom>
          <a:solidFill>
            <a:srgbClr val="1484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103" name="Picture Placeholder 886">
            <a:extLst>
              <a:ext uri="{FF2B5EF4-FFF2-40B4-BE49-F238E27FC236}">
                <a16:creationId xmlns:a16="http://schemas.microsoft.com/office/drawing/2014/main" id="{03D17DEA-EF1E-1D93-2C1A-EECF44F5ED2B}"/>
              </a:ext>
            </a:extLst>
          </p:cNvPr>
          <p:cNvPicPr>
            <a:picLocks noChangeAspect="1"/>
          </p:cNvPicPr>
          <p:nvPr/>
        </p:nvPicPr>
        <p:blipFill rotWithShape="1">
          <a:blip r:embed="rId7">
            <a:extLst>
              <a:ext uri="{96DAC541-7B7A-43D3-8B79-37D633B846F1}">
                <asvg:svgBlip xmlns:asvg="http://schemas.microsoft.com/office/drawing/2016/SVG/main" r:embed="rId8"/>
              </a:ext>
            </a:extLst>
          </a:blip>
          <a:srcRect l="-28090" t="-9533" r="-28090" b="-9533"/>
          <a:stretch/>
        </p:blipFill>
        <p:spPr>
          <a:xfrm>
            <a:off x="1022562" y="5134789"/>
            <a:ext cx="208244" cy="208243"/>
          </a:xfrm>
          <a:prstGeom prst="rect">
            <a:avLst/>
          </a:prstGeom>
        </p:spPr>
      </p:pic>
      <p:pic>
        <p:nvPicPr>
          <p:cNvPr id="11" name="Graphic 10" descr="Image with solid fill">
            <a:extLst>
              <a:ext uri="{FF2B5EF4-FFF2-40B4-BE49-F238E27FC236}">
                <a16:creationId xmlns:a16="http://schemas.microsoft.com/office/drawing/2014/main" id="{45E36187-65FD-6424-C405-E13FD194471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512138" y="4359314"/>
            <a:ext cx="436482" cy="436482"/>
          </a:xfrm>
          <a:prstGeom prst="rect">
            <a:avLst/>
          </a:prstGeom>
        </p:spPr>
      </p:pic>
      <p:pic>
        <p:nvPicPr>
          <p:cNvPr id="12" name="Graphic 11" descr="Image with solid fill">
            <a:extLst>
              <a:ext uri="{FF2B5EF4-FFF2-40B4-BE49-F238E27FC236}">
                <a16:creationId xmlns:a16="http://schemas.microsoft.com/office/drawing/2014/main" id="{A177C785-65DD-B8D2-F91D-DE6D2B209CF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189397" y="4359314"/>
            <a:ext cx="436482" cy="436482"/>
          </a:xfrm>
          <a:prstGeom prst="rect">
            <a:avLst/>
          </a:prstGeom>
        </p:spPr>
      </p:pic>
      <p:pic>
        <p:nvPicPr>
          <p:cNvPr id="19" name="Graphic 18" descr="Image with solid fill">
            <a:extLst>
              <a:ext uri="{FF2B5EF4-FFF2-40B4-BE49-F238E27FC236}">
                <a16:creationId xmlns:a16="http://schemas.microsoft.com/office/drawing/2014/main" id="{7E216782-02E8-98D5-2DB7-EF2E2184925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866657" y="4359314"/>
            <a:ext cx="436482" cy="436482"/>
          </a:xfrm>
          <a:prstGeom prst="rect">
            <a:avLst/>
          </a:prstGeom>
        </p:spPr>
      </p:pic>
      <p:sp>
        <p:nvSpPr>
          <p:cNvPr id="4" name="Text Placeholder 2">
            <a:extLst>
              <a:ext uri="{FF2B5EF4-FFF2-40B4-BE49-F238E27FC236}">
                <a16:creationId xmlns:a16="http://schemas.microsoft.com/office/drawing/2014/main" id="{2D51B785-2158-39D9-9263-FE055458B42E}"/>
              </a:ext>
            </a:extLst>
          </p:cNvPr>
          <p:cNvSpPr txBox="1">
            <a:spLocks/>
          </p:cNvSpPr>
          <p:nvPr/>
        </p:nvSpPr>
        <p:spPr>
          <a:xfrm>
            <a:off x="4660700" y="2260742"/>
            <a:ext cx="3066072" cy="1238801"/>
          </a:xfrm>
          <a:prstGeom prst="rect">
            <a:avLst/>
          </a:prstGeom>
        </p:spPr>
        <p:txBody>
          <a:bodyPr vert="horz" wrap="square" lIns="0" tIns="0" rIns="0" bIns="0" rtlCol="0" anchor="t" anchorCtr="0">
            <a:spAutoFit/>
          </a:bodyPr>
          <a:lstStyle>
            <a:lvl1pPr marL="228600" marR="0" indent="-22860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85263">
                      <a:srgbClr val="D83B01"/>
                    </a:gs>
                    <a:gs pos="58000">
                      <a:srgbClr val="D83B01"/>
                    </a:gs>
                  </a:gsLst>
                  <a:lin ang="18600000" scaled="0"/>
                </a:gra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1 question triggering Generative Answer</a:t>
            </a:r>
          </a:p>
          <a:p>
            <a:pPr marL="0" marR="0" lvl="0" indent="0" algn="l" defTabSz="932472" rtl="0" eaLnBrk="1" fontAlgn="base" latinLnBrk="0" hangingPunct="1">
              <a:lnSpc>
                <a:spcPct val="100000"/>
              </a:lnSpc>
              <a:spcBef>
                <a:spcPct val="0"/>
              </a:spcBef>
              <a:spcAft>
                <a:spcPct val="0"/>
              </a:spcAft>
              <a:buClrTx/>
              <a:buSzPct val="90000"/>
              <a:buFont typeface="Wingdings" panose="05000000000000000000" pitchFamily="2" charset="2"/>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a:p>
            <a:pPr marL="0" marR="0" lvl="0" indent="0" algn="l" defTabSz="932472" rtl="0" eaLnBrk="1" fontAlgn="base" latinLnBrk="0" hangingPunct="1">
              <a:lnSpc>
                <a:spcPct val="100000"/>
              </a:lnSpc>
              <a:spcBef>
                <a:spcPct val="0"/>
              </a:spcBef>
              <a:spcAft>
                <a:spcPct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Consume 2 credits (despite the answer being 1 message)</a:t>
            </a:r>
          </a:p>
          <a:p>
            <a:pPr marL="0" marR="0" lvl="0" indent="0" algn="l" defTabSz="932472" rtl="0" eaLnBrk="1" fontAlgn="base" latinLnBrk="0" hangingPunct="1">
              <a:lnSpc>
                <a:spcPct val="100000"/>
              </a:lnSpc>
              <a:spcBef>
                <a:spcPct val="0"/>
              </a:spcBef>
              <a:spcAft>
                <a:spcPct val="0"/>
              </a:spcAft>
              <a:buClrTx/>
              <a:buSzPct val="90000"/>
              <a:buFont typeface="Wingdings" panose="05000000000000000000" pitchFamily="2" charset="2"/>
              <a:buNone/>
              <a:tabLst/>
              <a:defRPr/>
            </a:pPr>
            <a:r>
              <a:rPr kumimoji="0" lang="en-US" sz="105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 </a:t>
            </a:r>
          </a:p>
        </p:txBody>
      </p:sp>
      <p:sp>
        <p:nvSpPr>
          <p:cNvPr id="10" name="Text Placeholder 2">
            <a:extLst>
              <a:ext uri="{FF2B5EF4-FFF2-40B4-BE49-F238E27FC236}">
                <a16:creationId xmlns:a16="http://schemas.microsoft.com/office/drawing/2014/main" id="{3798A985-4163-6D7C-9823-1EDA06D1A799}"/>
              </a:ext>
            </a:extLst>
          </p:cNvPr>
          <p:cNvSpPr txBox="1">
            <a:spLocks/>
          </p:cNvSpPr>
          <p:nvPr/>
        </p:nvSpPr>
        <p:spPr>
          <a:xfrm>
            <a:off x="8391303" y="2260742"/>
            <a:ext cx="3066072" cy="1238801"/>
          </a:xfrm>
          <a:prstGeom prst="rect">
            <a:avLst/>
          </a:prstGeom>
        </p:spPr>
        <p:txBody>
          <a:bodyPr vert="horz" wrap="square" lIns="0" tIns="0" rIns="0" bIns="0" rtlCol="0" anchor="t" anchorCtr="0">
            <a:spAutoFit/>
          </a:bodyPr>
          <a:lstStyle>
            <a:lvl1pPr marL="228600" marR="0" indent="-22860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85263">
                      <a:srgbClr val="D83B01"/>
                    </a:gs>
                    <a:gs pos="58000">
                      <a:srgbClr val="D83B01"/>
                    </a:gs>
                  </a:gsLst>
                  <a:lin ang="18600000" scaled="0"/>
                </a:gra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lgn="l" defTabSz="932472" fontAlgn="base">
              <a:spcBef>
                <a:spcPct val="0"/>
              </a:spcBef>
              <a:spcAft>
                <a:spcPct val="0"/>
              </a:spcAft>
              <a:defRPr/>
            </a:pPr>
            <a:r>
              <a:rPr lang="en-US" sz="1400">
                <a:solidFill>
                  <a:srgbClr val="000000"/>
                </a:solidFill>
                <a:latin typeface="Segoe UI"/>
              </a:rPr>
              <a:t>1 question triggering a tool via Generative Orchestration</a:t>
            </a:r>
          </a:p>
          <a:p>
            <a:pPr marL="0" marR="0" lvl="0" indent="0" algn="l" defTabSz="932472" rtl="0" eaLnBrk="1" fontAlgn="base" latinLnBrk="0" hangingPunct="1">
              <a:lnSpc>
                <a:spcPct val="100000"/>
              </a:lnSpc>
              <a:spcBef>
                <a:spcPct val="0"/>
              </a:spcBef>
              <a:spcAft>
                <a:spcPct val="0"/>
              </a:spcAft>
              <a:buClrTx/>
              <a:buSzPct val="90000"/>
              <a:buFont typeface="Wingdings" panose="05000000000000000000" pitchFamily="2" charset="2"/>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a:p>
            <a:pPr marL="0" marR="0" lvl="0" indent="0" algn="l" defTabSz="932472" rtl="0" eaLnBrk="1" fontAlgn="base" latinLnBrk="0" hangingPunct="1">
              <a:lnSpc>
                <a:spcPct val="100000"/>
              </a:lnSpc>
              <a:spcBef>
                <a:spcPct val="0"/>
              </a:spcBef>
              <a:spcAft>
                <a:spcPct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Consume 5 credits (whatever the back and forth to collect inputs)</a:t>
            </a:r>
          </a:p>
          <a:p>
            <a:pPr marL="0" marR="0" lvl="0" indent="0" algn="l" defTabSz="932472" rtl="0" eaLnBrk="1" fontAlgn="base" latinLnBrk="0" hangingPunct="1">
              <a:lnSpc>
                <a:spcPct val="100000"/>
              </a:lnSpc>
              <a:spcBef>
                <a:spcPct val="0"/>
              </a:spcBef>
              <a:spcAft>
                <a:spcPct val="0"/>
              </a:spcAft>
              <a:buClrTx/>
              <a:buSzPct val="90000"/>
              <a:buFont typeface="Wingdings" panose="05000000000000000000" pitchFamily="2" charset="2"/>
              <a:buNone/>
              <a:tabLst/>
              <a:defRPr/>
            </a:pPr>
            <a:r>
              <a:rPr kumimoji="0" lang="en-US" sz="105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 </a:t>
            </a:r>
          </a:p>
        </p:txBody>
      </p:sp>
      <p:grpSp>
        <p:nvGrpSpPr>
          <p:cNvPr id="21" name="Group 20">
            <a:extLst>
              <a:ext uri="{FF2B5EF4-FFF2-40B4-BE49-F238E27FC236}">
                <a16:creationId xmlns:a16="http://schemas.microsoft.com/office/drawing/2014/main" id="{54781E78-AF29-F278-39DE-03060454C604}"/>
              </a:ext>
            </a:extLst>
          </p:cNvPr>
          <p:cNvGrpSpPr/>
          <p:nvPr/>
        </p:nvGrpSpPr>
        <p:grpSpPr>
          <a:xfrm>
            <a:off x="9022980" y="5764817"/>
            <a:ext cx="2228738" cy="258301"/>
            <a:chOff x="8960605" y="4449274"/>
            <a:chExt cx="2228738" cy="258301"/>
          </a:xfrm>
        </p:grpSpPr>
        <p:sp>
          <p:nvSpPr>
            <p:cNvPr id="22" name="Rectangle: Rounded Corners 21">
              <a:extLst>
                <a:ext uri="{FF2B5EF4-FFF2-40B4-BE49-F238E27FC236}">
                  <a16:creationId xmlns:a16="http://schemas.microsoft.com/office/drawing/2014/main" id="{A65CF06F-A68A-3FC3-132C-ABAFD1F95D96}"/>
                </a:ext>
              </a:extLst>
            </p:cNvPr>
            <p:cNvSpPr/>
            <p:nvPr/>
          </p:nvSpPr>
          <p:spPr bwMode="auto">
            <a:xfrm>
              <a:off x="8960605" y="4449274"/>
              <a:ext cx="1929741" cy="251236"/>
            </a:xfrm>
            <a:prstGeom prst="roundRect">
              <a:avLst/>
            </a:prstGeom>
            <a:solidFill>
              <a:srgbClr val="D9D9D9">
                <a:alpha val="3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a:ea typeface="+mn-ea"/>
                  <a:cs typeface="Segoe UI" pitchFamily="34" charset="0"/>
                </a:rPr>
                <a:t>Medium</a:t>
              </a:r>
            </a:p>
          </p:txBody>
        </p:sp>
        <p:grpSp>
          <p:nvGrpSpPr>
            <p:cNvPr id="26" name="Group 25">
              <a:extLst>
                <a:ext uri="{FF2B5EF4-FFF2-40B4-BE49-F238E27FC236}">
                  <a16:creationId xmlns:a16="http://schemas.microsoft.com/office/drawing/2014/main" id="{BB3D2DB5-3522-438E-33B4-37B6C51CE696}"/>
                </a:ext>
              </a:extLst>
            </p:cNvPr>
            <p:cNvGrpSpPr/>
            <p:nvPr/>
          </p:nvGrpSpPr>
          <p:grpSpPr>
            <a:xfrm>
              <a:off x="10931042" y="4449274"/>
              <a:ext cx="258301" cy="258301"/>
              <a:chOff x="12460957" y="4807080"/>
              <a:chExt cx="258301" cy="258301"/>
            </a:xfrm>
          </p:grpSpPr>
          <p:sp>
            <p:nvSpPr>
              <p:cNvPr id="27" name="Oval 26">
                <a:extLst>
                  <a:ext uri="{FF2B5EF4-FFF2-40B4-BE49-F238E27FC236}">
                    <a16:creationId xmlns:a16="http://schemas.microsoft.com/office/drawing/2014/main" id="{2B0556F1-21EB-0799-3F05-EAB1AEF4430B}"/>
                  </a:ext>
                </a:extLst>
              </p:cNvPr>
              <p:cNvSpPr/>
              <p:nvPr/>
            </p:nvSpPr>
            <p:spPr bwMode="auto">
              <a:xfrm>
                <a:off x="12460957" y="4807080"/>
                <a:ext cx="258301" cy="258301"/>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28" name="Picture Placeholder 847">
                <a:extLst>
                  <a:ext uri="{FF2B5EF4-FFF2-40B4-BE49-F238E27FC236}">
                    <a16:creationId xmlns:a16="http://schemas.microsoft.com/office/drawing/2014/main" id="{E118B0AF-24CC-6BD3-F1E5-4A2564B1CF4D}"/>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l="-39372" t="-23460" r="-39372" b="-23460"/>
              <a:stretch/>
            </p:blipFill>
            <p:spPr>
              <a:xfrm>
                <a:off x="12464489" y="4810612"/>
                <a:ext cx="251237" cy="251236"/>
              </a:xfrm>
              <a:prstGeom prst="rect">
                <a:avLst/>
              </a:prstGeom>
            </p:spPr>
          </p:pic>
        </p:grpSp>
      </p:grpSp>
      <p:sp>
        <p:nvSpPr>
          <p:cNvPr id="14" name="TextBox 13">
            <a:extLst>
              <a:ext uri="{FF2B5EF4-FFF2-40B4-BE49-F238E27FC236}">
                <a16:creationId xmlns:a16="http://schemas.microsoft.com/office/drawing/2014/main" id="{AE60A498-22E4-2C30-82E7-E97D232002D0}"/>
              </a:ext>
            </a:extLst>
          </p:cNvPr>
          <p:cNvSpPr txBox="1"/>
          <p:nvPr/>
        </p:nvSpPr>
        <p:spPr>
          <a:xfrm>
            <a:off x="792411" y="957990"/>
            <a:ext cx="10664964" cy="606192"/>
          </a:xfrm>
          <a:prstGeom prst="rect">
            <a:avLst/>
          </a:prstGeom>
          <a:noFill/>
        </p:spPr>
        <p:txBody>
          <a:bodyPr wrap="square" lIns="0" tIns="0" rIns="0" bIns="0"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400" b="1" i="0" u="sng" strike="noStrike" kern="1200" cap="none" spc="0" normalizeH="0" baseline="0" noProof="0" dirty="0">
                <a:ln>
                  <a:noFill/>
                </a:ln>
                <a:solidFill>
                  <a:srgbClr val="000000"/>
                </a:solidFill>
                <a:effectLst/>
                <a:uLnTx/>
                <a:uFillTx/>
                <a:latin typeface="Segoe UI"/>
                <a:ea typeface="+mn-ea"/>
                <a:cs typeface="+mn-cs"/>
              </a:rPr>
              <a:t>Rule:</a:t>
            </a:r>
            <a:r>
              <a:rPr kumimoji="0" lang="en-US" sz="1400" b="0" i="0" u="none" strike="noStrike" kern="1200" cap="none" spc="0" normalizeH="0" baseline="0" noProof="0" dirty="0">
                <a:ln>
                  <a:noFill/>
                </a:ln>
                <a:solidFill>
                  <a:srgbClr val="000000"/>
                </a:solidFill>
                <a:effectLst/>
                <a:uLnTx/>
                <a:uFillTx/>
                <a:latin typeface="Segoe UI"/>
                <a:ea typeface="+mn-ea"/>
                <a:cs typeface="+mn-cs"/>
              </a:rPr>
              <a:t> 1 message sent by the user = 1 credit consumed (includes unspoken messages like “conversation start” or “inactivity” trigger).</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400" b="1" i="0" u="sng" strike="noStrike" kern="1200" cap="none" spc="0" normalizeH="0" baseline="0" noProof="0" dirty="0">
                <a:ln>
                  <a:noFill/>
                </a:ln>
                <a:solidFill>
                  <a:srgbClr val="000000"/>
                </a:solidFill>
                <a:effectLst/>
                <a:uLnTx/>
                <a:uFillTx/>
                <a:latin typeface="Segoe UI"/>
                <a:ea typeface="+mn-ea"/>
                <a:cs typeface="+mn-cs"/>
              </a:rPr>
              <a:t>Exception:</a:t>
            </a:r>
            <a:r>
              <a:rPr kumimoji="0" lang="en-US" sz="1400" b="0" i="0" u="none" strike="noStrike" kern="1200" cap="none" spc="0" normalizeH="0" baseline="0" noProof="0" dirty="0">
                <a:ln>
                  <a:noFill/>
                </a:ln>
                <a:solidFill>
                  <a:srgbClr val="000000"/>
                </a:solidFill>
                <a:effectLst/>
                <a:uLnTx/>
                <a:uFillTx/>
                <a:latin typeface="Segoe UI"/>
                <a:ea typeface="+mn-ea"/>
                <a:cs typeface="+mn-cs"/>
              </a:rPr>
              <a:t> using different AI features will trigger additional credit consumption to offset the cost of LLM.</a:t>
            </a:r>
          </a:p>
        </p:txBody>
      </p:sp>
    </p:spTree>
    <p:extLst>
      <p:ext uri="{BB962C8B-B14F-4D97-AF65-F5344CB8AC3E}">
        <p14:creationId xmlns:p14="http://schemas.microsoft.com/office/powerpoint/2010/main" val="166919861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4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a:extLst>
            <a:ext uri="{FF2B5EF4-FFF2-40B4-BE49-F238E27FC236}">
              <a16:creationId xmlns:a16="http://schemas.microsoft.com/office/drawing/2014/main" id="{8811E60C-96CB-E8CD-B915-E08D5D24D7F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A623368-E4F0-EA96-AA17-319C5817EABA}"/>
              </a:ext>
            </a:extLst>
          </p:cNvPr>
          <p:cNvSpPr>
            <a:spLocks noGrp="1"/>
          </p:cNvSpPr>
          <p:nvPr>
            <p:ph type="title"/>
          </p:nvPr>
        </p:nvSpPr>
        <p:spPr>
          <a:noFill/>
        </p:spPr>
        <p:txBody>
          <a:bodyPr wrap="square">
            <a:spAutoFit/>
          </a:bodyPr>
          <a:lstStyle/>
          <a:p>
            <a:pPr algn="ctr" defTabSz="914400" eaLnBrk="0" fontAlgn="base" hangingPunct="0">
              <a:spcAft>
                <a:spcPct val="0"/>
              </a:spcAft>
            </a:pPr>
            <a:r>
              <a:rPr lang="en-US" sz="3200" b="1" spc="0" dirty="0">
                <a:ln>
                  <a:noFill/>
                </a:ln>
                <a:latin typeface="Segoe UI" panose="020B0502040204020203" pitchFamily="34" charset="0"/>
              </a:rPr>
              <a:t>Agent Activity – Billing Rates</a:t>
            </a:r>
          </a:p>
        </p:txBody>
      </p:sp>
      <p:pic>
        <p:nvPicPr>
          <p:cNvPr id="5" name="Picture 4">
            <a:extLst>
              <a:ext uri="{FF2B5EF4-FFF2-40B4-BE49-F238E27FC236}">
                <a16:creationId xmlns:a16="http://schemas.microsoft.com/office/drawing/2014/main" id="{90EE1C14-BFCF-DFF5-7C7C-6F60499EB79D}"/>
              </a:ext>
            </a:extLst>
          </p:cNvPr>
          <p:cNvPicPr>
            <a:picLocks noChangeAspect="1"/>
          </p:cNvPicPr>
          <p:nvPr/>
        </p:nvPicPr>
        <p:blipFill>
          <a:blip r:embed="rId3"/>
          <a:stretch>
            <a:fillRect/>
          </a:stretch>
        </p:blipFill>
        <p:spPr>
          <a:xfrm>
            <a:off x="142044" y="1153490"/>
            <a:ext cx="11907912" cy="549669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8541913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Diagram illustrating various Copilot Studio events and their corresponding billing events.">
            <a:extLst>
              <a:ext uri="{FF2B5EF4-FFF2-40B4-BE49-F238E27FC236}">
                <a16:creationId xmlns:a16="http://schemas.microsoft.com/office/drawing/2014/main" id="{792CCBA3-55A7-ED95-D595-6FFB01E1B2A9}"/>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653338" y="970027"/>
            <a:ext cx="8885324" cy="562813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8E27DB20-47EA-122B-9E10-0FAB5BC977A8}"/>
              </a:ext>
            </a:extLst>
          </p:cNvPr>
          <p:cNvSpPr/>
          <p:nvPr/>
        </p:nvSpPr>
        <p:spPr bwMode="auto">
          <a:xfrm>
            <a:off x="8470899" y="1797050"/>
            <a:ext cx="1268087" cy="26035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Aptos" panose="02110004020202020204"/>
                <a:ea typeface="Segoe UI" pitchFamily="34" charset="0"/>
                <a:cs typeface="Segoe UI" pitchFamily="34" charset="0"/>
              </a:rPr>
              <a:t>5 credits</a:t>
            </a:r>
          </a:p>
        </p:txBody>
      </p:sp>
      <p:sp>
        <p:nvSpPr>
          <p:cNvPr id="4" name="Rectangle 3">
            <a:extLst>
              <a:ext uri="{FF2B5EF4-FFF2-40B4-BE49-F238E27FC236}">
                <a16:creationId xmlns:a16="http://schemas.microsoft.com/office/drawing/2014/main" id="{A58867F8-443F-BA30-C414-8E2A50843AF3}"/>
              </a:ext>
            </a:extLst>
          </p:cNvPr>
          <p:cNvSpPr/>
          <p:nvPr/>
        </p:nvSpPr>
        <p:spPr bwMode="auto">
          <a:xfrm>
            <a:off x="8458200" y="4279900"/>
            <a:ext cx="234950" cy="26035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Aptos" panose="02110004020202020204"/>
                <a:ea typeface="Segoe UI" pitchFamily="34" charset="0"/>
                <a:cs typeface="Segoe UI" pitchFamily="34" charset="0"/>
              </a:rPr>
              <a:t>5</a:t>
            </a:r>
          </a:p>
        </p:txBody>
      </p:sp>
      <p:sp>
        <p:nvSpPr>
          <p:cNvPr id="6" name="Rectangle 5">
            <a:extLst>
              <a:ext uri="{FF2B5EF4-FFF2-40B4-BE49-F238E27FC236}">
                <a16:creationId xmlns:a16="http://schemas.microsoft.com/office/drawing/2014/main" id="{F3C1A5DC-349F-0CCB-BCD4-3FC64BF4C533}"/>
              </a:ext>
            </a:extLst>
          </p:cNvPr>
          <p:cNvSpPr/>
          <p:nvPr/>
        </p:nvSpPr>
        <p:spPr bwMode="auto">
          <a:xfrm>
            <a:off x="9309100" y="2755900"/>
            <a:ext cx="234950" cy="26035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ptos" panose="02110004020202020204"/>
              <a:ea typeface="Segoe UI" pitchFamily="34" charset="0"/>
              <a:cs typeface="Segoe UI" pitchFamily="34" charset="0"/>
            </a:endParaRPr>
          </a:p>
        </p:txBody>
      </p:sp>
      <p:sp>
        <p:nvSpPr>
          <p:cNvPr id="7" name="Rectangle 6">
            <a:extLst>
              <a:ext uri="{FF2B5EF4-FFF2-40B4-BE49-F238E27FC236}">
                <a16:creationId xmlns:a16="http://schemas.microsoft.com/office/drawing/2014/main" id="{148884A5-D41B-2F5D-186F-AA33B5A2DEA7}"/>
              </a:ext>
            </a:extLst>
          </p:cNvPr>
          <p:cNvSpPr/>
          <p:nvPr/>
        </p:nvSpPr>
        <p:spPr bwMode="auto">
          <a:xfrm>
            <a:off x="9290050" y="6070600"/>
            <a:ext cx="234950" cy="26035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ptos" panose="02110004020202020204"/>
              <a:ea typeface="Segoe UI" pitchFamily="34" charset="0"/>
              <a:cs typeface="Segoe UI" pitchFamily="34" charset="0"/>
            </a:endParaRPr>
          </a:p>
        </p:txBody>
      </p:sp>
      <p:sp>
        <p:nvSpPr>
          <p:cNvPr id="9" name="TextBox 8">
            <a:extLst>
              <a:ext uri="{FF2B5EF4-FFF2-40B4-BE49-F238E27FC236}">
                <a16:creationId xmlns:a16="http://schemas.microsoft.com/office/drawing/2014/main" id="{C7E836C7-7856-874A-C9F8-29839595AC84}"/>
              </a:ext>
            </a:extLst>
          </p:cNvPr>
          <p:cNvSpPr txBox="1"/>
          <p:nvPr/>
        </p:nvSpPr>
        <p:spPr>
          <a:xfrm>
            <a:off x="9290050" y="6065679"/>
            <a:ext cx="221214" cy="24622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212121"/>
                </a:solidFill>
                <a:effectLst/>
                <a:uLnTx/>
                <a:uFillTx/>
                <a:latin typeface="Aptos" panose="02110004020202020204"/>
                <a:ea typeface="+mn-ea"/>
                <a:cs typeface="+mn-cs"/>
              </a:rPr>
              <a:t>10</a:t>
            </a:r>
          </a:p>
        </p:txBody>
      </p:sp>
      <p:sp>
        <p:nvSpPr>
          <p:cNvPr id="5" name="Rectangle 4">
            <a:extLst>
              <a:ext uri="{FF2B5EF4-FFF2-40B4-BE49-F238E27FC236}">
                <a16:creationId xmlns:a16="http://schemas.microsoft.com/office/drawing/2014/main" id="{44A4AE93-2C41-AF78-B6AF-BDD1A024423F}"/>
              </a:ext>
            </a:extLst>
          </p:cNvPr>
          <p:cNvSpPr/>
          <p:nvPr/>
        </p:nvSpPr>
        <p:spPr bwMode="auto">
          <a:xfrm>
            <a:off x="8773481" y="2493090"/>
            <a:ext cx="1268087" cy="26035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Aptos" panose="02110004020202020204"/>
                <a:ea typeface="Segoe UI" pitchFamily="34" charset="0"/>
                <a:cs typeface="Segoe UI" pitchFamily="34" charset="0"/>
              </a:rPr>
              <a:t>2 credits</a:t>
            </a:r>
          </a:p>
        </p:txBody>
      </p:sp>
      <p:sp>
        <p:nvSpPr>
          <p:cNvPr id="10" name="Rectangle 9">
            <a:extLst>
              <a:ext uri="{FF2B5EF4-FFF2-40B4-BE49-F238E27FC236}">
                <a16:creationId xmlns:a16="http://schemas.microsoft.com/office/drawing/2014/main" id="{C9372A05-97E3-534D-B139-B2014EEDBDE7}"/>
              </a:ext>
            </a:extLst>
          </p:cNvPr>
          <p:cNvSpPr/>
          <p:nvPr/>
        </p:nvSpPr>
        <p:spPr bwMode="auto">
          <a:xfrm>
            <a:off x="9270575" y="2736850"/>
            <a:ext cx="1268087" cy="26035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Aptos" panose="02110004020202020204"/>
                <a:ea typeface="Segoe UI" pitchFamily="34" charset="0"/>
                <a:cs typeface="Segoe UI" pitchFamily="34" charset="0"/>
              </a:rPr>
              <a:t>10 credits</a:t>
            </a:r>
          </a:p>
        </p:txBody>
      </p:sp>
      <p:sp>
        <p:nvSpPr>
          <p:cNvPr id="11" name="Rectangle 10">
            <a:extLst>
              <a:ext uri="{FF2B5EF4-FFF2-40B4-BE49-F238E27FC236}">
                <a16:creationId xmlns:a16="http://schemas.microsoft.com/office/drawing/2014/main" id="{FBE750C7-8202-3F1D-D90E-E8EF6B7D9C18}"/>
              </a:ext>
            </a:extLst>
          </p:cNvPr>
          <p:cNvSpPr/>
          <p:nvPr/>
        </p:nvSpPr>
        <p:spPr bwMode="auto">
          <a:xfrm>
            <a:off x="8766613" y="3467532"/>
            <a:ext cx="1268087" cy="26035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Aptos" panose="02110004020202020204"/>
                <a:ea typeface="Segoe UI" pitchFamily="34" charset="0"/>
                <a:cs typeface="Segoe UI" pitchFamily="34" charset="0"/>
              </a:rPr>
              <a:t>2 credits</a:t>
            </a:r>
          </a:p>
        </p:txBody>
      </p:sp>
      <p:sp>
        <p:nvSpPr>
          <p:cNvPr id="12" name="Rectangle 11">
            <a:extLst>
              <a:ext uri="{FF2B5EF4-FFF2-40B4-BE49-F238E27FC236}">
                <a16:creationId xmlns:a16="http://schemas.microsoft.com/office/drawing/2014/main" id="{BC63C278-3840-DD28-5E4E-0570E6D0881E}"/>
              </a:ext>
            </a:extLst>
          </p:cNvPr>
          <p:cNvSpPr/>
          <p:nvPr/>
        </p:nvSpPr>
        <p:spPr bwMode="auto">
          <a:xfrm>
            <a:off x="8395743" y="4289425"/>
            <a:ext cx="1268087" cy="26035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Aptos" panose="02110004020202020204"/>
                <a:ea typeface="Segoe UI" pitchFamily="34" charset="0"/>
                <a:cs typeface="Segoe UI" pitchFamily="34" charset="0"/>
              </a:rPr>
              <a:t>5 credits</a:t>
            </a:r>
          </a:p>
        </p:txBody>
      </p:sp>
      <p:sp>
        <p:nvSpPr>
          <p:cNvPr id="13" name="Rectangle 12">
            <a:extLst>
              <a:ext uri="{FF2B5EF4-FFF2-40B4-BE49-F238E27FC236}">
                <a16:creationId xmlns:a16="http://schemas.microsoft.com/office/drawing/2014/main" id="{4A6DFA1D-5A53-565E-57D2-DCD18D083EBA}"/>
              </a:ext>
            </a:extLst>
          </p:cNvPr>
          <p:cNvSpPr/>
          <p:nvPr/>
        </p:nvSpPr>
        <p:spPr bwMode="auto">
          <a:xfrm>
            <a:off x="8693150" y="5108575"/>
            <a:ext cx="1268087" cy="26035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Aptos" panose="02110004020202020204"/>
                <a:ea typeface="Segoe UI" pitchFamily="34" charset="0"/>
                <a:cs typeface="Segoe UI" pitchFamily="34" charset="0"/>
              </a:rPr>
              <a:t>2 credits</a:t>
            </a:r>
          </a:p>
        </p:txBody>
      </p:sp>
      <p:sp>
        <p:nvSpPr>
          <p:cNvPr id="14" name="Rectangle 13">
            <a:extLst>
              <a:ext uri="{FF2B5EF4-FFF2-40B4-BE49-F238E27FC236}">
                <a16:creationId xmlns:a16="http://schemas.microsoft.com/office/drawing/2014/main" id="{6604AB95-0039-C40B-D7B8-19579A55949F}"/>
              </a:ext>
            </a:extLst>
          </p:cNvPr>
          <p:cNvSpPr/>
          <p:nvPr/>
        </p:nvSpPr>
        <p:spPr bwMode="auto">
          <a:xfrm>
            <a:off x="8754087" y="5829732"/>
            <a:ext cx="1268087" cy="26035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Aptos" panose="02110004020202020204"/>
                <a:ea typeface="Segoe UI" pitchFamily="34" charset="0"/>
                <a:cs typeface="Segoe UI" pitchFamily="34" charset="0"/>
              </a:rPr>
              <a:t>2 credits</a:t>
            </a:r>
          </a:p>
        </p:txBody>
      </p:sp>
      <p:sp>
        <p:nvSpPr>
          <p:cNvPr id="15" name="Rectangle 14">
            <a:extLst>
              <a:ext uri="{FF2B5EF4-FFF2-40B4-BE49-F238E27FC236}">
                <a16:creationId xmlns:a16="http://schemas.microsoft.com/office/drawing/2014/main" id="{A040899A-2350-4EB8-497E-926C3AAD3476}"/>
              </a:ext>
            </a:extLst>
          </p:cNvPr>
          <p:cNvSpPr/>
          <p:nvPr/>
        </p:nvSpPr>
        <p:spPr bwMode="auto">
          <a:xfrm>
            <a:off x="9270575" y="6080341"/>
            <a:ext cx="1268087" cy="26035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Aptos" panose="02110004020202020204"/>
                <a:ea typeface="Segoe UI" pitchFamily="34" charset="0"/>
                <a:cs typeface="Segoe UI" pitchFamily="34" charset="0"/>
              </a:rPr>
              <a:t>10 credits</a:t>
            </a:r>
          </a:p>
        </p:txBody>
      </p:sp>
      <p:sp>
        <p:nvSpPr>
          <p:cNvPr id="16" name="Title 15">
            <a:extLst>
              <a:ext uri="{FF2B5EF4-FFF2-40B4-BE49-F238E27FC236}">
                <a16:creationId xmlns:a16="http://schemas.microsoft.com/office/drawing/2014/main" id="{40654090-5847-947D-4BF0-2DF40105888A}"/>
              </a:ext>
            </a:extLst>
          </p:cNvPr>
          <p:cNvSpPr>
            <a:spLocks noGrp="1"/>
          </p:cNvSpPr>
          <p:nvPr>
            <p:ph type="title"/>
          </p:nvPr>
        </p:nvSpPr>
        <p:spPr/>
        <p:txBody>
          <a:bodyPr/>
          <a:lstStyle/>
          <a:p>
            <a:r>
              <a:rPr lang="en-US" altLang="en-US" sz="3200" b="1" spc="0" dirty="0">
                <a:ln>
                  <a:noFill/>
                </a:ln>
                <a:latin typeface="Segoe UI" panose="020B0502040204020203" pitchFamily="34" charset="0"/>
              </a:rPr>
              <a:t>Understanding credit Burn Rate </a:t>
            </a:r>
            <a:endParaRPr lang="en-US" sz="3200" dirty="0"/>
          </a:p>
        </p:txBody>
      </p:sp>
    </p:spTree>
    <p:extLst>
      <p:ext uri="{BB962C8B-B14F-4D97-AF65-F5344CB8AC3E}">
        <p14:creationId xmlns:p14="http://schemas.microsoft.com/office/powerpoint/2010/main" val="36857638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EDE595-DA42-7C8E-FEA6-F40353EAB73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AAA9348-1A7C-AB86-D388-258AACF71B0C}"/>
              </a:ext>
            </a:extLst>
          </p:cNvPr>
          <p:cNvSpPr>
            <a:spLocks noGrp="1"/>
          </p:cNvSpPr>
          <p:nvPr>
            <p:ph type="title"/>
          </p:nvPr>
        </p:nvSpPr>
        <p:spPr/>
        <p:txBody>
          <a:bodyPr/>
          <a:lstStyle/>
          <a:p>
            <a:r>
              <a:rPr lang="en-US" dirty="0"/>
              <a:t>Copilot Studio Estimator</a:t>
            </a:r>
          </a:p>
        </p:txBody>
      </p:sp>
      <p:pic>
        <p:nvPicPr>
          <p:cNvPr id="4" name="Picture 3">
            <a:extLst>
              <a:ext uri="{FF2B5EF4-FFF2-40B4-BE49-F238E27FC236}">
                <a16:creationId xmlns:a16="http://schemas.microsoft.com/office/drawing/2014/main" id="{7CFD30F9-FD89-F959-FDA2-0ED70829BA76}"/>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38200" y="1073063"/>
            <a:ext cx="10515600" cy="5567665"/>
          </a:xfrm>
          <a:prstGeom prst="rect">
            <a:avLst/>
          </a:prstGeom>
        </p:spPr>
      </p:pic>
      <p:sp>
        <p:nvSpPr>
          <p:cNvPr id="5" name="TextBox 4">
            <a:extLst>
              <a:ext uri="{FF2B5EF4-FFF2-40B4-BE49-F238E27FC236}">
                <a16:creationId xmlns:a16="http://schemas.microsoft.com/office/drawing/2014/main" id="{77C0B281-C164-8B0E-18B4-9D662BAD11DD}"/>
              </a:ext>
            </a:extLst>
          </p:cNvPr>
          <p:cNvSpPr txBox="1"/>
          <p:nvPr/>
        </p:nvSpPr>
        <p:spPr>
          <a:xfrm>
            <a:off x="6324601" y="552226"/>
            <a:ext cx="6123708" cy="363946"/>
          </a:xfrm>
          <a:prstGeom prst="rect">
            <a:avLst/>
          </a:prstGeom>
          <a:noFill/>
        </p:spPr>
        <p:txBody>
          <a:bodyPr wrap="square">
            <a:spAutoFit/>
          </a:bodyPr>
          <a:lstStyle/>
          <a:p>
            <a:r>
              <a:rPr lang="en-US" dirty="0">
                <a:hlinkClick r:id="rId3">
                  <a:extLst>
                    <a:ext uri="{A12FA001-AC4F-418D-AE19-62706E023703}">
                      <ahyp:hlinkClr xmlns:ahyp="http://schemas.microsoft.com/office/drawing/2018/hyperlinkcolor" val="tx"/>
                    </a:ext>
                  </a:extLst>
                </a:hlinkClick>
              </a:rPr>
              <a:t>Copilot Studio agent usage estimator (preview)</a:t>
            </a:r>
            <a:endParaRPr lang="en-US" dirty="0"/>
          </a:p>
        </p:txBody>
      </p:sp>
    </p:spTree>
    <p:extLst>
      <p:ext uri="{BB962C8B-B14F-4D97-AF65-F5344CB8AC3E}">
        <p14:creationId xmlns:p14="http://schemas.microsoft.com/office/powerpoint/2010/main" val="347397140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F101C9-262A-FF57-D14E-236287A3BC8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A97E34E-6AE8-2095-C82A-B5E6D3708560}"/>
              </a:ext>
            </a:extLst>
          </p:cNvPr>
          <p:cNvSpPr>
            <a:spLocks noGrp="1"/>
          </p:cNvSpPr>
          <p:nvPr>
            <p:ph type="title"/>
          </p:nvPr>
        </p:nvSpPr>
        <p:spPr/>
        <p:txBody>
          <a:bodyPr/>
          <a:lstStyle/>
          <a:p>
            <a:r>
              <a:rPr lang="en-US" dirty="0"/>
              <a:t>Capacity management</a:t>
            </a:r>
            <a:endParaRPr lang="en-150" dirty="0"/>
          </a:p>
        </p:txBody>
      </p:sp>
      <p:sp>
        <p:nvSpPr>
          <p:cNvPr id="5" name="Text Placeholder 4">
            <a:extLst>
              <a:ext uri="{FF2B5EF4-FFF2-40B4-BE49-F238E27FC236}">
                <a16:creationId xmlns:a16="http://schemas.microsoft.com/office/drawing/2014/main" id="{1FA92FA3-E2BB-CB2F-17EB-C7F17F811C23}"/>
              </a:ext>
            </a:extLst>
          </p:cNvPr>
          <p:cNvSpPr>
            <a:spLocks noGrp="1"/>
          </p:cNvSpPr>
          <p:nvPr>
            <p:ph type="body" sz="quarter" idx="10"/>
          </p:nvPr>
        </p:nvSpPr>
        <p:spPr>
          <a:xfrm>
            <a:off x="1621109" y="1298614"/>
            <a:ext cx="9985103" cy="460638"/>
          </a:xfrm>
        </p:spPr>
        <p:txBody>
          <a:bodyPr/>
          <a:lstStyle/>
          <a:p>
            <a:r>
              <a:rPr lang="en-US" dirty="0"/>
              <a:t>Assign capacity to specific environments &amp; agents</a:t>
            </a:r>
            <a:endParaRPr lang="en-150" dirty="0"/>
          </a:p>
        </p:txBody>
      </p:sp>
      <p:sp>
        <p:nvSpPr>
          <p:cNvPr id="6" name="Text Placeholder 5">
            <a:extLst>
              <a:ext uri="{FF2B5EF4-FFF2-40B4-BE49-F238E27FC236}">
                <a16:creationId xmlns:a16="http://schemas.microsoft.com/office/drawing/2014/main" id="{0C704A82-2297-6060-E06F-113FF9C99E91}"/>
              </a:ext>
            </a:extLst>
          </p:cNvPr>
          <p:cNvSpPr>
            <a:spLocks noGrp="1"/>
          </p:cNvSpPr>
          <p:nvPr>
            <p:ph type="body" sz="quarter" idx="11"/>
          </p:nvPr>
        </p:nvSpPr>
        <p:spPr>
          <a:xfrm>
            <a:off x="1620981" y="1901755"/>
            <a:ext cx="9954647" cy="1147597"/>
          </a:xfrm>
        </p:spPr>
        <p:txBody>
          <a:bodyPr/>
          <a:lstStyle/>
          <a:p>
            <a:pPr>
              <a:buFont typeface="Arial" panose="020B0604020202020204" pitchFamily="34" charset="0"/>
              <a:buChar char="•"/>
            </a:pPr>
            <a:r>
              <a:rPr lang="en-US" sz="2000" dirty="0"/>
              <a:t>Prepaid message capacity can be allocated to environments (e.g., for a specific team or project) and to a particular agent.</a:t>
            </a:r>
          </a:p>
          <a:p>
            <a:pPr>
              <a:buFont typeface="Arial" panose="020B0604020202020204" pitchFamily="34" charset="0"/>
              <a:buChar char="•"/>
            </a:pPr>
            <a:r>
              <a:rPr lang="en-US" sz="2000" dirty="0"/>
              <a:t>Keep some unassigned capacity to be pooled at the tenant level or assign dynamically to handle growth of specific agents.</a:t>
            </a:r>
          </a:p>
        </p:txBody>
      </p:sp>
      <p:sp>
        <p:nvSpPr>
          <p:cNvPr id="17" name="Text Placeholder 4">
            <a:extLst>
              <a:ext uri="{FF2B5EF4-FFF2-40B4-BE49-F238E27FC236}">
                <a16:creationId xmlns:a16="http://schemas.microsoft.com/office/drawing/2014/main" id="{191D1294-DDDD-BE80-5E1E-1AE91C628792}"/>
              </a:ext>
            </a:extLst>
          </p:cNvPr>
          <p:cNvSpPr txBox="1">
            <a:spLocks/>
          </p:cNvSpPr>
          <p:nvPr/>
        </p:nvSpPr>
        <p:spPr>
          <a:xfrm>
            <a:off x="1621108" y="3263293"/>
            <a:ext cx="9985103" cy="460638"/>
          </a:xfrm>
          <a:prstGeom prst="rect">
            <a:avLst/>
          </a:prstGeom>
        </p:spPr>
        <p:txBody>
          <a:bodyPr vert="horz" wrap="square" lIns="0" tIns="0" rIns="0" bIns="0" rtlCol="0" anchor="b" anchorCtr="0">
            <a:noAutofit/>
          </a:bodyPr>
          <a:lstStyle>
            <a:lvl1pPr marL="0" marR="0" indent="0" algn="l" defTabSz="932742" rtl="0" eaLnBrk="1" fontAlgn="auto" latinLnBrk="0" hangingPunct="1">
              <a:lnSpc>
                <a:spcPct val="100000"/>
              </a:lnSpc>
              <a:spcBef>
                <a:spcPct val="20000"/>
              </a:spcBef>
              <a:spcAft>
                <a:spcPts val="0"/>
              </a:spcAft>
              <a:buClrTx/>
              <a:buSzPct val="90000"/>
              <a:buFontTx/>
              <a:buNone/>
              <a:tabLst/>
              <a:defRPr sz="2400" b="1" i="0" kern="1200" spc="0" baseline="0">
                <a:solidFill>
                  <a:srgbClr val="0078D4"/>
                </a:solidFill>
                <a:latin typeface="Segoe UI Semibold" panose="020B0502040204020203" pitchFamily="34" charset="0"/>
                <a:ea typeface="+mn-ea"/>
                <a:cs typeface="Segoe UI Semibold"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Tx/>
              <a:buNone/>
              <a:tabLst/>
              <a:defRPr sz="2000" kern="1200" spc="0" baseline="0">
                <a:solidFill>
                  <a:srgbClr val="3B3734"/>
                </a:soli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Tx/>
              <a:buNone/>
              <a:tabLst/>
              <a:defRPr sz="1600" kern="1200" spc="0" baseline="0">
                <a:solidFill>
                  <a:srgbClr val="3B3734"/>
                </a:soli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Tx/>
              <a:buNone/>
              <a:tabLst/>
              <a:defRPr sz="1400" kern="1200" spc="0" baseline="0">
                <a:solidFill>
                  <a:srgbClr val="3B3734"/>
                </a:soli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Tx/>
              <a:buNone/>
              <a:tabLst/>
              <a:defRPr sz="1400" kern="1200" spc="0" baseline="0">
                <a:solidFill>
                  <a:srgbClr val="3B3734"/>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Tx/>
              <a:buNone/>
              <a:tabLst/>
              <a:defRPr/>
            </a:pPr>
            <a:r>
              <a:rPr kumimoji="0" lang="en-US" sz="2400" b="1" i="0" u="none" strike="noStrike" kern="1200" cap="none" spc="0" normalizeH="0" baseline="0" noProof="0" dirty="0">
                <a:ln>
                  <a:noFill/>
                </a:ln>
                <a:solidFill>
                  <a:srgbClr val="0078D4"/>
                </a:solidFill>
                <a:effectLst/>
                <a:uLnTx/>
                <a:uFillTx/>
                <a:latin typeface="Segoe UI Semibold" panose="020B0502040204020203" pitchFamily="34" charset="0"/>
                <a:ea typeface="+mn-ea"/>
                <a:cs typeface="Segoe UI Semibold" panose="020B0502040204020203" pitchFamily="34" charset="0"/>
              </a:rPr>
              <a:t>Add pay-as-you-go to specific environments</a:t>
            </a:r>
            <a:endParaRPr kumimoji="0" lang="en-150" sz="2400" b="1" i="0" u="none" strike="noStrike" kern="1200" cap="none" spc="0" normalizeH="0" baseline="0" noProof="0" dirty="0">
              <a:ln>
                <a:noFill/>
              </a:ln>
              <a:solidFill>
                <a:srgbClr val="0078D4"/>
              </a:solidFill>
              <a:effectLst/>
              <a:uLnTx/>
              <a:uFillTx/>
              <a:latin typeface="Segoe UI Semibold" panose="020B0502040204020203" pitchFamily="34" charset="0"/>
              <a:ea typeface="+mn-ea"/>
              <a:cs typeface="Segoe UI Semibold" panose="020B0502040204020203" pitchFamily="34" charset="0"/>
            </a:endParaRPr>
          </a:p>
        </p:txBody>
      </p:sp>
      <p:sp>
        <p:nvSpPr>
          <p:cNvPr id="21" name="Text Placeholder 5">
            <a:extLst>
              <a:ext uri="{FF2B5EF4-FFF2-40B4-BE49-F238E27FC236}">
                <a16:creationId xmlns:a16="http://schemas.microsoft.com/office/drawing/2014/main" id="{0F0A604F-5E9F-C643-BEDF-E7ED61C8DF58}"/>
              </a:ext>
            </a:extLst>
          </p:cNvPr>
          <p:cNvSpPr txBox="1">
            <a:spLocks/>
          </p:cNvSpPr>
          <p:nvPr/>
        </p:nvSpPr>
        <p:spPr>
          <a:xfrm>
            <a:off x="1651564" y="3861915"/>
            <a:ext cx="9954647" cy="567811"/>
          </a:xfrm>
          <a:prstGeom prst="rect">
            <a:avLst/>
          </a:prstGeom>
        </p:spPr>
        <p:txBody>
          <a:bodyPr vert="horz" wrap="square" lIns="0" tIns="0" rIns="0" bIns="0" rtlCol="0">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3B3734"/>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3B3734"/>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3B3734"/>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3B3734"/>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3B3734"/>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marR="0" lvl="0" indent="-2286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2000" b="0" i="0" u="none" strike="noStrike" kern="1200" cap="none" spc="0" normalizeH="0" baseline="0" noProof="0" dirty="0">
                <a:ln>
                  <a:noFill/>
                </a:ln>
                <a:solidFill>
                  <a:srgbClr val="3B3734"/>
                </a:solidFill>
                <a:effectLst/>
                <a:uLnTx/>
                <a:uFillTx/>
                <a:latin typeface="Segoe UI"/>
                <a:ea typeface="+mn-ea"/>
                <a:cs typeface="Segoe UI" panose="020B0502040204020203" pitchFamily="34" charset="0"/>
              </a:rPr>
              <a:t>Can be used to cover all usage, or only for the overage if used in conjunction with pre-paid capacity (to handle seasonal consumption).</a:t>
            </a:r>
            <a:endParaRPr kumimoji="0" lang="en-150" sz="2000" b="0" i="0" u="none" strike="noStrike" kern="1200" cap="none" spc="0" normalizeH="0" baseline="0" noProof="0" dirty="0">
              <a:ln>
                <a:noFill/>
              </a:ln>
              <a:solidFill>
                <a:srgbClr val="3B3734"/>
              </a:solidFill>
              <a:effectLst/>
              <a:uLnTx/>
              <a:uFillTx/>
              <a:latin typeface="Segoe UI"/>
              <a:ea typeface="+mn-ea"/>
              <a:cs typeface="Segoe UI" panose="020B0502040204020203" pitchFamily="34" charset="0"/>
            </a:endParaRPr>
          </a:p>
        </p:txBody>
      </p:sp>
      <p:pic>
        <p:nvPicPr>
          <p:cNvPr id="11" name="Graphic 10">
            <a:extLst>
              <a:ext uri="{FF2B5EF4-FFF2-40B4-BE49-F238E27FC236}">
                <a16:creationId xmlns:a16="http://schemas.microsoft.com/office/drawing/2014/main" id="{2059AFCB-3DB0-A6F6-DE01-9DD889CB581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82112" y="3338277"/>
            <a:ext cx="567812" cy="567812"/>
          </a:xfrm>
          <a:prstGeom prst="rect">
            <a:avLst/>
          </a:prstGeom>
        </p:spPr>
      </p:pic>
      <p:pic>
        <p:nvPicPr>
          <p:cNvPr id="15" name="Graphic 14">
            <a:extLst>
              <a:ext uri="{FF2B5EF4-FFF2-40B4-BE49-F238E27FC236}">
                <a16:creationId xmlns:a16="http://schemas.microsoft.com/office/drawing/2014/main" id="{15440A55-975E-48FE-4A72-C1D7DD49FEB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82112" y="1351213"/>
            <a:ext cx="631976" cy="631976"/>
          </a:xfrm>
          <a:prstGeom prst="rect">
            <a:avLst/>
          </a:prstGeom>
        </p:spPr>
      </p:pic>
      <p:pic>
        <p:nvPicPr>
          <p:cNvPr id="19" name="Graphic 18">
            <a:extLst>
              <a:ext uri="{FF2B5EF4-FFF2-40B4-BE49-F238E27FC236}">
                <a16:creationId xmlns:a16="http://schemas.microsoft.com/office/drawing/2014/main" id="{A2F09FBF-EE87-CF17-6E10-4DEDBE17E55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82112" y="4854100"/>
            <a:ext cx="704080" cy="704080"/>
          </a:xfrm>
          <a:prstGeom prst="rect">
            <a:avLst/>
          </a:prstGeom>
        </p:spPr>
      </p:pic>
      <p:sp>
        <p:nvSpPr>
          <p:cNvPr id="24" name="Text Placeholder 4">
            <a:extLst>
              <a:ext uri="{FF2B5EF4-FFF2-40B4-BE49-F238E27FC236}">
                <a16:creationId xmlns:a16="http://schemas.microsoft.com/office/drawing/2014/main" id="{9C952388-9A5D-20FD-0450-E99A57BE7199}"/>
              </a:ext>
            </a:extLst>
          </p:cNvPr>
          <p:cNvSpPr txBox="1">
            <a:spLocks/>
          </p:cNvSpPr>
          <p:nvPr/>
        </p:nvSpPr>
        <p:spPr>
          <a:xfrm>
            <a:off x="1651564" y="4730445"/>
            <a:ext cx="9985103" cy="460638"/>
          </a:xfrm>
          <a:prstGeom prst="rect">
            <a:avLst/>
          </a:prstGeom>
        </p:spPr>
        <p:txBody>
          <a:bodyPr vert="horz" wrap="square" lIns="0" tIns="0" rIns="0" bIns="0" rtlCol="0" anchor="b" anchorCtr="0">
            <a:noAutofit/>
          </a:bodyPr>
          <a:lstStyle>
            <a:lvl1pPr marL="0" marR="0" indent="0" algn="l" defTabSz="932742" rtl="0" eaLnBrk="1" fontAlgn="auto" latinLnBrk="0" hangingPunct="1">
              <a:lnSpc>
                <a:spcPct val="100000"/>
              </a:lnSpc>
              <a:spcBef>
                <a:spcPct val="20000"/>
              </a:spcBef>
              <a:spcAft>
                <a:spcPts val="0"/>
              </a:spcAft>
              <a:buClrTx/>
              <a:buSzPct val="90000"/>
              <a:buFontTx/>
              <a:buNone/>
              <a:tabLst/>
              <a:defRPr sz="2400" b="1" i="0" kern="1200" spc="0" baseline="0">
                <a:solidFill>
                  <a:srgbClr val="0078D4"/>
                </a:solidFill>
                <a:latin typeface="Segoe UI Semibold" panose="020B0502040204020203" pitchFamily="34" charset="0"/>
                <a:ea typeface="+mn-ea"/>
                <a:cs typeface="Segoe UI Semibold"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Tx/>
              <a:buNone/>
              <a:tabLst/>
              <a:defRPr sz="2000" kern="1200" spc="0" baseline="0">
                <a:solidFill>
                  <a:srgbClr val="3B3734"/>
                </a:soli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Tx/>
              <a:buNone/>
              <a:tabLst/>
              <a:defRPr sz="1600" kern="1200" spc="0" baseline="0">
                <a:solidFill>
                  <a:srgbClr val="3B3734"/>
                </a:soli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Tx/>
              <a:buNone/>
              <a:tabLst/>
              <a:defRPr sz="1400" kern="1200" spc="0" baseline="0">
                <a:solidFill>
                  <a:srgbClr val="3B3734"/>
                </a:soli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Tx/>
              <a:buNone/>
              <a:tabLst/>
              <a:defRPr sz="1400" kern="1200" spc="0" baseline="0">
                <a:solidFill>
                  <a:srgbClr val="3B3734"/>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Tx/>
              <a:buNone/>
              <a:tabLst/>
              <a:defRPr/>
            </a:pPr>
            <a:r>
              <a:rPr kumimoji="0" lang="en-US" sz="2400" b="1" i="0" u="none" strike="noStrike" kern="1200" cap="none" spc="0" normalizeH="0" baseline="0" noProof="0">
                <a:ln>
                  <a:noFill/>
                </a:ln>
                <a:solidFill>
                  <a:srgbClr val="0078D4"/>
                </a:solidFill>
                <a:effectLst/>
                <a:uLnTx/>
                <a:uFillTx/>
                <a:latin typeface="Segoe UI Semibold" panose="020B0502040204020203" pitchFamily="34" charset="0"/>
                <a:ea typeface="+mn-ea"/>
                <a:cs typeface="Segoe UI Semibold" panose="020B0502040204020203" pitchFamily="34" charset="0"/>
              </a:rPr>
              <a:t>Phased alerts in case of overage &amp; technical enforcement</a:t>
            </a:r>
            <a:endParaRPr kumimoji="0" lang="en-150" sz="2400" b="1" i="0" u="none" strike="noStrike" kern="1200" cap="none" spc="0" normalizeH="0" baseline="0" noProof="0">
              <a:ln>
                <a:noFill/>
              </a:ln>
              <a:solidFill>
                <a:srgbClr val="0078D4"/>
              </a:solidFill>
              <a:effectLst/>
              <a:uLnTx/>
              <a:uFillTx/>
              <a:latin typeface="Segoe UI Semibold" panose="020B0502040204020203" pitchFamily="34" charset="0"/>
              <a:ea typeface="+mn-ea"/>
              <a:cs typeface="Segoe UI Semibold" panose="020B0502040204020203" pitchFamily="34" charset="0"/>
            </a:endParaRPr>
          </a:p>
        </p:txBody>
      </p:sp>
      <p:sp>
        <p:nvSpPr>
          <p:cNvPr id="25" name="Text Placeholder 5">
            <a:extLst>
              <a:ext uri="{FF2B5EF4-FFF2-40B4-BE49-F238E27FC236}">
                <a16:creationId xmlns:a16="http://schemas.microsoft.com/office/drawing/2014/main" id="{6E42DC46-A39F-8152-48E1-423BD62E7588}"/>
              </a:ext>
            </a:extLst>
          </p:cNvPr>
          <p:cNvSpPr txBox="1">
            <a:spLocks/>
          </p:cNvSpPr>
          <p:nvPr/>
        </p:nvSpPr>
        <p:spPr>
          <a:xfrm>
            <a:off x="1682019" y="5329067"/>
            <a:ext cx="9954647" cy="944486"/>
          </a:xfrm>
          <a:prstGeom prst="rect">
            <a:avLst/>
          </a:prstGeom>
        </p:spPr>
        <p:txBody>
          <a:bodyPr vert="horz" wrap="square" lIns="0" tIns="0" rIns="0" bIns="0" rtlCol="0">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3B3734"/>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3B3734"/>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3B3734"/>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3B3734"/>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3B3734"/>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marR="0" lvl="0" indent="-2286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2000" b="0" i="0" u="none" strike="noStrike" kern="1200" cap="none" spc="0" normalizeH="0" baseline="0" noProof="0" dirty="0">
                <a:ln>
                  <a:noFill/>
                </a:ln>
                <a:solidFill>
                  <a:srgbClr val="3B3734"/>
                </a:solidFill>
                <a:effectLst/>
                <a:uLnTx/>
                <a:uFillTx/>
                <a:latin typeface="Segoe UI"/>
                <a:ea typeface="+mn-ea"/>
                <a:cs typeface="Segoe UI" panose="020B0502040204020203" pitchFamily="34" charset="0"/>
              </a:rPr>
              <a:t>Agents or environment approaching or being in an overage situation will trigger alerts to admins.</a:t>
            </a:r>
          </a:p>
          <a:p>
            <a:pPr marL="228600" marR="0" lvl="0" indent="-2286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2000" b="0" i="0" u="none" strike="noStrike" kern="1200" cap="none" spc="0" normalizeH="0" baseline="0" noProof="0" dirty="0">
                <a:ln>
                  <a:noFill/>
                </a:ln>
                <a:solidFill>
                  <a:srgbClr val="3B3734"/>
                </a:solidFill>
                <a:effectLst/>
                <a:uLnTx/>
                <a:uFillTx/>
                <a:latin typeface="Segoe UI"/>
                <a:ea typeface="+mn-ea"/>
                <a:cs typeface="Segoe UI" panose="020B0502040204020203" pitchFamily="34" charset="0"/>
              </a:rPr>
              <a:t>In case of overage, agents will be deactivated if it goes over 125% (Agent will respond “I cannot talk right now”).</a:t>
            </a:r>
            <a:endParaRPr kumimoji="0" lang="en-150" sz="2000" b="0" i="0" u="none" strike="noStrike" kern="1200" cap="none" spc="0" normalizeH="0" baseline="0" noProof="0" dirty="0">
              <a:ln>
                <a:noFill/>
              </a:ln>
              <a:solidFill>
                <a:srgbClr val="3B3734"/>
              </a:solidFill>
              <a:effectLst/>
              <a:uLnTx/>
              <a:uFillTx/>
              <a:latin typeface="Segoe UI"/>
              <a:ea typeface="+mn-ea"/>
              <a:cs typeface="Segoe UI" panose="020B0502040204020203" pitchFamily="34" charset="0"/>
            </a:endParaRPr>
          </a:p>
        </p:txBody>
      </p:sp>
    </p:spTree>
    <p:extLst>
      <p:ext uri="{BB962C8B-B14F-4D97-AF65-F5344CB8AC3E}">
        <p14:creationId xmlns:p14="http://schemas.microsoft.com/office/powerpoint/2010/main" val="293449156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6200FD3-EB50-A291-6952-748348F5754E}"/>
              </a:ext>
            </a:extLst>
          </p:cNvPr>
          <p:cNvSpPr>
            <a:spLocks noGrp="1"/>
          </p:cNvSpPr>
          <p:nvPr>
            <p:ph type="body" sz="quarter" idx="11"/>
          </p:nvPr>
        </p:nvSpPr>
        <p:spPr/>
        <p:txBody>
          <a:bodyPr/>
          <a:lstStyle/>
          <a:p>
            <a:r>
              <a:rPr lang="en-US"/>
              <a:t>Assumptions &amp; concerns</a:t>
            </a:r>
          </a:p>
        </p:txBody>
      </p:sp>
      <p:sp>
        <p:nvSpPr>
          <p:cNvPr id="3" name="Text Placeholder 2">
            <a:extLst>
              <a:ext uri="{FF2B5EF4-FFF2-40B4-BE49-F238E27FC236}">
                <a16:creationId xmlns:a16="http://schemas.microsoft.com/office/drawing/2014/main" id="{77FB708B-1EC6-0043-1545-8A46233783FD}"/>
              </a:ext>
            </a:extLst>
          </p:cNvPr>
          <p:cNvSpPr>
            <a:spLocks noGrp="1"/>
          </p:cNvSpPr>
          <p:nvPr>
            <p:ph type="body" sz="quarter" idx="12"/>
          </p:nvPr>
        </p:nvSpPr>
        <p:spPr/>
        <p:txBody>
          <a:bodyPr/>
          <a:lstStyle/>
          <a:p>
            <a:r>
              <a:rPr lang="en-US"/>
              <a:t>About the capabilities of your agent:</a:t>
            </a:r>
          </a:p>
        </p:txBody>
      </p:sp>
      <p:sp>
        <p:nvSpPr>
          <p:cNvPr id="7" name="Text Placeholder 4">
            <a:extLst>
              <a:ext uri="{FF2B5EF4-FFF2-40B4-BE49-F238E27FC236}">
                <a16:creationId xmlns:a16="http://schemas.microsoft.com/office/drawing/2014/main" id="{CDFA3B16-0CF6-4342-00CD-A2121780A14D}"/>
              </a:ext>
            </a:extLst>
          </p:cNvPr>
          <p:cNvSpPr>
            <a:spLocks noGrp="1"/>
          </p:cNvSpPr>
          <p:nvPr>
            <p:ph type="body" sz="quarter" idx="13"/>
          </p:nvPr>
        </p:nvSpPr>
        <p:spPr>
          <a:xfrm>
            <a:off x="8967788" y="0"/>
            <a:ext cx="3224212" cy="1097393"/>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dirty="0">
                <a:ln>
                  <a:noFill/>
                </a:ln>
                <a:effectLst/>
                <a:uLnTx/>
                <a:uFillTx/>
              </a:rPr>
              <a:t>Why do we ask these questions?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latin typeface="Aptos" panose="020B0004020202020204" pitchFamily="34" charset="0"/>
              </a:rPr>
              <a:t>Understanding your assumptions and concerns to help you either validate or address them early in the project.</a:t>
            </a:r>
          </a:p>
        </p:txBody>
      </p:sp>
      <p:graphicFrame>
        <p:nvGraphicFramePr>
          <p:cNvPr id="4" name="Table 42">
            <a:extLst>
              <a:ext uri="{FF2B5EF4-FFF2-40B4-BE49-F238E27FC236}">
                <a16:creationId xmlns:a16="http://schemas.microsoft.com/office/drawing/2014/main" id="{882C9BB9-AC4D-4894-D1FB-709C728B32AC}"/>
              </a:ext>
            </a:extLst>
          </p:cNvPr>
          <p:cNvGraphicFramePr>
            <a:graphicFrameLocks noGrp="1"/>
          </p:cNvGraphicFramePr>
          <p:nvPr>
            <p:extLst>
              <p:ext uri="{D42A27DB-BD31-4B8C-83A1-F6EECF244321}">
                <p14:modId xmlns:p14="http://schemas.microsoft.com/office/powerpoint/2010/main" val="4046627128"/>
              </p:ext>
            </p:extLst>
          </p:nvPr>
        </p:nvGraphicFramePr>
        <p:xfrm>
          <a:off x="361951" y="1666779"/>
          <a:ext cx="8334350" cy="4893360"/>
        </p:xfrm>
        <a:graphic>
          <a:graphicData uri="http://schemas.openxmlformats.org/drawingml/2006/table">
            <a:tbl>
              <a:tblPr>
                <a:tableStyleId>{2D5ABB26-0587-4C30-8999-92F81FD0307C}</a:tableStyleId>
              </a:tblPr>
              <a:tblGrid>
                <a:gridCol w="2596885">
                  <a:extLst>
                    <a:ext uri="{9D8B030D-6E8A-4147-A177-3AD203B41FA5}">
                      <a16:colId xmlns:a16="http://schemas.microsoft.com/office/drawing/2014/main" val="3426460784"/>
                    </a:ext>
                  </a:extLst>
                </a:gridCol>
                <a:gridCol w="5737465">
                  <a:extLst>
                    <a:ext uri="{9D8B030D-6E8A-4147-A177-3AD203B41FA5}">
                      <a16:colId xmlns:a16="http://schemas.microsoft.com/office/drawing/2014/main" val="1761064077"/>
                    </a:ext>
                  </a:extLst>
                </a:gridCol>
              </a:tblGrid>
              <a:tr h="2340000">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u="none" strike="noStrike" kern="1200" cap="none" spc="0" normalizeH="0" baseline="0" noProof="0" dirty="0">
                          <a:ln>
                            <a:noFill/>
                          </a:ln>
                          <a:solidFill>
                            <a:schemeClr val="tx1"/>
                          </a:solidFill>
                          <a:effectLst/>
                          <a:uLnTx/>
                          <a:uFillTx/>
                        </a:rPr>
                        <a:t>What are your assumptions?</a:t>
                      </a:r>
                      <a:endParaRPr kumimoji="0" lang="en-US" sz="1600" b="0" i="0" u="none" strike="noStrike" kern="1200" cap="none" spc="0" normalizeH="0" baseline="0" noProof="0" dirty="0">
                        <a:ln>
                          <a:noFill/>
                        </a:ln>
                        <a:solidFill>
                          <a:schemeClr val="tx1"/>
                        </a:solidFill>
                        <a:effectLst/>
                        <a:uLnTx/>
                        <a:uFillTx/>
                        <a:latin typeface="Aptos" panose="020B0004020202020204" pitchFamily="34" charset="0"/>
                        <a:ea typeface="+mn-ea"/>
                        <a:cs typeface="+mn-cs"/>
                      </a:endParaRPr>
                    </a:p>
                  </a:txBody>
                  <a:tcPr marL="0" marT="0" marB="0"/>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dirty="0">
                        <a:ln>
                          <a:noFill/>
                        </a:ln>
                        <a:solidFill>
                          <a:schemeClr val="tx1"/>
                        </a:solidFill>
                        <a:effectLst/>
                        <a:uLnTx/>
                        <a:uFillTx/>
                        <a:latin typeface="Aptos" panose="020B0004020202020204" pitchFamily="34" charset="0"/>
                        <a:ea typeface="+mn-ea"/>
                        <a:cs typeface="Segoe UI" panose="020B0502040204020203" pitchFamily="34" charset="0"/>
                      </a:endParaRPr>
                    </a:p>
                  </a:txBody>
                  <a:tcPr/>
                </a:tc>
                <a:extLst>
                  <a:ext uri="{0D108BD9-81ED-4DB2-BD59-A6C34878D82A}">
                    <a16:rowId xmlns:a16="http://schemas.microsoft.com/office/drawing/2014/main" val="2156706524"/>
                  </a:ext>
                </a:extLst>
              </a:tr>
              <a:tr h="180000">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00" b="0" i="1" u="none" strike="noStrike" kern="1200" cap="none" spc="0" normalizeH="0" baseline="0" noProof="0">
                        <a:ln>
                          <a:noFill/>
                        </a:ln>
                        <a:solidFill>
                          <a:schemeClr val="tx1"/>
                        </a:solidFill>
                        <a:effectLst/>
                        <a:uLnTx/>
                        <a:uFillTx/>
                        <a:latin typeface="Aptos" panose="020B0004020202020204" pitchFamily="34" charset="0"/>
                        <a:ea typeface="+mn-ea"/>
                        <a:cs typeface="+mn-cs"/>
                      </a:endParaRPr>
                    </a:p>
                  </a:txBody>
                  <a:tcPr marL="0" marT="0" marB="0"/>
                </a:tc>
                <a:tc>
                  <a:txBody>
                    <a:bodyPr/>
                    <a:lstStyle/>
                    <a:p>
                      <a:pPr marL="285750" marR="0" lvl="0" indent="-196850" algn="l" defTabSz="932719"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endParaRPr kumimoji="0" lang="en-US" sz="800" b="0" i="0" u="none" strike="noStrike" kern="1200" cap="none" spc="0" normalizeH="0" baseline="0" noProof="0">
                        <a:ln>
                          <a:noFill/>
                        </a:ln>
                        <a:solidFill>
                          <a:schemeClr val="tx1"/>
                        </a:solidFill>
                        <a:effectLst/>
                        <a:uLnTx/>
                        <a:uFillTx/>
                        <a:latin typeface="Aptos" panose="020B0004020202020204" pitchFamily="34" charset="0"/>
                        <a:ea typeface="+mn-ea"/>
                        <a:cs typeface="Segoe UI" panose="020B0502040204020203" pitchFamily="34" charset="0"/>
                      </a:endParaRPr>
                    </a:p>
                  </a:txBody>
                  <a:tcPr/>
                </a:tc>
                <a:extLst>
                  <a:ext uri="{0D108BD9-81ED-4DB2-BD59-A6C34878D82A}">
                    <a16:rowId xmlns:a16="http://schemas.microsoft.com/office/drawing/2014/main" val="4177694592"/>
                  </a:ext>
                </a:extLst>
              </a:tr>
              <a:tr h="2340000">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u="none" strike="noStrike" kern="1200" cap="none" spc="0" normalizeH="0" baseline="0" noProof="0">
                          <a:ln>
                            <a:noFill/>
                          </a:ln>
                          <a:solidFill>
                            <a:schemeClr val="tx1"/>
                          </a:solidFill>
                          <a:effectLst/>
                          <a:uLnTx/>
                          <a:uFillTx/>
                        </a:rPr>
                        <a:t>What are your concerns?</a:t>
                      </a:r>
                      <a:endParaRPr kumimoji="0" lang="en-US" sz="1600" b="0" i="0" u="none" strike="noStrike" kern="1200" cap="none" spc="0" normalizeH="0" baseline="0" noProof="0">
                        <a:ln>
                          <a:noFill/>
                        </a:ln>
                        <a:solidFill>
                          <a:schemeClr val="tx1"/>
                        </a:solidFill>
                        <a:effectLst/>
                        <a:uLnTx/>
                        <a:uFillTx/>
                        <a:latin typeface="Aptos" panose="020B0004020202020204" pitchFamily="34" charset="0"/>
                        <a:ea typeface="+mn-ea"/>
                        <a:cs typeface="+mn-cs"/>
                      </a:endParaRPr>
                    </a:p>
                  </a:txBody>
                  <a:tcPr marL="0" marT="0" marB="0"/>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dirty="0">
                        <a:ln>
                          <a:noFill/>
                        </a:ln>
                        <a:solidFill>
                          <a:schemeClr val="tx1"/>
                        </a:solidFill>
                        <a:effectLst/>
                        <a:uLnTx/>
                        <a:uFillTx/>
                        <a:latin typeface="Aptos" panose="020B0004020202020204" pitchFamily="34" charset="0"/>
                        <a:ea typeface="+mn-ea"/>
                        <a:cs typeface="Segoe UI" panose="020B0502040204020203" pitchFamily="34" charset="0"/>
                      </a:endParaRPr>
                    </a:p>
                  </a:txBody>
                  <a:tcPr/>
                </a:tc>
                <a:extLst>
                  <a:ext uri="{0D108BD9-81ED-4DB2-BD59-A6C34878D82A}">
                    <a16:rowId xmlns:a16="http://schemas.microsoft.com/office/drawing/2014/main" val="173770125"/>
                  </a:ext>
                </a:extLst>
              </a:tr>
            </a:tbl>
          </a:graphicData>
        </a:graphic>
      </p:graphicFrame>
      <p:sp>
        <p:nvSpPr>
          <p:cNvPr id="5" name="Rectangle: Folded Corner 4">
            <a:extLst>
              <a:ext uri="{FF2B5EF4-FFF2-40B4-BE49-F238E27FC236}">
                <a16:creationId xmlns:a16="http://schemas.microsoft.com/office/drawing/2014/main" id="{EBF7ED77-A742-FBCE-BD52-DC34A33041EE}"/>
              </a:ext>
            </a:extLst>
          </p:cNvPr>
          <p:cNvSpPr/>
          <p:nvPr/>
        </p:nvSpPr>
        <p:spPr bwMode="auto">
          <a:xfrm rot="60000">
            <a:off x="3082064" y="1805347"/>
            <a:ext cx="5400000" cy="1950997"/>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Aptos" panose="020B0004020202020204" pitchFamily="34" charset="0"/>
                <a:ea typeface="Segoe UI" pitchFamily="34" charset="0"/>
                <a:cs typeface="Segoe UI" pitchFamily="34" charset="0"/>
              </a:rPr>
              <a:t>Example answer </a:t>
            </a:r>
            <a:r>
              <a:rPr kumimoji="0" lang="en-US" sz="1600" b="0" i="0" u="none" strike="noStrike" kern="1200" cap="none" spc="0" normalizeH="0" baseline="0" noProof="0" dirty="0">
                <a:ln>
                  <a:noFill/>
                </a:ln>
                <a:solidFill>
                  <a:srgbClr val="000000">
                    <a:lumMod val="65000"/>
                    <a:lumOff val="35000"/>
                  </a:srgbClr>
                </a:solidFill>
                <a:effectLst/>
                <a:uLnTx/>
                <a:uFillTx/>
                <a:latin typeface="Aptos SemiBold" panose="020B0004020202020204" pitchFamily="34" charset="0"/>
                <a:ea typeface="Segoe UI" pitchFamily="34" charset="0"/>
                <a:cs typeface="Segoe UI" pitchFamily="34" charset="0"/>
              </a:rPr>
              <a:t>(you can delete this)</a:t>
            </a:r>
          </a:p>
          <a:p>
            <a:pPr marL="285750" marR="0" lvl="0" indent="-200025" algn="l" defTabSz="932472" rtl="0" eaLnBrk="1" fontAlgn="base" latinLnBrk="0" hangingPunct="1">
              <a:lnSpc>
                <a:spcPct val="100000"/>
              </a:lnSpc>
              <a:spcBef>
                <a:spcPct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Aptos" panose="020B0004020202020204" pitchFamily="34" charset="0"/>
                <a:ea typeface="+mn-ea"/>
                <a:cs typeface="Segoe UI" pitchFamily="34" charset="0"/>
              </a:rPr>
              <a:t>Out-of-the-box deployment capabilities across all channels, including WhatsApp, Slack, and SharePoint intranet pages.</a:t>
            </a:r>
          </a:p>
          <a:p>
            <a:pPr marL="285750" marR="0" lvl="0" indent="-200025" algn="l" defTabSz="932472" rtl="0" eaLnBrk="1" fontAlgn="base" latinLnBrk="0" hangingPunct="1">
              <a:lnSpc>
                <a:spcPct val="100000"/>
              </a:lnSpc>
              <a:spcBef>
                <a:spcPct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Aptos" panose="020B0004020202020204" pitchFamily="34" charset="0"/>
                <a:ea typeface="+mn-ea"/>
                <a:cs typeface="Segoe UI" pitchFamily="34" charset="0"/>
              </a:rPr>
              <a:t>Generative AI is expected to fully remove the need to maintain knowledge within the agent itself.</a:t>
            </a:r>
          </a:p>
          <a:p>
            <a:pPr marL="285750" marR="0" lvl="0" indent="-200025" algn="l" defTabSz="932472" rtl="0" eaLnBrk="1" fontAlgn="base" latinLnBrk="0" hangingPunct="1">
              <a:lnSpc>
                <a:spcPct val="100000"/>
              </a:lnSpc>
              <a:spcBef>
                <a:spcPct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Aptos" panose="020B0004020202020204" pitchFamily="34" charset="0"/>
                <a:ea typeface="+mn-ea"/>
                <a:cs typeface="Segoe UI" pitchFamily="34" charset="0"/>
              </a:rPr>
              <a:t>In the era of large language models (LLMs), state of the art intent recognition and entity extraction.</a:t>
            </a:r>
          </a:p>
        </p:txBody>
      </p:sp>
      <p:sp>
        <p:nvSpPr>
          <p:cNvPr id="6" name="Rectangle: Folded Corner 5">
            <a:extLst>
              <a:ext uri="{FF2B5EF4-FFF2-40B4-BE49-F238E27FC236}">
                <a16:creationId xmlns:a16="http://schemas.microsoft.com/office/drawing/2014/main" id="{C3967760-9D0B-25B6-8FB9-C7F3536D29F9}"/>
              </a:ext>
            </a:extLst>
          </p:cNvPr>
          <p:cNvSpPr/>
          <p:nvPr/>
        </p:nvSpPr>
        <p:spPr bwMode="auto">
          <a:xfrm rot="60000">
            <a:off x="3091722" y="4449783"/>
            <a:ext cx="5400000" cy="1903707"/>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600" b="1" i="0" u="none" strike="noStrike" kern="1200" cap="none" spc="0" normalizeH="0" baseline="0" noProof="0">
                <a:ln>
                  <a:noFill/>
                </a:ln>
                <a:solidFill>
                  <a:srgbClr val="000000"/>
                </a:solidFill>
                <a:effectLst/>
                <a:uLnTx/>
                <a:uFillTx/>
                <a:latin typeface="Aptos" panose="020B0004020202020204" pitchFamily="34" charset="0"/>
                <a:ea typeface="Segoe UI" pitchFamily="34" charset="0"/>
                <a:cs typeface="Segoe UI" pitchFamily="34" charset="0"/>
              </a:rPr>
              <a:t>Example answer </a:t>
            </a:r>
            <a:r>
              <a:rPr kumimoji="0" lang="en-US" sz="1600" b="0" i="0" u="none" strike="noStrike" kern="1200" cap="none" spc="0" normalizeH="0" baseline="0" noProof="0">
                <a:ln>
                  <a:noFill/>
                </a:ln>
                <a:solidFill>
                  <a:srgbClr val="000000">
                    <a:lumMod val="65000"/>
                    <a:lumOff val="35000"/>
                  </a:srgbClr>
                </a:solidFill>
                <a:effectLst/>
                <a:uLnTx/>
                <a:uFillTx/>
                <a:latin typeface="Aptos SemiBold" panose="020B0004020202020204" pitchFamily="34" charset="0"/>
                <a:ea typeface="Segoe UI" pitchFamily="34" charset="0"/>
                <a:cs typeface="Segoe UI" pitchFamily="34" charset="0"/>
              </a:rPr>
              <a:t>(you can delete this)</a:t>
            </a:r>
          </a:p>
          <a:p>
            <a:pPr marL="285750" marR="0" lvl="0" indent="-200025" algn="l" defTabSz="932472" rtl="0" eaLnBrk="1" fontAlgn="base" latinLnBrk="0" hangingPunct="1">
              <a:lnSpc>
                <a:spcPct val="100000"/>
              </a:lnSpc>
              <a:spcBef>
                <a:spcPct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Aptos" panose="020B0004020202020204" pitchFamily="34" charset="0"/>
                <a:ea typeface="+mn-ea"/>
                <a:cs typeface="Segoe UI" pitchFamily="34" charset="0"/>
              </a:rPr>
              <a:t>Limited control of the answers generated by a large language model (LLM).</a:t>
            </a:r>
          </a:p>
          <a:p>
            <a:pPr marL="285750" marR="0" lvl="0" indent="-200025" algn="l" defTabSz="932472" rtl="0" eaLnBrk="1" fontAlgn="base" latinLnBrk="0" hangingPunct="1">
              <a:lnSpc>
                <a:spcPct val="100000"/>
              </a:lnSpc>
              <a:spcBef>
                <a:spcPct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Aptos" panose="020B0004020202020204" pitchFamily="34" charset="0"/>
                <a:ea typeface="+mn-ea"/>
                <a:cs typeface="Segoe UI" pitchFamily="34" charset="0"/>
              </a:rPr>
              <a:t>Internal employee pushback about copilots replacing or reducing customer service teams.</a:t>
            </a:r>
          </a:p>
          <a:p>
            <a:pPr marL="285750" marR="0" lvl="0" indent="-200025" algn="l" defTabSz="932472" rtl="0" eaLnBrk="1" fontAlgn="base" latinLnBrk="0" hangingPunct="1">
              <a:lnSpc>
                <a:spcPct val="100000"/>
              </a:lnSpc>
              <a:spcBef>
                <a:spcPct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Aptos" panose="020B0004020202020204" pitchFamily="34" charset="0"/>
                <a:ea typeface="+mn-ea"/>
                <a:cs typeface="Segoe UI" pitchFamily="34" charset="0"/>
              </a:rPr>
              <a:t>Some IT teams would prefer to host the conversational AI software and LLMs on internal servers.</a:t>
            </a:r>
          </a:p>
        </p:txBody>
      </p:sp>
    </p:spTree>
    <p:extLst>
      <p:ext uri="{BB962C8B-B14F-4D97-AF65-F5344CB8AC3E}">
        <p14:creationId xmlns:p14="http://schemas.microsoft.com/office/powerpoint/2010/main" val="29751000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34AC97-FEC6-EC36-8D96-F85F80DD1C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5E682C7-1F5B-B332-5B2B-0AD7D00A3B78}"/>
              </a:ext>
            </a:extLst>
          </p:cNvPr>
          <p:cNvSpPr>
            <a:spLocks noGrp="1"/>
          </p:cNvSpPr>
          <p:nvPr>
            <p:ph type="title"/>
          </p:nvPr>
        </p:nvSpPr>
        <p:spPr>
          <a:xfrm>
            <a:off x="585217" y="2309812"/>
            <a:ext cx="3182027" cy="553998"/>
          </a:xfrm>
        </p:spPr>
        <p:txBody>
          <a:bodyPr/>
          <a:lstStyle/>
          <a:p>
            <a:pPr marL="0" indent="0">
              <a:buFont typeface="Wingdings" panose="05000000000000000000" pitchFamily="2" charset="2"/>
              <a:buNone/>
            </a:pPr>
            <a:r>
              <a:rPr lang="en-US" sz="3600" dirty="0">
                <a:solidFill>
                  <a:schemeClr val="accent1"/>
                </a:solidFill>
              </a:rPr>
              <a:t>Testing agents</a:t>
            </a:r>
          </a:p>
        </p:txBody>
      </p:sp>
      <p:sp>
        <p:nvSpPr>
          <p:cNvPr id="3" name="Text Placeholder 2">
            <a:extLst>
              <a:ext uri="{FF2B5EF4-FFF2-40B4-BE49-F238E27FC236}">
                <a16:creationId xmlns:a16="http://schemas.microsoft.com/office/drawing/2014/main" id="{D2AD8D6A-C915-C4EE-7100-661E2D1A6AB5}"/>
              </a:ext>
            </a:extLst>
          </p:cNvPr>
          <p:cNvSpPr>
            <a:spLocks noGrp="1"/>
          </p:cNvSpPr>
          <p:nvPr>
            <p:ph type="body" sz="quarter" idx="11"/>
          </p:nvPr>
        </p:nvSpPr>
        <p:spPr>
          <a:xfrm>
            <a:off x="4356100" y="2309814"/>
            <a:ext cx="7253288" cy="1015663"/>
          </a:xfrm>
        </p:spPr>
        <p:txBody>
          <a:bodyPr/>
          <a:lstStyle/>
          <a:p>
            <a:pPr>
              <a:spcBef>
                <a:spcPts val="600"/>
              </a:spcBef>
            </a:pPr>
            <a:r>
              <a:rPr lang="en-US" dirty="0"/>
              <a:t>Copilot Studio Kit</a:t>
            </a:r>
            <a:endParaRPr lang="en-US" sz="2800" dirty="0"/>
          </a:p>
          <a:p>
            <a:pPr>
              <a:spcBef>
                <a:spcPts val="600"/>
              </a:spcBef>
            </a:pPr>
            <a:r>
              <a:rPr lang="en-US" dirty="0"/>
              <a:t>Testing agents at scale</a:t>
            </a:r>
          </a:p>
        </p:txBody>
      </p:sp>
    </p:spTree>
    <p:extLst>
      <p:ext uri="{BB962C8B-B14F-4D97-AF65-F5344CB8AC3E}">
        <p14:creationId xmlns:p14="http://schemas.microsoft.com/office/powerpoint/2010/main" val="200165922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F698E5-C903-AB3A-95F4-153C98163EB4}"/>
              </a:ext>
            </a:extLst>
          </p:cNvPr>
          <p:cNvSpPr>
            <a:spLocks noGrp="1"/>
          </p:cNvSpPr>
          <p:nvPr>
            <p:ph type="title"/>
          </p:nvPr>
        </p:nvSpPr>
        <p:spPr>
          <a:xfrm>
            <a:off x="588263" y="235711"/>
            <a:ext cx="11018520" cy="553998"/>
          </a:xfrm>
        </p:spPr>
        <p:txBody>
          <a:bodyPr/>
          <a:lstStyle/>
          <a:p>
            <a:r>
              <a:rPr lang="en-US" sz="3600"/>
              <a:t>Copilot Studio Kit main features</a:t>
            </a:r>
            <a:endParaRPr lang="en-US"/>
          </a:p>
        </p:txBody>
      </p:sp>
      <p:sp>
        <p:nvSpPr>
          <p:cNvPr id="3" name="Content Placeholder 2">
            <a:extLst>
              <a:ext uri="{FF2B5EF4-FFF2-40B4-BE49-F238E27FC236}">
                <a16:creationId xmlns:a16="http://schemas.microsoft.com/office/drawing/2014/main" id="{926020FD-2D50-F7AC-4350-F9962FE3AEFF}"/>
              </a:ext>
            </a:extLst>
          </p:cNvPr>
          <p:cNvSpPr>
            <a:spLocks noGrp="1"/>
          </p:cNvSpPr>
          <p:nvPr>
            <p:ph sz="quarter" idx="10"/>
          </p:nvPr>
        </p:nvSpPr>
        <p:spPr>
          <a:xfrm>
            <a:off x="794112" y="1150988"/>
            <a:ext cx="5294970" cy="5416868"/>
          </a:xfrm>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IN" sz="1050" b="0" i="0" u="none" strike="noStrike" kern="1200" cap="none" spc="0" normalizeH="0" baseline="0" noProof="0">
                <a:ln>
                  <a:noFill/>
                </a:ln>
                <a:effectLst/>
                <a:uLnTx/>
                <a:uFillTx/>
                <a:latin typeface="Segoe UI"/>
                <a:ea typeface="+mn-ea"/>
                <a:cs typeface="+mn-cs"/>
              </a:rPr>
              <a:t>🧪 </a:t>
            </a:r>
            <a:r>
              <a:rPr kumimoji="0" lang="en-IN" sz="1100" b="1" i="0" u="none" strike="noStrike" kern="1200" cap="none" spc="0" normalizeH="0" baseline="0" noProof="0">
                <a:ln>
                  <a:noFill/>
                </a:ln>
                <a:effectLst/>
                <a:uLnTx/>
                <a:uFillTx/>
                <a:latin typeface="Segoe UI"/>
                <a:ea typeface="+mn-ea"/>
                <a:cs typeface="+mn-cs"/>
              </a:rPr>
              <a:t>Test Automation </a:t>
            </a:r>
            <a:r>
              <a:rPr kumimoji="0" lang="en-US" sz="1050" b="0" i="0" u="none" strike="noStrike" kern="1200" cap="none" spc="0" normalizeH="0" baseline="0" noProof="0">
                <a:ln>
                  <a:noFill/>
                </a:ln>
                <a:effectLst/>
                <a:uLnTx/>
                <a:uFillTx/>
                <a:latin typeface="Segoe UI"/>
                <a:ea typeface="+mn-ea"/>
                <a:cs typeface="+mn-cs"/>
              </a:rPr>
              <a:t>– Batch test custom agents with multiple validation methods. Multi-turn is supported as well as validating the response using LLM.</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IN" sz="1050" b="0" i="0" u="none" strike="noStrike" kern="1200" cap="none" spc="0" normalizeH="0" baseline="0" noProof="0">
              <a:ln>
                <a:noFill/>
              </a:ln>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IN" sz="1050" b="0" i="0" u="none" strike="noStrike" kern="1200" cap="none" spc="0" normalizeH="0" baseline="0" noProof="0">
                <a:ln>
                  <a:noFill/>
                </a:ln>
                <a:effectLst/>
                <a:uLnTx/>
                <a:uFillTx/>
                <a:latin typeface="Segoe UI"/>
                <a:ea typeface="+mn-ea"/>
                <a:cs typeface="+mn-cs"/>
              </a:rPr>
              <a:t>🛠️ </a:t>
            </a:r>
            <a:r>
              <a:rPr kumimoji="0" lang="en-IN" sz="1100" b="1" i="0" u="none" strike="noStrike" kern="1200" cap="none" spc="0" normalizeH="0" baseline="0" noProof="0">
                <a:ln>
                  <a:noFill/>
                </a:ln>
                <a:effectLst/>
                <a:uLnTx/>
                <a:uFillTx/>
                <a:latin typeface="Segoe UI"/>
                <a:ea typeface="+mn-ea"/>
                <a:cs typeface="+mn-cs"/>
              </a:rPr>
              <a:t>Agent Review Tool </a:t>
            </a:r>
            <a:r>
              <a:rPr kumimoji="0" lang="en-US" sz="1050" b="0" i="0" u="none" strike="noStrike" kern="1200" cap="none" spc="0" normalizeH="0" baseline="0" noProof="0">
                <a:ln>
                  <a:noFill/>
                </a:ln>
                <a:effectLst/>
                <a:uLnTx/>
                <a:uFillTx/>
                <a:latin typeface="Segoe UI"/>
                <a:ea typeface="+mn-ea"/>
                <a:cs typeface="+mn-cs"/>
              </a:rPr>
              <a:t>– Static analysis of copilot studio agents from solution. Detecting anti-patterns and suggesting mitigation.</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IN" sz="1050" b="0" i="0" u="none" strike="noStrike" kern="1200" cap="none" spc="0" normalizeH="0" baseline="0" noProof="0">
              <a:ln>
                <a:noFill/>
              </a:ln>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IN" sz="1050" b="0" i="0" u="none" strike="noStrike" kern="1200" cap="none" spc="0" normalizeH="0" baseline="0" noProof="0">
                <a:ln>
                  <a:noFill/>
                </a:ln>
                <a:effectLst/>
                <a:uLnTx/>
                <a:uFillTx/>
                <a:latin typeface="Segoe UI"/>
                <a:ea typeface="+mn-ea"/>
                <a:cs typeface="+mn-cs"/>
              </a:rPr>
              <a:t>📊 </a:t>
            </a:r>
            <a:r>
              <a:rPr kumimoji="0" lang="en-IN" sz="1100" b="1" i="0" u="none" strike="noStrike" kern="1200" cap="none" spc="0" normalizeH="0" baseline="0" noProof="0">
                <a:ln>
                  <a:noFill/>
                </a:ln>
                <a:effectLst/>
                <a:uLnTx/>
                <a:uFillTx/>
                <a:latin typeface="Segoe UI"/>
                <a:ea typeface="+mn-ea"/>
                <a:cs typeface="+mn-cs"/>
              </a:rPr>
              <a:t>Conversation KPIs</a:t>
            </a:r>
            <a:r>
              <a:rPr kumimoji="0" lang="en-US" sz="1100" b="0" i="0" u="none" strike="noStrike" kern="1200" cap="none" spc="0" normalizeH="0" baseline="0" noProof="0">
                <a:ln>
                  <a:noFill/>
                </a:ln>
                <a:effectLst/>
                <a:uLnTx/>
                <a:uFillTx/>
                <a:latin typeface="Segoe UI"/>
                <a:ea typeface="+mn-ea"/>
                <a:cs typeface="+mn-cs"/>
              </a:rPr>
              <a:t> </a:t>
            </a:r>
            <a:r>
              <a:rPr kumimoji="0" lang="en-US" sz="1050" b="0" i="0" u="none" strike="noStrike" kern="1200" cap="none" spc="0" normalizeH="0" baseline="0" noProof="0">
                <a:ln>
                  <a:noFill/>
                </a:ln>
                <a:effectLst/>
                <a:uLnTx/>
                <a:uFillTx/>
                <a:latin typeface="Segoe UI"/>
                <a:ea typeface="+mn-ea"/>
                <a:cs typeface="+mn-cs"/>
              </a:rPr>
              <a:t>– Gain deeper insights into long-term agent performance with structured analytics.</a:t>
            </a:r>
          </a:p>
          <a:p>
            <a:pPr marL="285750" marR="0" lvl="0" indent="-2857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050" b="0" i="0" u="none" strike="noStrike" kern="1200" cap="none" spc="0" normalizeH="0" baseline="0" noProof="0">
              <a:ln>
                <a:noFill/>
              </a:ln>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IN" sz="1050" b="0" i="0" u="none" strike="noStrike" kern="1200" cap="none" spc="0" normalizeH="0" baseline="0" noProof="0">
                <a:ln>
                  <a:noFill/>
                </a:ln>
                <a:effectLst/>
                <a:uLnTx/>
                <a:uFillTx/>
                <a:latin typeface="Segoe UI"/>
                <a:ea typeface="+mn-ea"/>
                <a:cs typeface="+mn-cs"/>
              </a:rPr>
              <a:t>📈 </a:t>
            </a:r>
            <a:r>
              <a:rPr kumimoji="0" lang="en-IN" sz="1100" b="1" i="0" u="none" strike="noStrike" kern="1200" cap="none" spc="0" normalizeH="0" baseline="0" noProof="0">
                <a:ln>
                  <a:noFill/>
                </a:ln>
                <a:effectLst/>
                <a:uLnTx/>
                <a:uFillTx/>
                <a:latin typeface="Segoe UI"/>
                <a:ea typeface="+mn-ea"/>
                <a:cs typeface="+mn-cs"/>
              </a:rPr>
              <a:t>Agent Inventory </a:t>
            </a:r>
            <a:r>
              <a:rPr kumimoji="0" lang="en-US" sz="1050" b="0" i="0" u="none" strike="noStrike" kern="1200" cap="none" spc="0" normalizeH="0" baseline="0" noProof="0">
                <a:ln>
                  <a:noFill/>
                </a:ln>
                <a:effectLst/>
                <a:uLnTx/>
                <a:uFillTx/>
                <a:latin typeface="Segoe UI"/>
                <a:ea typeface="+mn-ea"/>
                <a:cs typeface="+mn-cs"/>
              </a:rPr>
              <a:t>– Get tenant-wide visibility to all the Copilot Studio custom agents in the organization, across environments. </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IN" sz="1050" b="0" i="0" u="none" strike="noStrike" kern="1200" cap="none" spc="0" normalizeH="0" baseline="0" noProof="0">
                <a:ln>
                  <a:noFill/>
                </a:ln>
                <a:effectLst/>
                <a:uLnTx/>
                <a:uFillTx/>
                <a:latin typeface="Segoe UI"/>
                <a:ea typeface="+mn-ea"/>
                <a:cs typeface="+mn-cs"/>
              </a:rPr>
              <a:t>💬 </a:t>
            </a:r>
            <a:r>
              <a:rPr kumimoji="0" lang="en-IN" sz="1100" b="1" i="0" u="none" strike="noStrike" kern="1200" cap="none" spc="0" normalizeH="0" baseline="0" noProof="0">
                <a:ln>
                  <a:noFill/>
                </a:ln>
                <a:effectLst/>
                <a:uLnTx/>
                <a:uFillTx/>
                <a:latin typeface="Segoe UI"/>
                <a:ea typeface="+mn-ea"/>
                <a:cs typeface="+mn-cs"/>
              </a:rPr>
              <a:t>Webchat Playground </a:t>
            </a:r>
            <a:r>
              <a:rPr kumimoji="0" lang="en-US" sz="1050" b="0" i="0" u="none" strike="noStrike" kern="1200" cap="none" spc="0" normalizeH="0" baseline="0" noProof="0">
                <a:ln>
                  <a:noFill/>
                </a:ln>
                <a:effectLst/>
                <a:uLnTx/>
                <a:uFillTx/>
                <a:latin typeface="Segoe UI"/>
                <a:ea typeface="+mn-ea"/>
                <a:cs typeface="+mn-cs"/>
              </a:rPr>
              <a:t>– Customize the look and feel of your webchat with an easy-to-use interface.</a:t>
            </a:r>
          </a:p>
          <a:p>
            <a:pPr marL="285750" marR="0" lvl="0" indent="-2857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050" b="0" i="0" u="none" strike="noStrike" kern="1200" cap="none" spc="0" normalizeH="0" baseline="0" noProof="0">
              <a:ln>
                <a:noFill/>
              </a:ln>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IN" sz="1050" b="0" i="0" u="none" strike="noStrike" kern="1200" cap="none" spc="0" normalizeH="0" baseline="0" noProof="0">
                <a:ln>
                  <a:noFill/>
                </a:ln>
                <a:effectLst/>
                <a:uLnTx/>
                <a:uFillTx/>
                <a:latin typeface="Segoe UI"/>
                <a:ea typeface="+mn-ea"/>
                <a:cs typeface="+mn-cs"/>
              </a:rPr>
              <a:t>🧩 </a:t>
            </a:r>
            <a:r>
              <a:rPr kumimoji="0" lang="en-IN" sz="1100" b="1" i="0" u="none" strike="noStrike" kern="1200" cap="none" spc="0" normalizeH="0" baseline="0" noProof="0">
                <a:ln>
                  <a:noFill/>
                </a:ln>
                <a:effectLst/>
                <a:uLnTx/>
                <a:uFillTx/>
                <a:latin typeface="Segoe UI"/>
                <a:ea typeface="+mn-ea"/>
                <a:cs typeface="+mn-cs"/>
              </a:rPr>
              <a:t>Adaptive Cards Gallery </a:t>
            </a:r>
            <a:r>
              <a:rPr kumimoji="0" lang="en-US" sz="1050" b="0" i="0" u="none" strike="noStrike" kern="1200" cap="none" spc="0" normalizeH="0" baseline="0" noProof="0">
                <a:ln>
                  <a:noFill/>
                </a:ln>
                <a:effectLst/>
                <a:uLnTx/>
                <a:uFillTx/>
                <a:latin typeface="Segoe UI"/>
                <a:ea typeface="+mn-ea"/>
                <a:cs typeface="+mn-cs"/>
              </a:rPr>
              <a:t>– Access a set of pre-built Adaptive Card templates for custom agents.</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IN" sz="1050" b="0" i="0" u="none" strike="noStrike" kern="1200" cap="none" spc="0" normalizeH="0" baseline="0" noProof="0">
                <a:ln>
                  <a:noFill/>
                </a:ln>
                <a:effectLst/>
                <a:uLnTx/>
                <a:uFillTx/>
                <a:latin typeface="Segoe UI"/>
                <a:ea typeface="+mn-ea"/>
                <a:cs typeface="+mn-cs"/>
              </a:rPr>
              <a:t>🛠️ </a:t>
            </a:r>
            <a:r>
              <a:rPr kumimoji="0" lang="en-US" sz="1100" b="1" i="0" u="none" strike="noStrike" kern="1200" cap="none" spc="0" normalizeH="0" baseline="0" noProof="0">
                <a:ln>
                  <a:noFill/>
                </a:ln>
                <a:effectLst/>
                <a:uLnTx/>
                <a:uFillTx/>
                <a:latin typeface="Segoe UI"/>
                <a:ea typeface="+mn-ea"/>
                <a:cs typeface="+mn-cs"/>
              </a:rPr>
              <a:t>Prompt Advisor </a:t>
            </a:r>
            <a:r>
              <a:rPr kumimoji="0" lang="en-US" sz="1050" b="0" i="0" u="none" strike="noStrike" kern="1200" cap="none" spc="0" normalizeH="0" baseline="0" noProof="0">
                <a:ln>
                  <a:noFill/>
                </a:ln>
                <a:effectLst/>
                <a:uLnTx/>
                <a:uFillTx/>
                <a:latin typeface="Segoe UI"/>
                <a:ea typeface="+mn-ea"/>
                <a:cs typeface="+mn-cs"/>
              </a:rPr>
              <a:t>– </a:t>
            </a:r>
            <a:r>
              <a:rPr kumimoji="0" lang="en-US" sz="1050" b="0" i="0" u="none" strike="noStrike" kern="1200" cap="none" spc="0" normalizeH="0" baseline="0" noProof="0">
                <a:ln w="3175">
                  <a:noFill/>
                </a:ln>
                <a:effectLst/>
                <a:uLnTx/>
                <a:uFillTx/>
                <a:latin typeface="Segoe UI"/>
                <a:ea typeface="+mn-ea"/>
                <a:cs typeface="Segoe UI Semibold" panose="020B0702040204020203" pitchFamily="34" charset="0"/>
              </a:rPr>
              <a:t>Optimize your prompts with easy-to-use guided iterative process.</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w="3175">
                <a:noFill/>
              </a:ln>
              <a:effectLst/>
              <a:uLnTx/>
              <a:uFillTx/>
              <a:latin typeface="Segoe UI"/>
              <a:ea typeface="+mn-ea"/>
              <a:cs typeface="Segoe UI Semibold" panose="020B0702040204020203" pitchFamily="34" charset="0"/>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IN" sz="1050" b="0" i="0" u="none" strike="noStrike" kern="1200" cap="none" spc="0" normalizeH="0" baseline="0" noProof="0">
                <a:ln>
                  <a:noFill/>
                </a:ln>
                <a:effectLst/>
                <a:uLnTx/>
                <a:uFillTx/>
                <a:latin typeface="Segoe UI"/>
                <a:ea typeface="+mn-ea"/>
                <a:cs typeface="+mn-cs"/>
              </a:rPr>
              <a:t>🗂️ </a:t>
            </a:r>
            <a:r>
              <a:rPr kumimoji="0" lang="en-IN" sz="1100" b="1" i="0" u="none" strike="noStrike" kern="1200" cap="none" spc="0" normalizeH="0" baseline="0" noProof="0">
                <a:ln>
                  <a:noFill/>
                </a:ln>
                <a:effectLst/>
                <a:uLnTx/>
                <a:uFillTx/>
                <a:latin typeface="Segoe UI"/>
                <a:ea typeface="+mn-ea"/>
                <a:cs typeface="+mn-cs"/>
              </a:rPr>
              <a:t>SharePoint Synchronization</a:t>
            </a:r>
            <a:r>
              <a:rPr kumimoji="0" lang="en-US" sz="1100" b="1" i="0" u="none" strike="noStrike" kern="1200" cap="none" spc="0" normalizeH="0" baseline="0" noProof="0">
                <a:ln>
                  <a:noFill/>
                </a:ln>
                <a:effectLst/>
                <a:uLnTx/>
                <a:uFillTx/>
                <a:latin typeface="Segoe UI"/>
                <a:ea typeface="+mn-ea"/>
                <a:cs typeface="+mn-cs"/>
              </a:rPr>
              <a:t> </a:t>
            </a:r>
            <a:r>
              <a:rPr kumimoji="0" lang="en-US" sz="1050" b="0" i="0" u="none" strike="noStrike" kern="1200" cap="none" spc="0" normalizeH="0" baseline="0" noProof="0">
                <a:ln>
                  <a:noFill/>
                </a:ln>
                <a:effectLst/>
                <a:uLnTx/>
                <a:uFillTx/>
                <a:latin typeface="Segoe UI"/>
                <a:ea typeface="+mn-ea"/>
                <a:cs typeface="+mn-cs"/>
              </a:rPr>
              <a:t>–</a:t>
            </a:r>
            <a:r>
              <a:rPr kumimoji="0" lang="en-US" sz="1050" b="1" i="0" u="none" strike="noStrike" kern="1200" cap="none" spc="0" normalizeH="0" baseline="0" noProof="0">
                <a:ln>
                  <a:noFill/>
                </a:ln>
                <a:effectLst/>
                <a:uLnTx/>
                <a:uFillTx/>
                <a:latin typeface="Segoe UI"/>
                <a:ea typeface="+mn-ea"/>
                <a:cs typeface="+mn-cs"/>
              </a:rPr>
              <a:t> </a:t>
            </a:r>
            <a:r>
              <a:rPr kumimoji="0" lang="en-US" sz="1050" b="0" i="0" u="none" strike="noStrike" kern="1200" cap="none" spc="0" normalizeH="0" baseline="0" noProof="0">
                <a:ln>
                  <a:noFill/>
                </a:ln>
                <a:effectLst/>
                <a:uLnTx/>
                <a:uFillTx/>
                <a:latin typeface="Segoe UI"/>
                <a:ea typeface="+mn-ea"/>
                <a:cs typeface="+mn-cs"/>
              </a:rPr>
              <a:t>Selectively synchronize knowledge from a SharePoint site as local knowledge of your custom agent.</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w="3175">
                <a:noFill/>
              </a:ln>
              <a:effectLst/>
              <a:uLnTx/>
              <a:uFillTx/>
              <a:latin typeface="Segoe UI"/>
              <a:ea typeface="+mn-ea"/>
              <a:cs typeface="Segoe UI Semibold" panose="020B0702040204020203" pitchFamily="34" charset="0"/>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IN" sz="1050" b="0" i="0" u="none" strike="noStrike" kern="1200" cap="none" spc="0" normalizeH="0" baseline="0" noProof="0">
                <a:ln>
                  <a:noFill/>
                </a:ln>
                <a:effectLst/>
                <a:uLnTx/>
                <a:uFillTx/>
                <a:latin typeface="Segoe UI"/>
                <a:ea typeface="+mn-ea"/>
                <a:cs typeface="+mn-cs"/>
              </a:rPr>
              <a:t>📊 </a:t>
            </a:r>
            <a:r>
              <a:rPr kumimoji="0" lang="en-IN" sz="1100" b="1" i="0" u="none" strike="noStrike" kern="1200" cap="none" spc="0" normalizeH="0" baseline="0" noProof="0">
                <a:ln>
                  <a:noFill/>
                </a:ln>
                <a:effectLst/>
                <a:uLnTx/>
                <a:uFillTx/>
                <a:latin typeface="Segoe UI"/>
                <a:ea typeface="+mn-ea"/>
                <a:cs typeface="+mn-cs"/>
              </a:rPr>
              <a:t>Conversation Analyzer</a:t>
            </a:r>
            <a:r>
              <a:rPr kumimoji="0" lang="en-US" sz="1100" b="0" i="0" u="none" strike="noStrike" kern="1200" cap="none" spc="0" normalizeH="0" baseline="0" noProof="0">
                <a:ln>
                  <a:noFill/>
                </a:ln>
                <a:effectLst/>
                <a:uLnTx/>
                <a:uFillTx/>
                <a:latin typeface="Segoe UI"/>
                <a:ea typeface="+mn-ea"/>
                <a:cs typeface="+mn-cs"/>
              </a:rPr>
              <a:t> </a:t>
            </a:r>
            <a:r>
              <a:rPr kumimoji="0" lang="en-US" sz="1050" b="0" i="0" u="none" strike="noStrike" kern="1200" cap="none" spc="0" normalizeH="0" baseline="0" noProof="0">
                <a:ln>
                  <a:noFill/>
                </a:ln>
                <a:effectLst/>
                <a:uLnTx/>
                <a:uFillTx/>
                <a:latin typeface="Segoe UI"/>
                <a:ea typeface="+mn-ea"/>
                <a:cs typeface="+mn-cs"/>
              </a:rPr>
              <a:t>– Analyze conversation transcripts using custom prompts.</a:t>
            </a:r>
          </a:p>
          <a:p>
            <a:pPr marL="0" marR="0" lvl="0" indent="0" algn="l" defTabSz="914367" rtl="0" eaLnBrk="1" fontAlgn="auto" latinLnBrk="0" hangingPunct="1">
              <a:lnSpc>
                <a:spcPct val="100000"/>
              </a:lnSpc>
              <a:spcBef>
                <a:spcPts val="0"/>
              </a:spcBef>
              <a:spcAft>
                <a:spcPts val="0"/>
              </a:spcAft>
              <a:buClrTx/>
              <a:buSzTx/>
              <a:buFontTx/>
              <a:buNone/>
              <a:tabLst/>
              <a:defRPr/>
            </a:pPr>
            <a:endParaRPr lang="en-US" sz="1050">
              <a:latin typeface="Segoe UI"/>
              <a:cs typeface="+mn-cs"/>
            </a:endParaRPr>
          </a:p>
          <a:p>
            <a:pPr marL="0" indent="0" defTabSz="914367">
              <a:spcBef>
                <a:spcPts val="0"/>
              </a:spcBef>
              <a:buSzTx/>
              <a:buNone/>
              <a:defRPr/>
            </a:pPr>
            <a:r>
              <a:rPr kumimoji="0" lang="en-IN" sz="1050" b="0" i="0" u="none" strike="noStrike" kern="1200" cap="none" spc="0" normalizeH="0" baseline="0" noProof="0">
                <a:ln>
                  <a:noFill/>
                </a:ln>
                <a:effectLst/>
                <a:uLnTx/>
                <a:uFillTx/>
                <a:latin typeface="Segoe UI"/>
                <a:ea typeface="+mn-ea"/>
                <a:cs typeface="+mn-cs"/>
              </a:rPr>
              <a:t>📈 </a:t>
            </a:r>
            <a:r>
              <a:rPr kumimoji="0" lang="en-IN" sz="1100" b="1" i="0" u="none" strike="noStrike" kern="1200" cap="none" spc="0" normalizeH="0" baseline="0" noProof="0">
                <a:ln>
                  <a:noFill/>
                </a:ln>
                <a:effectLst/>
                <a:uLnTx/>
                <a:uFillTx/>
                <a:latin typeface="Segoe UI"/>
                <a:ea typeface="+mn-ea"/>
                <a:cs typeface="+mn-cs"/>
              </a:rPr>
              <a:t>Agent Value Summary</a:t>
            </a:r>
            <a:r>
              <a:rPr kumimoji="0" lang="en-US" sz="1050" b="0" i="0" u="none" strike="noStrike" kern="1200" cap="none" spc="0" normalizeH="0" baseline="0" noProof="0">
                <a:ln>
                  <a:noFill/>
                </a:ln>
                <a:effectLst/>
                <a:uLnTx/>
                <a:uFillTx/>
                <a:latin typeface="Segoe UI"/>
                <a:ea typeface="+mn-ea"/>
                <a:cs typeface="+mn-cs"/>
              </a:rPr>
              <a:t>– Classifies agents by type, behavior, and value, enabling organizations to align them with strategy, measure their impact, and view results in a clear, visual dashboard.</a:t>
            </a:r>
          </a:p>
          <a:p>
            <a:pPr marL="0" indent="0" defTabSz="914367">
              <a:spcBef>
                <a:spcPts val="0"/>
              </a:spcBef>
              <a:buSzTx/>
              <a:buNone/>
              <a:defRPr/>
            </a:pPr>
            <a:endParaRPr lang="en-US" sz="1050">
              <a:latin typeface="Segoe UI"/>
              <a:cs typeface="+mn-cs"/>
            </a:endParaRPr>
          </a:p>
          <a:p>
            <a:pPr marL="0" indent="0" defTabSz="914367">
              <a:spcBef>
                <a:spcPts val="0"/>
              </a:spcBef>
              <a:buSzTx/>
              <a:buNone/>
              <a:defRPr/>
            </a:pPr>
            <a:r>
              <a:rPr kumimoji="0" lang="en-IN" sz="1050" b="0" i="0" u="none" strike="noStrike" kern="1200" cap="none" spc="0" normalizeH="0" baseline="0" noProof="0">
                <a:ln>
                  <a:noFill/>
                </a:ln>
                <a:effectLst/>
                <a:uLnTx/>
                <a:uFillTx/>
                <a:latin typeface="Segoe UI"/>
                <a:ea typeface="+mn-ea"/>
                <a:cs typeface="+mn-cs"/>
              </a:rPr>
              <a:t>🛠️ </a:t>
            </a:r>
            <a:r>
              <a:rPr kumimoji="0" lang="en-US" sz="1100" b="1" i="0" u="none" strike="noStrike" kern="1200" cap="none" spc="0" normalizeH="0" baseline="0" noProof="0">
                <a:ln>
                  <a:noFill/>
                </a:ln>
                <a:effectLst/>
                <a:uLnTx/>
                <a:uFillTx/>
                <a:latin typeface="Segoe UI"/>
                <a:ea typeface="+mn-ea"/>
                <a:cs typeface="+mn-cs"/>
              </a:rPr>
              <a:t>Automated testing using </a:t>
            </a:r>
            <a:r>
              <a:rPr lang="en-US" sz="1100" b="1">
                <a:latin typeface="Segoe UI"/>
                <a:cs typeface="+mn-cs"/>
              </a:rPr>
              <a:t>Pipelines in </a:t>
            </a:r>
            <a:r>
              <a:rPr kumimoji="0" lang="en-US" sz="1100" b="1" i="0" u="none" strike="noStrike" kern="1200" cap="none" spc="0" normalizeH="0" baseline="0" noProof="0">
                <a:ln>
                  <a:noFill/>
                </a:ln>
                <a:effectLst/>
                <a:uLnTx/>
                <a:uFillTx/>
                <a:latin typeface="Segoe UI"/>
                <a:ea typeface="+mn-ea"/>
                <a:cs typeface="+mn-cs"/>
              </a:rPr>
              <a:t>Power Platform </a:t>
            </a:r>
            <a:r>
              <a:rPr kumimoji="0" lang="en-US" sz="1050" b="0" i="0" u="none" strike="noStrike" kern="1200" cap="none" spc="0" normalizeH="0" baseline="0" noProof="0">
                <a:ln>
                  <a:noFill/>
                </a:ln>
                <a:effectLst/>
                <a:uLnTx/>
                <a:uFillTx/>
                <a:latin typeface="Segoe UI"/>
                <a:ea typeface="+mn-ea"/>
                <a:cs typeface="+mn-cs"/>
              </a:rPr>
              <a:t>– </a:t>
            </a:r>
            <a:r>
              <a:rPr kumimoji="0" lang="en-US" sz="1050" b="0" i="0" u="none" strike="noStrike" kern="1200" cap="none" spc="0" normalizeH="0" baseline="0" noProof="0">
                <a:ln w="3175">
                  <a:noFill/>
                </a:ln>
                <a:effectLst/>
                <a:uLnTx/>
                <a:uFillTx/>
                <a:latin typeface="Segoe UI"/>
                <a:ea typeface="+mn-ea"/>
                <a:cs typeface="Segoe UI Semibold" panose="020B0702040204020203" pitchFamily="34" charset="0"/>
              </a:rPr>
              <a:t>Automate your Copilot Studio agent deployment with a quality gate that runs tests before release, ensuring only validated agents reach production while reducing manual effort and strengthening governance.</a:t>
            </a:r>
            <a:endParaRPr kumimoji="0" lang="en-US" sz="1050" b="0" i="0" u="none" strike="noStrike" kern="1200" cap="none" spc="0" normalizeH="0" baseline="0" noProof="0">
              <a:ln>
                <a:noFill/>
              </a:ln>
              <a:effectLst/>
              <a:uLnTx/>
              <a:uFillTx/>
              <a:latin typeface="Segoe UI"/>
              <a:ea typeface="+mn-ea"/>
              <a:cs typeface="+mn-cs"/>
            </a:endParaRPr>
          </a:p>
        </p:txBody>
      </p:sp>
      <p:grpSp>
        <p:nvGrpSpPr>
          <p:cNvPr id="15" name="Group 14">
            <a:extLst>
              <a:ext uri="{FF2B5EF4-FFF2-40B4-BE49-F238E27FC236}">
                <a16:creationId xmlns:a16="http://schemas.microsoft.com/office/drawing/2014/main" id="{03B2817E-8A56-7736-49A7-32CC08F4439E}"/>
              </a:ext>
            </a:extLst>
          </p:cNvPr>
          <p:cNvGrpSpPr/>
          <p:nvPr/>
        </p:nvGrpSpPr>
        <p:grpSpPr>
          <a:xfrm>
            <a:off x="6413957" y="1218841"/>
            <a:ext cx="5415201" cy="4977942"/>
            <a:chOff x="4960670" y="219199"/>
            <a:chExt cx="7105311" cy="6531582"/>
          </a:xfrm>
        </p:grpSpPr>
        <p:pic>
          <p:nvPicPr>
            <p:cNvPr id="4" name="Picture 3">
              <a:extLst>
                <a:ext uri="{FF2B5EF4-FFF2-40B4-BE49-F238E27FC236}">
                  <a16:creationId xmlns:a16="http://schemas.microsoft.com/office/drawing/2014/main" id="{2537E096-05AE-4C30-B5B1-44669516324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212076" y="4566589"/>
              <a:ext cx="3803631" cy="2184192"/>
            </a:xfrm>
            <a:prstGeom prst="rect">
              <a:avLst/>
            </a:prstGeom>
          </p:spPr>
        </p:pic>
        <p:pic>
          <p:nvPicPr>
            <p:cNvPr id="5" name="Picture 4">
              <a:extLst>
                <a:ext uri="{FF2B5EF4-FFF2-40B4-BE49-F238E27FC236}">
                  <a16:creationId xmlns:a16="http://schemas.microsoft.com/office/drawing/2014/main" id="{1A722E7C-ABB9-C230-B3CA-71ECC1BE2745}"/>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96886" y="219199"/>
              <a:ext cx="3142134" cy="1851204"/>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A9F00901-B0FA-B690-6B9F-458BEE2F9826}"/>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116499" y="225103"/>
              <a:ext cx="2531234" cy="1850613"/>
            </a:xfrm>
            <a:prstGeom prst="rect">
              <a:avLst/>
            </a:prstGeom>
          </p:spPr>
        </p:pic>
        <p:pic>
          <p:nvPicPr>
            <p:cNvPr id="7" name="Picture 6">
              <a:extLst>
                <a:ext uri="{FF2B5EF4-FFF2-40B4-BE49-F238E27FC236}">
                  <a16:creationId xmlns:a16="http://schemas.microsoft.com/office/drawing/2014/main" id="{485A1F03-429E-1EB3-B9BA-ECA7CD5A0626}"/>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497099" y="1303542"/>
              <a:ext cx="2415559" cy="1768726"/>
            </a:xfrm>
            <a:prstGeom prst="rect">
              <a:avLst/>
            </a:prstGeom>
          </p:spPr>
        </p:pic>
        <p:pic>
          <p:nvPicPr>
            <p:cNvPr id="8" name="Picture 7">
              <a:extLst>
                <a:ext uri="{FF2B5EF4-FFF2-40B4-BE49-F238E27FC236}">
                  <a16:creationId xmlns:a16="http://schemas.microsoft.com/office/drawing/2014/main" id="{902314B7-0ECE-5A69-2976-1C50101D2E92}"/>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5188884" y="2620830"/>
              <a:ext cx="2865574" cy="2100145"/>
            </a:xfrm>
            <a:prstGeom prst="rect">
              <a:avLst/>
            </a:prstGeom>
          </p:spPr>
        </p:pic>
        <p:pic>
          <p:nvPicPr>
            <p:cNvPr id="9" name="Picture 8">
              <a:extLst>
                <a:ext uri="{FF2B5EF4-FFF2-40B4-BE49-F238E27FC236}">
                  <a16:creationId xmlns:a16="http://schemas.microsoft.com/office/drawing/2014/main" id="{2160202A-EEAF-41A3-B60A-CC0EB2D27049}"/>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5994050" y="3581385"/>
              <a:ext cx="2517434" cy="1690017"/>
            </a:xfrm>
            <a:prstGeom prst="rect">
              <a:avLst/>
            </a:prstGeom>
          </p:spPr>
        </p:pic>
        <p:pic>
          <p:nvPicPr>
            <p:cNvPr id="10" name="Picture 9">
              <a:extLst>
                <a:ext uri="{FF2B5EF4-FFF2-40B4-BE49-F238E27FC236}">
                  <a16:creationId xmlns:a16="http://schemas.microsoft.com/office/drawing/2014/main" id="{AAA7C2F5-21A9-26BA-644E-F5254BA728E2}"/>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8755051" y="2464640"/>
              <a:ext cx="3050910" cy="2233490"/>
            </a:xfrm>
            <a:prstGeom prst="rect">
              <a:avLst/>
            </a:prstGeom>
          </p:spPr>
        </p:pic>
        <p:pic>
          <p:nvPicPr>
            <p:cNvPr id="11" name="Picture 10">
              <a:extLst>
                <a:ext uri="{FF2B5EF4-FFF2-40B4-BE49-F238E27FC236}">
                  <a16:creationId xmlns:a16="http://schemas.microsoft.com/office/drawing/2014/main" id="{934C1CFC-48C1-4EEB-C0C5-F8B37724A300}"/>
                </a:ext>
              </a:extLst>
            </p:cNvPr>
            <p:cNvPicPr>
              <a:picLocks noChangeAspect="1"/>
            </p:cNvPicPr>
            <p:nvPr/>
          </p:nvPicPr>
          <p:blipFill>
            <a:blip r:embed="rId10" cstate="screen">
              <a:extLst>
                <a:ext uri="{28A0092B-C50C-407E-A947-70E740481C1C}">
                  <a14:useLocalDpi xmlns:a14="http://schemas.microsoft.com/office/drawing/2010/main"/>
                </a:ext>
              </a:extLst>
            </a:blip>
            <a:srcRect/>
            <a:stretch/>
          </p:blipFill>
          <p:spPr>
            <a:xfrm>
              <a:off x="5167547" y="4871569"/>
              <a:ext cx="2589553" cy="1767232"/>
            </a:xfrm>
            <a:prstGeom prst="rect">
              <a:avLst/>
            </a:prstGeom>
            <a:ln>
              <a:noFill/>
            </a:ln>
            <a:effectLst>
              <a:outerShdw blurRad="292100" dist="139700" dir="2700000" algn="tl" rotWithShape="0">
                <a:srgbClr val="333333">
                  <a:alpha val="65000"/>
                </a:srgbClr>
              </a:outerShdw>
            </a:effectLst>
          </p:spPr>
        </p:pic>
        <p:pic>
          <p:nvPicPr>
            <p:cNvPr id="12" name="Picture 11">
              <a:extLst>
                <a:ext uri="{FF2B5EF4-FFF2-40B4-BE49-F238E27FC236}">
                  <a16:creationId xmlns:a16="http://schemas.microsoft.com/office/drawing/2014/main" id="{31311828-E55C-4404-A9D5-444FEF8A74BB}"/>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7611258" y="4362238"/>
              <a:ext cx="3453458" cy="1690018"/>
            </a:xfrm>
            <a:prstGeom prst="rect">
              <a:avLst/>
            </a:prstGeom>
          </p:spPr>
        </p:pic>
        <p:pic>
          <p:nvPicPr>
            <p:cNvPr id="13" name="Picture 12">
              <a:extLst>
                <a:ext uri="{FF2B5EF4-FFF2-40B4-BE49-F238E27FC236}">
                  <a16:creationId xmlns:a16="http://schemas.microsoft.com/office/drawing/2014/main" id="{52964A77-EC10-7EC7-0C29-65B5A7D21897}"/>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4960670" y="1455173"/>
              <a:ext cx="2536429" cy="1465464"/>
            </a:xfrm>
            <a:prstGeom prst="rect">
              <a:avLst/>
            </a:prstGeom>
          </p:spPr>
        </p:pic>
        <p:pic>
          <p:nvPicPr>
            <p:cNvPr id="14" name="Picture 13">
              <a:extLst>
                <a:ext uri="{FF2B5EF4-FFF2-40B4-BE49-F238E27FC236}">
                  <a16:creationId xmlns:a16="http://schemas.microsoft.com/office/drawing/2014/main" id="{1DC62079-6E95-EE66-00FB-4505090ADA8E}"/>
                </a:ext>
              </a:extLst>
            </p:cNvPr>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9805314" y="1560024"/>
              <a:ext cx="2260667" cy="1306789"/>
            </a:xfrm>
            <a:prstGeom prst="rect">
              <a:avLst/>
            </a:prstGeom>
          </p:spPr>
        </p:pic>
      </p:grpSp>
      <p:pic>
        <p:nvPicPr>
          <p:cNvPr id="17" name="Picture 16">
            <a:extLst>
              <a:ext uri="{FF2B5EF4-FFF2-40B4-BE49-F238E27FC236}">
                <a16:creationId xmlns:a16="http://schemas.microsoft.com/office/drawing/2014/main" id="{F525F141-63A1-0431-A9EF-97F349180EAF}"/>
              </a:ext>
            </a:extLst>
          </p:cNvPr>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7864157" y="5086670"/>
            <a:ext cx="2589397" cy="1602350"/>
          </a:xfrm>
          <a:prstGeom prst="rect">
            <a:avLst/>
          </a:prstGeom>
        </p:spPr>
      </p:pic>
    </p:spTree>
    <p:extLst>
      <p:ext uri="{BB962C8B-B14F-4D97-AF65-F5344CB8AC3E}">
        <p14:creationId xmlns:p14="http://schemas.microsoft.com/office/powerpoint/2010/main" val="231312625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B816B5-C036-BAEE-A352-59EDC0FE5EE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1891C18-B9D9-05B3-5FF9-1F808AB0118E}"/>
              </a:ext>
            </a:extLst>
          </p:cNvPr>
          <p:cNvSpPr>
            <a:spLocks noGrp="1"/>
          </p:cNvSpPr>
          <p:nvPr>
            <p:ph type="title"/>
          </p:nvPr>
        </p:nvSpPr>
        <p:spPr>
          <a:xfrm>
            <a:off x="574993" y="292100"/>
            <a:ext cx="11018520" cy="553998"/>
          </a:xfrm>
        </p:spPr>
        <p:txBody>
          <a:bodyPr vert="horz" wrap="square" lIns="0" tIns="0" rIns="0" bIns="0" rtlCol="0" anchor="t">
            <a:spAutoFit/>
          </a:bodyPr>
          <a:lstStyle/>
          <a:p>
            <a:r>
              <a:rPr lang="en-US" sz="3600" dirty="0"/>
              <a:t>Testing agents at scale</a:t>
            </a:r>
            <a:endParaRPr lang="en-US" sz="3600" spc="-50" dirty="0">
              <a:solidFill>
                <a:srgbClr val="3B3734"/>
              </a:solidFill>
              <a:latin typeface="+mj-lt"/>
              <a:cs typeface="Segoe UI" pitchFamily="34" charset="0"/>
            </a:endParaRPr>
          </a:p>
        </p:txBody>
      </p:sp>
      <p:sp>
        <p:nvSpPr>
          <p:cNvPr id="3" name="Text Placeholder 2">
            <a:extLst>
              <a:ext uri="{FF2B5EF4-FFF2-40B4-BE49-F238E27FC236}">
                <a16:creationId xmlns:a16="http://schemas.microsoft.com/office/drawing/2014/main" id="{41EAA294-3A5B-9F32-5C21-781A108DB2D6}"/>
              </a:ext>
            </a:extLst>
          </p:cNvPr>
          <p:cNvSpPr>
            <a:spLocks noGrp="1"/>
          </p:cNvSpPr>
          <p:nvPr>
            <p:ph type="body" sz="quarter" idx="11"/>
          </p:nvPr>
        </p:nvSpPr>
        <p:spPr/>
        <p:txBody>
          <a:bodyPr>
            <a:normAutofit fontScale="92500" lnSpcReduction="20000"/>
          </a:bodyPr>
          <a:lstStyle/>
          <a:p>
            <a:pPr marL="0" indent="0">
              <a:buNone/>
            </a:pPr>
            <a:r>
              <a:rPr lang="en-US" b="1" dirty="0">
                <a:solidFill>
                  <a:srgbClr val="0078D4"/>
                </a:solidFill>
              </a:rPr>
              <a:t>The Copilot Studio kit goes beyond traditional manual testing:</a:t>
            </a:r>
          </a:p>
          <a:p>
            <a:pPr>
              <a:buFont typeface="Wingdings" panose="05000000000000000000" pitchFamily="2" charset="2"/>
              <a:buChar char="§"/>
            </a:pPr>
            <a:r>
              <a:rPr lang="en-US" dirty="0"/>
              <a:t>Development time testing</a:t>
            </a:r>
          </a:p>
          <a:p>
            <a:pPr>
              <a:buFont typeface="Wingdings" panose="05000000000000000000" pitchFamily="2" charset="2"/>
              <a:buChar char="§"/>
            </a:pPr>
            <a:r>
              <a:rPr lang="en-US" dirty="0"/>
              <a:t>Knowledge testing</a:t>
            </a:r>
          </a:p>
          <a:p>
            <a:pPr>
              <a:buFont typeface="Wingdings" panose="05000000000000000000" pitchFamily="2" charset="2"/>
              <a:buChar char="§"/>
            </a:pPr>
            <a:r>
              <a:rPr lang="en-US" dirty="0"/>
              <a:t>Regression testing</a:t>
            </a:r>
          </a:p>
          <a:p>
            <a:pPr>
              <a:buFont typeface="Wingdings" panose="05000000000000000000" pitchFamily="2" charset="2"/>
              <a:buChar char="§"/>
            </a:pPr>
            <a:r>
              <a:rPr lang="en-US" dirty="0"/>
              <a:t>Core scenario validation</a:t>
            </a:r>
          </a:p>
          <a:p>
            <a:pPr>
              <a:buFont typeface="Wingdings" panose="05000000000000000000" pitchFamily="2" charset="2"/>
              <a:buChar char="§"/>
            </a:pPr>
            <a:r>
              <a:rPr lang="en-US" dirty="0"/>
              <a:t>Adversarial testing</a:t>
            </a:r>
          </a:p>
          <a:p>
            <a:pPr marL="0" indent="0">
              <a:buNone/>
            </a:pPr>
            <a:endParaRPr lang="en-US" dirty="0"/>
          </a:p>
          <a:p>
            <a:pPr marL="0" indent="0">
              <a:buNone/>
            </a:pPr>
            <a:r>
              <a:rPr lang="en-US" b="1" dirty="0">
                <a:solidFill>
                  <a:srgbClr val="0078D4"/>
                </a:solidFill>
              </a:rPr>
              <a:t>Build once, re-use multiple times:</a:t>
            </a:r>
          </a:p>
          <a:p>
            <a:pPr>
              <a:buFont typeface="Wingdings" panose="05000000000000000000" pitchFamily="2" charset="2"/>
              <a:buChar char="§"/>
            </a:pPr>
            <a:r>
              <a:rPr lang="en-US" dirty="0"/>
              <a:t>Bulk testing of custom agents.</a:t>
            </a:r>
          </a:p>
          <a:p>
            <a:pPr>
              <a:buFont typeface="Wingdings" panose="05000000000000000000" pitchFamily="2" charset="2"/>
              <a:buChar char="§"/>
            </a:pPr>
            <a:r>
              <a:rPr lang="en-US" dirty="0"/>
              <a:t>End-to-end validation of scenarios with multi-turn support.</a:t>
            </a:r>
          </a:p>
          <a:p>
            <a:pPr>
              <a:buFont typeface="Wingdings" panose="05000000000000000000" pitchFamily="2" charset="2"/>
              <a:buChar char="§"/>
            </a:pPr>
            <a:r>
              <a:rPr lang="en-US" dirty="0"/>
              <a:t>Test sets can be reused between agents (e.g., adversarial testing).</a:t>
            </a:r>
          </a:p>
          <a:p>
            <a:pPr>
              <a:buFont typeface="Wingdings" panose="05000000000000000000" pitchFamily="2" charset="2"/>
              <a:buChar char="§"/>
            </a:pPr>
            <a:r>
              <a:rPr lang="en-US" dirty="0"/>
              <a:t>Integrate your testing in Power Platform pipelines as part of your CI/CD process.</a:t>
            </a:r>
          </a:p>
          <a:p>
            <a:pPr marL="0" indent="0">
              <a:buNone/>
            </a:pPr>
            <a:endParaRPr lang="en-US" dirty="0"/>
          </a:p>
          <a:p>
            <a:pPr marL="0" indent="0">
              <a:buNone/>
            </a:pPr>
            <a:r>
              <a:rPr lang="en-US" b="1" dirty="0">
                <a:solidFill>
                  <a:srgbClr val="0078D4"/>
                </a:solidFill>
              </a:rPr>
              <a:t>Your testing should not be a “one time thing”:</a:t>
            </a:r>
          </a:p>
          <a:p>
            <a:pPr>
              <a:buFont typeface="Wingdings" panose="05000000000000000000" pitchFamily="2" charset="2"/>
              <a:buChar char="§"/>
            </a:pPr>
            <a:r>
              <a:rPr lang="en-US" dirty="0"/>
              <a:t>Verify that core scenarios of the agent are functioning as intended.</a:t>
            </a:r>
          </a:p>
          <a:p>
            <a:pPr>
              <a:buFont typeface="Wingdings" panose="05000000000000000000" pitchFamily="2" charset="2"/>
              <a:buChar char="§"/>
            </a:pPr>
            <a:r>
              <a:rPr lang="en-US" dirty="0"/>
              <a:t>Validate that configuration changes do not introduce regressions.</a:t>
            </a:r>
          </a:p>
          <a:p>
            <a:pPr>
              <a:buFont typeface="Wingdings" panose="05000000000000000000" pitchFamily="2" charset="2"/>
              <a:buChar char="§"/>
            </a:pPr>
            <a:r>
              <a:rPr lang="en-US" dirty="0"/>
              <a:t>Ensure the agent does not surface information outside its intended scope.</a:t>
            </a:r>
          </a:p>
          <a:p>
            <a:pPr marL="0" indent="0">
              <a:buNone/>
            </a:pPr>
            <a:endParaRPr lang="en-US" dirty="0"/>
          </a:p>
        </p:txBody>
      </p:sp>
    </p:spTree>
    <p:extLst>
      <p:ext uri="{BB962C8B-B14F-4D97-AF65-F5344CB8AC3E}">
        <p14:creationId xmlns:p14="http://schemas.microsoft.com/office/powerpoint/2010/main" val="123652337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2D9463B-388E-77A8-1F88-D561FD9177DF}"/>
              </a:ext>
            </a:extLst>
          </p:cNvPr>
          <p:cNvSpPr txBox="1"/>
          <p:nvPr/>
        </p:nvSpPr>
        <p:spPr>
          <a:xfrm>
            <a:off x="133350" y="718062"/>
            <a:ext cx="4605337" cy="3108543"/>
          </a:xfrm>
          <a:prstGeom prst="rect">
            <a:avLst/>
          </a:prstGeom>
          <a:solidFill>
            <a:srgbClr val="000000"/>
          </a:solidFill>
          <a:ln>
            <a:noFill/>
          </a:ln>
          <a:effectLst>
            <a:outerShdw blurRad="50800" dist="38100" dir="2700000" algn="tl" rotWithShape="0">
              <a:prstClr val="black">
                <a:alpha val="40000"/>
              </a:prstClr>
            </a:outerShdw>
          </a:effectLst>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DCDCDC"/>
                </a:solidFill>
                <a:effectLst/>
                <a:uLnTx/>
                <a:uFillTx/>
                <a:latin typeface="IBMPlexMono"/>
                <a:ea typeface="+mn-ea"/>
                <a:cs typeface="+mn-cs"/>
              </a:rPr>
              <a:t>{</a:t>
            </a:r>
            <a:endParaRPr kumimoji="0" lang="en-US" sz="1400" b="0" i="0" u="none" strike="noStrike" kern="1200" cap="none" spc="0" normalizeH="0" baseline="0" noProof="0">
              <a:ln>
                <a:noFill/>
              </a:ln>
              <a:solidFill>
                <a:srgbClr val="F8F8F2"/>
              </a:solidFill>
              <a:effectLst/>
              <a:uLnTx/>
              <a:uFillTx/>
              <a:latin typeface="IBMPlexMono"/>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8F8F2"/>
                </a:solidFill>
                <a:effectLst/>
                <a:uLnTx/>
                <a:uFillTx/>
                <a:latin typeface="IBMPlexMono"/>
                <a:ea typeface="+mn-ea"/>
                <a:cs typeface="+mn-cs"/>
              </a:rPr>
              <a:t>    </a:t>
            </a:r>
            <a:r>
              <a:rPr kumimoji="0" lang="en-US" sz="1400" b="0" i="0" u="none" strike="noStrike" kern="1200" cap="none" spc="0" normalizeH="0" baseline="0" noProof="0">
                <a:ln>
                  <a:noFill/>
                </a:ln>
                <a:solidFill>
                  <a:srgbClr val="9CDCFE"/>
                </a:solidFill>
                <a:effectLst/>
                <a:uLnTx/>
                <a:uFillTx/>
                <a:latin typeface="IBMPlexMono"/>
                <a:ea typeface="+mn-ea"/>
                <a:cs typeface="+mn-cs"/>
              </a:rPr>
              <a:t>"type"</a:t>
            </a:r>
            <a:r>
              <a:rPr kumimoji="0" lang="en-US" sz="1400" b="0" i="0" u="none" strike="noStrike" kern="1200" cap="none" spc="0" normalizeH="0" baseline="0" noProof="0">
                <a:ln>
                  <a:noFill/>
                </a:ln>
                <a:solidFill>
                  <a:srgbClr val="DCDCDC"/>
                </a:solidFill>
                <a:effectLst/>
                <a:uLnTx/>
                <a:uFillTx/>
                <a:latin typeface="IBMPlexMono"/>
                <a:ea typeface="+mn-ea"/>
                <a:cs typeface="+mn-cs"/>
              </a:rPr>
              <a:t>:</a:t>
            </a:r>
            <a:r>
              <a:rPr kumimoji="0" lang="en-US" sz="1400" b="0" i="0" u="none" strike="noStrike" kern="1200" cap="none" spc="0" normalizeH="0" baseline="0" noProof="0">
                <a:ln>
                  <a:noFill/>
                </a:ln>
                <a:solidFill>
                  <a:srgbClr val="F8F8F2"/>
                </a:solidFill>
                <a:effectLst/>
                <a:uLnTx/>
                <a:uFillTx/>
                <a:latin typeface="IBMPlexMono"/>
                <a:ea typeface="+mn-ea"/>
                <a:cs typeface="+mn-cs"/>
              </a:rPr>
              <a:t> </a:t>
            </a:r>
            <a:r>
              <a:rPr kumimoji="0" lang="en-US" sz="1400" b="0" i="0" u="none" strike="noStrike" kern="1200" cap="none" spc="0" normalizeH="0" baseline="0" noProof="0">
                <a:ln>
                  <a:noFill/>
                </a:ln>
                <a:solidFill>
                  <a:srgbClr val="CE9178"/>
                </a:solidFill>
                <a:effectLst/>
                <a:uLnTx/>
                <a:uFillTx/>
                <a:latin typeface="IBMPlexMono"/>
                <a:ea typeface="+mn-ea"/>
                <a:cs typeface="+mn-cs"/>
              </a:rPr>
              <a:t>"message"</a:t>
            </a:r>
            <a:r>
              <a:rPr kumimoji="0" lang="en-US" sz="1400" b="0" i="0" u="none" strike="noStrike" kern="1200" cap="none" spc="0" normalizeH="0" baseline="0" noProof="0">
                <a:ln>
                  <a:noFill/>
                </a:ln>
                <a:solidFill>
                  <a:srgbClr val="DCDCDC"/>
                </a:solidFill>
                <a:effectLst/>
                <a:uLnTx/>
                <a:uFillTx/>
                <a:latin typeface="IBMPlexMono"/>
                <a:ea typeface="+mn-ea"/>
                <a:cs typeface="+mn-cs"/>
              </a:rPr>
              <a:t>,</a:t>
            </a:r>
            <a:endParaRPr kumimoji="0" lang="en-US" sz="1400" b="0" i="0" u="none" strike="noStrike" kern="1200" cap="none" spc="0" normalizeH="0" baseline="0" noProof="0">
              <a:ln>
                <a:noFill/>
              </a:ln>
              <a:solidFill>
                <a:srgbClr val="F8F8F2"/>
              </a:solidFill>
              <a:effectLst/>
              <a:uLnTx/>
              <a:uFillTx/>
              <a:latin typeface="IBMPlexMono"/>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8F8F2"/>
                </a:solidFill>
                <a:effectLst/>
                <a:uLnTx/>
                <a:uFillTx/>
                <a:latin typeface="IBMPlexMono"/>
                <a:ea typeface="+mn-ea"/>
                <a:cs typeface="+mn-cs"/>
              </a:rPr>
              <a:t>    </a:t>
            </a:r>
            <a:r>
              <a:rPr kumimoji="0" lang="en-US" sz="1400" b="0" i="0" u="none" strike="noStrike" kern="1200" cap="none" spc="0" normalizeH="0" baseline="0" noProof="0">
                <a:ln>
                  <a:noFill/>
                </a:ln>
                <a:solidFill>
                  <a:srgbClr val="9CDCFE"/>
                </a:solidFill>
                <a:effectLst/>
                <a:uLnTx/>
                <a:uFillTx/>
                <a:latin typeface="IBMPlexMono"/>
                <a:ea typeface="+mn-ea"/>
                <a:cs typeface="+mn-cs"/>
              </a:rPr>
              <a:t>"id"</a:t>
            </a:r>
            <a:r>
              <a:rPr kumimoji="0" lang="en-US" sz="1400" b="0" i="0" u="none" strike="noStrike" kern="1200" cap="none" spc="0" normalizeH="0" baseline="0" noProof="0">
                <a:ln>
                  <a:noFill/>
                </a:ln>
                <a:solidFill>
                  <a:srgbClr val="DCDCDC"/>
                </a:solidFill>
                <a:effectLst/>
                <a:uLnTx/>
                <a:uFillTx/>
                <a:latin typeface="IBMPlexMono"/>
                <a:ea typeface="+mn-ea"/>
                <a:cs typeface="+mn-cs"/>
              </a:rPr>
              <a:t>:</a:t>
            </a:r>
            <a:r>
              <a:rPr kumimoji="0" lang="en-US" sz="1400" b="0" i="0" u="none" strike="noStrike" kern="1200" cap="none" spc="0" normalizeH="0" baseline="0" noProof="0">
                <a:ln>
                  <a:noFill/>
                </a:ln>
                <a:solidFill>
                  <a:srgbClr val="F8F8F2"/>
                </a:solidFill>
                <a:effectLst/>
                <a:uLnTx/>
                <a:uFillTx/>
                <a:latin typeface="IBMPlexMono"/>
                <a:ea typeface="+mn-ea"/>
                <a:cs typeface="+mn-cs"/>
              </a:rPr>
              <a:t> </a:t>
            </a:r>
            <a:r>
              <a:rPr kumimoji="0" lang="en-US" sz="1400" b="0" i="0" u="none" strike="noStrike" kern="1200" cap="none" spc="0" normalizeH="0" baseline="0" noProof="0">
                <a:ln>
                  <a:noFill/>
                </a:ln>
                <a:solidFill>
                  <a:srgbClr val="CE9178"/>
                </a:solidFill>
                <a:effectLst/>
                <a:uLnTx/>
                <a:uFillTx/>
                <a:latin typeface="IBMPlexMono"/>
                <a:ea typeface="+mn-ea"/>
                <a:cs typeface="+mn-cs"/>
              </a:rPr>
              <a:t>"C1dv0LP95mmKP67QbkS0uz-us|0000000"</a:t>
            </a:r>
            <a:r>
              <a:rPr kumimoji="0" lang="en-US" sz="1400" b="0" i="0" u="none" strike="noStrike" kern="1200" cap="none" spc="0" normalizeH="0" baseline="0" noProof="0">
                <a:ln>
                  <a:noFill/>
                </a:ln>
                <a:solidFill>
                  <a:srgbClr val="DCDCDC"/>
                </a:solidFill>
                <a:effectLst/>
                <a:uLnTx/>
                <a:uFillTx/>
                <a:latin typeface="IBMPlexMono"/>
                <a:ea typeface="+mn-ea"/>
                <a:cs typeface="+mn-cs"/>
              </a:rPr>
              <a:t>,</a:t>
            </a:r>
            <a:endParaRPr kumimoji="0" lang="en-US" sz="1400" b="0" i="0" u="none" strike="noStrike" kern="1200" cap="none" spc="0" normalizeH="0" baseline="0" noProof="0">
              <a:ln>
                <a:noFill/>
              </a:ln>
              <a:solidFill>
                <a:srgbClr val="F8F8F2"/>
              </a:solidFill>
              <a:effectLst/>
              <a:uLnTx/>
              <a:uFillTx/>
              <a:latin typeface="IBMPlexMono"/>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8F8F2"/>
                </a:solidFill>
                <a:effectLst/>
                <a:uLnTx/>
                <a:uFillTx/>
                <a:latin typeface="IBMPlexMono"/>
                <a:ea typeface="+mn-ea"/>
                <a:cs typeface="+mn-cs"/>
              </a:rPr>
              <a:t>    </a:t>
            </a:r>
            <a:r>
              <a:rPr kumimoji="0" lang="en-US" sz="1400" b="0" i="0" u="none" strike="noStrike" kern="1200" cap="none" spc="0" normalizeH="0" baseline="0" noProof="0">
                <a:ln>
                  <a:noFill/>
                </a:ln>
                <a:solidFill>
                  <a:srgbClr val="9CDCFE"/>
                </a:solidFill>
                <a:effectLst/>
                <a:uLnTx/>
                <a:uFillTx/>
                <a:latin typeface="IBMPlexMono"/>
                <a:ea typeface="+mn-ea"/>
                <a:cs typeface="+mn-cs"/>
              </a:rPr>
              <a:t>"timestamp"</a:t>
            </a:r>
            <a:r>
              <a:rPr kumimoji="0" lang="en-US" sz="1400" b="0" i="0" u="none" strike="noStrike" kern="1200" cap="none" spc="0" normalizeH="0" baseline="0" noProof="0">
                <a:ln>
                  <a:noFill/>
                </a:ln>
                <a:solidFill>
                  <a:srgbClr val="DCDCDC"/>
                </a:solidFill>
                <a:effectLst/>
                <a:uLnTx/>
                <a:uFillTx/>
                <a:latin typeface="IBMPlexMono"/>
                <a:ea typeface="+mn-ea"/>
                <a:cs typeface="+mn-cs"/>
              </a:rPr>
              <a:t>:</a:t>
            </a:r>
            <a:r>
              <a:rPr kumimoji="0" lang="en-US" sz="1400" b="0" i="0" u="none" strike="noStrike" kern="1200" cap="none" spc="0" normalizeH="0" baseline="0" noProof="0">
                <a:ln>
                  <a:noFill/>
                </a:ln>
                <a:solidFill>
                  <a:srgbClr val="F8F8F2"/>
                </a:solidFill>
                <a:effectLst/>
                <a:uLnTx/>
                <a:uFillTx/>
                <a:latin typeface="IBMPlexMono"/>
                <a:ea typeface="+mn-ea"/>
                <a:cs typeface="+mn-cs"/>
              </a:rPr>
              <a:t> </a:t>
            </a:r>
            <a:r>
              <a:rPr kumimoji="0" lang="en-US" sz="1400" b="0" i="0" u="none" strike="noStrike" kern="1200" cap="none" spc="0" normalizeH="0" baseline="0" noProof="0">
                <a:ln>
                  <a:noFill/>
                </a:ln>
                <a:solidFill>
                  <a:srgbClr val="CE9178"/>
                </a:solidFill>
                <a:effectLst/>
                <a:uLnTx/>
                <a:uFillTx/>
                <a:latin typeface="IBMPlexMono"/>
                <a:ea typeface="+mn-ea"/>
                <a:cs typeface="+mn-cs"/>
              </a:rPr>
              <a:t>"2024-07-16T13:54:19.5799656Z"</a:t>
            </a:r>
            <a:r>
              <a:rPr kumimoji="0" lang="en-US" sz="1400" b="0" i="0" u="none" strike="noStrike" kern="1200" cap="none" spc="0" normalizeH="0" baseline="0" noProof="0">
                <a:ln>
                  <a:noFill/>
                </a:ln>
                <a:solidFill>
                  <a:srgbClr val="DCDCDC"/>
                </a:solidFill>
                <a:effectLst/>
                <a:uLnTx/>
                <a:uFillTx/>
                <a:latin typeface="IBMPlexMono"/>
                <a:ea typeface="+mn-ea"/>
                <a:cs typeface="+mn-cs"/>
              </a:rPr>
              <a:t>,</a:t>
            </a:r>
            <a:endParaRPr kumimoji="0" lang="en-US" sz="1400" b="0" i="0" u="none" strike="noStrike" kern="1200" cap="none" spc="0" normalizeH="0" baseline="0" noProof="0">
              <a:ln>
                <a:noFill/>
              </a:ln>
              <a:solidFill>
                <a:srgbClr val="F8F8F2"/>
              </a:solidFill>
              <a:effectLst/>
              <a:uLnTx/>
              <a:uFillTx/>
              <a:latin typeface="IBMPlexMono"/>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8F8F2"/>
                </a:solidFill>
                <a:effectLst/>
                <a:uLnTx/>
                <a:uFillTx/>
                <a:latin typeface="IBMPlexMono"/>
                <a:ea typeface="+mn-ea"/>
                <a:cs typeface="+mn-cs"/>
              </a:rPr>
              <a:t>    </a:t>
            </a:r>
            <a:r>
              <a:rPr kumimoji="0" lang="en-US" sz="1400" b="0" i="0" u="none" strike="noStrike" kern="1200" cap="none" spc="0" normalizeH="0" baseline="0" noProof="0">
                <a:ln>
                  <a:noFill/>
                </a:ln>
                <a:solidFill>
                  <a:srgbClr val="9CDCFE"/>
                </a:solidFill>
                <a:effectLst/>
                <a:uLnTx/>
                <a:uFillTx/>
                <a:latin typeface="IBMPlexMono"/>
                <a:ea typeface="+mn-ea"/>
                <a:cs typeface="+mn-cs"/>
              </a:rPr>
              <a:t>"</a:t>
            </a:r>
            <a:r>
              <a:rPr kumimoji="0" lang="en-US" sz="1400" b="0" i="0" u="none" strike="noStrike" kern="1200" cap="none" spc="0" normalizeH="0" baseline="0" noProof="0" err="1">
                <a:ln>
                  <a:noFill/>
                </a:ln>
                <a:solidFill>
                  <a:srgbClr val="9CDCFE"/>
                </a:solidFill>
                <a:effectLst/>
                <a:uLnTx/>
                <a:uFillTx/>
                <a:latin typeface="IBMPlexMono"/>
                <a:ea typeface="+mn-ea"/>
                <a:cs typeface="+mn-cs"/>
              </a:rPr>
              <a:t>serviceUrl</a:t>
            </a:r>
            <a:r>
              <a:rPr kumimoji="0" lang="en-US" sz="1400" b="0" i="0" u="none" strike="noStrike" kern="1200" cap="none" spc="0" normalizeH="0" baseline="0" noProof="0">
                <a:ln>
                  <a:noFill/>
                </a:ln>
                <a:solidFill>
                  <a:srgbClr val="9CDCFE"/>
                </a:solidFill>
                <a:effectLst/>
                <a:uLnTx/>
                <a:uFillTx/>
                <a:latin typeface="IBMPlexMono"/>
                <a:ea typeface="+mn-ea"/>
                <a:cs typeface="+mn-cs"/>
              </a:rPr>
              <a:t>"</a:t>
            </a:r>
            <a:r>
              <a:rPr kumimoji="0" lang="en-US" sz="1400" b="0" i="0" u="none" strike="noStrike" kern="1200" cap="none" spc="0" normalizeH="0" baseline="0" noProof="0">
                <a:ln>
                  <a:noFill/>
                </a:ln>
                <a:solidFill>
                  <a:srgbClr val="DCDCDC"/>
                </a:solidFill>
                <a:effectLst/>
                <a:uLnTx/>
                <a:uFillTx/>
                <a:latin typeface="IBMPlexMono"/>
                <a:ea typeface="+mn-ea"/>
                <a:cs typeface="+mn-cs"/>
              </a:rPr>
              <a:t>:</a:t>
            </a:r>
            <a:r>
              <a:rPr kumimoji="0" lang="en-US" sz="1400" b="0" i="0" u="none" strike="noStrike" kern="1200" cap="none" spc="0" normalizeH="0" baseline="0" noProof="0">
                <a:ln>
                  <a:noFill/>
                </a:ln>
                <a:solidFill>
                  <a:srgbClr val="F8F8F2"/>
                </a:solidFill>
                <a:effectLst/>
                <a:uLnTx/>
                <a:uFillTx/>
                <a:latin typeface="IBMPlexMono"/>
                <a:ea typeface="+mn-ea"/>
                <a:cs typeface="+mn-cs"/>
              </a:rPr>
              <a:t> </a:t>
            </a:r>
            <a:r>
              <a:rPr kumimoji="0" lang="en-US" sz="1400" b="0" i="0" u="none" strike="noStrike" kern="1200" cap="none" spc="0" normalizeH="0" baseline="0" noProof="0">
                <a:ln>
                  <a:noFill/>
                </a:ln>
                <a:solidFill>
                  <a:srgbClr val="CE9178"/>
                </a:solidFill>
                <a:effectLst/>
                <a:uLnTx/>
                <a:uFillTx/>
                <a:latin typeface="IBMPlexMono"/>
                <a:ea typeface="+mn-ea"/>
                <a:cs typeface="+mn-cs"/>
              </a:rPr>
              <a:t>"https://directline.botframework.com/"</a:t>
            </a:r>
            <a:r>
              <a:rPr kumimoji="0" lang="en-US" sz="1400" b="0" i="0" u="none" strike="noStrike" kern="1200" cap="none" spc="0" normalizeH="0" baseline="0" noProof="0">
                <a:ln>
                  <a:noFill/>
                </a:ln>
                <a:solidFill>
                  <a:srgbClr val="DCDCDC"/>
                </a:solidFill>
                <a:effectLst/>
                <a:uLnTx/>
                <a:uFillTx/>
                <a:latin typeface="IBMPlexMono"/>
                <a:ea typeface="+mn-ea"/>
                <a:cs typeface="+mn-cs"/>
              </a:rPr>
              <a:t>,</a:t>
            </a:r>
            <a:endParaRPr kumimoji="0" lang="en-US" sz="1400" b="0" i="0" u="none" strike="noStrike" kern="1200" cap="none" spc="0" normalizeH="0" baseline="0" noProof="0">
              <a:ln>
                <a:noFill/>
              </a:ln>
              <a:solidFill>
                <a:srgbClr val="F8F8F2"/>
              </a:solidFill>
              <a:effectLst/>
              <a:uLnTx/>
              <a:uFillTx/>
              <a:latin typeface="IBMPlexMono"/>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8F8F2"/>
                </a:solidFill>
                <a:effectLst/>
                <a:uLnTx/>
                <a:uFillTx/>
                <a:latin typeface="IBMPlexMono"/>
                <a:ea typeface="+mn-ea"/>
                <a:cs typeface="+mn-cs"/>
              </a:rPr>
              <a:t>    </a:t>
            </a:r>
            <a:r>
              <a:rPr kumimoji="0" lang="en-US" sz="1400" b="0" i="0" u="none" strike="noStrike" kern="1200" cap="none" spc="0" normalizeH="0" baseline="0" noProof="0">
                <a:ln>
                  <a:noFill/>
                </a:ln>
                <a:solidFill>
                  <a:srgbClr val="9CDCFE"/>
                </a:solidFill>
                <a:effectLst/>
                <a:uLnTx/>
                <a:uFillTx/>
                <a:latin typeface="IBMPlexMono"/>
                <a:ea typeface="+mn-ea"/>
                <a:cs typeface="+mn-cs"/>
              </a:rPr>
              <a:t>"</a:t>
            </a:r>
            <a:r>
              <a:rPr kumimoji="0" lang="en-US" sz="1400" b="0" i="0" u="none" strike="noStrike" kern="1200" cap="none" spc="0" normalizeH="0" baseline="0" noProof="0" err="1">
                <a:ln>
                  <a:noFill/>
                </a:ln>
                <a:solidFill>
                  <a:srgbClr val="9CDCFE"/>
                </a:solidFill>
                <a:effectLst/>
                <a:uLnTx/>
                <a:uFillTx/>
                <a:latin typeface="IBMPlexMono"/>
                <a:ea typeface="+mn-ea"/>
                <a:cs typeface="+mn-cs"/>
              </a:rPr>
              <a:t>channelId</a:t>
            </a:r>
            <a:r>
              <a:rPr kumimoji="0" lang="en-US" sz="1400" b="0" i="0" u="none" strike="noStrike" kern="1200" cap="none" spc="0" normalizeH="0" baseline="0" noProof="0">
                <a:ln>
                  <a:noFill/>
                </a:ln>
                <a:solidFill>
                  <a:srgbClr val="9CDCFE"/>
                </a:solidFill>
                <a:effectLst/>
                <a:uLnTx/>
                <a:uFillTx/>
                <a:latin typeface="IBMPlexMono"/>
                <a:ea typeface="+mn-ea"/>
                <a:cs typeface="+mn-cs"/>
              </a:rPr>
              <a:t>"</a:t>
            </a:r>
            <a:r>
              <a:rPr kumimoji="0" lang="en-US" sz="1400" b="0" i="0" u="none" strike="noStrike" kern="1200" cap="none" spc="0" normalizeH="0" baseline="0" noProof="0">
                <a:ln>
                  <a:noFill/>
                </a:ln>
                <a:solidFill>
                  <a:srgbClr val="DCDCDC"/>
                </a:solidFill>
                <a:effectLst/>
                <a:uLnTx/>
                <a:uFillTx/>
                <a:latin typeface="IBMPlexMono"/>
                <a:ea typeface="+mn-ea"/>
                <a:cs typeface="+mn-cs"/>
              </a:rPr>
              <a:t>:</a:t>
            </a:r>
            <a:r>
              <a:rPr kumimoji="0" lang="en-US" sz="1400" b="0" i="0" u="none" strike="noStrike" kern="1200" cap="none" spc="0" normalizeH="0" baseline="0" noProof="0">
                <a:ln>
                  <a:noFill/>
                </a:ln>
                <a:solidFill>
                  <a:srgbClr val="F8F8F2"/>
                </a:solidFill>
                <a:effectLst/>
                <a:uLnTx/>
                <a:uFillTx/>
                <a:latin typeface="IBMPlexMono"/>
                <a:ea typeface="+mn-ea"/>
                <a:cs typeface="+mn-cs"/>
              </a:rPr>
              <a:t> </a:t>
            </a:r>
            <a:r>
              <a:rPr kumimoji="0" lang="en-US" sz="1400" b="0" i="0" u="none" strike="noStrike" kern="1200" cap="none" spc="0" normalizeH="0" baseline="0" noProof="0">
                <a:ln>
                  <a:noFill/>
                </a:ln>
                <a:solidFill>
                  <a:srgbClr val="CE9178"/>
                </a:solidFill>
                <a:effectLst/>
                <a:uLnTx/>
                <a:uFillTx/>
                <a:latin typeface="IBMPlexMono"/>
                <a:ea typeface="+mn-ea"/>
                <a:cs typeface="+mn-cs"/>
              </a:rPr>
              <a:t>"</a:t>
            </a:r>
            <a:r>
              <a:rPr kumimoji="0" lang="en-US" sz="1400" b="0" i="0" u="none" strike="noStrike" kern="1200" cap="none" spc="0" normalizeH="0" baseline="0" noProof="0" err="1">
                <a:ln>
                  <a:noFill/>
                </a:ln>
                <a:solidFill>
                  <a:srgbClr val="CE9178"/>
                </a:solidFill>
                <a:effectLst/>
                <a:uLnTx/>
                <a:uFillTx/>
                <a:latin typeface="IBMPlexMono"/>
                <a:ea typeface="+mn-ea"/>
                <a:cs typeface="+mn-cs"/>
              </a:rPr>
              <a:t>directline</a:t>
            </a:r>
            <a:r>
              <a:rPr kumimoji="0" lang="en-US" sz="1400" b="0" i="0" u="none" strike="noStrike" kern="1200" cap="none" spc="0" normalizeH="0" baseline="0" noProof="0">
                <a:ln>
                  <a:noFill/>
                </a:ln>
                <a:solidFill>
                  <a:srgbClr val="CE9178"/>
                </a:solidFill>
                <a:effectLst/>
                <a:uLnTx/>
                <a:uFillTx/>
                <a:latin typeface="IBMPlexMono"/>
                <a:ea typeface="+mn-ea"/>
                <a:cs typeface="+mn-cs"/>
              </a:rPr>
              <a:t>"</a:t>
            </a:r>
            <a:r>
              <a:rPr kumimoji="0" lang="en-US" sz="1400" b="0" i="0" u="none" strike="noStrike" kern="1200" cap="none" spc="0" normalizeH="0" baseline="0" noProof="0">
                <a:ln>
                  <a:noFill/>
                </a:ln>
                <a:solidFill>
                  <a:srgbClr val="DCDCDC"/>
                </a:solidFill>
                <a:effectLst/>
                <a:uLnTx/>
                <a:uFillTx/>
                <a:latin typeface="IBMPlexMono"/>
                <a:ea typeface="+mn-ea"/>
                <a:cs typeface="+mn-cs"/>
              </a:rPr>
              <a:t>,</a:t>
            </a:r>
            <a:endParaRPr kumimoji="0" lang="en-US" sz="1400" b="0" i="0" u="none" strike="noStrike" kern="1200" cap="none" spc="0" normalizeH="0" baseline="0" noProof="0">
              <a:ln>
                <a:noFill/>
              </a:ln>
              <a:solidFill>
                <a:srgbClr val="F8F8F2"/>
              </a:solidFill>
              <a:effectLst/>
              <a:uLnTx/>
              <a:uFillTx/>
              <a:latin typeface="IBMPlexMono"/>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8F8F2"/>
                </a:solidFill>
                <a:effectLst/>
                <a:uLnTx/>
                <a:uFillTx/>
                <a:latin typeface="IBMPlexMono"/>
                <a:ea typeface="+mn-ea"/>
                <a:cs typeface="+mn-cs"/>
              </a:rPr>
              <a:t>    </a:t>
            </a:r>
            <a:r>
              <a:rPr kumimoji="0" lang="en-US" sz="1400" b="0" i="0" u="none" strike="noStrike" kern="1200" cap="none" spc="0" normalizeH="0" baseline="0" noProof="0">
                <a:ln>
                  <a:noFill/>
                </a:ln>
                <a:solidFill>
                  <a:srgbClr val="9CDCFE"/>
                </a:solidFill>
                <a:effectLst/>
                <a:uLnTx/>
                <a:uFillTx/>
                <a:latin typeface="IBMPlexMono"/>
                <a:ea typeface="+mn-ea"/>
                <a:cs typeface="+mn-cs"/>
              </a:rPr>
              <a:t>"from"</a:t>
            </a:r>
            <a:r>
              <a:rPr kumimoji="0" lang="en-US" sz="1400" b="0" i="0" u="none" strike="noStrike" kern="1200" cap="none" spc="0" normalizeH="0" baseline="0" noProof="0">
                <a:ln>
                  <a:noFill/>
                </a:ln>
                <a:solidFill>
                  <a:srgbClr val="DCDCDC"/>
                </a:solidFill>
                <a:effectLst/>
                <a:uLnTx/>
                <a:uFillTx/>
                <a:latin typeface="IBMPlexMono"/>
                <a:ea typeface="+mn-ea"/>
                <a:cs typeface="+mn-cs"/>
              </a:rPr>
              <a:t>:</a:t>
            </a:r>
            <a:r>
              <a:rPr kumimoji="0" lang="en-US" sz="1400" b="0" i="0" u="none" strike="noStrike" kern="1200" cap="none" spc="0" normalizeH="0" baseline="0" noProof="0">
                <a:ln>
                  <a:noFill/>
                </a:ln>
                <a:solidFill>
                  <a:srgbClr val="F8F8F2"/>
                </a:solidFill>
                <a:effectLst/>
                <a:uLnTx/>
                <a:uFillTx/>
                <a:latin typeface="IBMPlexMono"/>
                <a:ea typeface="+mn-ea"/>
                <a:cs typeface="+mn-cs"/>
              </a:rPr>
              <a:t> </a:t>
            </a:r>
            <a:r>
              <a:rPr kumimoji="0" lang="en-US" sz="1400" b="0" i="0" u="none" strike="noStrike" kern="1200" cap="none" spc="0" normalizeH="0" baseline="0" noProof="0">
                <a:ln>
                  <a:noFill/>
                </a:ln>
                <a:solidFill>
                  <a:srgbClr val="DCDCDC"/>
                </a:solidFill>
                <a:effectLst/>
                <a:uLnTx/>
                <a:uFillTx/>
                <a:latin typeface="IBMPlexMono"/>
                <a:ea typeface="+mn-ea"/>
                <a:cs typeface="+mn-cs"/>
              </a:rPr>
              <a:t>{</a:t>
            </a:r>
            <a:endParaRPr kumimoji="0" lang="en-US" sz="1400" b="0" i="0" u="none" strike="noStrike" kern="1200" cap="none" spc="0" normalizeH="0" baseline="0" noProof="0">
              <a:ln>
                <a:noFill/>
              </a:ln>
              <a:solidFill>
                <a:srgbClr val="F8F8F2"/>
              </a:solidFill>
              <a:effectLst/>
              <a:uLnTx/>
              <a:uFillTx/>
              <a:latin typeface="IBMPlexMono"/>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8F8F2"/>
                </a:solidFill>
                <a:effectLst/>
                <a:uLnTx/>
                <a:uFillTx/>
                <a:latin typeface="IBMPlexMono"/>
                <a:ea typeface="+mn-ea"/>
                <a:cs typeface="+mn-cs"/>
              </a:rPr>
              <a:t>              </a:t>
            </a:r>
            <a:r>
              <a:rPr kumimoji="0" lang="en-US" sz="1400" b="0" i="0" u="none" strike="noStrike" kern="1200" cap="none" spc="0" normalizeH="0" baseline="0" noProof="0">
                <a:ln>
                  <a:noFill/>
                </a:ln>
                <a:solidFill>
                  <a:srgbClr val="9CDCFE"/>
                </a:solidFill>
                <a:effectLst/>
                <a:uLnTx/>
                <a:uFillTx/>
                <a:latin typeface="IBMPlexMono"/>
                <a:ea typeface="+mn-ea"/>
                <a:cs typeface="+mn-cs"/>
              </a:rPr>
              <a:t>"id"</a:t>
            </a:r>
            <a:r>
              <a:rPr kumimoji="0" lang="en-US" sz="1400" b="0" i="0" u="none" strike="noStrike" kern="1200" cap="none" spc="0" normalizeH="0" baseline="0" noProof="0">
                <a:ln>
                  <a:noFill/>
                </a:ln>
                <a:solidFill>
                  <a:srgbClr val="DCDCDC"/>
                </a:solidFill>
                <a:effectLst/>
                <a:uLnTx/>
                <a:uFillTx/>
                <a:latin typeface="IBMPlexMono"/>
                <a:ea typeface="+mn-ea"/>
                <a:cs typeface="+mn-cs"/>
              </a:rPr>
              <a:t>:</a:t>
            </a:r>
            <a:r>
              <a:rPr kumimoji="0" lang="en-US" sz="1400" b="0" i="0" u="none" strike="noStrike" kern="1200" cap="none" spc="0" normalizeH="0" baseline="0" noProof="0">
                <a:ln>
                  <a:noFill/>
                </a:ln>
                <a:solidFill>
                  <a:srgbClr val="F8F8F2"/>
                </a:solidFill>
                <a:effectLst/>
                <a:uLnTx/>
                <a:uFillTx/>
                <a:latin typeface="IBMPlexMono"/>
                <a:ea typeface="+mn-ea"/>
                <a:cs typeface="+mn-cs"/>
              </a:rPr>
              <a:t> </a:t>
            </a:r>
            <a:r>
              <a:rPr kumimoji="0" lang="en-US" sz="1400" b="0" i="0" u="none" strike="noStrike" kern="1200" cap="none" spc="0" normalizeH="0" baseline="0" noProof="0">
                <a:ln>
                  <a:noFill/>
                </a:ln>
                <a:solidFill>
                  <a:srgbClr val="CE9178"/>
                </a:solidFill>
                <a:effectLst/>
                <a:uLnTx/>
                <a:uFillTx/>
                <a:latin typeface="IBMPlexMono"/>
                <a:ea typeface="+mn-ea"/>
                <a:cs typeface="+mn-cs"/>
              </a:rPr>
              <a:t>"fa243968-9532-4899-a50f-bfd906d3358e"</a:t>
            </a:r>
            <a:endParaRPr kumimoji="0" lang="en-US" sz="1400" b="0" i="0" u="none" strike="noStrike" kern="1200" cap="none" spc="0" normalizeH="0" baseline="0" noProof="0">
              <a:ln>
                <a:noFill/>
              </a:ln>
              <a:solidFill>
                <a:srgbClr val="F8F8F2"/>
              </a:solidFill>
              <a:effectLst/>
              <a:uLnTx/>
              <a:uFillTx/>
              <a:latin typeface="IBMPlexMono"/>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8F8F2"/>
                </a:solidFill>
                <a:effectLst/>
                <a:uLnTx/>
                <a:uFillTx/>
                <a:latin typeface="IBMPlexMono"/>
                <a:ea typeface="+mn-ea"/>
                <a:cs typeface="+mn-cs"/>
              </a:rPr>
              <a:t>    </a:t>
            </a:r>
            <a:r>
              <a:rPr kumimoji="0" lang="en-US" sz="1400" b="0" i="0" u="none" strike="noStrike" kern="1200" cap="none" spc="0" normalizeH="0" baseline="0" noProof="0">
                <a:ln>
                  <a:noFill/>
                </a:ln>
                <a:solidFill>
                  <a:srgbClr val="DCDCDC"/>
                </a:solidFill>
                <a:effectLst/>
                <a:uLnTx/>
                <a:uFillTx/>
                <a:latin typeface="IBMPlexMono"/>
                <a:ea typeface="+mn-ea"/>
                <a:cs typeface="+mn-cs"/>
              </a:rPr>
              <a:t>},</a:t>
            </a:r>
            <a:endParaRPr kumimoji="0" lang="en-US" sz="1400" b="0" i="0" u="none" strike="noStrike" kern="1200" cap="none" spc="0" normalizeH="0" baseline="0" noProof="0">
              <a:ln>
                <a:noFill/>
              </a:ln>
              <a:solidFill>
                <a:srgbClr val="F8F8F2"/>
              </a:solidFill>
              <a:effectLst/>
              <a:uLnTx/>
              <a:uFillTx/>
              <a:latin typeface="IBMPlexMono"/>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8F8F2"/>
                </a:solidFill>
                <a:effectLst/>
                <a:uLnTx/>
                <a:uFillTx/>
                <a:latin typeface="IBMPlexMono"/>
                <a:ea typeface="+mn-ea"/>
                <a:cs typeface="+mn-cs"/>
              </a:rPr>
              <a:t>    </a:t>
            </a:r>
            <a:r>
              <a:rPr kumimoji="0" lang="en-US" sz="1400" b="0" i="0" u="none" strike="noStrike" kern="1200" cap="none" spc="0" normalizeH="0" baseline="0" noProof="0">
                <a:ln>
                  <a:noFill/>
                </a:ln>
                <a:solidFill>
                  <a:srgbClr val="9CDCFE"/>
                </a:solidFill>
                <a:effectLst/>
                <a:uLnTx/>
                <a:uFillTx/>
                <a:latin typeface="IBMPlexMono"/>
                <a:ea typeface="+mn-ea"/>
                <a:cs typeface="+mn-cs"/>
              </a:rPr>
              <a:t>"conversation"</a:t>
            </a:r>
            <a:r>
              <a:rPr kumimoji="0" lang="en-US" sz="1400" b="0" i="0" u="none" strike="noStrike" kern="1200" cap="none" spc="0" normalizeH="0" baseline="0" noProof="0">
                <a:ln>
                  <a:noFill/>
                </a:ln>
                <a:solidFill>
                  <a:srgbClr val="DCDCDC"/>
                </a:solidFill>
                <a:effectLst/>
                <a:uLnTx/>
                <a:uFillTx/>
                <a:latin typeface="IBMPlexMono"/>
                <a:ea typeface="+mn-ea"/>
                <a:cs typeface="+mn-cs"/>
              </a:rPr>
              <a:t>:</a:t>
            </a:r>
            <a:r>
              <a:rPr kumimoji="0" lang="en-US" sz="1400" b="0" i="0" u="none" strike="noStrike" kern="1200" cap="none" spc="0" normalizeH="0" baseline="0" noProof="0">
                <a:ln>
                  <a:noFill/>
                </a:ln>
                <a:solidFill>
                  <a:srgbClr val="F8F8F2"/>
                </a:solidFill>
                <a:effectLst/>
                <a:uLnTx/>
                <a:uFillTx/>
                <a:latin typeface="IBMPlexMono"/>
                <a:ea typeface="+mn-ea"/>
                <a:cs typeface="+mn-cs"/>
              </a:rPr>
              <a:t> </a:t>
            </a:r>
            <a:r>
              <a:rPr kumimoji="0" lang="en-US" sz="1400" b="0" i="0" u="none" strike="noStrike" kern="1200" cap="none" spc="0" normalizeH="0" baseline="0" noProof="0">
                <a:ln>
                  <a:noFill/>
                </a:ln>
                <a:solidFill>
                  <a:srgbClr val="DCDCDC"/>
                </a:solidFill>
                <a:effectLst/>
                <a:uLnTx/>
                <a:uFillTx/>
                <a:latin typeface="IBMPlexMono"/>
                <a:ea typeface="+mn-ea"/>
                <a:cs typeface="+mn-cs"/>
              </a:rPr>
              <a:t>{</a:t>
            </a:r>
            <a:endParaRPr kumimoji="0" lang="en-US" sz="1400" b="0" i="0" u="none" strike="noStrike" kern="1200" cap="none" spc="0" normalizeH="0" baseline="0" noProof="0">
              <a:ln>
                <a:noFill/>
              </a:ln>
              <a:solidFill>
                <a:srgbClr val="F8F8F2"/>
              </a:solidFill>
              <a:effectLst/>
              <a:uLnTx/>
              <a:uFillTx/>
              <a:latin typeface="IBMPlexMono"/>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8F8F2"/>
                </a:solidFill>
                <a:effectLst/>
                <a:uLnTx/>
                <a:uFillTx/>
                <a:latin typeface="IBMPlexMono"/>
                <a:ea typeface="+mn-ea"/>
                <a:cs typeface="+mn-cs"/>
              </a:rPr>
              <a:t>              </a:t>
            </a:r>
            <a:r>
              <a:rPr kumimoji="0" lang="en-US" sz="1400" b="0" i="0" u="none" strike="noStrike" kern="1200" cap="none" spc="0" normalizeH="0" baseline="0" noProof="0">
                <a:ln>
                  <a:noFill/>
                </a:ln>
                <a:solidFill>
                  <a:srgbClr val="9CDCFE"/>
                </a:solidFill>
                <a:effectLst/>
                <a:uLnTx/>
                <a:uFillTx/>
                <a:latin typeface="IBMPlexMono"/>
                <a:ea typeface="+mn-ea"/>
                <a:cs typeface="+mn-cs"/>
              </a:rPr>
              <a:t>"id"</a:t>
            </a:r>
            <a:r>
              <a:rPr kumimoji="0" lang="en-US" sz="1400" b="0" i="0" u="none" strike="noStrike" kern="1200" cap="none" spc="0" normalizeH="0" baseline="0" noProof="0">
                <a:ln>
                  <a:noFill/>
                </a:ln>
                <a:solidFill>
                  <a:srgbClr val="DCDCDC"/>
                </a:solidFill>
                <a:effectLst/>
                <a:uLnTx/>
                <a:uFillTx/>
                <a:latin typeface="IBMPlexMono"/>
                <a:ea typeface="+mn-ea"/>
                <a:cs typeface="+mn-cs"/>
              </a:rPr>
              <a:t>:</a:t>
            </a:r>
            <a:r>
              <a:rPr kumimoji="0" lang="en-US" sz="1400" b="0" i="0" u="none" strike="noStrike" kern="1200" cap="none" spc="0" normalizeH="0" baseline="0" noProof="0">
                <a:ln>
                  <a:noFill/>
                </a:ln>
                <a:solidFill>
                  <a:srgbClr val="F8F8F2"/>
                </a:solidFill>
                <a:effectLst/>
                <a:uLnTx/>
                <a:uFillTx/>
                <a:latin typeface="IBMPlexMono"/>
                <a:ea typeface="+mn-ea"/>
                <a:cs typeface="+mn-cs"/>
              </a:rPr>
              <a:t> </a:t>
            </a:r>
            <a:r>
              <a:rPr kumimoji="0" lang="en-US" sz="1400" b="0" i="0" u="none" strike="noStrike" kern="1200" cap="none" spc="0" normalizeH="0" baseline="0" noProof="0">
                <a:ln>
                  <a:noFill/>
                </a:ln>
                <a:solidFill>
                  <a:srgbClr val="CE9178"/>
                </a:solidFill>
                <a:effectLst/>
                <a:uLnTx/>
                <a:uFillTx/>
                <a:latin typeface="IBMPlexMono"/>
                <a:ea typeface="+mn-ea"/>
                <a:cs typeface="+mn-cs"/>
              </a:rPr>
              <a:t>"C1dv0LP95mmKP67QbkS0uz-us"</a:t>
            </a:r>
            <a:endParaRPr kumimoji="0" lang="en-US" sz="1400" b="0" i="0" u="none" strike="noStrike" kern="1200" cap="none" spc="0" normalizeH="0" baseline="0" noProof="0">
              <a:ln>
                <a:noFill/>
              </a:ln>
              <a:solidFill>
                <a:srgbClr val="F8F8F2"/>
              </a:solidFill>
              <a:effectLst/>
              <a:uLnTx/>
              <a:uFillTx/>
              <a:latin typeface="IBMPlexMono"/>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8F8F2"/>
                </a:solidFill>
                <a:effectLst/>
                <a:uLnTx/>
                <a:uFillTx/>
                <a:latin typeface="IBMPlexMono"/>
                <a:ea typeface="+mn-ea"/>
                <a:cs typeface="+mn-cs"/>
              </a:rPr>
              <a:t>    </a:t>
            </a:r>
            <a:r>
              <a:rPr kumimoji="0" lang="en-US" sz="1400" b="0" i="0" u="none" strike="noStrike" kern="1200" cap="none" spc="0" normalizeH="0" baseline="0" noProof="0">
                <a:ln>
                  <a:noFill/>
                </a:ln>
                <a:solidFill>
                  <a:srgbClr val="DCDCDC"/>
                </a:solidFill>
                <a:effectLst/>
                <a:uLnTx/>
                <a:uFillTx/>
                <a:latin typeface="IBMPlexMono"/>
                <a:ea typeface="+mn-ea"/>
                <a:cs typeface="+mn-cs"/>
              </a:rPr>
              <a:t>},</a:t>
            </a:r>
            <a:endParaRPr kumimoji="0" lang="en-US" sz="1400" b="0" i="0" u="none" strike="noStrike" kern="1200" cap="none" spc="0" normalizeH="0" baseline="0" noProof="0">
              <a:ln>
                <a:noFill/>
              </a:ln>
              <a:solidFill>
                <a:srgbClr val="F8F8F2"/>
              </a:solidFill>
              <a:effectLst/>
              <a:uLnTx/>
              <a:uFillTx/>
              <a:latin typeface="IBMPlexMono"/>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8F8F2"/>
                </a:solidFill>
                <a:effectLst/>
                <a:uLnTx/>
                <a:uFillTx/>
                <a:latin typeface="IBMPlexMono"/>
                <a:ea typeface="+mn-ea"/>
                <a:cs typeface="+mn-cs"/>
              </a:rPr>
              <a:t>    </a:t>
            </a:r>
            <a:r>
              <a:rPr kumimoji="0" lang="en-US" sz="1400" b="0" i="0" u="none" strike="noStrike" kern="1200" cap="none" spc="0" normalizeH="0" baseline="0" noProof="0">
                <a:ln>
                  <a:noFill/>
                </a:ln>
                <a:solidFill>
                  <a:srgbClr val="9CDCFE"/>
                </a:solidFill>
                <a:effectLst/>
                <a:uLnTx/>
                <a:uFillTx/>
                <a:latin typeface="IBMPlexMono"/>
                <a:ea typeface="+mn-ea"/>
                <a:cs typeface="+mn-cs"/>
              </a:rPr>
              <a:t>"text"</a:t>
            </a:r>
            <a:r>
              <a:rPr kumimoji="0" lang="en-US" sz="1400" b="0" i="0" u="none" strike="noStrike" kern="1200" cap="none" spc="0" normalizeH="0" baseline="0" noProof="0">
                <a:ln>
                  <a:noFill/>
                </a:ln>
                <a:solidFill>
                  <a:srgbClr val="DCDCDC"/>
                </a:solidFill>
                <a:effectLst/>
                <a:uLnTx/>
                <a:uFillTx/>
                <a:latin typeface="IBMPlexMono"/>
                <a:ea typeface="+mn-ea"/>
                <a:cs typeface="+mn-cs"/>
              </a:rPr>
              <a:t>:</a:t>
            </a:r>
            <a:r>
              <a:rPr kumimoji="0" lang="en-US" sz="1400" b="0" i="0" u="none" strike="noStrike" kern="1200" cap="none" spc="0" normalizeH="0" baseline="0" noProof="0">
                <a:ln>
                  <a:noFill/>
                </a:ln>
                <a:solidFill>
                  <a:srgbClr val="F8F8F2"/>
                </a:solidFill>
                <a:effectLst/>
                <a:uLnTx/>
                <a:uFillTx/>
                <a:latin typeface="IBMPlexMono"/>
                <a:ea typeface="+mn-ea"/>
                <a:cs typeface="+mn-cs"/>
              </a:rPr>
              <a:t> </a:t>
            </a:r>
            <a:r>
              <a:rPr kumimoji="0" lang="en-US" sz="1400" b="0" i="0" u="none" strike="noStrike" kern="1200" cap="none" spc="0" normalizeH="0" baseline="0" noProof="0">
                <a:ln>
                  <a:noFill/>
                </a:ln>
                <a:solidFill>
                  <a:srgbClr val="CE9178"/>
                </a:solidFill>
                <a:effectLst/>
                <a:uLnTx/>
                <a:uFillTx/>
                <a:latin typeface="IBMPlexMono"/>
                <a:ea typeface="+mn-ea"/>
                <a:cs typeface="+mn-cs"/>
              </a:rPr>
              <a:t>"Check my savings account balance."</a:t>
            </a:r>
            <a:endParaRPr kumimoji="0" lang="en-US" sz="1400" b="0" i="0" u="none" strike="noStrike" kern="1200" cap="none" spc="0" normalizeH="0" baseline="0" noProof="0">
              <a:ln>
                <a:noFill/>
              </a:ln>
              <a:solidFill>
                <a:srgbClr val="F8F8F2"/>
              </a:solidFill>
              <a:effectLst/>
              <a:uLnTx/>
              <a:uFillTx/>
              <a:latin typeface="IBMPlexMono"/>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DCDCDC"/>
                </a:solidFill>
                <a:effectLst/>
                <a:uLnTx/>
                <a:uFillTx/>
                <a:latin typeface="IBMPlexMono"/>
                <a:ea typeface="+mn-ea"/>
                <a:cs typeface="+mn-cs"/>
              </a:rPr>
              <a:t>}</a:t>
            </a:r>
            <a:endParaRPr kumimoji="0" lang="en-US" sz="1400" b="0" i="0" u="none" strike="noStrike" kern="1200" cap="none" spc="0" normalizeH="0" baseline="0" noProof="0">
              <a:ln>
                <a:noFill/>
              </a:ln>
              <a:solidFill>
                <a:srgbClr val="F8F8F2"/>
              </a:solidFill>
              <a:effectLst/>
              <a:uLnTx/>
              <a:uFillTx/>
              <a:latin typeface="IBMPlexMono"/>
              <a:ea typeface="+mn-ea"/>
              <a:cs typeface="+mn-cs"/>
            </a:endParaRPr>
          </a:p>
        </p:txBody>
      </p:sp>
      <p:sp>
        <p:nvSpPr>
          <p:cNvPr id="4" name="TextBox 3">
            <a:extLst>
              <a:ext uri="{FF2B5EF4-FFF2-40B4-BE49-F238E27FC236}">
                <a16:creationId xmlns:a16="http://schemas.microsoft.com/office/drawing/2014/main" id="{359501A6-F69A-AF22-1CBE-F917168FA264}"/>
              </a:ext>
            </a:extLst>
          </p:cNvPr>
          <p:cNvSpPr txBox="1"/>
          <p:nvPr/>
        </p:nvSpPr>
        <p:spPr>
          <a:xfrm>
            <a:off x="4981574" y="718062"/>
            <a:ext cx="7010400" cy="5693866"/>
          </a:xfrm>
          <a:prstGeom prst="rect">
            <a:avLst/>
          </a:prstGeom>
          <a:solidFill>
            <a:srgbClr val="000000"/>
          </a:solidFill>
          <a:ln>
            <a:noFill/>
          </a:ln>
          <a:effectLst>
            <a:outerShdw blurRad="50800" dist="38100" dir="2700000" algn="tl" rotWithShape="0">
              <a:prstClr val="black">
                <a:alpha val="40000"/>
              </a:prstClr>
            </a:outerShdw>
          </a:effectLst>
        </p:spPr>
        <p:txBody>
          <a:bodyPr wrap="square">
            <a:spAutoFit/>
          </a:bodyPr>
          <a:lstStyle>
            <a:defPPr>
              <a:defRPr lang="en-US"/>
            </a:defPPr>
            <a:lvl1pPr>
              <a:defRPr sz="2000" b="0">
                <a:solidFill>
                  <a:srgbClr val="F8F8F2"/>
                </a:solidFill>
                <a:effectLst/>
                <a:latin typeface="IBMPlexMono"/>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DCDCDC"/>
                </a:solidFill>
                <a:effectLst/>
                <a:uLnTx/>
                <a:uFillTx/>
                <a:latin typeface="IBMPlexMono"/>
                <a:ea typeface="+mn-ea"/>
                <a:cs typeface="+mn-cs"/>
              </a:rPr>
              <a:t>{</a:t>
            </a:r>
            <a:endParaRPr kumimoji="0" lang="en-US" sz="1400" b="0" i="0" u="none" strike="noStrike" kern="1200" cap="none" spc="0" normalizeH="0" baseline="0" noProof="0" dirty="0">
              <a:ln>
                <a:noFill/>
              </a:ln>
              <a:solidFill>
                <a:srgbClr val="F8F8F2"/>
              </a:solidFill>
              <a:effectLst/>
              <a:uLnTx/>
              <a:uFillTx/>
              <a:latin typeface="IBMPlexMono"/>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8F8F2"/>
                </a:solidFill>
                <a:effectLst/>
                <a:uLnTx/>
                <a:uFillTx/>
                <a:latin typeface="IBMPlexMono"/>
                <a:ea typeface="+mn-ea"/>
                <a:cs typeface="+mn-cs"/>
              </a:rPr>
              <a:t>    </a:t>
            </a:r>
            <a:r>
              <a:rPr kumimoji="0" lang="en-US" sz="1400" b="0" i="0" u="none" strike="noStrike" kern="1200" cap="none" spc="0" normalizeH="0" baseline="0" noProof="0" dirty="0">
                <a:ln>
                  <a:noFill/>
                </a:ln>
                <a:solidFill>
                  <a:srgbClr val="9CDCFE"/>
                </a:solidFill>
                <a:effectLst/>
                <a:uLnTx/>
                <a:uFillTx/>
                <a:latin typeface="IBMPlexMono"/>
                <a:ea typeface="+mn-ea"/>
                <a:cs typeface="+mn-cs"/>
              </a:rPr>
              <a:t>"type"</a:t>
            </a:r>
            <a:r>
              <a:rPr kumimoji="0" lang="en-US" sz="1400" b="0" i="0" u="none" strike="noStrike" kern="1200" cap="none" spc="0" normalizeH="0" baseline="0" noProof="0" dirty="0">
                <a:ln>
                  <a:noFill/>
                </a:ln>
                <a:solidFill>
                  <a:srgbClr val="DCDCDC"/>
                </a:solidFill>
                <a:effectLst/>
                <a:uLnTx/>
                <a:uFillTx/>
                <a:latin typeface="IBMPlexMono"/>
                <a:ea typeface="+mn-ea"/>
                <a:cs typeface="+mn-cs"/>
              </a:rPr>
              <a:t>:</a:t>
            </a:r>
            <a:r>
              <a:rPr kumimoji="0" lang="en-US" sz="1400" b="0" i="0" u="none" strike="noStrike" kern="1200" cap="none" spc="0" normalizeH="0" baseline="0" noProof="0" dirty="0">
                <a:ln>
                  <a:noFill/>
                </a:ln>
                <a:solidFill>
                  <a:srgbClr val="F8F8F2"/>
                </a:solidFill>
                <a:effectLst/>
                <a:uLnTx/>
                <a:uFillTx/>
                <a:latin typeface="IBMPlexMono"/>
                <a:ea typeface="+mn-ea"/>
                <a:cs typeface="+mn-cs"/>
              </a:rPr>
              <a:t> </a:t>
            </a:r>
            <a:r>
              <a:rPr kumimoji="0" lang="en-US" sz="1400" b="0" i="0" u="none" strike="noStrike" kern="1200" cap="none" spc="0" normalizeH="0" baseline="0" noProof="0" dirty="0">
                <a:ln>
                  <a:noFill/>
                </a:ln>
                <a:solidFill>
                  <a:srgbClr val="CE9178"/>
                </a:solidFill>
                <a:effectLst/>
                <a:uLnTx/>
                <a:uFillTx/>
                <a:latin typeface="IBMPlexMono"/>
                <a:ea typeface="+mn-ea"/>
                <a:cs typeface="+mn-cs"/>
              </a:rPr>
              <a:t>"message"</a:t>
            </a:r>
            <a:r>
              <a:rPr kumimoji="0" lang="en-US" sz="1400" b="0" i="0" u="none" strike="noStrike" kern="1200" cap="none" spc="0" normalizeH="0" baseline="0" noProof="0" dirty="0">
                <a:ln>
                  <a:noFill/>
                </a:ln>
                <a:solidFill>
                  <a:srgbClr val="DCDCDC"/>
                </a:solidFill>
                <a:effectLst/>
                <a:uLnTx/>
                <a:uFillTx/>
                <a:latin typeface="IBMPlexMono"/>
                <a:ea typeface="+mn-ea"/>
                <a:cs typeface="+mn-cs"/>
              </a:rPr>
              <a:t>,</a:t>
            </a:r>
            <a:endParaRPr kumimoji="0" lang="en-US" sz="1400" b="0" i="0" u="none" strike="noStrike" kern="1200" cap="none" spc="0" normalizeH="0" baseline="0" noProof="0" dirty="0">
              <a:ln>
                <a:noFill/>
              </a:ln>
              <a:solidFill>
                <a:srgbClr val="F8F8F2"/>
              </a:solidFill>
              <a:effectLst/>
              <a:uLnTx/>
              <a:uFillTx/>
              <a:latin typeface="IBMPlexMono"/>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8F8F2"/>
                </a:solidFill>
                <a:effectLst/>
                <a:uLnTx/>
                <a:uFillTx/>
                <a:latin typeface="IBMPlexMono"/>
                <a:ea typeface="+mn-ea"/>
                <a:cs typeface="+mn-cs"/>
              </a:rPr>
              <a:t>    </a:t>
            </a:r>
            <a:r>
              <a:rPr kumimoji="0" lang="en-US" sz="1400" b="0" i="0" u="none" strike="noStrike" kern="1200" cap="none" spc="0" normalizeH="0" baseline="0" noProof="0" dirty="0">
                <a:ln>
                  <a:noFill/>
                </a:ln>
                <a:solidFill>
                  <a:srgbClr val="9CDCFE"/>
                </a:solidFill>
                <a:effectLst/>
                <a:uLnTx/>
                <a:uFillTx/>
                <a:latin typeface="IBMPlexMono"/>
                <a:ea typeface="+mn-ea"/>
                <a:cs typeface="+mn-cs"/>
              </a:rPr>
              <a:t>"id"</a:t>
            </a:r>
            <a:r>
              <a:rPr kumimoji="0" lang="en-US" sz="1400" b="0" i="0" u="none" strike="noStrike" kern="1200" cap="none" spc="0" normalizeH="0" baseline="0" noProof="0" dirty="0">
                <a:ln>
                  <a:noFill/>
                </a:ln>
                <a:solidFill>
                  <a:srgbClr val="DCDCDC"/>
                </a:solidFill>
                <a:effectLst/>
                <a:uLnTx/>
                <a:uFillTx/>
                <a:latin typeface="IBMPlexMono"/>
                <a:ea typeface="+mn-ea"/>
                <a:cs typeface="+mn-cs"/>
              </a:rPr>
              <a:t>:</a:t>
            </a:r>
            <a:r>
              <a:rPr kumimoji="0" lang="en-US" sz="1400" b="0" i="0" u="none" strike="noStrike" kern="1200" cap="none" spc="0" normalizeH="0" baseline="0" noProof="0" dirty="0">
                <a:ln>
                  <a:noFill/>
                </a:ln>
                <a:solidFill>
                  <a:srgbClr val="F8F8F2"/>
                </a:solidFill>
                <a:effectLst/>
                <a:uLnTx/>
                <a:uFillTx/>
                <a:latin typeface="IBMPlexMono"/>
                <a:ea typeface="+mn-ea"/>
                <a:cs typeface="+mn-cs"/>
              </a:rPr>
              <a:t> </a:t>
            </a:r>
            <a:r>
              <a:rPr kumimoji="0" lang="en-US" sz="1400" b="0" i="0" u="none" strike="noStrike" kern="1200" cap="none" spc="0" normalizeH="0" baseline="0" noProof="0" dirty="0">
                <a:ln>
                  <a:noFill/>
                </a:ln>
                <a:solidFill>
                  <a:srgbClr val="CE9178"/>
                </a:solidFill>
                <a:effectLst/>
                <a:uLnTx/>
                <a:uFillTx/>
                <a:latin typeface="IBMPlexMono"/>
                <a:ea typeface="+mn-ea"/>
                <a:cs typeface="+mn-cs"/>
              </a:rPr>
              <a:t>"C1dv0LP95mmKP67QbkS0uz-us|0000001"</a:t>
            </a:r>
            <a:r>
              <a:rPr kumimoji="0" lang="en-US" sz="1400" b="0" i="0" u="none" strike="noStrike" kern="1200" cap="none" spc="0" normalizeH="0" baseline="0" noProof="0" dirty="0">
                <a:ln>
                  <a:noFill/>
                </a:ln>
                <a:solidFill>
                  <a:srgbClr val="DCDCDC"/>
                </a:solidFill>
                <a:effectLst/>
                <a:uLnTx/>
                <a:uFillTx/>
                <a:latin typeface="IBMPlexMono"/>
                <a:ea typeface="+mn-ea"/>
                <a:cs typeface="+mn-cs"/>
              </a:rPr>
              <a:t>,</a:t>
            </a:r>
            <a:endParaRPr kumimoji="0" lang="en-US" sz="1400" b="0" i="0" u="none" strike="noStrike" kern="1200" cap="none" spc="0" normalizeH="0" baseline="0" noProof="0" dirty="0">
              <a:ln>
                <a:noFill/>
              </a:ln>
              <a:solidFill>
                <a:srgbClr val="F8F8F2"/>
              </a:solidFill>
              <a:effectLst/>
              <a:uLnTx/>
              <a:uFillTx/>
              <a:latin typeface="IBMPlexMono"/>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8F8F2"/>
                </a:solidFill>
                <a:effectLst/>
                <a:uLnTx/>
                <a:uFillTx/>
                <a:latin typeface="IBMPlexMono"/>
                <a:ea typeface="+mn-ea"/>
                <a:cs typeface="+mn-cs"/>
              </a:rPr>
              <a:t>    </a:t>
            </a:r>
            <a:r>
              <a:rPr kumimoji="0" lang="en-US" sz="1400" b="0" i="0" u="none" strike="noStrike" kern="1200" cap="none" spc="0" normalizeH="0" baseline="0" noProof="0" dirty="0">
                <a:ln>
                  <a:noFill/>
                </a:ln>
                <a:solidFill>
                  <a:srgbClr val="9CDCFE"/>
                </a:solidFill>
                <a:effectLst/>
                <a:uLnTx/>
                <a:uFillTx/>
                <a:latin typeface="IBMPlexMono"/>
                <a:ea typeface="+mn-ea"/>
                <a:cs typeface="+mn-cs"/>
              </a:rPr>
              <a:t>"timestamp"</a:t>
            </a:r>
            <a:r>
              <a:rPr kumimoji="0" lang="en-US" sz="1400" b="0" i="0" u="none" strike="noStrike" kern="1200" cap="none" spc="0" normalizeH="0" baseline="0" noProof="0" dirty="0">
                <a:ln>
                  <a:noFill/>
                </a:ln>
                <a:solidFill>
                  <a:srgbClr val="DCDCDC"/>
                </a:solidFill>
                <a:effectLst/>
                <a:uLnTx/>
                <a:uFillTx/>
                <a:latin typeface="IBMPlexMono"/>
                <a:ea typeface="+mn-ea"/>
                <a:cs typeface="+mn-cs"/>
              </a:rPr>
              <a:t>:</a:t>
            </a:r>
            <a:r>
              <a:rPr kumimoji="0" lang="en-US" sz="1400" b="0" i="0" u="none" strike="noStrike" kern="1200" cap="none" spc="0" normalizeH="0" baseline="0" noProof="0" dirty="0">
                <a:ln>
                  <a:noFill/>
                </a:ln>
                <a:solidFill>
                  <a:srgbClr val="F8F8F2"/>
                </a:solidFill>
                <a:effectLst/>
                <a:uLnTx/>
                <a:uFillTx/>
                <a:latin typeface="IBMPlexMono"/>
                <a:ea typeface="+mn-ea"/>
                <a:cs typeface="+mn-cs"/>
              </a:rPr>
              <a:t> </a:t>
            </a:r>
            <a:r>
              <a:rPr kumimoji="0" lang="en-US" sz="1400" b="0" i="0" u="none" strike="noStrike" kern="1200" cap="none" spc="0" normalizeH="0" baseline="0" noProof="0" dirty="0">
                <a:ln>
                  <a:noFill/>
                </a:ln>
                <a:solidFill>
                  <a:srgbClr val="CE9178"/>
                </a:solidFill>
                <a:effectLst/>
                <a:uLnTx/>
                <a:uFillTx/>
                <a:latin typeface="IBMPlexMono"/>
                <a:ea typeface="+mn-ea"/>
                <a:cs typeface="+mn-cs"/>
              </a:rPr>
              <a:t>"2024-07-16T13:54:20.9417335Z"</a:t>
            </a:r>
            <a:r>
              <a:rPr kumimoji="0" lang="en-US" sz="1400" b="0" i="0" u="none" strike="noStrike" kern="1200" cap="none" spc="0" normalizeH="0" baseline="0" noProof="0" dirty="0">
                <a:ln>
                  <a:noFill/>
                </a:ln>
                <a:solidFill>
                  <a:srgbClr val="DCDCDC"/>
                </a:solidFill>
                <a:effectLst/>
                <a:uLnTx/>
                <a:uFillTx/>
                <a:latin typeface="IBMPlexMono"/>
                <a:ea typeface="+mn-ea"/>
                <a:cs typeface="+mn-cs"/>
              </a:rPr>
              <a:t>,</a:t>
            </a:r>
            <a:endParaRPr kumimoji="0" lang="en-US" sz="1400" b="0" i="0" u="none" strike="noStrike" kern="1200" cap="none" spc="0" normalizeH="0" baseline="0" noProof="0" dirty="0">
              <a:ln>
                <a:noFill/>
              </a:ln>
              <a:solidFill>
                <a:srgbClr val="F8F8F2"/>
              </a:solidFill>
              <a:effectLst/>
              <a:uLnTx/>
              <a:uFillTx/>
              <a:latin typeface="IBMPlexMono"/>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8F8F2"/>
                </a:solidFill>
                <a:effectLst/>
                <a:uLnTx/>
                <a:uFillTx/>
                <a:latin typeface="IBMPlexMono"/>
                <a:ea typeface="+mn-ea"/>
                <a:cs typeface="+mn-cs"/>
              </a:rPr>
              <a:t>    </a:t>
            </a:r>
            <a:r>
              <a:rPr kumimoji="0" lang="en-US" sz="1400" b="0" i="0" u="none" strike="noStrike" kern="1200" cap="none" spc="0" normalizeH="0" baseline="0" noProof="0" dirty="0">
                <a:ln>
                  <a:noFill/>
                </a:ln>
                <a:solidFill>
                  <a:srgbClr val="9CDCFE"/>
                </a:solidFill>
                <a:effectLst/>
                <a:uLnTx/>
                <a:uFillTx/>
                <a:latin typeface="IBMPlexMono"/>
                <a:ea typeface="+mn-ea"/>
                <a:cs typeface="+mn-cs"/>
              </a:rPr>
              <a:t>"</a:t>
            </a:r>
            <a:r>
              <a:rPr kumimoji="0" lang="en-US" sz="1400" b="0" i="0" u="none" strike="noStrike" kern="1200" cap="none" spc="0" normalizeH="0" baseline="0" noProof="0" dirty="0" err="1">
                <a:ln>
                  <a:noFill/>
                </a:ln>
                <a:solidFill>
                  <a:srgbClr val="9CDCFE"/>
                </a:solidFill>
                <a:effectLst/>
                <a:uLnTx/>
                <a:uFillTx/>
                <a:latin typeface="IBMPlexMono"/>
                <a:ea typeface="+mn-ea"/>
                <a:cs typeface="+mn-cs"/>
              </a:rPr>
              <a:t>channelId</a:t>
            </a:r>
            <a:r>
              <a:rPr kumimoji="0" lang="en-US" sz="1400" b="0" i="0" u="none" strike="noStrike" kern="1200" cap="none" spc="0" normalizeH="0" baseline="0" noProof="0" dirty="0">
                <a:ln>
                  <a:noFill/>
                </a:ln>
                <a:solidFill>
                  <a:srgbClr val="9CDCFE"/>
                </a:solidFill>
                <a:effectLst/>
                <a:uLnTx/>
                <a:uFillTx/>
                <a:latin typeface="IBMPlexMono"/>
                <a:ea typeface="+mn-ea"/>
                <a:cs typeface="+mn-cs"/>
              </a:rPr>
              <a:t>"</a:t>
            </a:r>
            <a:r>
              <a:rPr kumimoji="0" lang="en-US" sz="1400" b="0" i="0" u="none" strike="noStrike" kern="1200" cap="none" spc="0" normalizeH="0" baseline="0" noProof="0" dirty="0">
                <a:ln>
                  <a:noFill/>
                </a:ln>
                <a:solidFill>
                  <a:srgbClr val="DCDCDC"/>
                </a:solidFill>
                <a:effectLst/>
                <a:uLnTx/>
                <a:uFillTx/>
                <a:latin typeface="IBMPlexMono"/>
                <a:ea typeface="+mn-ea"/>
                <a:cs typeface="+mn-cs"/>
              </a:rPr>
              <a:t>:</a:t>
            </a:r>
            <a:r>
              <a:rPr kumimoji="0" lang="en-US" sz="1400" b="0" i="0" u="none" strike="noStrike" kern="1200" cap="none" spc="0" normalizeH="0" baseline="0" noProof="0" dirty="0">
                <a:ln>
                  <a:noFill/>
                </a:ln>
                <a:solidFill>
                  <a:srgbClr val="F8F8F2"/>
                </a:solidFill>
                <a:effectLst/>
                <a:uLnTx/>
                <a:uFillTx/>
                <a:latin typeface="IBMPlexMono"/>
                <a:ea typeface="+mn-ea"/>
                <a:cs typeface="+mn-cs"/>
              </a:rPr>
              <a:t> </a:t>
            </a:r>
            <a:r>
              <a:rPr kumimoji="0" lang="en-US" sz="1400" b="0" i="0" u="none" strike="noStrike" kern="1200" cap="none" spc="0" normalizeH="0" baseline="0" noProof="0" dirty="0">
                <a:ln>
                  <a:noFill/>
                </a:ln>
                <a:solidFill>
                  <a:srgbClr val="CE9178"/>
                </a:solidFill>
                <a:effectLst/>
                <a:uLnTx/>
                <a:uFillTx/>
                <a:latin typeface="IBMPlexMono"/>
                <a:ea typeface="+mn-ea"/>
                <a:cs typeface="+mn-cs"/>
              </a:rPr>
              <a:t>"</a:t>
            </a:r>
            <a:r>
              <a:rPr kumimoji="0" lang="en-US" sz="1400" b="0" i="0" u="none" strike="noStrike" kern="1200" cap="none" spc="0" normalizeH="0" baseline="0" noProof="0" dirty="0" err="1">
                <a:ln>
                  <a:noFill/>
                </a:ln>
                <a:solidFill>
                  <a:srgbClr val="CE9178"/>
                </a:solidFill>
                <a:effectLst/>
                <a:uLnTx/>
                <a:uFillTx/>
                <a:latin typeface="IBMPlexMono"/>
                <a:ea typeface="+mn-ea"/>
                <a:cs typeface="+mn-cs"/>
              </a:rPr>
              <a:t>directline</a:t>
            </a:r>
            <a:r>
              <a:rPr kumimoji="0" lang="en-US" sz="1400" b="0" i="0" u="none" strike="noStrike" kern="1200" cap="none" spc="0" normalizeH="0" baseline="0" noProof="0" dirty="0">
                <a:ln>
                  <a:noFill/>
                </a:ln>
                <a:solidFill>
                  <a:srgbClr val="CE9178"/>
                </a:solidFill>
                <a:effectLst/>
                <a:uLnTx/>
                <a:uFillTx/>
                <a:latin typeface="IBMPlexMono"/>
                <a:ea typeface="+mn-ea"/>
                <a:cs typeface="+mn-cs"/>
              </a:rPr>
              <a:t>"</a:t>
            </a:r>
            <a:r>
              <a:rPr kumimoji="0" lang="en-US" sz="1400" b="0" i="0" u="none" strike="noStrike" kern="1200" cap="none" spc="0" normalizeH="0" baseline="0" noProof="0" dirty="0">
                <a:ln>
                  <a:noFill/>
                </a:ln>
                <a:solidFill>
                  <a:srgbClr val="DCDCDC"/>
                </a:solidFill>
                <a:effectLst/>
                <a:uLnTx/>
                <a:uFillTx/>
                <a:latin typeface="IBMPlexMono"/>
                <a:ea typeface="+mn-ea"/>
                <a:cs typeface="+mn-cs"/>
              </a:rPr>
              <a:t>,</a:t>
            </a:r>
            <a:endParaRPr kumimoji="0" lang="en-US" sz="1400" b="0" i="0" u="none" strike="noStrike" kern="1200" cap="none" spc="0" normalizeH="0" baseline="0" noProof="0" dirty="0">
              <a:ln>
                <a:noFill/>
              </a:ln>
              <a:solidFill>
                <a:srgbClr val="F8F8F2"/>
              </a:solidFill>
              <a:effectLst/>
              <a:uLnTx/>
              <a:uFillTx/>
              <a:latin typeface="IBMPlexMono"/>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8F8F2"/>
                </a:solidFill>
                <a:effectLst/>
                <a:uLnTx/>
                <a:uFillTx/>
                <a:latin typeface="IBMPlexMono"/>
                <a:ea typeface="+mn-ea"/>
                <a:cs typeface="+mn-cs"/>
              </a:rPr>
              <a:t>    </a:t>
            </a:r>
            <a:r>
              <a:rPr kumimoji="0" lang="en-US" sz="1400" b="0" i="0" u="none" strike="noStrike" kern="1200" cap="none" spc="0" normalizeH="0" baseline="0" noProof="0" dirty="0">
                <a:ln>
                  <a:noFill/>
                </a:ln>
                <a:solidFill>
                  <a:srgbClr val="9CDCFE"/>
                </a:solidFill>
                <a:effectLst/>
                <a:uLnTx/>
                <a:uFillTx/>
                <a:latin typeface="IBMPlexMono"/>
                <a:ea typeface="+mn-ea"/>
                <a:cs typeface="+mn-cs"/>
              </a:rPr>
              <a:t>"from"</a:t>
            </a:r>
            <a:r>
              <a:rPr kumimoji="0" lang="en-US" sz="1400" b="0" i="0" u="none" strike="noStrike" kern="1200" cap="none" spc="0" normalizeH="0" baseline="0" noProof="0" dirty="0">
                <a:ln>
                  <a:noFill/>
                </a:ln>
                <a:solidFill>
                  <a:srgbClr val="DCDCDC"/>
                </a:solidFill>
                <a:effectLst/>
                <a:uLnTx/>
                <a:uFillTx/>
                <a:latin typeface="IBMPlexMono"/>
                <a:ea typeface="+mn-ea"/>
                <a:cs typeface="+mn-cs"/>
              </a:rPr>
              <a:t>:</a:t>
            </a:r>
            <a:r>
              <a:rPr kumimoji="0" lang="en-US" sz="1400" b="0" i="0" u="none" strike="noStrike" kern="1200" cap="none" spc="0" normalizeH="0" baseline="0" noProof="0" dirty="0">
                <a:ln>
                  <a:noFill/>
                </a:ln>
                <a:solidFill>
                  <a:srgbClr val="F8F8F2"/>
                </a:solidFill>
                <a:effectLst/>
                <a:uLnTx/>
                <a:uFillTx/>
                <a:latin typeface="IBMPlexMono"/>
                <a:ea typeface="+mn-ea"/>
                <a:cs typeface="+mn-cs"/>
              </a:rPr>
              <a:t> </a:t>
            </a:r>
            <a:r>
              <a:rPr kumimoji="0" lang="en-US" sz="1400" b="0" i="0" u="none" strike="noStrike" kern="1200" cap="none" spc="0" normalizeH="0" baseline="0" noProof="0" dirty="0">
                <a:ln>
                  <a:noFill/>
                </a:ln>
                <a:solidFill>
                  <a:srgbClr val="DCDCDC"/>
                </a:solidFill>
                <a:effectLst/>
                <a:uLnTx/>
                <a:uFillTx/>
                <a:latin typeface="IBMPlexMono"/>
                <a:ea typeface="+mn-ea"/>
                <a:cs typeface="+mn-cs"/>
              </a:rPr>
              <a:t>{</a:t>
            </a:r>
            <a:endParaRPr kumimoji="0" lang="en-US" sz="1400" b="0" i="0" u="none" strike="noStrike" kern="1200" cap="none" spc="0" normalizeH="0" baseline="0" noProof="0" dirty="0">
              <a:ln>
                <a:noFill/>
              </a:ln>
              <a:solidFill>
                <a:srgbClr val="F8F8F2"/>
              </a:solidFill>
              <a:effectLst/>
              <a:uLnTx/>
              <a:uFillTx/>
              <a:latin typeface="IBMPlexMono"/>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8F8F2"/>
                </a:solidFill>
                <a:effectLst/>
                <a:uLnTx/>
                <a:uFillTx/>
                <a:latin typeface="IBMPlexMono"/>
                <a:ea typeface="+mn-ea"/>
                <a:cs typeface="+mn-cs"/>
              </a:rPr>
              <a:t>              </a:t>
            </a:r>
            <a:r>
              <a:rPr kumimoji="0" lang="en-US" sz="1400" b="0" i="0" u="none" strike="noStrike" kern="1200" cap="none" spc="0" normalizeH="0" baseline="0" noProof="0" dirty="0">
                <a:ln>
                  <a:noFill/>
                </a:ln>
                <a:solidFill>
                  <a:srgbClr val="9CDCFE"/>
                </a:solidFill>
                <a:effectLst/>
                <a:uLnTx/>
                <a:uFillTx/>
                <a:latin typeface="IBMPlexMono"/>
                <a:ea typeface="+mn-ea"/>
                <a:cs typeface="+mn-cs"/>
              </a:rPr>
              <a:t>"id"</a:t>
            </a:r>
            <a:r>
              <a:rPr kumimoji="0" lang="en-US" sz="1400" b="0" i="0" u="none" strike="noStrike" kern="1200" cap="none" spc="0" normalizeH="0" baseline="0" noProof="0" dirty="0">
                <a:ln>
                  <a:noFill/>
                </a:ln>
                <a:solidFill>
                  <a:srgbClr val="DCDCDC"/>
                </a:solidFill>
                <a:effectLst/>
                <a:uLnTx/>
                <a:uFillTx/>
                <a:latin typeface="IBMPlexMono"/>
                <a:ea typeface="+mn-ea"/>
                <a:cs typeface="+mn-cs"/>
              </a:rPr>
              <a:t>:</a:t>
            </a:r>
            <a:r>
              <a:rPr kumimoji="0" lang="en-US" sz="1400" b="0" i="0" u="none" strike="noStrike" kern="1200" cap="none" spc="0" normalizeH="0" baseline="0" noProof="0" dirty="0">
                <a:ln>
                  <a:noFill/>
                </a:ln>
                <a:solidFill>
                  <a:srgbClr val="F8F8F2"/>
                </a:solidFill>
                <a:effectLst/>
                <a:uLnTx/>
                <a:uFillTx/>
                <a:latin typeface="IBMPlexMono"/>
                <a:ea typeface="+mn-ea"/>
                <a:cs typeface="+mn-cs"/>
              </a:rPr>
              <a:t> </a:t>
            </a:r>
            <a:r>
              <a:rPr kumimoji="0" lang="en-US" sz="1400" b="0" i="0" u="none" strike="noStrike" kern="1200" cap="none" spc="0" normalizeH="0" baseline="0" noProof="0" dirty="0">
                <a:ln>
                  <a:noFill/>
                </a:ln>
                <a:solidFill>
                  <a:srgbClr val="CE9178"/>
                </a:solidFill>
                <a:effectLst/>
                <a:uLnTx/>
                <a:uFillTx/>
                <a:latin typeface="IBMPlexMono"/>
                <a:ea typeface="+mn-ea"/>
                <a:cs typeface="+mn-cs"/>
              </a:rPr>
              <a:t>"f2927a9b-761c-a110-74b1-0dd72c8e7336"</a:t>
            </a:r>
            <a:r>
              <a:rPr kumimoji="0" lang="en-US" sz="1400" b="0" i="0" u="none" strike="noStrike" kern="1200" cap="none" spc="0" normalizeH="0" baseline="0" noProof="0" dirty="0">
                <a:ln>
                  <a:noFill/>
                </a:ln>
                <a:solidFill>
                  <a:srgbClr val="DCDCDC"/>
                </a:solidFill>
                <a:effectLst/>
                <a:uLnTx/>
                <a:uFillTx/>
                <a:latin typeface="IBMPlexMono"/>
                <a:ea typeface="+mn-ea"/>
                <a:cs typeface="+mn-cs"/>
              </a:rPr>
              <a:t>,</a:t>
            </a:r>
            <a:endParaRPr kumimoji="0" lang="en-US" sz="1400" b="0" i="0" u="none" strike="noStrike" kern="1200" cap="none" spc="0" normalizeH="0" baseline="0" noProof="0" dirty="0">
              <a:ln>
                <a:noFill/>
              </a:ln>
              <a:solidFill>
                <a:srgbClr val="F8F8F2"/>
              </a:solidFill>
              <a:effectLst/>
              <a:uLnTx/>
              <a:uFillTx/>
              <a:latin typeface="IBMPlexMono"/>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8F8F2"/>
                </a:solidFill>
                <a:effectLst/>
                <a:uLnTx/>
                <a:uFillTx/>
                <a:latin typeface="IBMPlexMono"/>
                <a:ea typeface="+mn-ea"/>
                <a:cs typeface="+mn-cs"/>
              </a:rPr>
              <a:t>              </a:t>
            </a:r>
            <a:r>
              <a:rPr kumimoji="0" lang="en-US" sz="1400" b="0" i="0" u="none" strike="noStrike" kern="1200" cap="none" spc="0" normalizeH="0" baseline="0" noProof="0" dirty="0">
                <a:ln>
                  <a:noFill/>
                </a:ln>
                <a:solidFill>
                  <a:srgbClr val="9CDCFE"/>
                </a:solidFill>
                <a:effectLst/>
                <a:uLnTx/>
                <a:uFillTx/>
                <a:latin typeface="IBMPlexMono"/>
                <a:ea typeface="+mn-ea"/>
                <a:cs typeface="+mn-cs"/>
              </a:rPr>
              <a:t>"name"</a:t>
            </a:r>
            <a:r>
              <a:rPr kumimoji="0" lang="en-US" sz="1400" b="0" i="0" u="none" strike="noStrike" kern="1200" cap="none" spc="0" normalizeH="0" baseline="0" noProof="0" dirty="0">
                <a:ln>
                  <a:noFill/>
                </a:ln>
                <a:solidFill>
                  <a:srgbClr val="DCDCDC"/>
                </a:solidFill>
                <a:effectLst/>
                <a:uLnTx/>
                <a:uFillTx/>
                <a:latin typeface="IBMPlexMono"/>
                <a:ea typeface="+mn-ea"/>
                <a:cs typeface="+mn-cs"/>
              </a:rPr>
              <a:t>:</a:t>
            </a:r>
            <a:r>
              <a:rPr kumimoji="0" lang="en-US" sz="1400" b="0" i="0" u="none" strike="noStrike" kern="1200" cap="none" spc="0" normalizeH="0" baseline="0" noProof="0" dirty="0">
                <a:ln>
                  <a:noFill/>
                </a:ln>
                <a:solidFill>
                  <a:srgbClr val="F8F8F2"/>
                </a:solidFill>
                <a:effectLst/>
                <a:uLnTx/>
                <a:uFillTx/>
                <a:latin typeface="IBMPlexMono"/>
                <a:ea typeface="+mn-ea"/>
                <a:cs typeface="+mn-cs"/>
              </a:rPr>
              <a:t> </a:t>
            </a:r>
            <a:r>
              <a:rPr kumimoji="0" lang="en-US" sz="1400" b="0" i="0" u="none" strike="noStrike" kern="1200" cap="none" spc="0" normalizeH="0" baseline="0" noProof="0" dirty="0">
                <a:ln>
                  <a:noFill/>
                </a:ln>
                <a:solidFill>
                  <a:srgbClr val="CE9178"/>
                </a:solidFill>
                <a:effectLst/>
                <a:uLnTx/>
                <a:uFillTx/>
                <a:latin typeface="IBMPlexMono"/>
                <a:ea typeface="+mn-ea"/>
                <a:cs typeface="+mn-cs"/>
              </a:rPr>
              <a:t>"Copilot Studio Kit Test Copilot"</a:t>
            </a:r>
            <a:r>
              <a:rPr kumimoji="0" lang="en-US" sz="1400" b="0" i="0" u="none" strike="noStrike" kern="1200" cap="none" spc="0" normalizeH="0" baseline="0" noProof="0" dirty="0">
                <a:ln>
                  <a:noFill/>
                </a:ln>
                <a:solidFill>
                  <a:srgbClr val="DCDCDC"/>
                </a:solidFill>
                <a:effectLst/>
                <a:uLnTx/>
                <a:uFillTx/>
                <a:latin typeface="IBMPlexMono"/>
                <a:ea typeface="+mn-ea"/>
                <a:cs typeface="+mn-cs"/>
              </a:rPr>
              <a:t>,</a:t>
            </a:r>
            <a:endParaRPr kumimoji="0" lang="en-US" sz="1400" b="0" i="0" u="none" strike="noStrike" kern="1200" cap="none" spc="0" normalizeH="0" baseline="0" noProof="0" dirty="0">
              <a:ln>
                <a:noFill/>
              </a:ln>
              <a:solidFill>
                <a:srgbClr val="F8F8F2"/>
              </a:solidFill>
              <a:effectLst/>
              <a:uLnTx/>
              <a:uFillTx/>
              <a:latin typeface="IBMPlexMono"/>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8F8F2"/>
                </a:solidFill>
                <a:effectLst/>
                <a:uLnTx/>
                <a:uFillTx/>
                <a:latin typeface="IBMPlexMono"/>
                <a:ea typeface="+mn-ea"/>
                <a:cs typeface="+mn-cs"/>
              </a:rPr>
              <a:t>              </a:t>
            </a:r>
            <a:r>
              <a:rPr kumimoji="0" lang="en-US" sz="1400" b="0" i="0" u="none" strike="noStrike" kern="1200" cap="none" spc="0" normalizeH="0" baseline="0" noProof="0" dirty="0">
                <a:ln>
                  <a:noFill/>
                </a:ln>
                <a:solidFill>
                  <a:srgbClr val="9CDCFE"/>
                </a:solidFill>
                <a:effectLst/>
                <a:uLnTx/>
                <a:uFillTx/>
                <a:latin typeface="IBMPlexMono"/>
                <a:ea typeface="+mn-ea"/>
                <a:cs typeface="+mn-cs"/>
              </a:rPr>
              <a:t>"role"</a:t>
            </a:r>
            <a:r>
              <a:rPr kumimoji="0" lang="en-US" sz="1400" b="0" i="0" u="none" strike="noStrike" kern="1200" cap="none" spc="0" normalizeH="0" baseline="0" noProof="0" dirty="0">
                <a:ln>
                  <a:noFill/>
                </a:ln>
                <a:solidFill>
                  <a:srgbClr val="DCDCDC"/>
                </a:solidFill>
                <a:effectLst/>
                <a:uLnTx/>
                <a:uFillTx/>
                <a:latin typeface="IBMPlexMono"/>
                <a:ea typeface="+mn-ea"/>
                <a:cs typeface="+mn-cs"/>
              </a:rPr>
              <a:t>:</a:t>
            </a:r>
            <a:r>
              <a:rPr kumimoji="0" lang="en-US" sz="1400" b="0" i="0" u="none" strike="noStrike" kern="1200" cap="none" spc="0" normalizeH="0" baseline="0" noProof="0" dirty="0">
                <a:ln>
                  <a:noFill/>
                </a:ln>
                <a:solidFill>
                  <a:srgbClr val="F8F8F2"/>
                </a:solidFill>
                <a:effectLst/>
                <a:uLnTx/>
                <a:uFillTx/>
                <a:latin typeface="IBMPlexMono"/>
                <a:ea typeface="+mn-ea"/>
                <a:cs typeface="+mn-cs"/>
              </a:rPr>
              <a:t> </a:t>
            </a:r>
            <a:r>
              <a:rPr kumimoji="0" lang="en-US" sz="1400" b="0" i="0" u="none" strike="noStrike" kern="1200" cap="none" spc="0" normalizeH="0" baseline="0" noProof="0" dirty="0">
                <a:ln>
                  <a:noFill/>
                </a:ln>
                <a:solidFill>
                  <a:srgbClr val="CE9178"/>
                </a:solidFill>
                <a:effectLst/>
                <a:uLnTx/>
                <a:uFillTx/>
                <a:latin typeface="IBMPlexMono"/>
                <a:ea typeface="+mn-ea"/>
                <a:cs typeface="+mn-cs"/>
              </a:rPr>
              <a:t>"bot"</a:t>
            </a:r>
            <a:endParaRPr kumimoji="0" lang="en-US" sz="1400" b="0" i="0" u="none" strike="noStrike" kern="1200" cap="none" spc="0" normalizeH="0" baseline="0" noProof="0" dirty="0">
              <a:ln>
                <a:noFill/>
              </a:ln>
              <a:solidFill>
                <a:srgbClr val="F8F8F2"/>
              </a:solidFill>
              <a:effectLst/>
              <a:uLnTx/>
              <a:uFillTx/>
              <a:latin typeface="IBMPlexMono"/>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8F8F2"/>
                </a:solidFill>
                <a:effectLst/>
                <a:uLnTx/>
                <a:uFillTx/>
                <a:latin typeface="IBMPlexMono"/>
                <a:ea typeface="+mn-ea"/>
                <a:cs typeface="+mn-cs"/>
              </a:rPr>
              <a:t>    </a:t>
            </a:r>
            <a:r>
              <a:rPr kumimoji="0" lang="en-US" sz="1400" b="0" i="0" u="none" strike="noStrike" kern="1200" cap="none" spc="0" normalizeH="0" baseline="0" noProof="0" dirty="0">
                <a:ln>
                  <a:noFill/>
                </a:ln>
                <a:solidFill>
                  <a:srgbClr val="DCDCDC"/>
                </a:solidFill>
                <a:effectLst/>
                <a:uLnTx/>
                <a:uFillTx/>
                <a:latin typeface="IBMPlexMono"/>
                <a:ea typeface="+mn-ea"/>
                <a:cs typeface="+mn-cs"/>
              </a:rPr>
              <a:t>},</a:t>
            </a:r>
            <a:endParaRPr kumimoji="0" lang="en-US" sz="1400" b="0" i="0" u="none" strike="noStrike" kern="1200" cap="none" spc="0" normalizeH="0" baseline="0" noProof="0" dirty="0">
              <a:ln>
                <a:noFill/>
              </a:ln>
              <a:solidFill>
                <a:srgbClr val="F8F8F2"/>
              </a:solidFill>
              <a:effectLst/>
              <a:uLnTx/>
              <a:uFillTx/>
              <a:latin typeface="IBMPlexMono"/>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8F8F2"/>
                </a:solidFill>
                <a:effectLst/>
                <a:uLnTx/>
                <a:uFillTx/>
                <a:latin typeface="IBMPlexMono"/>
                <a:ea typeface="+mn-ea"/>
                <a:cs typeface="+mn-cs"/>
              </a:rPr>
              <a:t>    </a:t>
            </a:r>
            <a:r>
              <a:rPr kumimoji="0" lang="en-US" sz="1400" b="0" i="0" u="none" strike="noStrike" kern="1200" cap="none" spc="0" normalizeH="0" baseline="0" noProof="0" dirty="0">
                <a:ln>
                  <a:noFill/>
                </a:ln>
                <a:solidFill>
                  <a:srgbClr val="9CDCFE"/>
                </a:solidFill>
                <a:effectLst/>
                <a:uLnTx/>
                <a:uFillTx/>
                <a:latin typeface="IBMPlexMono"/>
                <a:ea typeface="+mn-ea"/>
                <a:cs typeface="+mn-cs"/>
              </a:rPr>
              <a:t>"conversation"</a:t>
            </a:r>
            <a:r>
              <a:rPr kumimoji="0" lang="en-US" sz="1400" b="0" i="0" u="none" strike="noStrike" kern="1200" cap="none" spc="0" normalizeH="0" baseline="0" noProof="0" dirty="0">
                <a:ln>
                  <a:noFill/>
                </a:ln>
                <a:solidFill>
                  <a:srgbClr val="DCDCDC"/>
                </a:solidFill>
                <a:effectLst/>
                <a:uLnTx/>
                <a:uFillTx/>
                <a:latin typeface="IBMPlexMono"/>
                <a:ea typeface="+mn-ea"/>
                <a:cs typeface="+mn-cs"/>
              </a:rPr>
              <a:t>:</a:t>
            </a:r>
            <a:r>
              <a:rPr kumimoji="0" lang="en-US" sz="1400" b="0" i="0" u="none" strike="noStrike" kern="1200" cap="none" spc="0" normalizeH="0" baseline="0" noProof="0" dirty="0">
                <a:ln>
                  <a:noFill/>
                </a:ln>
                <a:solidFill>
                  <a:srgbClr val="F8F8F2"/>
                </a:solidFill>
                <a:effectLst/>
                <a:uLnTx/>
                <a:uFillTx/>
                <a:latin typeface="IBMPlexMono"/>
                <a:ea typeface="+mn-ea"/>
                <a:cs typeface="+mn-cs"/>
              </a:rPr>
              <a:t> </a:t>
            </a:r>
            <a:r>
              <a:rPr kumimoji="0" lang="en-US" sz="1400" b="0" i="0" u="none" strike="noStrike" kern="1200" cap="none" spc="0" normalizeH="0" baseline="0" noProof="0" dirty="0">
                <a:ln>
                  <a:noFill/>
                </a:ln>
                <a:solidFill>
                  <a:srgbClr val="DCDCDC"/>
                </a:solidFill>
                <a:effectLst/>
                <a:uLnTx/>
                <a:uFillTx/>
                <a:latin typeface="IBMPlexMono"/>
                <a:ea typeface="+mn-ea"/>
                <a:cs typeface="+mn-cs"/>
              </a:rPr>
              <a:t>{</a:t>
            </a:r>
            <a:endParaRPr kumimoji="0" lang="en-US" sz="1400" b="0" i="0" u="none" strike="noStrike" kern="1200" cap="none" spc="0" normalizeH="0" baseline="0" noProof="0" dirty="0">
              <a:ln>
                <a:noFill/>
              </a:ln>
              <a:solidFill>
                <a:srgbClr val="F8F8F2"/>
              </a:solidFill>
              <a:effectLst/>
              <a:uLnTx/>
              <a:uFillTx/>
              <a:latin typeface="IBMPlexMono"/>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8F8F2"/>
                </a:solidFill>
                <a:effectLst/>
                <a:uLnTx/>
                <a:uFillTx/>
                <a:latin typeface="IBMPlexMono"/>
                <a:ea typeface="+mn-ea"/>
                <a:cs typeface="+mn-cs"/>
              </a:rPr>
              <a:t>              </a:t>
            </a:r>
            <a:r>
              <a:rPr kumimoji="0" lang="en-US" sz="1400" b="0" i="0" u="none" strike="noStrike" kern="1200" cap="none" spc="0" normalizeH="0" baseline="0" noProof="0" dirty="0">
                <a:ln>
                  <a:noFill/>
                </a:ln>
                <a:solidFill>
                  <a:srgbClr val="9CDCFE"/>
                </a:solidFill>
                <a:effectLst/>
                <a:uLnTx/>
                <a:uFillTx/>
                <a:latin typeface="IBMPlexMono"/>
                <a:ea typeface="+mn-ea"/>
                <a:cs typeface="+mn-cs"/>
              </a:rPr>
              <a:t>"id"</a:t>
            </a:r>
            <a:r>
              <a:rPr kumimoji="0" lang="en-US" sz="1400" b="0" i="0" u="none" strike="noStrike" kern="1200" cap="none" spc="0" normalizeH="0" baseline="0" noProof="0" dirty="0">
                <a:ln>
                  <a:noFill/>
                </a:ln>
                <a:solidFill>
                  <a:srgbClr val="DCDCDC"/>
                </a:solidFill>
                <a:effectLst/>
                <a:uLnTx/>
                <a:uFillTx/>
                <a:latin typeface="IBMPlexMono"/>
                <a:ea typeface="+mn-ea"/>
                <a:cs typeface="+mn-cs"/>
              </a:rPr>
              <a:t>:</a:t>
            </a:r>
            <a:r>
              <a:rPr kumimoji="0" lang="en-US" sz="1400" b="0" i="0" u="none" strike="noStrike" kern="1200" cap="none" spc="0" normalizeH="0" baseline="0" noProof="0" dirty="0">
                <a:ln>
                  <a:noFill/>
                </a:ln>
                <a:solidFill>
                  <a:srgbClr val="F8F8F2"/>
                </a:solidFill>
                <a:effectLst/>
                <a:uLnTx/>
                <a:uFillTx/>
                <a:latin typeface="IBMPlexMono"/>
                <a:ea typeface="+mn-ea"/>
                <a:cs typeface="+mn-cs"/>
              </a:rPr>
              <a:t> </a:t>
            </a:r>
            <a:r>
              <a:rPr kumimoji="0" lang="en-US" sz="1400" b="0" i="0" u="none" strike="noStrike" kern="1200" cap="none" spc="0" normalizeH="0" baseline="0" noProof="0" dirty="0">
                <a:ln>
                  <a:noFill/>
                </a:ln>
                <a:solidFill>
                  <a:srgbClr val="CE9178"/>
                </a:solidFill>
                <a:effectLst/>
                <a:uLnTx/>
                <a:uFillTx/>
                <a:latin typeface="IBMPlexMono"/>
                <a:ea typeface="+mn-ea"/>
                <a:cs typeface="+mn-cs"/>
              </a:rPr>
              <a:t>"C1dv0LP95mmKP67QbkS0uz-us"</a:t>
            </a:r>
            <a:endParaRPr kumimoji="0" lang="en-US" sz="1400" b="0" i="0" u="none" strike="noStrike" kern="1200" cap="none" spc="0" normalizeH="0" baseline="0" noProof="0" dirty="0">
              <a:ln>
                <a:noFill/>
              </a:ln>
              <a:solidFill>
                <a:srgbClr val="F8F8F2"/>
              </a:solidFill>
              <a:effectLst/>
              <a:uLnTx/>
              <a:uFillTx/>
              <a:latin typeface="IBMPlexMono"/>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8F8F2"/>
                </a:solidFill>
                <a:effectLst/>
                <a:uLnTx/>
                <a:uFillTx/>
                <a:latin typeface="IBMPlexMono"/>
                <a:ea typeface="+mn-ea"/>
                <a:cs typeface="+mn-cs"/>
              </a:rPr>
              <a:t>    </a:t>
            </a:r>
            <a:r>
              <a:rPr kumimoji="0" lang="en-US" sz="1400" b="0" i="0" u="none" strike="noStrike" kern="1200" cap="none" spc="0" normalizeH="0" baseline="0" noProof="0" dirty="0">
                <a:ln>
                  <a:noFill/>
                </a:ln>
                <a:solidFill>
                  <a:srgbClr val="DCDCDC"/>
                </a:solidFill>
                <a:effectLst/>
                <a:uLnTx/>
                <a:uFillTx/>
                <a:latin typeface="IBMPlexMono"/>
                <a:ea typeface="+mn-ea"/>
                <a:cs typeface="+mn-cs"/>
              </a:rPr>
              <a:t>},</a:t>
            </a:r>
            <a:endParaRPr kumimoji="0" lang="en-US" sz="1400" b="0" i="0" u="none" strike="noStrike" kern="1200" cap="none" spc="0" normalizeH="0" baseline="0" noProof="0" dirty="0">
              <a:ln>
                <a:noFill/>
              </a:ln>
              <a:solidFill>
                <a:srgbClr val="F8F8F2"/>
              </a:solidFill>
              <a:effectLst/>
              <a:uLnTx/>
              <a:uFillTx/>
              <a:latin typeface="IBMPlexMono"/>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8F8F2"/>
                </a:solidFill>
                <a:effectLst/>
                <a:uLnTx/>
                <a:uFillTx/>
                <a:latin typeface="IBMPlexMono"/>
                <a:ea typeface="+mn-ea"/>
                <a:cs typeface="+mn-cs"/>
              </a:rPr>
              <a:t>    </a:t>
            </a:r>
            <a:r>
              <a:rPr kumimoji="0" lang="en-US" sz="1400" b="0" i="0" u="none" strike="noStrike" kern="1200" cap="none" spc="0" normalizeH="0" baseline="0" noProof="0" dirty="0">
                <a:ln>
                  <a:noFill/>
                </a:ln>
                <a:solidFill>
                  <a:srgbClr val="9CDCFE"/>
                </a:solidFill>
                <a:effectLst/>
                <a:uLnTx/>
                <a:uFillTx/>
                <a:latin typeface="IBMPlexMono"/>
                <a:ea typeface="+mn-ea"/>
                <a:cs typeface="+mn-cs"/>
              </a:rPr>
              <a:t>"</a:t>
            </a:r>
            <a:r>
              <a:rPr kumimoji="0" lang="en-US" sz="1400" b="0" i="0" u="none" strike="noStrike" kern="1200" cap="none" spc="0" normalizeH="0" baseline="0" noProof="0" dirty="0" err="1">
                <a:ln>
                  <a:noFill/>
                </a:ln>
                <a:solidFill>
                  <a:srgbClr val="9CDCFE"/>
                </a:solidFill>
                <a:effectLst/>
                <a:uLnTx/>
                <a:uFillTx/>
                <a:latin typeface="IBMPlexMono"/>
                <a:ea typeface="+mn-ea"/>
                <a:cs typeface="+mn-cs"/>
              </a:rPr>
              <a:t>textFormat</a:t>
            </a:r>
            <a:r>
              <a:rPr kumimoji="0" lang="en-US" sz="1400" b="0" i="0" u="none" strike="noStrike" kern="1200" cap="none" spc="0" normalizeH="0" baseline="0" noProof="0" dirty="0">
                <a:ln>
                  <a:noFill/>
                </a:ln>
                <a:solidFill>
                  <a:srgbClr val="9CDCFE"/>
                </a:solidFill>
                <a:effectLst/>
                <a:uLnTx/>
                <a:uFillTx/>
                <a:latin typeface="IBMPlexMono"/>
                <a:ea typeface="+mn-ea"/>
                <a:cs typeface="+mn-cs"/>
              </a:rPr>
              <a:t>"</a:t>
            </a:r>
            <a:r>
              <a:rPr kumimoji="0" lang="en-US" sz="1400" b="0" i="0" u="none" strike="noStrike" kern="1200" cap="none" spc="0" normalizeH="0" baseline="0" noProof="0" dirty="0">
                <a:ln>
                  <a:noFill/>
                </a:ln>
                <a:solidFill>
                  <a:srgbClr val="DCDCDC"/>
                </a:solidFill>
                <a:effectLst/>
                <a:uLnTx/>
                <a:uFillTx/>
                <a:latin typeface="IBMPlexMono"/>
                <a:ea typeface="+mn-ea"/>
                <a:cs typeface="+mn-cs"/>
              </a:rPr>
              <a:t>:</a:t>
            </a:r>
            <a:r>
              <a:rPr kumimoji="0" lang="en-US" sz="1400" b="0" i="0" u="none" strike="noStrike" kern="1200" cap="none" spc="0" normalizeH="0" baseline="0" noProof="0" dirty="0">
                <a:ln>
                  <a:noFill/>
                </a:ln>
                <a:solidFill>
                  <a:srgbClr val="F8F8F2"/>
                </a:solidFill>
                <a:effectLst/>
                <a:uLnTx/>
                <a:uFillTx/>
                <a:latin typeface="IBMPlexMono"/>
                <a:ea typeface="+mn-ea"/>
                <a:cs typeface="+mn-cs"/>
              </a:rPr>
              <a:t> </a:t>
            </a:r>
            <a:r>
              <a:rPr kumimoji="0" lang="en-US" sz="1400" b="0" i="0" u="none" strike="noStrike" kern="1200" cap="none" spc="0" normalizeH="0" baseline="0" noProof="0" dirty="0">
                <a:ln>
                  <a:noFill/>
                </a:ln>
                <a:solidFill>
                  <a:srgbClr val="CE9178"/>
                </a:solidFill>
                <a:effectLst/>
                <a:uLnTx/>
                <a:uFillTx/>
                <a:latin typeface="IBMPlexMono"/>
                <a:ea typeface="+mn-ea"/>
                <a:cs typeface="+mn-cs"/>
              </a:rPr>
              <a:t>"markdown"</a:t>
            </a:r>
            <a:r>
              <a:rPr kumimoji="0" lang="en-US" sz="1400" b="0" i="0" u="none" strike="noStrike" kern="1200" cap="none" spc="0" normalizeH="0" baseline="0" noProof="0" dirty="0">
                <a:ln>
                  <a:noFill/>
                </a:ln>
                <a:solidFill>
                  <a:srgbClr val="DCDCDC"/>
                </a:solidFill>
                <a:effectLst/>
                <a:uLnTx/>
                <a:uFillTx/>
                <a:latin typeface="IBMPlexMono"/>
                <a:ea typeface="+mn-ea"/>
                <a:cs typeface="+mn-cs"/>
              </a:rPr>
              <a:t>,</a:t>
            </a:r>
            <a:endParaRPr kumimoji="0" lang="en-US" sz="1400" b="0" i="0" u="none" strike="noStrike" kern="1200" cap="none" spc="0" normalizeH="0" baseline="0" noProof="0" dirty="0">
              <a:ln>
                <a:noFill/>
              </a:ln>
              <a:solidFill>
                <a:srgbClr val="F8F8F2"/>
              </a:solidFill>
              <a:effectLst/>
              <a:uLnTx/>
              <a:uFillTx/>
              <a:latin typeface="IBMPlexMono"/>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8F8F2"/>
                </a:solidFill>
                <a:effectLst/>
                <a:uLnTx/>
                <a:uFillTx/>
                <a:latin typeface="IBMPlexMono"/>
                <a:ea typeface="+mn-ea"/>
                <a:cs typeface="+mn-cs"/>
              </a:rPr>
              <a:t>    </a:t>
            </a:r>
            <a:r>
              <a:rPr kumimoji="0" lang="en-US" sz="1400" b="0" i="0" u="none" strike="noStrike" kern="1200" cap="none" spc="0" normalizeH="0" baseline="0" noProof="0" dirty="0">
                <a:ln>
                  <a:noFill/>
                </a:ln>
                <a:solidFill>
                  <a:srgbClr val="9CDCFE"/>
                </a:solidFill>
                <a:effectLst/>
                <a:uLnTx/>
                <a:uFillTx/>
                <a:latin typeface="IBMPlexMono"/>
                <a:ea typeface="+mn-ea"/>
                <a:cs typeface="+mn-cs"/>
              </a:rPr>
              <a:t>"</a:t>
            </a:r>
            <a:r>
              <a:rPr kumimoji="0" lang="en-US" sz="1400" b="0" i="0" u="none" strike="noStrike" kern="1200" cap="none" spc="0" normalizeH="0" baseline="0" noProof="0" dirty="0" err="1">
                <a:ln>
                  <a:noFill/>
                </a:ln>
                <a:solidFill>
                  <a:srgbClr val="9CDCFE"/>
                </a:solidFill>
                <a:effectLst/>
                <a:uLnTx/>
                <a:uFillTx/>
                <a:latin typeface="IBMPlexMono"/>
                <a:ea typeface="+mn-ea"/>
                <a:cs typeface="+mn-cs"/>
              </a:rPr>
              <a:t>membersAdded</a:t>
            </a:r>
            <a:r>
              <a:rPr kumimoji="0" lang="en-US" sz="1400" b="0" i="0" u="none" strike="noStrike" kern="1200" cap="none" spc="0" normalizeH="0" baseline="0" noProof="0" dirty="0">
                <a:ln>
                  <a:noFill/>
                </a:ln>
                <a:solidFill>
                  <a:srgbClr val="9CDCFE"/>
                </a:solidFill>
                <a:effectLst/>
                <a:uLnTx/>
                <a:uFillTx/>
                <a:latin typeface="IBMPlexMono"/>
                <a:ea typeface="+mn-ea"/>
                <a:cs typeface="+mn-cs"/>
              </a:rPr>
              <a:t>"</a:t>
            </a:r>
            <a:r>
              <a:rPr kumimoji="0" lang="en-US" sz="1400" b="0" i="0" u="none" strike="noStrike" kern="1200" cap="none" spc="0" normalizeH="0" baseline="0" noProof="0" dirty="0">
                <a:ln>
                  <a:noFill/>
                </a:ln>
                <a:solidFill>
                  <a:srgbClr val="DCDCDC"/>
                </a:solidFill>
                <a:effectLst/>
                <a:uLnTx/>
                <a:uFillTx/>
                <a:latin typeface="IBMPlexMono"/>
                <a:ea typeface="+mn-ea"/>
                <a:cs typeface="+mn-cs"/>
              </a:rPr>
              <a:t>:</a:t>
            </a:r>
            <a:r>
              <a:rPr kumimoji="0" lang="en-US" sz="1400" b="0" i="0" u="none" strike="noStrike" kern="1200" cap="none" spc="0" normalizeH="0" baseline="0" noProof="0" dirty="0">
                <a:ln>
                  <a:noFill/>
                </a:ln>
                <a:solidFill>
                  <a:srgbClr val="F8F8F2"/>
                </a:solidFill>
                <a:effectLst/>
                <a:uLnTx/>
                <a:uFillTx/>
                <a:latin typeface="IBMPlexMono"/>
                <a:ea typeface="+mn-ea"/>
                <a:cs typeface="+mn-cs"/>
              </a:rPr>
              <a:t> </a:t>
            </a:r>
            <a:r>
              <a:rPr kumimoji="0" lang="en-US" sz="1400" b="0" i="0" u="none" strike="noStrike" kern="1200" cap="none" spc="0" normalizeH="0" baseline="0" noProof="0" dirty="0">
                <a:ln>
                  <a:noFill/>
                </a:ln>
                <a:solidFill>
                  <a:srgbClr val="DCDCDC"/>
                </a:solidFill>
                <a:effectLst/>
                <a:uLnTx/>
                <a:uFillTx/>
                <a:latin typeface="IBMPlexMono"/>
                <a:ea typeface="+mn-ea"/>
                <a:cs typeface="+mn-cs"/>
              </a:rPr>
              <a:t>[],</a:t>
            </a:r>
            <a:endParaRPr kumimoji="0" lang="en-US" sz="1400" b="0" i="0" u="none" strike="noStrike" kern="1200" cap="none" spc="0" normalizeH="0" baseline="0" noProof="0" dirty="0">
              <a:ln>
                <a:noFill/>
              </a:ln>
              <a:solidFill>
                <a:srgbClr val="F8F8F2"/>
              </a:solidFill>
              <a:effectLst/>
              <a:uLnTx/>
              <a:uFillTx/>
              <a:latin typeface="IBMPlexMono"/>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8F8F2"/>
                </a:solidFill>
                <a:effectLst/>
                <a:uLnTx/>
                <a:uFillTx/>
                <a:latin typeface="IBMPlexMono"/>
                <a:ea typeface="+mn-ea"/>
                <a:cs typeface="+mn-cs"/>
              </a:rPr>
              <a:t>    </a:t>
            </a:r>
            <a:r>
              <a:rPr kumimoji="0" lang="en-US" sz="1400" b="0" i="0" u="none" strike="noStrike" kern="1200" cap="none" spc="0" normalizeH="0" baseline="0" noProof="0" dirty="0">
                <a:ln>
                  <a:noFill/>
                </a:ln>
                <a:solidFill>
                  <a:srgbClr val="9CDCFE"/>
                </a:solidFill>
                <a:effectLst/>
                <a:uLnTx/>
                <a:uFillTx/>
                <a:latin typeface="IBMPlexMono"/>
                <a:ea typeface="+mn-ea"/>
                <a:cs typeface="+mn-cs"/>
              </a:rPr>
              <a:t>"</a:t>
            </a:r>
            <a:r>
              <a:rPr kumimoji="0" lang="en-US" sz="1400" b="0" i="0" u="none" strike="noStrike" kern="1200" cap="none" spc="0" normalizeH="0" baseline="0" noProof="0" dirty="0" err="1">
                <a:ln>
                  <a:noFill/>
                </a:ln>
                <a:solidFill>
                  <a:srgbClr val="9CDCFE"/>
                </a:solidFill>
                <a:effectLst/>
                <a:uLnTx/>
                <a:uFillTx/>
                <a:latin typeface="IBMPlexMono"/>
                <a:ea typeface="+mn-ea"/>
                <a:cs typeface="+mn-cs"/>
              </a:rPr>
              <a:t>membersRemoved</a:t>
            </a:r>
            <a:r>
              <a:rPr kumimoji="0" lang="en-US" sz="1400" b="0" i="0" u="none" strike="noStrike" kern="1200" cap="none" spc="0" normalizeH="0" baseline="0" noProof="0" dirty="0">
                <a:ln>
                  <a:noFill/>
                </a:ln>
                <a:solidFill>
                  <a:srgbClr val="9CDCFE"/>
                </a:solidFill>
                <a:effectLst/>
                <a:uLnTx/>
                <a:uFillTx/>
                <a:latin typeface="IBMPlexMono"/>
                <a:ea typeface="+mn-ea"/>
                <a:cs typeface="+mn-cs"/>
              </a:rPr>
              <a:t>"</a:t>
            </a:r>
            <a:r>
              <a:rPr kumimoji="0" lang="en-US" sz="1400" b="0" i="0" u="none" strike="noStrike" kern="1200" cap="none" spc="0" normalizeH="0" baseline="0" noProof="0" dirty="0">
                <a:ln>
                  <a:noFill/>
                </a:ln>
                <a:solidFill>
                  <a:srgbClr val="DCDCDC"/>
                </a:solidFill>
                <a:effectLst/>
                <a:uLnTx/>
                <a:uFillTx/>
                <a:latin typeface="IBMPlexMono"/>
                <a:ea typeface="+mn-ea"/>
                <a:cs typeface="+mn-cs"/>
              </a:rPr>
              <a:t>:</a:t>
            </a:r>
            <a:r>
              <a:rPr kumimoji="0" lang="en-US" sz="1400" b="0" i="0" u="none" strike="noStrike" kern="1200" cap="none" spc="0" normalizeH="0" baseline="0" noProof="0" dirty="0">
                <a:ln>
                  <a:noFill/>
                </a:ln>
                <a:solidFill>
                  <a:srgbClr val="F8F8F2"/>
                </a:solidFill>
                <a:effectLst/>
                <a:uLnTx/>
                <a:uFillTx/>
                <a:latin typeface="IBMPlexMono"/>
                <a:ea typeface="+mn-ea"/>
                <a:cs typeface="+mn-cs"/>
              </a:rPr>
              <a:t> </a:t>
            </a:r>
            <a:r>
              <a:rPr kumimoji="0" lang="en-US" sz="1400" b="0" i="0" u="none" strike="noStrike" kern="1200" cap="none" spc="0" normalizeH="0" baseline="0" noProof="0" dirty="0">
                <a:ln>
                  <a:noFill/>
                </a:ln>
                <a:solidFill>
                  <a:srgbClr val="DCDCDC"/>
                </a:solidFill>
                <a:effectLst/>
                <a:uLnTx/>
                <a:uFillTx/>
                <a:latin typeface="IBMPlexMono"/>
                <a:ea typeface="+mn-ea"/>
                <a:cs typeface="+mn-cs"/>
              </a:rPr>
              <a:t>[],</a:t>
            </a:r>
            <a:endParaRPr kumimoji="0" lang="en-US" sz="1400" b="0" i="0" u="none" strike="noStrike" kern="1200" cap="none" spc="0" normalizeH="0" baseline="0" noProof="0" dirty="0">
              <a:ln>
                <a:noFill/>
              </a:ln>
              <a:solidFill>
                <a:srgbClr val="F8F8F2"/>
              </a:solidFill>
              <a:effectLst/>
              <a:uLnTx/>
              <a:uFillTx/>
              <a:latin typeface="IBMPlexMono"/>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8F8F2"/>
                </a:solidFill>
                <a:effectLst/>
                <a:uLnTx/>
                <a:uFillTx/>
                <a:latin typeface="IBMPlexMono"/>
                <a:ea typeface="+mn-ea"/>
                <a:cs typeface="+mn-cs"/>
              </a:rPr>
              <a:t>    </a:t>
            </a:r>
            <a:r>
              <a:rPr kumimoji="0" lang="en-US" sz="1400" b="0" i="0" u="none" strike="noStrike" kern="1200" cap="none" spc="0" normalizeH="0" baseline="0" noProof="0" dirty="0">
                <a:ln>
                  <a:noFill/>
                </a:ln>
                <a:solidFill>
                  <a:srgbClr val="9CDCFE"/>
                </a:solidFill>
                <a:effectLst/>
                <a:uLnTx/>
                <a:uFillTx/>
                <a:latin typeface="IBMPlexMono"/>
                <a:ea typeface="+mn-ea"/>
                <a:cs typeface="+mn-cs"/>
              </a:rPr>
              <a:t>"</a:t>
            </a:r>
            <a:r>
              <a:rPr kumimoji="0" lang="en-US" sz="1400" b="0" i="0" u="none" strike="noStrike" kern="1200" cap="none" spc="0" normalizeH="0" baseline="0" noProof="0" dirty="0" err="1">
                <a:ln>
                  <a:noFill/>
                </a:ln>
                <a:solidFill>
                  <a:srgbClr val="9CDCFE"/>
                </a:solidFill>
                <a:effectLst/>
                <a:uLnTx/>
                <a:uFillTx/>
                <a:latin typeface="IBMPlexMono"/>
                <a:ea typeface="+mn-ea"/>
                <a:cs typeface="+mn-cs"/>
              </a:rPr>
              <a:t>reactionsAdded</a:t>
            </a:r>
            <a:r>
              <a:rPr kumimoji="0" lang="en-US" sz="1400" b="0" i="0" u="none" strike="noStrike" kern="1200" cap="none" spc="0" normalizeH="0" baseline="0" noProof="0" dirty="0">
                <a:ln>
                  <a:noFill/>
                </a:ln>
                <a:solidFill>
                  <a:srgbClr val="9CDCFE"/>
                </a:solidFill>
                <a:effectLst/>
                <a:uLnTx/>
                <a:uFillTx/>
                <a:latin typeface="IBMPlexMono"/>
                <a:ea typeface="+mn-ea"/>
                <a:cs typeface="+mn-cs"/>
              </a:rPr>
              <a:t>"</a:t>
            </a:r>
            <a:r>
              <a:rPr kumimoji="0" lang="en-US" sz="1400" b="0" i="0" u="none" strike="noStrike" kern="1200" cap="none" spc="0" normalizeH="0" baseline="0" noProof="0" dirty="0">
                <a:ln>
                  <a:noFill/>
                </a:ln>
                <a:solidFill>
                  <a:srgbClr val="DCDCDC"/>
                </a:solidFill>
                <a:effectLst/>
                <a:uLnTx/>
                <a:uFillTx/>
                <a:latin typeface="IBMPlexMono"/>
                <a:ea typeface="+mn-ea"/>
                <a:cs typeface="+mn-cs"/>
              </a:rPr>
              <a:t>:</a:t>
            </a:r>
            <a:r>
              <a:rPr kumimoji="0" lang="en-US" sz="1400" b="0" i="0" u="none" strike="noStrike" kern="1200" cap="none" spc="0" normalizeH="0" baseline="0" noProof="0" dirty="0">
                <a:ln>
                  <a:noFill/>
                </a:ln>
                <a:solidFill>
                  <a:srgbClr val="F8F8F2"/>
                </a:solidFill>
                <a:effectLst/>
                <a:uLnTx/>
                <a:uFillTx/>
                <a:latin typeface="IBMPlexMono"/>
                <a:ea typeface="+mn-ea"/>
                <a:cs typeface="+mn-cs"/>
              </a:rPr>
              <a:t> </a:t>
            </a:r>
            <a:r>
              <a:rPr kumimoji="0" lang="en-US" sz="1400" b="0" i="0" u="none" strike="noStrike" kern="1200" cap="none" spc="0" normalizeH="0" baseline="0" noProof="0" dirty="0">
                <a:ln>
                  <a:noFill/>
                </a:ln>
                <a:solidFill>
                  <a:srgbClr val="DCDCDC"/>
                </a:solidFill>
                <a:effectLst/>
                <a:uLnTx/>
                <a:uFillTx/>
                <a:latin typeface="IBMPlexMono"/>
                <a:ea typeface="+mn-ea"/>
                <a:cs typeface="+mn-cs"/>
              </a:rPr>
              <a:t>[],</a:t>
            </a:r>
            <a:endParaRPr kumimoji="0" lang="en-US" sz="1400" b="0" i="0" u="none" strike="noStrike" kern="1200" cap="none" spc="0" normalizeH="0" baseline="0" noProof="0" dirty="0">
              <a:ln>
                <a:noFill/>
              </a:ln>
              <a:solidFill>
                <a:srgbClr val="F8F8F2"/>
              </a:solidFill>
              <a:effectLst/>
              <a:uLnTx/>
              <a:uFillTx/>
              <a:latin typeface="IBMPlexMono"/>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8F8F2"/>
                </a:solidFill>
                <a:effectLst/>
                <a:uLnTx/>
                <a:uFillTx/>
                <a:latin typeface="IBMPlexMono"/>
                <a:ea typeface="+mn-ea"/>
                <a:cs typeface="+mn-cs"/>
              </a:rPr>
              <a:t>    </a:t>
            </a:r>
            <a:r>
              <a:rPr kumimoji="0" lang="en-US" sz="1400" b="0" i="0" u="none" strike="noStrike" kern="1200" cap="none" spc="0" normalizeH="0" baseline="0" noProof="0" dirty="0">
                <a:ln>
                  <a:noFill/>
                </a:ln>
                <a:solidFill>
                  <a:srgbClr val="9CDCFE"/>
                </a:solidFill>
                <a:effectLst/>
                <a:uLnTx/>
                <a:uFillTx/>
                <a:latin typeface="IBMPlexMono"/>
                <a:ea typeface="+mn-ea"/>
                <a:cs typeface="+mn-cs"/>
              </a:rPr>
              <a:t>"</a:t>
            </a:r>
            <a:r>
              <a:rPr kumimoji="0" lang="en-US" sz="1400" b="0" i="0" u="none" strike="noStrike" kern="1200" cap="none" spc="0" normalizeH="0" baseline="0" noProof="0" dirty="0" err="1">
                <a:ln>
                  <a:noFill/>
                </a:ln>
                <a:solidFill>
                  <a:srgbClr val="9CDCFE"/>
                </a:solidFill>
                <a:effectLst/>
                <a:uLnTx/>
                <a:uFillTx/>
                <a:latin typeface="IBMPlexMono"/>
                <a:ea typeface="+mn-ea"/>
                <a:cs typeface="+mn-cs"/>
              </a:rPr>
              <a:t>reactionsRemoved</a:t>
            </a:r>
            <a:r>
              <a:rPr kumimoji="0" lang="en-US" sz="1400" b="0" i="0" u="none" strike="noStrike" kern="1200" cap="none" spc="0" normalizeH="0" baseline="0" noProof="0" dirty="0">
                <a:ln>
                  <a:noFill/>
                </a:ln>
                <a:solidFill>
                  <a:srgbClr val="9CDCFE"/>
                </a:solidFill>
                <a:effectLst/>
                <a:uLnTx/>
                <a:uFillTx/>
                <a:latin typeface="IBMPlexMono"/>
                <a:ea typeface="+mn-ea"/>
                <a:cs typeface="+mn-cs"/>
              </a:rPr>
              <a:t>"</a:t>
            </a:r>
            <a:r>
              <a:rPr kumimoji="0" lang="en-US" sz="1400" b="0" i="0" u="none" strike="noStrike" kern="1200" cap="none" spc="0" normalizeH="0" baseline="0" noProof="0" dirty="0">
                <a:ln>
                  <a:noFill/>
                </a:ln>
                <a:solidFill>
                  <a:srgbClr val="DCDCDC"/>
                </a:solidFill>
                <a:effectLst/>
                <a:uLnTx/>
                <a:uFillTx/>
                <a:latin typeface="IBMPlexMono"/>
                <a:ea typeface="+mn-ea"/>
                <a:cs typeface="+mn-cs"/>
              </a:rPr>
              <a:t>:</a:t>
            </a:r>
            <a:r>
              <a:rPr kumimoji="0" lang="en-US" sz="1400" b="0" i="0" u="none" strike="noStrike" kern="1200" cap="none" spc="0" normalizeH="0" baseline="0" noProof="0" dirty="0">
                <a:ln>
                  <a:noFill/>
                </a:ln>
                <a:solidFill>
                  <a:srgbClr val="F8F8F2"/>
                </a:solidFill>
                <a:effectLst/>
                <a:uLnTx/>
                <a:uFillTx/>
                <a:latin typeface="IBMPlexMono"/>
                <a:ea typeface="+mn-ea"/>
                <a:cs typeface="+mn-cs"/>
              </a:rPr>
              <a:t> </a:t>
            </a:r>
            <a:r>
              <a:rPr kumimoji="0" lang="en-US" sz="1400" b="0" i="0" u="none" strike="noStrike" kern="1200" cap="none" spc="0" normalizeH="0" baseline="0" noProof="0" dirty="0">
                <a:ln>
                  <a:noFill/>
                </a:ln>
                <a:solidFill>
                  <a:srgbClr val="DCDCDC"/>
                </a:solidFill>
                <a:effectLst/>
                <a:uLnTx/>
                <a:uFillTx/>
                <a:latin typeface="IBMPlexMono"/>
                <a:ea typeface="+mn-ea"/>
                <a:cs typeface="+mn-cs"/>
              </a:rPr>
              <a:t>[],</a:t>
            </a:r>
            <a:endParaRPr kumimoji="0" lang="en-US" sz="1400" b="0" i="0" u="none" strike="noStrike" kern="1200" cap="none" spc="0" normalizeH="0" baseline="0" noProof="0" dirty="0">
              <a:ln>
                <a:noFill/>
              </a:ln>
              <a:solidFill>
                <a:srgbClr val="F8F8F2"/>
              </a:solidFill>
              <a:effectLst/>
              <a:uLnTx/>
              <a:uFillTx/>
              <a:latin typeface="IBMPlexMono"/>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8F8F2"/>
                </a:solidFill>
                <a:effectLst/>
                <a:uLnTx/>
                <a:uFillTx/>
                <a:latin typeface="IBMPlexMono"/>
                <a:ea typeface="+mn-ea"/>
                <a:cs typeface="+mn-cs"/>
              </a:rPr>
              <a:t>    </a:t>
            </a:r>
            <a:r>
              <a:rPr kumimoji="0" lang="en-US" sz="1400" b="0" i="0" u="none" strike="noStrike" kern="1200" cap="none" spc="0" normalizeH="0" baseline="0" noProof="0" dirty="0">
                <a:ln>
                  <a:noFill/>
                </a:ln>
                <a:solidFill>
                  <a:srgbClr val="9CDCFE"/>
                </a:solidFill>
                <a:effectLst/>
                <a:uLnTx/>
                <a:uFillTx/>
                <a:latin typeface="IBMPlexMono"/>
                <a:ea typeface="+mn-ea"/>
                <a:cs typeface="+mn-cs"/>
              </a:rPr>
              <a:t>"text"</a:t>
            </a:r>
            <a:r>
              <a:rPr kumimoji="0" lang="en-US" sz="1400" b="0" i="0" u="none" strike="noStrike" kern="1200" cap="none" spc="0" normalizeH="0" baseline="0" noProof="0" dirty="0">
                <a:ln>
                  <a:noFill/>
                </a:ln>
                <a:solidFill>
                  <a:srgbClr val="DCDCDC"/>
                </a:solidFill>
                <a:effectLst/>
                <a:uLnTx/>
                <a:uFillTx/>
                <a:latin typeface="IBMPlexMono"/>
                <a:ea typeface="+mn-ea"/>
                <a:cs typeface="+mn-cs"/>
              </a:rPr>
              <a:t>:</a:t>
            </a:r>
            <a:r>
              <a:rPr kumimoji="0" lang="en-US" sz="1400" b="0" i="0" u="none" strike="noStrike" kern="1200" cap="none" spc="0" normalizeH="0" baseline="0" noProof="0" dirty="0">
                <a:ln>
                  <a:noFill/>
                </a:ln>
                <a:solidFill>
                  <a:srgbClr val="F8F8F2"/>
                </a:solidFill>
                <a:effectLst/>
                <a:uLnTx/>
                <a:uFillTx/>
                <a:latin typeface="IBMPlexMono"/>
                <a:ea typeface="+mn-ea"/>
                <a:cs typeface="+mn-cs"/>
              </a:rPr>
              <a:t> </a:t>
            </a:r>
            <a:r>
              <a:rPr kumimoji="0" lang="en-US" sz="1400" b="0" i="0" u="none" strike="noStrike" kern="1200" cap="none" spc="0" normalizeH="0" baseline="0" noProof="0" dirty="0">
                <a:ln>
                  <a:noFill/>
                </a:ln>
                <a:solidFill>
                  <a:srgbClr val="CE9178"/>
                </a:solidFill>
                <a:effectLst/>
                <a:uLnTx/>
                <a:uFillTx/>
                <a:latin typeface="IBMPlexMono"/>
                <a:ea typeface="+mn-ea"/>
                <a:cs typeface="+mn-cs"/>
              </a:rPr>
              <a:t>"Sure, let me check your account balance. Please provide your account details."</a:t>
            </a:r>
            <a:r>
              <a:rPr kumimoji="0" lang="en-US" sz="1400" b="0" i="0" u="none" strike="noStrike" kern="1200" cap="none" spc="0" normalizeH="0" baseline="0" noProof="0" dirty="0">
                <a:ln>
                  <a:noFill/>
                </a:ln>
                <a:solidFill>
                  <a:srgbClr val="DCDCDC"/>
                </a:solidFill>
                <a:effectLst/>
                <a:uLnTx/>
                <a:uFillTx/>
                <a:latin typeface="IBMPlexMono"/>
                <a:ea typeface="+mn-ea"/>
                <a:cs typeface="+mn-cs"/>
              </a:rPr>
              <a:t>,</a:t>
            </a:r>
            <a:endParaRPr kumimoji="0" lang="en-US" sz="1400" b="0" i="0" u="none" strike="noStrike" kern="1200" cap="none" spc="0" normalizeH="0" baseline="0" noProof="0" dirty="0">
              <a:ln>
                <a:noFill/>
              </a:ln>
              <a:solidFill>
                <a:srgbClr val="F8F8F2"/>
              </a:solidFill>
              <a:effectLst/>
              <a:uLnTx/>
              <a:uFillTx/>
              <a:latin typeface="IBMPlexMono"/>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8F8F2"/>
                </a:solidFill>
                <a:effectLst/>
                <a:uLnTx/>
                <a:uFillTx/>
                <a:latin typeface="IBMPlexMono"/>
                <a:ea typeface="+mn-ea"/>
                <a:cs typeface="+mn-cs"/>
              </a:rPr>
              <a:t>    </a:t>
            </a:r>
            <a:r>
              <a:rPr kumimoji="0" lang="en-US" sz="1400" b="0" i="0" u="none" strike="noStrike" kern="1200" cap="none" spc="0" normalizeH="0" baseline="0" noProof="0" dirty="0">
                <a:ln>
                  <a:noFill/>
                </a:ln>
                <a:solidFill>
                  <a:srgbClr val="9CDCFE"/>
                </a:solidFill>
                <a:effectLst/>
                <a:uLnTx/>
                <a:uFillTx/>
                <a:latin typeface="IBMPlexMono"/>
                <a:ea typeface="+mn-ea"/>
                <a:cs typeface="+mn-cs"/>
              </a:rPr>
              <a:t>"</a:t>
            </a:r>
            <a:r>
              <a:rPr kumimoji="0" lang="en-US" sz="1400" b="0" i="0" u="none" strike="noStrike" kern="1200" cap="none" spc="0" normalizeH="0" baseline="0" noProof="0" dirty="0" err="1">
                <a:ln>
                  <a:noFill/>
                </a:ln>
                <a:solidFill>
                  <a:srgbClr val="9CDCFE"/>
                </a:solidFill>
                <a:effectLst/>
                <a:uLnTx/>
                <a:uFillTx/>
                <a:latin typeface="IBMPlexMono"/>
                <a:ea typeface="+mn-ea"/>
                <a:cs typeface="+mn-cs"/>
              </a:rPr>
              <a:t>inputHint</a:t>
            </a:r>
            <a:r>
              <a:rPr kumimoji="0" lang="en-US" sz="1400" b="0" i="0" u="none" strike="noStrike" kern="1200" cap="none" spc="0" normalizeH="0" baseline="0" noProof="0" dirty="0">
                <a:ln>
                  <a:noFill/>
                </a:ln>
                <a:solidFill>
                  <a:srgbClr val="9CDCFE"/>
                </a:solidFill>
                <a:effectLst/>
                <a:uLnTx/>
                <a:uFillTx/>
                <a:latin typeface="IBMPlexMono"/>
                <a:ea typeface="+mn-ea"/>
                <a:cs typeface="+mn-cs"/>
              </a:rPr>
              <a:t>"</a:t>
            </a:r>
            <a:r>
              <a:rPr kumimoji="0" lang="en-US" sz="1400" b="0" i="0" u="none" strike="noStrike" kern="1200" cap="none" spc="0" normalizeH="0" baseline="0" noProof="0" dirty="0">
                <a:ln>
                  <a:noFill/>
                </a:ln>
                <a:solidFill>
                  <a:srgbClr val="DCDCDC"/>
                </a:solidFill>
                <a:effectLst/>
                <a:uLnTx/>
                <a:uFillTx/>
                <a:latin typeface="IBMPlexMono"/>
                <a:ea typeface="+mn-ea"/>
                <a:cs typeface="+mn-cs"/>
              </a:rPr>
              <a:t>:</a:t>
            </a:r>
            <a:r>
              <a:rPr kumimoji="0" lang="en-US" sz="1400" b="0" i="0" u="none" strike="noStrike" kern="1200" cap="none" spc="0" normalizeH="0" baseline="0" noProof="0" dirty="0">
                <a:ln>
                  <a:noFill/>
                </a:ln>
                <a:solidFill>
                  <a:srgbClr val="F8F8F2"/>
                </a:solidFill>
                <a:effectLst/>
                <a:uLnTx/>
                <a:uFillTx/>
                <a:latin typeface="IBMPlexMono"/>
                <a:ea typeface="+mn-ea"/>
                <a:cs typeface="+mn-cs"/>
              </a:rPr>
              <a:t> </a:t>
            </a:r>
            <a:r>
              <a:rPr kumimoji="0" lang="en-US" sz="1400" b="0" i="0" u="none" strike="noStrike" kern="1200" cap="none" spc="0" normalizeH="0" baseline="0" noProof="0" dirty="0">
                <a:ln>
                  <a:noFill/>
                </a:ln>
                <a:solidFill>
                  <a:srgbClr val="CE9178"/>
                </a:solidFill>
                <a:effectLst/>
                <a:uLnTx/>
                <a:uFillTx/>
                <a:latin typeface="IBMPlexMono"/>
                <a:ea typeface="+mn-ea"/>
                <a:cs typeface="+mn-cs"/>
              </a:rPr>
              <a:t>"</a:t>
            </a:r>
            <a:r>
              <a:rPr kumimoji="0" lang="en-US" sz="1400" b="0" i="0" u="none" strike="noStrike" kern="1200" cap="none" spc="0" normalizeH="0" baseline="0" noProof="0" dirty="0" err="1">
                <a:ln>
                  <a:noFill/>
                </a:ln>
                <a:solidFill>
                  <a:srgbClr val="CE9178"/>
                </a:solidFill>
                <a:effectLst/>
                <a:uLnTx/>
                <a:uFillTx/>
                <a:latin typeface="IBMPlexMono"/>
                <a:ea typeface="+mn-ea"/>
                <a:cs typeface="+mn-cs"/>
              </a:rPr>
              <a:t>acceptingInput</a:t>
            </a:r>
            <a:r>
              <a:rPr kumimoji="0" lang="en-US" sz="1400" b="0" i="0" u="none" strike="noStrike" kern="1200" cap="none" spc="0" normalizeH="0" baseline="0" noProof="0" dirty="0">
                <a:ln>
                  <a:noFill/>
                </a:ln>
                <a:solidFill>
                  <a:srgbClr val="CE9178"/>
                </a:solidFill>
                <a:effectLst/>
                <a:uLnTx/>
                <a:uFillTx/>
                <a:latin typeface="IBMPlexMono"/>
                <a:ea typeface="+mn-ea"/>
                <a:cs typeface="+mn-cs"/>
              </a:rPr>
              <a:t>"</a:t>
            </a:r>
            <a:r>
              <a:rPr kumimoji="0" lang="en-US" sz="1400" b="0" i="0" u="none" strike="noStrike" kern="1200" cap="none" spc="0" normalizeH="0" baseline="0" noProof="0" dirty="0">
                <a:ln>
                  <a:noFill/>
                </a:ln>
                <a:solidFill>
                  <a:srgbClr val="DCDCDC"/>
                </a:solidFill>
                <a:effectLst/>
                <a:uLnTx/>
                <a:uFillTx/>
                <a:latin typeface="IBMPlexMono"/>
                <a:ea typeface="+mn-ea"/>
                <a:cs typeface="+mn-cs"/>
              </a:rPr>
              <a:t>,</a:t>
            </a:r>
            <a:endParaRPr kumimoji="0" lang="en-US" sz="1400" b="0" i="0" u="none" strike="noStrike" kern="1200" cap="none" spc="0" normalizeH="0" baseline="0" noProof="0" dirty="0">
              <a:ln>
                <a:noFill/>
              </a:ln>
              <a:solidFill>
                <a:srgbClr val="F8F8F2"/>
              </a:solidFill>
              <a:effectLst/>
              <a:uLnTx/>
              <a:uFillTx/>
              <a:latin typeface="IBMPlexMono"/>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8F8F2"/>
                </a:solidFill>
                <a:effectLst/>
                <a:uLnTx/>
                <a:uFillTx/>
                <a:latin typeface="IBMPlexMono"/>
                <a:ea typeface="+mn-ea"/>
                <a:cs typeface="+mn-cs"/>
              </a:rPr>
              <a:t>    </a:t>
            </a:r>
            <a:r>
              <a:rPr kumimoji="0" lang="en-US" sz="1400" b="0" i="0" u="none" strike="noStrike" kern="1200" cap="none" spc="0" normalizeH="0" baseline="0" noProof="0" dirty="0">
                <a:ln>
                  <a:noFill/>
                </a:ln>
                <a:solidFill>
                  <a:srgbClr val="9CDCFE"/>
                </a:solidFill>
                <a:effectLst/>
                <a:uLnTx/>
                <a:uFillTx/>
                <a:latin typeface="IBMPlexMono"/>
                <a:ea typeface="+mn-ea"/>
                <a:cs typeface="+mn-cs"/>
              </a:rPr>
              <a:t>"attachments"</a:t>
            </a:r>
            <a:r>
              <a:rPr kumimoji="0" lang="en-US" sz="1400" b="0" i="0" u="none" strike="noStrike" kern="1200" cap="none" spc="0" normalizeH="0" baseline="0" noProof="0" dirty="0">
                <a:ln>
                  <a:noFill/>
                </a:ln>
                <a:solidFill>
                  <a:srgbClr val="DCDCDC"/>
                </a:solidFill>
                <a:effectLst/>
                <a:uLnTx/>
                <a:uFillTx/>
                <a:latin typeface="IBMPlexMono"/>
                <a:ea typeface="+mn-ea"/>
                <a:cs typeface="+mn-cs"/>
              </a:rPr>
              <a:t>:</a:t>
            </a:r>
            <a:r>
              <a:rPr kumimoji="0" lang="en-US" sz="1400" b="0" i="0" u="none" strike="noStrike" kern="1200" cap="none" spc="0" normalizeH="0" baseline="0" noProof="0" dirty="0">
                <a:ln>
                  <a:noFill/>
                </a:ln>
                <a:solidFill>
                  <a:srgbClr val="F8F8F2"/>
                </a:solidFill>
                <a:effectLst/>
                <a:uLnTx/>
                <a:uFillTx/>
                <a:latin typeface="IBMPlexMono"/>
                <a:ea typeface="+mn-ea"/>
                <a:cs typeface="+mn-cs"/>
              </a:rPr>
              <a:t> </a:t>
            </a:r>
            <a:r>
              <a:rPr kumimoji="0" lang="en-US" sz="1400" b="0" i="0" u="none" strike="noStrike" kern="1200" cap="none" spc="0" normalizeH="0" baseline="0" noProof="0" dirty="0">
                <a:ln>
                  <a:noFill/>
                </a:ln>
                <a:solidFill>
                  <a:srgbClr val="DCDCDC"/>
                </a:solidFill>
                <a:effectLst/>
                <a:uLnTx/>
                <a:uFillTx/>
                <a:latin typeface="IBMPlexMono"/>
                <a:ea typeface="+mn-ea"/>
                <a:cs typeface="+mn-cs"/>
              </a:rPr>
              <a:t>[],</a:t>
            </a:r>
            <a:endParaRPr kumimoji="0" lang="en-US" sz="1400" b="0" i="0" u="none" strike="noStrike" kern="1200" cap="none" spc="0" normalizeH="0" baseline="0" noProof="0" dirty="0">
              <a:ln>
                <a:noFill/>
              </a:ln>
              <a:solidFill>
                <a:srgbClr val="F8F8F2"/>
              </a:solidFill>
              <a:effectLst/>
              <a:uLnTx/>
              <a:uFillTx/>
              <a:latin typeface="IBMPlexMono"/>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8F8F2"/>
                </a:solidFill>
                <a:effectLst/>
                <a:uLnTx/>
                <a:uFillTx/>
                <a:latin typeface="IBMPlexMono"/>
                <a:ea typeface="+mn-ea"/>
                <a:cs typeface="+mn-cs"/>
              </a:rPr>
              <a:t>    </a:t>
            </a:r>
            <a:r>
              <a:rPr kumimoji="0" lang="en-US" sz="1400" b="0" i="0" u="none" strike="noStrike" kern="1200" cap="none" spc="0" normalizeH="0" baseline="0" noProof="0" dirty="0">
                <a:ln>
                  <a:noFill/>
                </a:ln>
                <a:solidFill>
                  <a:srgbClr val="9CDCFE"/>
                </a:solidFill>
                <a:effectLst/>
                <a:uLnTx/>
                <a:uFillTx/>
                <a:latin typeface="IBMPlexMono"/>
                <a:ea typeface="+mn-ea"/>
                <a:cs typeface="+mn-cs"/>
              </a:rPr>
              <a:t>"entities"</a:t>
            </a:r>
            <a:r>
              <a:rPr kumimoji="0" lang="en-US" sz="1400" b="0" i="0" u="none" strike="noStrike" kern="1200" cap="none" spc="0" normalizeH="0" baseline="0" noProof="0" dirty="0">
                <a:ln>
                  <a:noFill/>
                </a:ln>
                <a:solidFill>
                  <a:srgbClr val="DCDCDC"/>
                </a:solidFill>
                <a:effectLst/>
                <a:uLnTx/>
                <a:uFillTx/>
                <a:latin typeface="IBMPlexMono"/>
                <a:ea typeface="+mn-ea"/>
                <a:cs typeface="+mn-cs"/>
              </a:rPr>
              <a:t>:</a:t>
            </a:r>
            <a:r>
              <a:rPr kumimoji="0" lang="en-US" sz="1400" b="0" i="0" u="none" strike="noStrike" kern="1200" cap="none" spc="0" normalizeH="0" baseline="0" noProof="0" dirty="0">
                <a:ln>
                  <a:noFill/>
                </a:ln>
                <a:solidFill>
                  <a:srgbClr val="F8F8F2"/>
                </a:solidFill>
                <a:effectLst/>
                <a:uLnTx/>
                <a:uFillTx/>
                <a:latin typeface="IBMPlexMono"/>
                <a:ea typeface="+mn-ea"/>
                <a:cs typeface="+mn-cs"/>
              </a:rPr>
              <a:t> </a:t>
            </a:r>
            <a:r>
              <a:rPr kumimoji="0" lang="en-US" sz="1400" b="0" i="0" u="none" strike="noStrike" kern="1200" cap="none" spc="0" normalizeH="0" baseline="0" noProof="0" dirty="0">
                <a:ln>
                  <a:noFill/>
                </a:ln>
                <a:solidFill>
                  <a:srgbClr val="DCDCDC"/>
                </a:solidFill>
                <a:effectLst/>
                <a:uLnTx/>
                <a:uFillTx/>
                <a:latin typeface="IBMPlexMono"/>
                <a:ea typeface="+mn-ea"/>
                <a:cs typeface="+mn-cs"/>
              </a:rPr>
              <a:t>[],</a:t>
            </a:r>
            <a:endParaRPr kumimoji="0" lang="en-US" sz="1400" b="0" i="0" u="none" strike="noStrike" kern="1200" cap="none" spc="0" normalizeH="0" baseline="0" noProof="0" dirty="0">
              <a:ln>
                <a:noFill/>
              </a:ln>
              <a:solidFill>
                <a:srgbClr val="F8F8F2"/>
              </a:solidFill>
              <a:effectLst/>
              <a:uLnTx/>
              <a:uFillTx/>
              <a:latin typeface="IBMPlexMono"/>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8F8F2"/>
                </a:solidFill>
                <a:effectLst/>
                <a:uLnTx/>
                <a:uFillTx/>
                <a:latin typeface="IBMPlexMono"/>
                <a:ea typeface="+mn-ea"/>
                <a:cs typeface="+mn-cs"/>
              </a:rPr>
              <a:t>    </a:t>
            </a:r>
            <a:r>
              <a:rPr kumimoji="0" lang="en-US" sz="1400" b="0" i="0" u="none" strike="noStrike" kern="1200" cap="none" spc="0" normalizeH="0" baseline="0" noProof="0" dirty="0">
                <a:ln>
                  <a:noFill/>
                </a:ln>
                <a:solidFill>
                  <a:srgbClr val="9CDCFE"/>
                </a:solidFill>
                <a:effectLst/>
                <a:uLnTx/>
                <a:uFillTx/>
                <a:latin typeface="IBMPlexMono"/>
                <a:ea typeface="+mn-ea"/>
                <a:cs typeface="+mn-cs"/>
              </a:rPr>
              <a:t>"</a:t>
            </a:r>
            <a:r>
              <a:rPr kumimoji="0" lang="en-US" sz="1400" b="0" i="0" u="none" strike="noStrike" kern="1200" cap="none" spc="0" normalizeH="0" baseline="0" noProof="0" dirty="0" err="1">
                <a:ln>
                  <a:noFill/>
                </a:ln>
                <a:solidFill>
                  <a:srgbClr val="9CDCFE"/>
                </a:solidFill>
                <a:effectLst/>
                <a:uLnTx/>
                <a:uFillTx/>
                <a:latin typeface="IBMPlexMono"/>
                <a:ea typeface="+mn-ea"/>
                <a:cs typeface="+mn-cs"/>
              </a:rPr>
              <a:t>replyToId</a:t>
            </a:r>
            <a:r>
              <a:rPr kumimoji="0" lang="en-US" sz="1400" b="0" i="0" u="none" strike="noStrike" kern="1200" cap="none" spc="0" normalizeH="0" baseline="0" noProof="0" dirty="0">
                <a:ln>
                  <a:noFill/>
                </a:ln>
                <a:solidFill>
                  <a:srgbClr val="9CDCFE"/>
                </a:solidFill>
                <a:effectLst/>
                <a:uLnTx/>
                <a:uFillTx/>
                <a:latin typeface="IBMPlexMono"/>
                <a:ea typeface="+mn-ea"/>
                <a:cs typeface="+mn-cs"/>
              </a:rPr>
              <a:t>"</a:t>
            </a:r>
            <a:r>
              <a:rPr kumimoji="0" lang="en-US" sz="1400" b="0" i="0" u="none" strike="noStrike" kern="1200" cap="none" spc="0" normalizeH="0" baseline="0" noProof="0" dirty="0">
                <a:ln>
                  <a:noFill/>
                </a:ln>
                <a:solidFill>
                  <a:srgbClr val="DCDCDC"/>
                </a:solidFill>
                <a:effectLst/>
                <a:uLnTx/>
                <a:uFillTx/>
                <a:latin typeface="IBMPlexMono"/>
                <a:ea typeface="+mn-ea"/>
                <a:cs typeface="+mn-cs"/>
              </a:rPr>
              <a:t>:</a:t>
            </a:r>
            <a:r>
              <a:rPr kumimoji="0" lang="en-US" sz="1400" b="0" i="0" u="none" strike="noStrike" kern="1200" cap="none" spc="0" normalizeH="0" baseline="0" noProof="0" dirty="0">
                <a:ln>
                  <a:noFill/>
                </a:ln>
                <a:solidFill>
                  <a:srgbClr val="F8F8F2"/>
                </a:solidFill>
                <a:effectLst/>
                <a:uLnTx/>
                <a:uFillTx/>
                <a:latin typeface="IBMPlexMono"/>
                <a:ea typeface="+mn-ea"/>
                <a:cs typeface="+mn-cs"/>
              </a:rPr>
              <a:t> </a:t>
            </a:r>
            <a:r>
              <a:rPr kumimoji="0" lang="en-US" sz="1400" b="0" i="0" u="none" strike="noStrike" kern="1200" cap="none" spc="0" normalizeH="0" baseline="0" noProof="0" dirty="0">
                <a:ln>
                  <a:noFill/>
                </a:ln>
                <a:solidFill>
                  <a:srgbClr val="CE9178"/>
                </a:solidFill>
                <a:effectLst/>
                <a:uLnTx/>
                <a:uFillTx/>
                <a:latin typeface="IBMPlexMono"/>
                <a:ea typeface="+mn-ea"/>
                <a:cs typeface="+mn-cs"/>
              </a:rPr>
              <a:t>"C1dv0LP95mmKP67QbkS0uz-us|0000000"</a:t>
            </a:r>
            <a:r>
              <a:rPr kumimoji="0" lang="en-US" sz="1400" b="0" i="0" u="none" strike="noStrike" kern="1200" cap="none" spc="0" normalizeH="0" baseline="0" noProof="0" dirty="0">
                <a:ln>
                  <a:noFill/>
                </a:ln>
                <a:solidFill>
                  <a:srgbClr val="DCDCDC"/>
                </a:solidFill>
                <a:effectLst/>
                <a:uLnTx/>
                <a:uFillTx/>
                <a:latin typeface="IBMPlexMono"/>
                <a:ea typeface="+mn-ea"/>
                <a:cs typeface="+mn-cs"/>
              </a:rPr>
              <a:t>,</a:t>
            </a:r>
            <a:endParaRPr kumimoji="0" lang="en-US" sz="1400" b="0" i="0" u="none" strike="noStrike" kern="1200" cap="none" spc="0" normalizeH="0" baseline="0" noProof="0" dirty="0">
              <a:ln>
                <a:noFill/>
              </a:ln>
              <a:solidFill>
                <a:srgbClr val="F8F8F2"/>
              </a:solidFill>
              <a:effectLst/>
              <a:uLnTx/>
              <a:uFillTx/>
              <a:latin typeface="IBMPlexMono"/>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8F8F2"/>
                </a:solidFill>
                <a:effectLst/>
                <a:uLnTx/>
                <a:uFillTx/>
                <a:latin typeface="IBMPlexMono"/>
                <a:ea typeface="+mn-ea"/>
                <a:cs typeface="+mn-cs"/>
              </a:rPr>
              <a:t>    </a:t>
            </a:r>
            <a:r>
              <a:rPr kumimoji="0" lang="en-US" sz="1400" b="0" i="0" u="none" strike="noStrike" kern="1200" cap="none" spc="0" normalizeH="0" baseline="0" noProof="0" dirty="0">
                <a:ln>
                  <a:noFill/>
                </a:ln>
                <a:solidFill>
                  <a:srgbClr val="9CDCFE"/>
                </a:solidFill>
                <a:effectLst/>
                <a:uLnTx/>
                <a:uFillTx/>
                <a:latin typeface="IBMPlexMono"/>
                <a:ea typeface="+mn-ea"/>
                <a:cs typeface="+mn-cs"/>
              </a:rPr>
              <a:t>"</a:t>
            </a:r>
            <a:r>
              <a:rPr kumimoji="0" lang="en-US" sz="1400" b="0" i="0" u="none" strike="noStrike" kern="1200" cap="none" spc="0" normalizeH="0" baseline="0" noProof="0" dirty="0" err="1">
                <a:ln>
                  <a:noFill/>
                </a:ln>
                <a:solidFill>
                  <a:srgbClr val="9CDCFE"/>
                </a:solidFill>
                <a:effectLst/>
                <a:uLnTx/>
                <a:uFillTx/>
                <a:latin typeface="IBMPlexMono"/>
                <a:ea typeface="+mn-ea"/>
                <a:cs typeface="+mn-cs"/>
              </a:rPr>
              <a:t>listenFor</a:t>
            </a:r>
            <a:r>
              <a:rPr kumimoji="0" lang="en-US" sz="1400" b="0" i="0" u="none" strike="noStrike" kern="1200" cap="none" spc="0" normalizeH="0" baseline="0" noProof="0" dirty="0">
                <a:ln>
                  <a:noFill/>
                </a:ln>
                <a:solidFill>
                  <a:srgbClr val="9CDCFE"/>
                </a:solidFill>
                <a:effectLst/>
                <a:uLnTx/>
                <a:uFillTx/>
                <a:latin typeface="IBMPlexMono"/>
                <a:ea typeface="+mn-ea"/>
                <a:cs typeface="+mn-cs"/>
              </a:rPr>
              <a:t>"</a:t>
            </a:r>
            <a:r>
              <a:rPr kumimoji="0" lang="en-US" sz="1400" b="0" i="0" u="none" strike="noStrike" kern="1200" cap="none" spc="0" normalizeH="0" baseline="0" noProof="0" dirty="0">
                <a:ln>
                  <a:noFill/>
                </a:ln>
                <a:solidFill>
                  <a:srgbClr val="DCDCDC"/>
                </a:solidFill>
                <a:effectLst/>
                <a:uLnTx/>
                <a:uFillTx/>
                <a:latin typeface="IBMPlexMono"/>
                <a:ea typeface="+mn-ea"/>
                <a:cs typeface="+mn-cs"/>
              </a:rPr>
              <a:t>:</a:t>
            </a:r>
            <a:r>
              <a:rPr kumimoji="0" lang="en-US" sz="1400" b="0" i="0" u="none" strike="noStrike" kern="1200" cap="none" spc="0" normalizeH="0" baseline="0" noProof="0" dirty="0">
                <a:ln>
                  <a:noFill/>
                </a:ln>
                <a:solidFill>
                  <a:srgbClr val="F8F8F2"/>
                </a:solidFill>
                <a:effectLst/>
                <a:uLnTx/>
                <a:uFillTx/>
                <a:latin typeface="IBMPlexMono"/>
                <a:ea typeface="+mn-ea"/>
                <a:cs typeface="+mn-cs"/>
              </a:rPr>
              <a:t> </a:t>
            </a:r>
            <a:r>
              <a:rPr kumimoji="0" lang="en-US" sz="1400" b="0" i="0" u="none" strike="noStrike" kern="1200" cap="none" spc="0" normalizeH="0" baseline="0" noProof="0" dirty="0">
                <a:ln>
                  <a:noFill/>
                </a:ln>
                <a:solidFill>
                  <a:srgbClr val="DCDCDC"/>
                </a:solidFill>
                <a:effectLst/>
                <a:uLnTx/>
                <a:uFillTx/>
                <a:latin typeface="IBMPlexMono"/>
                <a:ea typeface="+mn-ea"/>
                <a:cs typeface="+mn-cs"/>
              </a:rPr>
              <a:t>[],</a:t>
            </a:r>
            <a:endParaRPr kumimoji="0" lang="en-US" sz="1400" b="0" i="0" u="none" strike="noStrike" kern="1200" cap="none" spc="0" normalizeH="0" baseline="0" noProof="0" dirty="0">
              <a:ln>
                <a:noFill/>
              </a:ln>
              <a:solidFill>
                <a:srgbClr val="F8F8F2"/>
              </a:solidFill>
              <a:effectLst/>
              <a:uLnTx/>
              <a:uFillTx/>
              <a:latin typeface="IBMPlexMono"/>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8F8F2"/>
                </a:solidFill>
                <a:effectLst/>
                <a:uLnTx/>
                <a:uFillTx/>
                <a:latin typeface="IBMPlexMono"/>
                <a:ea typeface="+mn-ea"/>
                <a:cs typeface="+mn-cs"/>
              </a:rPr>
              <a:t>    </a:t>
            </a:r>
            <a:r>
              <a:rPr kumimoji="0" lang="en-US" sz="1400" b="0" i="0" u="none" strike="noStrike" kern="1200" cap="none" spc="0" normalizeH="0" baseline="0" noProof="0" dirty="0">
                <a:ln>
                  <a:noFill/>
                </a:ln>
                <a:solidFill>
                  <a:srgbClr val="9CDCFE"/>
                </a:solidFill>
                <a:effectLst/>
                <a:uLnTx/>
                <a:uFillTx/>
                <a:latin typeface="IBMPlexMono"/>
                <a:ea typeface="+mn-ea"/>
                <a:cs typeface="+mn-cs"/>
              </a:rPr>
              <a:t>"</a:t>
            </a:r>
            <a:r>
              <a:rPr kumimoji="0" lang="en-US" sz="1400" b="0" i="0" u="none" strike="noStrike" kern="1200" cap="none" spc="0" normalizeH="0" baseline="0" noProof="0" dirty="0" err="1">
                <a:ln>
                  <a:noFill/>
                </a:ln>
                <a:solidFill>
                  <a:srgbClr val="9CDCFE"/>
                </a:solidFill>
                <a:effectLst/>
                <a:uLnTx/>
                <a:uFillTx/>
                <a:latin typeface="IBMPlexMono"/>
                <a:ea typeface="+mn-ea"/>
                <a:cs typeface="+mn-cs"/>
              </a:rPr>
              <a:t>textHighlights</a:t>
            </a:r>
            <a:r>
              <a:rPr kumimoji="0" lang="en-US" sz="1400" b="0" i="0" u="none" strike="noStrike" kern="1200" cap="none" spc="0" normalizeH="0" baseline="0" noProof="0" dirty="0">
                <a:ln>
                  <a:noFill/>
                </a:ln>
                <a:solidFill>
                  <a:srgbClr val="9CDCFE"/>
                </a:solidFill>
                <a:effectLst/>
                <a:uLnTx/>
                <a:uFillTx/>
                <a:latin typeface="IBMPlexMono"/>
                <a:ea typeface="+mn-ea"/>
                <a:cs typeface="+mn-cs"/>
              </a:rPr>
              <a:t>"</a:t>
            </a:r>
            <a:r>
              <a:rPr kumimoji="0" lang="en-US" sz="1400" b="0" i="0" u="none" strike="noStrike" kern="1200" cap="none" spc="0" normalizeH="0" baseline="0" noProof="0" dirty="0">
                <a:ln>
                  <a:noFill/>
                </a:ln>
                <a:solidFill>
                  <a:srgbClr val="DCDCDC"/>
                </a:solidFill>
                <a:effectLst/>
                <a:uLnTx/>
                <a:uFillTx/>
                <a:latin typeface="IBMPlexMono"/>
                <a:ea typeface="+mn-ea"/>
                <a:cs typeface="+mn-cs"/>
              </a:rPr>
              <a:t>:</a:t>
            </a:r>
            <a:r>
              <a:rPr kumimoji="0" lang="en-US" sz="1400" b="0" i="0" u="none" strike="noStrike" kern="1200" cap="none" spc="0" normalizeH="0" baseline="0" noProof="0" dirty="0">
                <a:ln>
                  <a:noFill/>
                </a:ln>
                <a:solidFill>
                  <a:srgbClr val="F8F8F2"/>
                </a:solidFill>
                <a:effectLst/>
                <a:uLnTx/>
                <a:uFillTx/>
                <a:latin typeface="IBMPlexMono"/>
                <a:ea typeface="+mn-ea"/>
                <a:cs typeface="+mn-cs"/>
              </a:rPr>
              <a:t> </a:t>
            </a:r>
            <a:r>
              <a:rPr kumimoji="0" lang="en-US" sz="1400" b="0" i="0" u="none" strike="noStrike" kern="1200" cap="none" spc="0" normalizeH="0" baseline="0" noProof="0" dirty="0">
                <a:ln>
                  <a:noFill/>
                </a:ln>
                <a:solidFill>
                  <a:srgbClr val="DCDCDC"/>
                </a:solidFill>
                <a:effectLst/>
                <a:uLnTx/>
                <a:uFillTx/>
                <a:latin typeface="IBMPlexMono"/>
                <a:ea typeface="+mn-ea"/>
                <a:cs typeface="+mn-cs"/>
              </a:rPr>
              <a:t>[]</a:t>
            </a:r>
            <a:endParaRPr kumimoji="0" lang="en-US" sz="1400" b="0" i="0" u="none" strike="noStrike" kern="1200" cap="none" spc="0" normalizeH="0" baseline="0" noProof="0" dirty="0">
              <a:ln>
                <a:noFill/>
              </a:ln>
              <a:solidFill>
                <a:srgbClr val="F8F8F2"/>
              </a:solidFill>
              <a:effectLst/>
              <a:uLnTx/>
              <a:uFillTx/>
              <a:latin typeface="IBMPlexMono"/>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DCDCDC"/>
                </a:solidFill>
                <a:effectLst/>
                <a:uLnTx/>
                <a:uFillTx/>
                <a:latin typeface="IBMPlexMono"/>
                <a:ea typeface="+mn-ea"/>
                <a:cs typeface="+mn-cs"/>
              </a:rPr>
              <a:t>}</a:t>
            </a:r>
            <a:endParaRPr kumimoji="0" lang="en-US" sz="1400" b="0" i="0" u="none" strike="noStrike" kern="1200" cap="none" spc="0" normalizeH="0" baseline="0" noProof="0" dirty="0">
              <a:ln>
                <a:noFill/>
              </a:ln>
              <a:solidFill>
                <a:srgbClr val="F8F8F2"/>
              </a:solidFill>
              <a:effectLst/>
              <a:uLnTx/>
              <a:uFillTx/>
              <a:latin typeface="IBMPlexMono"/>
              <a:ea typeface="+mn-ea"/>
              <a:cs typeface="+mn-cs"/>
            </a:endParaRPr>
          </a:p>
        </p:txBody>
      </p:sp>
      <p:sp>
        <p:nvSpPr>
          <p:cNvPr id="6" name="TextBox 5">
            <a:extLst>
              <a:ext uri="{FF2B5EF4-FFF2-40B4-BE49-F238E27FC236}">
                <a16:creationId xmlns:a16="http://schemas.microsoft.com/office/drawing/2014/main" id="{BC3B6C7C-46D5-D9AC-0458-C3CCEB1E0D48}"/>
              </a:ext>
            </a:extLst>
          </p:cNvPr>
          <p:cNvSpPr txBox="1"/>
          <p:nvPr/>
        </p:nvSpPr>
        <p:spPr>
          <a:xfrm>
            <a:off x="133350" y="280456"/>
            <a:ext cx="160020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8F8F2"/>
                </a:solidFill>
                <a:effectLst/>
                <a:uLnTx/>
                <a:uFillTx/>
                <a:latin typeface="Segoe UI Semibold"/>
                <a:ea typeface="+mn-ea"/>
                <a:cs typeface="+mn-cs"/>
              </a:rPr>
              <a:t>User sends:</a:t>
            </a:r>
          </a:p>
        </p:txBody>
      </p:sp>
      <p:sp>
        <p:nvSpPr>
          <p:cNvPr id="7" name="TextBox 6">
            <a:extLst>
              <a:ext uri="{FF2B5EF4-FFF2-40B4-BE49-F238E27FC236}">
                <a16:creationId xmlns:a16="http://schemas.microsoft.com/office/drawing/2014/main" id="{6AA21E25-D30B-B8DD-AFB3-BB38D366DC11}"/>
              </a:ext>
            </a:extLst>
          </p:cNvPr>
          <p:cNvSpPr txBox="1"/>
          <p:nvPr/>
        </p:nvSpPr>
        <p:spPr>
          <a:xfrm>
            <a:off x="4905374" y="280456"/>
            <a:ext cx="2714625"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8F8F2"/>
                </a:solidFill>
                <a:effectLst/>
                <a:uLnTx/>
                <a:uFillTx/>
                <a:latin typeface="Segoe UI Semibold"/>
                <a:ea typeface="+mn-ea"/>
                <a:cs typeface="+mn-cs"/>
              </a:rPr>
              <a:t>Agent replies:</a:t>
            </a:r>
          </a:p>
        </p:txBody>
      </p:sp>
      <p:sp>
        <p:nvSpPr>
          <p:cNvPr id="8" name="Rectangle: Rounded Corners 7">
            <a:extLst>
              <a:ext uri="{FF2B5EF4-FFF2-40B4-BE49-F238E27FC236}">
                <a16:creationId xmlns:a16="http://schemas.microsoft.com/office/drawing/2014/main" id="{F0C90AC7-4CEA-346A-A24C-40210CC45ECA}"/>
              </a:ext>
            </a:extLst>
          </p:cNvPr>
          <p:cNvSpPr/>
          <p:nvPr/>
        </p:nvSpPr>
        <p:spPr bwMode="auto">
          <a:xfrm>
            <a:off x="855799" y="3265577"/>
            <a:ext cx="2868476" cy="296773"/>
          </a:xfrm>
          <a:prstGeom prst="roundRect">
            <a:avLst/>
          </a:prstGeom>
          <a:noFill/>
          <a:ln w="25400" cap="flat" cmpd="sng" algn="ctr">
            <a:solidFill>
              <a:schemeClr val="accent3"/>
            </a:solidFill>
            <a:prstDash val="solid"/>
          </a:ln>
          <a:effectLst>
            <a:outerShdw blurRad="50800" dist="38100" dir="2700000" algn="tl" rotWithShape="0">
              <a:prstClr val="black">
                <a:alpha val="40000"/>
              </a:prstClr>
            </a:outerShdw>
          </a:effectLst>
        </p:spPr>
        <p:txBody>
          <a:bodyPr rot="0" spcFirstLastPara="0"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9" name="Rectangle: Rounded Corners 8">
            <a:extLst>
              <a:ext uri="{FF2B5EF4-FFF2-40B4-BE49-F238E27FC236}">
                <a16:creationId xmlns:a16="http://schemas.microsoft.com/office/drawing/2014/main" id="{ADC71C31-8FFD-1F40-3BE7-EBC33FF6A701}"/>
              </a:ext>
            </a:extLst>
          </p:cNvPr>
          <p:cNvSpPr/>
          <p:nvPr/>
        </p:nvSpPr>
        <p:spPr bwMode="auto">
          <a:xfrm>
            <a:off x="5644226" y="4587157"/>
            <a:ext cx="5861974" cy="274214"/>
          </a:xfrm>
          <a:prstGeom prst="roundRect">
            <a:avLst/>
          </a:prstGeom>
          <a:noFill/>
          <a:ln w="25400" cap="flat" cmpd="sng" algn="ctr">
            <a:solidFill>
              <a:srgbClr val="00B050"/>
            </a:solidFill>
            <a:prstDash val="solid"/>
          </a:ln>
          <a:effectLst>
            <a:outerShdw blurRad="50800" dist="38100" dir="2700000" algn="tl" rotWithShape="0">
              <a:prstClr val="black">
                <a:alpha val="40000"/>
              </a:prstClr>
            </a:outerShdw>
          </a:effectLst>
        </p:spPr>
        <p:txBody>
          <a:bodyPr rot="0" spcFirstLastPara="0"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0" name="Rectangle: Rounded Corners 9">
            <a:extLst>
              <a:ext uri="{FF2B5EF4-FFF2-40B4-BE49-F238E27FC236}">
                <a16:creationId xmlns:a16="http://schemas.microsoft.com/office/drawing/2014/main" id="{39412ECA-A833-25A3-7CAB-D866A0CFDEBD}"/>
              </a:ext>
            </a:extLst>
          </p:cNvPr>
          <p:cNvSpPr/>
          <p:nvPr/>
        </p:nvSpPr>
        <p:spPr>
          <a:xfrm>
            <a:off x="1161700" y="3950216"/>
            <a:ext cx="2256673" cy="460197"/>
          </a:xfrm>
          <a:prstGeom prst="roundRect">
            <a:avLst>
              <a:gd name="adj" fmla="val 15541"/>
            </a:avLst>
          </a:prstGeom>
          <a:gradFill>
            <a:gsLst>
              <a:gs pos="0">
                <a:srgbClr val="0687C4"/>
              </a:gs>
              <a:gs pos="100000">
                <a:srgbClr val="49C5B1"/>
              </a:gs>
            </a:gsLst>
            <a:path path="circle">
              <a:fillToRect l="100000" t="100000"/>
            </a:path>
          </a:gra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w="0"/>
                <a:solidFill>
                  <a:srgbClr val="FFFFFF"/>
                </a:solidFill>
                <a:effectLst/>
                <a:uLnTx/>
                <a:uFillTx/>
                <a:latin typeface="Segoe UI Variable Small Semibol" pitchFamily="2" charset="0"/>
                <a:ea typeface="+mn-ea"/>
                <a:cs typeface="+mn-cs"/>
              </a:rPr>
              <a:t>1. User utterance</a:t>
            </a:r>
          </a:p>
        </p:txBody>
      </p:sp>
      <p:sp>
        <p:nvSpPr>
          <p:cNvPr id="11" name="Rectangle: Rounded Corners 10">
            <a:extLst>
              <a:ext uri="{FF2B5EF4-FFF2-40B4-BE49-F238E27FC236}">
                <a16:creationId xmlns:a16="http://schemas.microsoft.com/office/drawing/2014/main" id="{04B2FD87-3E0B-ECF7-3CAB-7BA202DF2F0A}"/>
              </a:ext>
            </a:extLst>
          </p:cNvPr>
          <p:cNvSpPr/>
          <p:nvPr/>
        </p:nvSpPr>
        <p:spPr>
          <a:xfrm>
            <a:off x="7423860" y="3767650"/>
            <a:ext cx="2256673" cy="460197"/>
          </a:xfrm>
          <a:prstGeom prst="roundRect">
            <a:avLst>
              <a:gd name="adj" fmla="val 15541"/>
            </a:avLst>
          </a:prstGeom>
          <a:gradFill>
            <a:gsLst>
              <a:gs pos="0">
                <a:srgbClr val="00B050"/>
              </a:gs>
              <a:gs pos="100000">
                <a:schemeClr val="accent2">
                  <a:lumMod val="75000"/>
                </a:schemeClr>
              </a:gs>
            </a:gsLst>
            <a:path path="circle">
              <a:fillToRect l="100000" t="100000"/>
            </a:path>
          </a:gra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w="0"/>
                <a:solidFill>
                  <a:srgbClr val="FFFFFF"/>
                </a:solidFill>
                <a:effectLst/>
                <a:uLnTx/>
                <a:uFillTx/>
                <a:latin typeface="Segoe UI Variable Small Semibol" pitchFamily="2" charset="0"/>
                <a:ea typeface="+mn-ea"/>
                <a:cs typeface="+mn-cs"/>
              </a:rPr>
              <a:t>2. Agent response</a:t>
            </a:r>
          </a:p>
        </p:txBody>
      </p:sp>
      <p:cxnSp>
        <p:nvCxnSpPr>
          <p:cNvPr id="12" name="Straight Arrow Connector 11">
            <a:extLst>
              <a:ext uri="{FF2B5EF4-FFF2-40B4-BE49-F238E27FC236}">
                <a16:creationId xmlns:a16="http://schemas.microsoft.com/office/drawing/2014/main" id="{EE13D4AE-FA10-9685-ECE1-7ECFE328DEA1}"/>
              </a:ext>
            </a:extLst>
          </p:cNvPr>
          <p:cNvCxnSpPr>
            <a:cxnSpLocks/>
            <a:stCxn id="10" idx="0"/>
            <a:endCxn id="8" idx="2"/>
          </p:cNvCxnSpPr>
          <p:nvPr/>
        </p:nvCxnSpPr>
        <p:spPr>
          <a:xfrm flipV="1">
            <a:off x="2290037" y="3562350"/>
            <a:ext cx="0" cy="387866"/>
          </a:xfrm>
          <a:prstGeom prst="straightConnector1">
            <a:avLst/>
          </a:prstGeom>
          <a:ln w="38100">
            <a:solidFill>
              <a:srgbClr val="0687C4"/>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34A0AFC-8AE7-5C66-EA96-C840503BD275}"/>
              </a:ext>
            </a:extLst>
          </p:cNvPr>
          <p:cNvCxnSpPr>
            <a:cxnSpLocks/>
            <a:stCxn id="11" idx="2"/>
            <a:endCxn id="9" idx="0"/>
          </p:cNvCxnSpPr>
          <p:nvPr/>
        </p:nvCxnSpPr>
        <p:spPr>
          <a:xfrm>
            <a:off x="8552197" y="4227847"/>
            <a:ext cx="23016" cy="359310"/>
          </a:xfrm>
          <a:prstGeom prst="straightConnector1">
            <a:avLst/>
          </a:prstGeom>
          <a:ln w="38100">
            <a:solidFill>
              <a:srgbClr val="00B05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429B8C79-A524-9F17-2F95-B9A42BD6C2BE}"/>
              </a:ext>
            </a:extLst>
          </p:cNvPr>
          <p:cNvSpPr txBox="1"/>
          <p:nvPr/>
        </p:nvSpPr>
        <p:spPr>
          <a:xfrm>
            <a:off x="688180" y="4941793"/>
            <a:ext cx="3495675" cy="923330"/>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Direct Line doesn’t provide any detail on the triggered topic or intent recognition score.</a:t>
            </a:r>
          </a:p>
        </p:txBody>
      </p:sp>
    </p:spTree>
    <p:extLst>
      <p:ext uri="{BB962C8B-B14F-4D97-AF65-F5344CB8AC3E}">
        <p14:creationId xmlns:p14="http://schemas.microsoft.com/office/powerpoint/2010/main" val="46137611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61CA47A-636D-F543-892F-2542BE2E478B}"/>
              </a:ext>
            </a:extLst>
          </p:cNvPr>
          <p:cNvSpPr/>
          <p:nvPr/>
        </p:nvSpPr>
        <p:spPr bwMode="auto">
          <a:xfrm>
            <a:off x="801170" y="4225172"/>
            <a:ext cx="1968174" cy="54864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ts val="400"/>
              </a:spcAft>
              <a:buClrTx/>
              <a:buSzTx/>
              <a:buFontTx/>
              <a:buNone/>
              <a:tabLst/>
              <a:defRPr/>
            </a:pPr>
            <a:r>
              <a:rPr kumimoji="0" lang="en-US" sz="1400" b="1" i="0" u="none" strike="noStrike" kern="0" cap="none" spc="-50" normalizeH="0" baseline="0" noProof="0" dirty="0">
                <a:ln w="3175">
                  <a:noFill/>
                </a:ln>
                <a:solidFill>
                  <a:srgbClr val="FFFFFF"/>
                </a:solidFill>
                <a:effectLst/>
                <a:uLnTx/>
                <a:uFillTx/>
                <a:latin typeface="Segoe UI Variable Display Semib" pitchFamily="2" charset="0"/>
                <a:ea typeface="+mn-ea"/>
                <a:cs typeface="Segoe UI" panose="020B0502040204020203" pitchFamily="34" charset="0"/>
              </a:rPr>
              <a:t>Direct Line API</a:t>
            </a:r>
          </a:p>
          <a:p>
            <a:pPr marL="0" marR="0" lvl="0" indent="0" algn="ctr" defTabSz="932114" rtl="0" eaLnBrk="1" fontAlgn="base" latinLnBrk="0" hangingPunct="1">
              <a:lnSpc>
                <a:spcPct val="100000"/>
              </a:lnSpc>
              <a:spcBef>
                <a:spcPct val="0"/>
              </a:spcBef>
              <a:spcAft>
                <a:spcPts val="400"/>
              </a:spcAft>
              <a:buClrTx/>
              <a:buSzTx/>
              <a:buFontTx/>
              <a:buNone/>
              <a:tabLst/>
              <a:defRPr/>
            </a:pPr>
            <a:r>
              <a:rPr kumimoji="0" lang="en-US" sz="1400" b="0" i="0" u="none" strike="noStrike" kern="0" cap="none" spc="-50" normalizeH="0" baseline="0" noProof="0" dirty="0">
                <a:ln w="3175">
                  <a:noFill/>
                </a:ln>
                <a:solidFill>
                  <a:srgbClr val="FFFFFF"/>
                </a:solidFill>
                <a:effectLst/>
                <a:uLnTx/>
                <a:uFillTx/>
                <a:latin typeface="Segoe UI Variable Display Semil" pitchFamily="2" charset="0"/>
                <a:ea typeface="+mn-ea"/>
                <a:cs typeface="Segoe UI" panose="020B0502040204020203" pitchFamily="34" charset="0"/>
              </a:rPr>
              <a:t>Cloud flows run tests against Copilot Studio APIs</a:t>
            </a:r>
          </a:p>
        </p:txBody>
      </p:sp>
      <p:sp>
        <p:nvSpPr>
          <p:cNvPr id="8" name="Rectangle 7">
            <a:extLst>
              <a:ext uri="{FF2B5EF4-FFF2-40B4-BE49-F238E27FC236}">
                <a16:creationId xmlns:a16="http://schemas.microsoft.com/office/drawing/2014/main" id="{4BE62F14-AB9F-B022-2875-BED6E561D988}"/>
              </a:ext>
            </a:extLst>
          </p:cNvPr>
          <p:cNvSpPr/>
          <p:nvPr/>
        </p:nvSpPr>
        <p:spPr bwMode="auto">
          <a:xfrm>
            <a:off x="3544526" y="4225172"/>
            <a:ext cx="2002840" cy="54864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ts val="400"/>
              </a:spcAft>
              <a:buClrTx/>
              <a:buSzTx/>
              <a:buFontTx/>
              <a:buNone/>
              <a:tabLst/>
              <a:defRPr/>
            </a:pPr>
            <a:r>
              <a:rPr kumimoji="0" lang="en-US" sz="1400" b="1" i="0" u="none" strike="noStrike" kern="0" cap="none" spc="-50" normalizeH="0" baseline="0" noProof="0">
                <a:ln w="3175">
                  <a:noFill/>
                </a:ln>
                <a:solidFill>
                  <a:srgbClr val="FFFFFF"/>
                </a:solidFill>
                <a:effectLst/>
                <a:uLnTx/>
                <a:uFillTx/>
                <a:latin typeface="Segoe UI Variable Display Semib" pitchFamily="2" charset="0"/>
                <a:ea typeface="+mn-ea"/>
                <a:cs typeface="Segoe UI" panose="020B0502040204020203" pitchFamily="34" charset="0"/>
              </a:rPr>
              <a:t>Azure Application Insights</a:t>
            </a:r>
          </a:p>
          <a:p>
            <a:pPr marL="0" marR="0" lvl="0" indent="0" algn="ctr" defTabSz="932114" rtl="0" eaLnBrk="1" fontAlgn="base" latinLnBrk="0" hangingPunct="1">
              <a:lnSpc>
                <a:spcPct val="100000"/>
              </a:lnSpc>
              <a:spcBef>
                <a:spcPct val="0"/>
              </a:spcBef>
              <a:spcAft>
                <a:spcPts val="400"/>
              </a:spcAft>
              <a:buClrTx/>
              <a:buSzTx/>
              <a:buFontTx/>
              <a:buNone/>
              <a:tabLst/>
              <a:defRPr/>
            </a:pPr>
            <a:r>
              <a:rPr kumimoji="0" lang="en-US" sz="1400" b="0" i="0" u="none" strike="noStrike" kern="0" cap="none" spc="-50" normalizeH="0" baseline="0" noProof="0">
                <a:ln w="3175">
                  <a:noFill/>
                </a:ln>
                <a:solidFill>
                  <a:srgbClr val="FFFFFF"/>
                </a:solidFill>
                <a:effectLst/>
                <a:uLnTx/>
                <a:uFillTx/>
                <a:latin typeface="Segoe UI Variable Display Semil" pitchFamily="2" charset="0"/>
                <a:ea typeface="+mn-ea"/>
                <a:cs typeface="Segoe UI" panose="020B0502040204020203" pitchFamily="34" charset="0"/>
              </a:rPr>
              <a:t>Enrich results specifically for AI-generated answers tests</a:t>
            </a:r>
          </a:p>
        </p:txBody>
      </p:sp>
      <p:sp>
        <p:nvSpPr>
          <p:cNvPr id="9" name="Rectangle 8">
            <a:extLst>
              <a:ext uri="{FF2B5EF4-FFF2-40B4-BE49-F238E27FC236}">
                <a16:creationId xmlns:a16="http://schemas.microsoft.com/office/drawing/2014/main" id="{6C368C6D-2463-FF64-9702-57A77378CF4C}"/>
              </a:ext>
            </a:extLst>
          </p:cNvPr>
          <p:cNvSpPr/>
          <p:nvPr/>
        </p:nvSpPr>
        <p:spPr bwMode="auto">
          <a:xfrm>
            <a:off x="6330870" y="4225172"/>
            <a:ext cx="2213974" cy="54864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ts val="400"/>
              </a:spcAft>
              <a:buClrTx/>
              <a:buSzTx/>
              <a:buFontTx/>
              <a:buNone/>
              <a:tabLst/>
              <a:defRPr/>
            </a:pPr>
            <a:r>
              <a:rPr kumimoji="0" lang="en-US" sz="1400" b="1" i="0" u="none" strike="noStrike" kern="0" cap="none" spc="-50" normalizeH="0" baseline="0" noProof="0">
                <a:ln w="3175">
                  <a:noFill/>
                </a:ln>
                <a:solidFill>
                  <a:srgbClr val="FFFFFF"/>
                </a:solidFill>
                <a:effectLst/>
                <a:uLnTx/>
                <a:uFillTx/>
                <a:latin typeface="Segoe UI Variable Display Semib" pitchFamily="2" charset="0"/>
                <a:ea typeface="+mn-ea"/>
                <a:cs typeface="Segoe UI" panose="020B0502040204020203" pitchFamily="34" charset="0"/>
              </a:rPr>
              <a:t>AI Builder</a:t>
            </a:r>
          </a:p>
          <a:p>
            <a:pPr marL="0" marR="0" lvl="0" indent="0" algn="ctr" defTabSz="932114" rtl="0" eaLnBrk="1" fontAlgn="base" latinLnBrk="0" hangingPunct="1">
              <a:lnSpc>
                <a:spcPct val="100000"/>
              </a:lnSpc>
              <a:spcBef>
                <a:spcPct val="0"/>
              </a:spcBef>
              <a:spcAft>
                <a:spcPts val="400"/>
              </a:spcAft>
              <a:buClrTx/>
              <a:buSzTx/>
              <a:buFontTx/>
              <a:buNone/>
              <a:tabLst/>
              <a:defRPr/>
            </a:pPr>
            <a:r>
              <a:rPr kumimoji="0" lang="en-US" sz="1400" b="0" i="0" u="none" strike="noStrike" kern="0" cap="none" spc="-50" normalizeH="0" baseline="0" noProof="0">
                <a:ln w="3175">
                  <a:noFill/>
                </a:ln>
                <a:solidFill>
                  <a:srgbClr val="FFFFFF"/>
                </a:solidFill>
                <a:effectLst/>
                <a:uLnTx/>
                <a:uFillTx/>
                <a:latin typeface="Segoe UI Variable Display Semil" pitchFamily="2" charset="0"/>
                <a:ea typeface="+mn-ea"/>
                <a:cs typeface="Segoe UI" panose="020B0502040204020203" pitchFamily="34" charset="0"/>
              </a:rPr>
              <a:t>A custom prompt assesses the generative answers accuracy</a:t>
            </a:r>
          </a:p>
        </p:txBody>
      </p:sp>
      <p:sp>
        <p:nvSpPr>
          <p:cNvPr id="6" name="Rectangle 42">
            <a:extLst>
              <a:ext uri="{FF2B5EF4-FFF2-40B4-BE49-F238E27FC236}">
                <a16:creationId xmlns:a16="http://schemas.microsoft.com/office/drawing/2014/main" id="{C3D9508B-7168-CD0B-CE75-ED6F85145F7B}"/>
              </a:ext>
              <a:ext uri="{C183D7F6-B498-43B3-948B-1728B52AA6E4}">
                <adec:decorative xmlns:adec="http://schemas.microsoft.com/office/drawing/2017/decorative" val="1"/>
              </a:ext>
            </a:extLst>
          </p:cNvPr>
          <p:cNvSpPr/>
          <p:nvPr/>
        </p:nvSpPr>
        <p:spPr bwMode="auto">
          <a:xfrm rot="16200000">
            <a:off x="5848023" y="-1247950"/>
            <a:ext cx="495956" cy="8621486"/>
          </a:xfrm>
          <a:prstGeom prst="rightBracket">
            <a:avLst>
              <a:gd name="adj" fmla="val 119621"/>
            </a:avLst>
          </a:prstGeom>
          <a:noFill/>
          <a:ln w="9525" cap="flat" cmpd="sng" algn="ctr">
            <a:solidFill>
              <a:schemeClr val="tx1"/>
            </a:solidFill>
            <a:prstDash val="solid"/>
            <a:miter lim="800000"/>
            <a:headEnd type="none" w="lg" len="med"/>
            <a:tailEnd type="none" w="lg"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l"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cxnSp>
        <p:nvCxnSpPr>
          <p:cNvPr id="10" name="Straight Connector 9">
            <a:extLst>
              <a:ext uri="{FF2B5EF4-FFF2-40B4-BE49-F238E27FC236}">
                <a16:creationId xmlns:a16="http://schemas.microsoft.com/office/drawing/2014/main" id="{A31BE4C9-DF4D-9432-3B79-B3099F51F471}"/>
              </a:ext>
              <a:ext uri="{C183D7F6-B498-43B3-948B-1728B52AA6E4}">
                <adec:decorative xmlns:adec="http://schemas.microsoft.com/office/drawing/2017/decorative" val="1"/>
              </a:ext>
            </a:extLst>
          </p:cNvPr>
          <p:cNvCxnSpPr>
            <a:cxnSpLocks/>
          </p:cNvCxnSpPr>
          <p:nvPr/>
        </p:nvCxnSpPr>
        <p:spPr>
          <a:xfrm>
            <a:off x="4580707" y="2814816"/>
            <a:ext cx="0" cy="495956"/>
          </a:xfrm>
          <a:prstGeom prst="line">
            <a:avLst/>
          </a:prstGeom>
          <a:noFill/>
          <a:ln w="12700" cap="flat" cmpd="sng" algn="ctr">
            <a:solidFill>
              <a:schemeClr val="tx1"/>
            </a:solidFill>
            <a:prstDash val="solid"/>
            <a:miter lim="800000"/>
            <a:headEnd type="none" w="lg" len="med"/>
            <a:tailEnd type="none" w="lg" len="med"/>
          </a:ln>
          <a:effectLst/>
        </p:spPr>
      </p:cxnSp>
      <p:sp>
        <p:nvSpPr>
          <p:cNvPr id="35" name="Rectangle: Rounded Corners 34">
            <a:extLst>
              <a:ext uri="{FF2B5EF4-FFF2-40B4-BE49-F238E27FC236}">
                <a16:creationId xmlns:a16="http://schemas.microsoft.com/office/drawing/2014/main" id="{4FE6733B-6DF8-3ECE-C740-6B3B81A119DF}"/>
              </a:ext>
            </a:extLst>
          </p:cNvPr>
          <p:cNvSpPr/>
          <p:nvPr/>
        </p:nvSpPr>
        <p:spPr>
          <a:xfrm>
            <a:off x="4650044" y="1926077"/>
            <a:ext cx="2891911" cy="586591"/>
          </a:xfrm>
          <a:prstGeom prst="roundRect">
            <a:avLst>
              <a:gd name="adj" fmla="val 50000"/>
            </a:avLst>
          </a:prstGeom>
          <a:gradFill>
            <a:gsLst>
              <a:gs pos="0">
                <a:srgbClr val="0078D4"/>
              </a:gs>
              <a:gs pos="100000">
                <a:srgbClr val="49C5B1"/>
              </a:gs>
            </a:gsLst>
            <a:path path="circle">
              <a:fillToRect l="100000" t="100000"/>
            </a:path>
          </a:gra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w="0"/>
                <a:solidFill>
                  <a:srgbClr val="FFFFFF"/>
                </a:solidFill>
                <a:effectLst/>
                <a:uLnTx/>
                <a:uFillTx/>
                <a:latin typeface="Segoe UI Variable Small Semibol" pitchFamily="2" charset="0"/>
                <a:ea typeface="+mn-ea"/>
                <a:cs typeface="+mn-cs"/>
              </a:rPr>
              <a:t>Copilot Studio Kit</a:t>
            </a:r>
          </a:p>
        </p:txBody>
      </p:sp>
      <p:cxnSp>
        <p:nvCxnSpPr>
          <p:cNvPr id="11" name="Straight Connector 10">
            <a:extLst>
              <a:ext uri="{FF2B5EF4-FFF2-40B4-BE49-F238E27FC236}">
                <a16:creationId xmlns:a16="http://schemas.microsoft.com/office/drawing/2014/main" id="{FB08E9CF-50A2-47CF-30E4-3CAB0409D00B}"/>
              </a:ext>
              <a:ext uri="{C183D7F6-B498-43B3-948B-1728B52AA6E4}">
                <adec:decorative xmlns:adec="http://schemas.microsoft.com/office/drawing/2017/decorative" val="1"/>
              </a:ext>
            </a:extLst>
          </p:cNvPr>
          <p:cNvCxnSpPr>
            <a:cxnSpLocks/>
          </p:cNvCxnSpPr>
          <p:nvPr/>
        </p:nvCxnSpPr>
        <p:spPr>
          <a:xfrm>
            <a:off x="7416085" y="2814814"/>
            <a:ext cx="0" cy="495956"/>
          </a:xfrm>
          <a:prstGeom prst="line">
            <a:avLst/>
          </a:prstGeom>
          <a:noFill/>
          <a:ln w="12700" cap="flat" cmpd="sng" algn="ctr">
            <a:solidFill>
              <a:schemeClr val="tx1"/>
            </a:solidFill>
            <a:prstDash val="solid"/>
            <a:miter lim="800000"/>
            <a:headEnd type="none" w="lg" len="med"/>
            <a:tailEnd type="none" w="lg" len="med"/>
          </a:ln>
          <a:effectLst/>
        </p:spPr>
      </p:cxnSp>
      <p:sp>
        <p:nvSpPr>
          <p:cNvPr id="12" name="Rectangle 11">
            <a:extLst>
              <a:ext uri="{FF2B5EF4-FFF2-40B4-BE49-F238E27FC236}">
                <a16:creationId xmlns:a16="http://schemas.microsoft.com/office/drawing/2014/main" id="{1489AB12-89FD-F9C2-839F-30DD2EC50461}"/>
              </a:ext>
            </a:extLst>
          </p:cNvPr>
          <p:cNvSpPr/>
          <p:nvPr/>
        </p:nvSpPr>
        <p:spPr bwMode="auto">
          <a:xfrm>
            <a:off x="9299757" y="4225172"/>
            <a:ext cx="2213974" cy="54864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ts val="400"/>
              </a:spcAft>
              <a:buClrTx/>
              <a:buSzTx/>
              <a:buFontTx/>
              <a:buNone/>
              <a:tabLst/>
              <a:defRPr/>
            </a:pPr>
            <a:r>
              <a:rPr kumimoji="0" lang="en-US" sz="1400" b="1" i="0" u="none" strike="noStrike" kern="0" cap="none" spc="-50" normalizeH="0" baseline="0" noProof="0">
                <a:ln w="3175">
                  <a:noFill/>
                </a:ln>
                <a:solidFill>
                  <a:srgbClr val="FFFFFF"/>
                </a:solidFill>
                <a:effectLst/>
                <a:uLnTx/>
                <a:uFillTx/>
                <a:latin typeface="Segoe UI Variable Display Semib" pitchFamily="2" charset="0"/>
                <a:ea typeface="+mn-ea"/>
                <a:cs typeface="Segoe UI" panose="020B0502040204020203" pitchFamily="34" charset="0"/>
              </a:rPr>
              <a:t>Dataverse</a:t>
            </a:r>
          </a:p>
          <a:p>
            <a:pPr marL="0" marR="0" lvl="0" indent="0" algn="ctr" defTabSz="932114" rtl="0" eaLnBrk="1" fontAlgn="base" latinLnBrk="0" hangingPunct="1">
              <a:lnSpc>
                <a:spcPct val="100000"/>
              </a:lnSpc>
              <a:spcBef>
                <a:spcPct val="0"/>
              </a:spcBef>
              <a:spcAft>
                <a:spcPts val="400"/>
              </a:spcAft>
              <a:buClrTx/>
              <a:buSzTx/>
              <a:buFontTx/>
              <a:buNone/>
              <a:tabLst/>
              <a:defRPr/>
            </a:pPr>
            <a:r>
              <a:rPr kumimoji="0" lang="en-US" sz="1400" b="0" i="0" u="none" strike="noStrike" kern="0" cap="none" spc="-50" normalizeH="0" baseline="0" noProof="0">
                <a:ln w="3175">
                  <a:noFill/>
                </a:ln>
                <a:solidFill>
                  <a:srgbClr val="FFFFFF"/>
                </a:solidFill>
                <a:effectLst/>
                <a:uLnTx/>
                <a:uFillTx/>
                <a:latin typeface="Segoe UI Variable Display Semil" pitchFamily="2" charset="0"/>
                <a:ea typeface="+mn-ea"/>
                <a:cs typeface="Segoe UI" panose="020B0502040204020203" pitchFamily="34" charset="0"/>
              </a:rPr>
              <a:t>Enrich results using the full conversation transcript record</a:t>
            </a:r>
          </a:p>
        </p:txBody>
      </p:sp>
      <p:grpSp>
        <p:nvGrpSpPr>
          <p:cNvPr id="14" name="Group 13">
            <a:extLst>
              <a:ext uri="{FF2B5EF4-FFF2-40B4-BE49-F238E27FC236}">
                <a16:creationId xmlns:a16="http://schemas.microsoft.com/office/drawing/2014/main" id="{FDE8422F-D815-C3A2-BA74-C817EED77D0D}"/>
              </a:ext>
            </a:extLst>
          </p:cNvPr>
          <p:cNvGrpSpPr/>
          <p:nvPr/>
        </p:nvGrpSpPr>
        <p:grpSpPr>
          <a:xfrm>
            <a:off x="10040984" y="3337559"/>
            <a:ext cx="731520" cy="731520"/>
            <a:chOff x="10040984" y="3337559"/>
            <a:chExt cx="731520" cy="731520"/>
          </a:xfrm>
        </p:grpSpPr>
        <p:sp>
          <p:nvSpPr>
            <p:cNvPr id="18" name="Oval 17">
              <a:extLst>
                <a:ext uri="{FF2B5EF4-FFF2-40B4-BE49-F238E27FC236}">
                  <a16:creationId xmlns:a16="http://schemas.microsoft.com/office/drawing/2014/main" id="{6796D389-567D-1B87-1E72-BC57B39D29F5}"/>
                </a:ext>
              </a:extLst>
            </p:cNvPr>
            <p:cNvSpPr/>
            <p:nvPr/>
          </p:nvSpPr>
          <p:spPr bwMode="auto">
            <a:xfrm>
              <a:off x="10040984" y="3337559"/>
              <a:ext cx="731520" cy="731520"/>
            </a:xfrm>
            <a:prstGeom prst="ellipse">
              <a:avLst/>
            </a:prstGeom>
            <a:solidFill>
              <a:srgbClr val="F4F3F5"/>
            </a:solid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solidFill>
                  <a:prstClr val="white"/>
                </a:solidFill>
                <a:effectLst/>
                <a:uLnTx/>
                <a:uFillTx/>
                <a:latin typeface="Segoe UI"/>
                <a:ea typeface="+mn-ea"/>
                <a:cs typeface="Segoe UI" pitchFamily="34" charset="0"/>
              </a:endParaRPr>
            </a:p>
          </p:txBody>
        </p:sp>
        <p:pic>
          <p:nvPicPr>
            <p:cNvPr id="16" name="Picture 2">
              <a:extLst>
                <a:ext uri="{FF2B5EF4-FFF2-40B4-BE49-F238E27FC236}">
                  <a16:creationId xmlns:a16="http://schemas.microsoft.com/office/drawing/2014/main" id="{D31F6224-88CC-35E7-9205-43B9B654C8A1}"/>
                </a:ext>
              </a:extLst>
            </p:cNvPr>
            <p:cNvPicPr>
              <a:picLocks noChangeAspect="1" noChangeArrowheads="1"/>
            </p:cNvPicPr>
            <p:nvPr/>
          </p:nvPicPr>
          <p:blipFill>
            <a:blip r:embed="rId3" cstate="screen">
              <a:alphaModFix/>
              <a:extLst>
                <a:ext uri="{28A0092B-C50C-407E-A947-70E740481C1C}">
                  <a14:useLocalDpi xmlns:a14="http://schemas.microsoft.com/office/drawing/2010/main"/>
                </a:ext>
              </a:extLst>
            </a:blip>
            <a:srcRect/>
            <a:stretch>
              <a:fillRect/>
            </a:stretch>
          </p:blipFill>
          <p:spPr bwMode="auto">
            <a:xfrm>
              <a:off x="10179966" y="3474990"/>
              <a:ext cx="453557" cy="456659"/>
            </a:xfrm>
            <a:prstGeom prst="rect">
              <a:avLst/>
            </a:prstGeom>
            <a:solidFill>
              <a:srgbClr val="F4F3F5"/>
            </a:solidFill>
            <a:ln>
              <a:noFill/>
            </a:ln>
          </p:spPr>
        </p:pic>
      </p:grpSp>
      <p:sp>
        <p:nvSpPr>
          <p:cNvPr id="36" name="Rectangle 35">
            <a:extLst>
              <a:ext uri="{FF2B5EF4-FFF2-40B4-BE49-F238E27FC236}">
                <a16:creationId xmlns:a16="http://schemas.microsoft.com/office/drawing/2014/main" id="{712F93F5-5331-D229-C2F0-59C13EBE7196}"/>
              </a:ext>
            </a:extLst>
          </p:cNvPr>
          <p:cNvSpPr/>
          <p:nvPr/>
        </p:nvSpPr>
        <p:spPr bwMode="auto">
          <a:xfrm>
            <a:off x="4342028" y="1702332"/>
            <a:ext cx="3299746" cy="425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ts val="400"/>
              </a:spcAft>
              <a:buClrTx/>
              <a:buSzTx/>
              <a:buFontTx/>
              <a:buNone/>
              <a:tabLst/>
              <a:defRPr/>
            </a:pPr>
            <a:endParaRPr kumimoji="0" lang="en-US" sz="1800" b="0" i="0" u="none" strike="noStrike" kern="1200" cap="none" spc="0" normalizeH="0" baseline="0" noProof="0">
              <a:ln>
                <a:noFill/>
              </a:ln>
              <a:gradFill>
                <a:gsLst>
                  <a:gs pos="100000">
                    <a:srgbClr val="49C5B1"/>
                  </a:gs>
                  <a:gs pos="0">
                    <a:srgbClr val="8DC8E8"/>
                  </a:gs>
                </a:gsLst>
                <a:path path="circle">
                  <a:fillToRect l="100000" t="100000"/>
                </a:path>
              </a:gradFill>
              <a:effectLst/>
              <a:uLnTx/>
              <a:uFillTx/>
              <a:latin typeface="Segoe UI Semibold"/>
              <a:ea typeface="+mn-ea"/>
              <a:cs typeface="Segoe Sans Display" pitchFamily="2" charset="0"/>
            </a:endParaRPr>
          </a:p>
        </p:txBody>
      </p:sp>
      <p:pic>
        <p:nvPicPr>
          <p:cNvPr id="37" name="Graphic 36">
            <a:extLst>
              <a:ext uri="{FF2B5EF4-FFF2-40B4-BE49-F238E27FC236}">
                <a16:creationId xmlns:a16="http://schemas.microsoft.com/office/drawing/2014/main" id="{13040E8A-EAE5-C284-A32E-78283DF8531B}"/>
              </a:ext>
            </a:extLst>
          </p:cNvPr>
          <p:cNvPicPr>
            <a:picLocks noChangeAspect="1"/>
          </p:cNvPicPr>
          <p:nvPr/>
        </p:nvPicPr>
        <p:blipFill>
          <a:blip r:embed="rId4"/>
          <a:srcRect/>
          <a:stretch/>
        </p:blipFill>
        <p:spPr>
          <a:xfrm>
            <a:off x="5638800" y="774854"/>
            <a:ext cx="914400" cy="914400"/>
          </a:xfrm>
          <a:prstGeom prst="rect">
            <a:avLst/>
          </a:prstGeom>
        </p:spPr>
      </p:pic>
      <p:sp>
        <p:nvSpPr>
          <p:cNvPr id="44" name="Rectangle: Rounded Corners 43">
            <a:extLst>
              <a:ext uri="{FF2B5EF4-FFF2-40B4-BE49-F238E27FC236}">
                <a16:creationId xmlns:a16="http://schemas.microsoft.com/office/drawing/2014/main" id="{D46EF8DE-74DC-23DC-5C76-AEFAA3ABF9D8}"/>
              </a:ext>
            </a:extLst>
          </p:cNvPr>
          <p:cNvSpPr/>
          <p:nvPr/>
        </p:nvSpPr>
        <p:spPr bwMode="auto">
          <a:xfrm>
            <a:off x="3425325" y="5497843"/>
            <a:ext cx="2310763" cy="897316"/>
          </a:xfrm>
          <a:prstGeom prst="roundRect">
            <a:avLst/>
          </a:prstGeom>
          <a:solidFill>
            <a:srgbClr val="FFFFFF">
              <a:alpha val="16000"/>
            </a:srgbClr>
          </a:solidFill>
          <a:ln w="25400" cap="flat" cmpd="sng" algn="ctr">
            <a:gradFill flip="none" rotWithShape="1">
              <a:gsLst>
                <a:gs pos="0">
                  <a:srgbClr val="0078D4"/>
                </a:gs>
                <a:gs pos="100000">
                  <a:srgbClr val="49C5B1"/>
                </a:gs>
              </a:gsLst>
              <a:path path="circle">
                <a:fillToRect l="100000" t="100000"/>
              </a:path>
              <a:tileRect r="-100000" b="-100000"/>
            </a:gradFill>
            <a:prstDash val="solid"/>
          </a:ln>
          <a:effectLst>
            <a:outerShdw blurRad="300618" dist="16429" dir="2700000" algn="tl" rotWithShape="0">
              <a:prstClr val="black">
                <a:alpha val="11839"/>
              </a:prstClr>
            </a:outerShdw>
          </a:effectLst>
        </p:spPr>
        <p:txBody>
          <a:bodyPr rot="0" spcFirstLastPara="0"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Get the AI-generated answer status (answered, filtered, no search results, etc.)</a:t>
            </a:r>
          </a:p>
        </p:txBody>
      </p:sp>
      <p:sp>
        <p:nvSpPr>
          <p:cNvPr id="45" name="Rectangle: Rounded Corners 44">
            <a:extLst>
              <a:ext uri="{FF2B5EF4-FFF2-40B4-BE49-F238E27FC236}">
                <a16:creationId xmlns:a16="http://schemas.microsoft.com/office/drawing/2014/main" id="{3A00F6B0-8F81-5713-28E6-8AD0F25A1562}"/>
              </a:ext>
            </a:extLst>
          </p:cNvPr>
          <p:cNvSpPr/>
          <p:nvPr/>
        </p:nvSpPr>
        <p:spPr bwMode="auto">
          <a:xfrm>
            <a:off x="6256955" y="5497843"/>
            <a:ext cx="2310763" cy="897316"/>
          </a:xfrm>
          <a:prstGeom prst="roundRect">
            <a:avLst/>
          </a:prstGeom>
          <a:solidFill>
            <a:srgbClr val="FFFFFF">
              <a:alpha val="16000"/>
            </a:srgbClr>
          </a:solidFill>
          <a:ln w="25400" cap="flat" cmpd="sng" algn="ctr">
            <a:gradFill flip="none" rotWithShape="1">
              <a:gsLst>
                <a:gs pos="0">
                  <a:srgbClr val="0078D4"/>
                </a:gs>
                <a:gs pos="100000">
                  <a:srgbClr val="49C5B1"/>
                </a:gs>
              </a:gsLst>
              <a:path path="circle">
                <a:fillToRect l="100000" t="100000"/>
              </a:path>
              <a:tileRect r="-100000" b="-100000"/>
            </a:gradFill>
            <a:prstDash val="solid"/>
          </a:ln>
          <a:effectLst>
            <a:outerShdw blurRad="300618" dist="16429" dir="2700000" algn="tl" rotWithShape="0">
              <a:prstClr val="black">
                <a:alpha val="11839"/>
              </a:prstClr>
            </a:outerShdw>
          </a:effectLst>
        </p:spPr>
        <p:txBody>
          <a:bodyPr rot="0" spcFirstLastPara="0"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Compare the generated answer with a sample answer or specific instructions.</a:t>
            </a:r>
          </a:p>
        </p:txBody>
      </p:sp>
      <p:sp>
        <p:nvSpPr>
          <p:cNvPr id="46" name="Rectangle: Rounded Corners 45">
            <a:extLst>
              <a:ext uri="{FF2B5EF4-FFF2-40B4-BE49-F238E27FC236}">
                <a16:creationId xmlns:a16="http://schemas.microsoft.com/office/drawing/2014/main" id="{88C66BB6-66C7-43BD-E6D3-FF5D7AAF50DF}"/>
              </a:ext>
            </a:extLst>
          </p:cNvPr>
          <p:cNvSpPr/>
          <p:nvPr/>
        </p:nvSpPr>
        <p:spPr bwMode="auto">
          <a:xfrm>
            <a:off x="9245224" y="5497843"/>
            <a:ext cx="2310763" cy="897316"/>
          </a:xfrm>
          <a:prstGeom prst="roundRect">
            <a:avLst/>
          </a:prstGeom>
          <a:solidFill>
            <a:srgbClr val="FFFFFF">
              <a:alpha val="16000"/>
            </a:srgbClr>
          </a:solidFill>
          <a:ln w="25400" cap="flat" cmpd="sng" algn="ctr">
            <a:gradFill flip="none" rotWithShape="1">
              <a:gsLst>
                <a:gs pos="0">
                  <a:srgbClr val="0078D4"/>
                </a:gs>
                <a:gs pos="100000">
                  <a:srgbClr val="49C5B1"/>
                </a:gs>
              </a:gsLst>
              <a:path path="circle">
                <a:fillToRect l="100000" t="100000"/>
              </a:path>
              <a:tileRect r="-100000" b="-100000"/>
            </a:gradFill>
            <a:prstDash val="solid"/>
          </a:ln>
          <a:effectLst>
            <a:outerShdw blurRad="300618" dist="16429" dir="2700000" algn="tl" rotWithShape="0">
              <a:prstClr val="black">
                <a:alpha val="11839"/>
              </a:prstClr>
            </a:outerShdw>
          </a:effectLst>
        </p:spPr>
        <p:txBody>
          <a:bodyPr rot="0" spcFirstLastPara="0"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Get the full transcripts, detailed events, triggered topics names,  intent scores, etc.</a:t>
            </a:r>
          </a:p>
        </p:txBody>
      </p:sp>
      <p:sp>
        <p:nvSpPr>
          <p:cNvPr id="43" name="Rectangle: Rounded Corners 42">
            <a:extLst>
              <a:ext uri="{FF2B5EF4-FFF2-40B4-BE49-F238E27FC236}">
                <a16:creationId xmlns:a16="http://schemas.microsoft.com/office/drawing/2014/main" id="{1F10FDA5-9650-494F-E54E-E2EFE7C5246F}"/>
              </a:ext>
            </a:extLst>
          </p:cNvPr>
          <p:cNvSpPr/>
          <p:nvPr/>
        </p:nvSpPr>
        <p:spPr bwMode="auto">
          <a:xfrm>
            <a:off x="486069" y="5497843"/>
            <a:ext cx="2598376" cy="897316"/>
          </a:xfrm>
          <a:prstGeom prst="roundRect">
            <a:avLst/>
          </a:prstGeom>
          <a:solidFill>
            <a:srgbClr val="FFFFFF">
              <a:alpha val="16000"/>
            </a:srgbClr>
          </a:solidFill>
          <a:ln w="25400" cap="flat" cmpd="sng" algn="ctr">
            <a:gradFill flip="none" rotWithShape="1">
              <a:gsLst>
                <a:gs pos="0">
                  <a:srgbClr val="0078D4"/>
                </a:gs>
                <a:gs pos="100000">
                  <a:srgbClr val="49C5B1"/>
                </a:gs>
              </a:gsLst>
              <a:path path="circle">
                <a:fillToRect l="100000" t="100000"/>
              </a:path>
              <a:tileRect r="-100000" b="-100000"/>
            </a:gradFill>
            <a:prstDash val="solid"/>
          </a:ln>
          <a:effectLst>
            <a:outerShdw blurRad="300618" dist="16429" dir="2700000" algn="tl" rotWithShape="0">
              <a:prstClr val="black">
                <a:alpha val="11839"/>
              </a:prstClr>
            </a:outerShdw>
          </a:effectLst>
        </p:spPr>
        <p:txBody>
          <a:bodyPr rot="0" spcFirstLastPara="0"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Create test results that contain all the agent response (message, attachments, etc.)</a:t>
            </a:r>
          </a:p>
        </p:txBody>
      </p:sp>
      <p:cxnSp>
        <p:nvCxnSpPr>
          <p:cNvPr id="73" name="Straight Arrow Connector 72">
            <a:extLst>
              <a:ext uri="{FF2B5EF4-FFF2-40B4-BE49-F238E27FC236}">
                <a16:creationId xmlns:a16="http://schemas.microsoft.com/office/drawing/2014/main" id="{E28B6D8A-CC97-53E0-BEF5-045736C03A0D}"/>
              </a:ext>
            </a:extLst>
          </p:cNvPr>
          <p:cNvCxnSpPr>
            <a:cxnSpLocks/>
          </p:cNvCxnSpPr>
          <p:nvPr/>
        </p:nvCxnSpPr>
        <p:spPr>
          <a:xfrm>
            <a:off x="1785257" y="5040512"/>
            <a:ext cx="0" cy="324000"/>
          </a:xfrm>
          <a:prstGeom prst="straightConnector1">
            <a:avLst/>
          </a:prstGeom>
          <a:ln>
            <a:solidFill>
              <a:schemeClr val="tx1"/>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F75F0D29-FBB9-F862-0B8C-17866D1665B5}"/>
              </a:ext>
            </a:extLst>
          </p:cNvPr>
          <p:cNvCxnSpPr/>
          <p:nvPr/>
        </p:nvCxnSpPr>
        <p:spPr>
          <a:xfrm>
            <a:off x="4563363" y="5040512"/>
            <a:ext cx="0" cy="324000"/>
          </a:xfrm>
          <a:prstGeom prst="straightConnector1">
            <a:avLst/>
          </a:prstGeom>
          <a:ln>
            <a:solidFill>
              <a:schemeClr val="tx1"/>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04D153F6-8DB9-1D08-08EB-B166F9F5AD32}"/>
              </a:ext>
            </a:extLst>
          </p:cNvPr>
          <p:cNvCxnSpPr/>
          <p:nvPr/>
        </p:nvCxnSpPr>
        <p:spPr>
          <a:xfrm>
            <a:off x="7450991" y="5040512"/>
            <a:ext cx="0" cy="324000"/>
          </a:xfrm>
          <a:prstGeom prst="straightConnector1">
            <a:avLst/>
          </a:prstGeom>
          <a:ln>
            <a:solidFill>
              <a:schemeClr val="tx1"/>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C64490CD-1B51-5E31-2579-69FFC401DAB3}"/>
              </a:ext>
            </a:extLst>
          </p:cNvPr>
          <p:cNvCxnSpPr/>
          <p:nvPr/>
        </p:nvCxnSpPr>
        <p:spPr>
          <a:xfrm>
            <a:off x="10503345" y="5040512"/>
            <a:ext cx="0" cy="324000"/>
          </a:xfrm>
          <a:prstGeom prst="straightConnector1">
            <a:avLst/>
          </a:prstGeom>
          <a:ln>
            <a:solidFill>
              <a:schemeClr val="tx1"/>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7" name="!!Straight Connector 49">
            <a:extLst>
              <a:ext uri="{FF2B5EF4-FFF2-40B4-BE49-F238E27FC236}">
                <a16:creationId xmlns:a16="http://schemas.microsoft.com/office/drawing/2014/main" id="{3C214959-47A5-6D86-E03C-628863776CAD}"/>
              </a:ext>
              <a:ext uri="{C183D7F6-B498-43B3-948B-1728B52AA6E4}">
                <adec:decorative xmlns:adec="http://schemas.microsoft.com/office/drawing/2017/decorative" val="1"/>
              </a:ext>
            </a:extLst>
          </p:cNvPr>
          <p:cNvCxnSpPr>
            <a:cxnSpLocks/>
          </p:cNvCxnSpPr>
          <p:nvPr/>
        </p:nvCxnSpPr>
        <p:spPr>
          <a:xfrm>
            <a:off x="3251699" y="5497843"/>
            <a:ext cx="0" cy="897316"/>
          </a:xfrm>
          <a:prstGeom prst="line">
            <a:avLst/>
          </a:prstGeom>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cxnSp>
        <p:nvCxnSpPr>
          <p:cNvPr id="81" name="!!Straight Connector 49">
            <a:extLst>
              <a:ext uri="{FF2B5EF4-FFF2-40B4-BE49-F238E27FC236}">
                <a16:creationId xmlns:a16="http://schemas.microsoft.com/office/drawing/2014/main" id="{158D5C85-1BF1-D6A8-C20F-69D111CC7291}"/>
              </a:ext>
              <a:ext uri="{C183D7F6-B498-43B3-948B-1728B52AA6E4}">
                <adec:decorative xmlns:adec="http://schemas.microsoft.com/office/drawing/2017/decorative" val="1"/>
              </a:ext>
            </a:extLst>
          </p:cNvPr>
          <p:cNvCxnSpPr>
            <a:cxnSpLocks/>
          </p:cNvCxnSpPr>
          <p:nvPr/>
        </p:nvCxnSpPr>
        <p:spPr>
          <a:xfrm>
            <a:off x="3251699" y="3337559"/>
            <a:ext cx="0" cy="1336271"/>
          </a:xfrm>
          <a:prstGeom prst="line">
            <a:avLst/>
          </a:prstGeom>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grpSp>
        <p:nvGrpSpPr>
          <p:cNvPr id="30" name="Group 29">
            <a:extLst>
              <a:ext uri="{FF2B5EF4-FFF2-40B4-BE49-F238E27FC236}">
                <a16:creationId xmlns:a16="http://schemas.microsoft.com/office/drawing/2014/main" id="{FF9B675A-B597-146C-4E81-15CBCB6569F7}"/>
              </a:ext>
            </a:extLst>
          </p:cNvPr>
          <p:cNvGrpSpPr/>
          <p:nvPr/>
        </p:nvGrpSpPr>
        <p:grpSpPr>
          <a:xfrm>
            <a:off x="1419497" y="3328700"/>
            <a:ext cx="731520" cy="731520"/>
            <a:chOff x="1419497" y="3328700"/>
            <a:chExt cx="731520" cy="731520"/>
          </a:xfrm>
        </p:grpSpPr>
        <p:sp>
          <p:nvSpPr>
            <p:cNvPr id="21" name="Oval 20">
              <a:extLst>
                <a:ext uri="{FF2B5EF4-FFF2-40B4-BE49-F238E27FC236}">
                  <a16:creationId xmlns:a16="http://schemas.microsoft.com/office/drawing/2014/main" id="{77EF0D47-2DEA-CD22-1CA6-5FD04A65BD8F}"/>
                </a:ext>
                <a:ext uri="{C183D7F6-B498-43B3-948B-1728B52AA6E4}">
                  <adec:decorative xmlns:adec="http://schemas.microsoft.com/office/drawing/2017/decorative" val="1"/>
                </a:ext>
              </a:extLst>
            </p:cNvPr>
            <p:cNvSpPr/>
            <p:nvPr/>
          </p:nvSpPr>
          <p:spPr bwMode="auto">
            <a:xfrm>
              <a:off x="1419497" y="3328700"/>
              <a:ext cx="731520" cy="731520"/>
            </a:xfrm>
            <a:prstGeom prst="ellipse">
              <a:avLst/>
            </a:prstGeom>
            <a:solidFill>
              <a:srgbClr val="F4F3F5"/>
            </a:solidFill>
            <a:ln>
              <a:noFill/>
              <a:headEnd type="none" w="med" len="med"/>
              <a:tailEnd type="none" w="med" len="med"/>
            </a:ln>
            <a:effectLst>
              <a:outerShdw blurRad="317500" dist="63500" dir="27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solidFill>
                  <a:prstClr val="white"/>
                </a:solidFill>
                <a:effectLst/>
                <a:uLnTx/>
                <a:uFillTx/>
                <a:latin typeface="Segoe UI"/>
                <a:ea typeface="+mn-ea"/>
                <a:cs typeface="Segoe UI" pitchFamily="34" charset="0"/>
              </a:endParaRPr>
            </a:p>
          </p:txBody>
        </p:sp>
        <p:pic>
          <p:nvPicPr>
            <p:cNvPr id="3" name="Graphic 2">
              <a:extLst>
                <a:ext uri="{FF2B5EF4-FFF2-40B4-BE49-F238E27FC236}">
                  <a16:creationId xmlns:a16="http://schemas.microsoft.com/office/drawing/2014/main" id="{B508F512-AE21-0D63-E444-3CDCA725827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69257" y="3478460"/>
              <a:ext cx="432000" cy="432000"/>
            </a:xfrm>
            <a:prstGeom prst="rect">
              <a:avLst/>
            </a:prstGeom>
          </p:spPr>
        </p:pic>
      </p:grpSp>
      <p:grpSp>
        <p:nvGrpSpPr>
          <p:cNvPr id="29" name="Group 28">
            <a:extLst>
              <a:ext uri="{FF2B5EF4-FFF2-40B4-BE49-F238E27FC236}">
                <a16:creationId xmlns:a16="http://schemas.microsoft.com/office/drawing/2014/main" id="{14F0B0C0-F4BD-8254-FD4C-293D3C9A9773}"/>
              </a:ext>
            </a:extLst>
          </p:cNvPr>
          <p:cNvGrpSpPr/>
          <p:nvPr/>
        </p:nvGrpSpPr>
        <p:grpSpPr>
          <a:xfrm>
            <a:off x="4214947" y="3328609"/>
            <a:ext cx="731520" cy="731520"/>
            <a:chOff x="4214947" y="3328609"/>
            <a:chExt cx="731520" cy="731520"/>
          </a:xfrm>
        </p:grpSpPr>
        <p:sp>
          <p:nvSpPr>
            <p:cNvPr id="24" name="Oval 23">
              <a:extLst>
                <a:ext uri="{FF2B5EF4-FFF2-40B4-BE49-F238E27FC236}">
                  <a16:creationId xmlns:a16="http://schemas.microsoft.com/office/drawing/2014/main" id="{1A4F6EFA-16F9-727A-C02E-A2B6D9A99FD6}"/>
                </a:ext>
                <a:ext uri="{C183D7F6-B498-43B3-948B-1728B52AA6E4}">
                  <adec:decorative xmlns:adec="http://schemas.microsoft.com/office/drawing/2017/decorative" val="1"/>
                </a:ext>
              </a:extLst>
            </p:cNvPr>
            <p:cNvSpPr/>
            <p:nvPr/>
          </p:nvSpPr>
          <p:spPr bwMode="auto">
            <a:xfrm>
              <a:off x="4214947" y="3328609"/>
              <a:ext cx="731520" cy="731520"/>
            </a:xfrm>
            <a:prstGeom prst="ellipse">
              <a:avLst/>
            </a:prstGeom>
            <a:solidFill>
              <a:srgbClr val="F4F3F5"/>
            </a:solidFill>
            <a:ln>
              <a:noFill/>
              <a:headEnd type="none" w="med" len="med"/>
              <a:tailEnd type="none" w="med" len="med"/>
            </a:ln>
            <a:effectLst>
              <a:outerShdw blurRad="317500" dist="63500" dir="27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solidFill>
                  <a:prstClr val="white"/>
                </a:solidFill>
                <a:effectLst/>
                <a:uLnTx/>
                <a:uFillTx/>
                <a:latin typeface="Segoe UI"/>
                <a:ea typeface="+mn-ea"/>
                <a:cs typeface="Segoe UI" pitchFamily="34" charset="0"/>
              </a:endParaRPr>
            </a:p>
          </p:txBody>
        </p:sp>
        <p:pic>
          <p:nvPicPr>
            <p:cNvPr id="5" name="Graphic 4">
              <a:extLst>
                <a:ext uri="{FF2B5EF4-FFF2-40B4-BE49-F238E27FC236}">
                  <a16:creationId xmlns:a16="http://schemas.microsoft.com/office/drawing/2014/main" id="{9C267061-FEED-2F37-C797-3B2B8AC10E5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364707" y="3478369"/>
              <a:ext cx="432000" cy="432000"/>
            </a:xfrm>
            <a:prstGeom prst="rect">
              <a:avLst/>
            </a:prstGeom>
          </p:spPr>
        </p:pic>
      </p:grpSp>
      <p:grpSp>
        <p:nvGrpSpPr>
          <p:cNvPr id="28" name="Group 27">
            <a:extLst>
              <a:ext uri="{FF2B5EF4-FFF2-40B4-BE49-F238E27FC236}">
                <a16:creationId xmlns:a16="http://schemas.microsoft.com/office/drawing/2014/main" id="{48999DDC-6A22-4FD7-F9E0-FE063DD5AD4E}"/>
              </a:ext>
            </a:extLst>
          </p:cNvPr>
          <p:cNvGrpSpPr/>
          <p:nvPr/>
        </p:nvGrpSpPr>
        <p:grpSpPr>
          <a:xfrm>
            <a:off x="7072097" y="3337559"/>
            <a:ext cx="731520" cy="731520"/>
            <a:chOff x="7072097" y="3337559"/>
            <a:chExt cx="731520" cy="731520"/>
          </a:xfrm>
        </p:grpSpPr>
        <p:sp>
          <p:nvSpPr>
            <p:cNvPr id="15" name="Oval 14">
              <a:extLst>
                <a:ext uri="{FF2B5EF4-FFF2-40B4-BE49-F238E27FC236}">
                  <a16:creationId xmlns:a16="http://schemas.microsoft.com/office/drawing/2014/main" id="{3C43C428-1B70-77F1-4A5A-5230D191D9E0}"/>
                </a:ext>
              </a:extLst>
            </p:cNvPr>
            <p:cNvSpPr/>
            <p:nvPr/>
          </p:nvSpPr>
          <p:spPr bwMode="auto">
            <a:xfrm>
              <a:off x="7072097" y="3337559"/>
              <a:ext cx="731520" cy="731520"/>
            </a:xfrm>
            <a:prstGeom prst="ellipse">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solidFill>
                  <a:prstClr val="white"/>
                </a:solidFill>
                <a:effectLst/>
                <a:uLnTx/>
                <a:uFillTx/>
                <a:latin typeface="Segoe UI"/>
                <a:ea typeface="+mn-ea"/>
                <a:cs typeface="Segoe UI" pitchFamily="34" charset="0"/>
              </a:endParaRPr>
            </a:p>
          </p:txBody>
        </p:sp>
        <p:pic>
          <p:nvPicPr>
            <p:cNvPr id="27" name="Graphic 26">
              <a:extLst>
                <a:ext uri="{FF2B5EF4-FFF2-40B4-BE49-F238E27FC236}">
                  <a16:creationId xmlns:a16="http://schemas.microsoft.com/office/drawing/2014/main" id="{0F4D59AA-1F18-EA3D-D5A7-DB8A2E6F0C4E}"/>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221857" y="3487319"/>
              <a:ext cx="432000" cy="432000"/>
            </a:xfrm>
            <a:prstGeom prst="rect">
              <a:avLst/>
            </a:prstGeom>
          </p:spPr>
        </p:pic>
      </p:grpSp>
      <p:pic>
        <p:nvPicPr>
          <p:cNvPr id="13" name="Picture 12" descr="A white letter on a black background&#10;&#10;AI-generated content may be incorrect.">
            <a:extLst>
              <a:ext uri="{FF2B5EF4-FFF2-40B4-BE49-F238E27FC236}">
                <a16:creationId xmlns:a16="http://schemas.microsoft.com/office/drawing/2014/main" id="{B956B90B-F3E0-4CAA-59C6-44D2B5F18C65}"/>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10503345" y="259977"/>
            <a:ext cx="1535395" cy="405728"/>
          </a:xfrm>
          <a:prstGeom prst="rect">
            <a:avLst/>
          </a:prstGeom>
        </p:spPr>
      </p:pic>
    </p:spTree>
    <p:extLst>
      <p:ext uri="{BB962C8B-B14F-4D97-AF65-F5344CB8AC3E}">
        <p14:creationId xmlns:p14="http://schemas.microsoft.com/office/powerpoint/2010/main" val="107817778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B485B8-9946-BDD1-E16F-65CCFF08CDB9}"/>
              </a:ext>
            </a:extLst>
          </p:cNvPr>
          <p:cNvSpPr>
            <a:spLocks noGrp="1"/>
          </p:cNvSpPr>
          <p:nvPr>
            <p:ph type="title"/>
          </p:nvPr>
        </p:nvSpPr>
        <p:spPr>
          <a:xfrm>
            <a:off x="588263" y="457200"/>
            <a:ext cx="11018520" cy="1107996"/>
          </a:xfrm>
        </p:spPr>
        <p:txBody>
          <a:bodyPr/>
          <a:lstStyle/>
          <a:p>
            <a:r>
              <a:rPr lang="en-US" dirty="0"/>
              <a:t>Supported test types in the Copilot Studio Kit</a:t>
            </a:r>
            <a:br>
              <a:rPr lang="en-US" dirty="0"/>
            </a:br>
            <a:endParaRPr lang="en-US" dirty="0"/>
          </a:p>
        </p:txBody>
      </p:sp>
      <p:grpSp>
        <p:nvGrpSpPr>
          <p:cNvPr id="93" name="Group 92">
            <a:extLst>
              <a:ext uri="{FF2B5EF4-FFF2-40B4-BE49-F238E27FC236}">
                <a16:creationId xmlns:a16="http://schemas.microsoft.com/office/drawing/2014/main" id="{369A7737-EB4B-04EB-F943-6D304D6AE0E9}"/>
              </a:ext>
            </a:extLst>
          </p:cNvPr>
          <p:cNvGrpSpPr/>
          <p:nvPr/>
        </p:nvGrpSpPr>
        <p:grpSpPr>
          <a:xfrm>
            <a:off x="585217" y="1565196"/>
            <a:ext cx="3276000" cy="724695"/>
            <a:chOff x="4345039" y="1651217"/>
            <a:chExt cx="3276000" cy="724695"/>
          </a:xfrm>
        </p:grpSpPr>
        <p:sp>
          <p:nvSpPr>
            <p:cNvPr id="30" name="TextBox 29">
              <a:extLst>
                <a:ext uri="{FF2B5EF4-FFF2-40B4-BE49-F238E27FC236}">
                  <a16:creationId xmlns:a16="http://schemas.microsoft.com/office/drawing/2014/main" id="{D4C7203F-3DD9-D96B-6FAF-E09721A1C492}"/>
                </a:ext>
              </a:extLst>
            </p:cNvPr>
            <p:cNvSpPr txBox="1"/>
            <p:nvPr/>
          </p:nvSpPr>
          <p:spPr>
            <a:xfrm>
              <a:off x="4345039" y="1651217"/>
              <a:ext cx="3276000" cy="307777"/>
            </a:xfrm>
            <a:prstGeom prst="rect">
              <a:avLst/>
            </a:prstGeom>
            <a:noFill/>
          </p:spPr>
          <p:txBody>
            <a:bodyPr wrap="square" lIns="0" tIns="0" rIns="0" bIns="0">
              <a:spAutoFit/>
            </a:bodyPr>
            <a:lstStyle>
              <a:defPPr>
                <a:defRPr lang="en-US"/>
              </a:defPPr>
              <a:lvl1pPr lvl="0" defTabSz="932472" fontAlgn="base">
                <a:spcBef>
                  <a:spcPct val="0"/>
                </a:spcBef>
                <a:spcAft>
                  <a:spcPct val="0"/>
                </a:spcAft>
                <a:defRPr sz="1600" b="1">
                  <a:ea typeface="Segoe UI" pitchFamily="34" charset="0"/>
                  <a:cs typeface="Segoe UI" pitchFamily="34" charset="0"/>
                </a:defRPr>
              </a:lvl1p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a:ln>
                    <a:noFill/>
                  </a:ln>
                  <a:solidFill>
                    <a:srgbClr val="8DC8E8"/>
                  </a:solidFill>
                  <a:effectLst/>
                  <a:uLnTx/>
                  <a:uFillTx/>
                  <a:latin typeface="Segoe Sans Display Semibold" pitchFamily="2" charset="0"/>
                  <a:cs typeface="Segoe Sans Display Semibold" pitchFamily="2" charset="0"/>
                </a:rPr>
                <a:t>Response match</a:t>
              </a:r>
            </a:p>
          </p:txBody>
        </p:sp>
        <p:sp>
          <p:nvSpPr>
            <p:cNvPr id="31" name="Text Placeholder 2">
              <a:extLst>
                <a:ext uri="{FF2B5EF4-FFF2-40B4-BE49-F238E27FC236}">
                  <a16:creationId xmlns:a16="http://schemas.microsoft.com/office/drawing/2014/main" id="{E93C5F23-BB2F-9CE9-668C-C1F2C6E05C82}"/>
                </a:ext>
              </a:extLst>
            </p:cNvPr>
            <p:cNvSpPr txBox="1">
              <a:spLocks/>
            </p:cNvSpPr>
            <p:nvPr/>
          </p:nvSpPr>
          <p:spPr>
            <a:xfrm>
              <a:off x="4345039" y="2006580"/>
              <a:ext cx="3276000" cy="369332"/>
            </a:xfrm>
            <a:prstGeom prst="rect">
              <a:avLst/>
            </a:prstGeom>
          </p:spPr>
          <p:txBody>
            <a:bodyPr vert="horz" wrap="square" lIns="0" tIns="0" rIns="0" bIns="0" rtlCol="0" anchor="t" anchorCtr="0">
              <a:spAutoFit/>
            </a:bodyPr>
            <a:lstStyle>
              <a:lvl1pPr marL="228600" marR="0" indent="-22860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85263">
                        <a:srgbClr val="D83B01"/>
                      </a:gs>
                      <a:gs pos="58000">
                        <a:srgbClr val="D83B01"/>
                      </a:gs>
                    </a:gsLst>
                    <a:lin ang="18600000" scaled="0"/>
                  </a:gra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Pct val="90000"/>
                <a:buFont typeface="Wingdings" panose="05000000000000000000" pitchFamily="2" charset="2"/>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t>Exact match comparison between an expected answer and the actual answer from an agent.</a:t>
              </a:r>
            </a:p>
          </p:txBody>
        </p:sp>
      </p:grpSp>
      <p:grpSp>
        <p:nvGrpSpPr>
          <p:cNvPr id="95" name="Group 94">
            <a:extLst>
              <a:ext uri="{FF2B5EF4-FFF2-40B4-BE49-F238E27FC236}">
                <a16:creationId xmlns:a16="http://schemas.microsoft.com/office/drawing/2014/main" id="{6CDFB5D8-3C47-474B-E91E-D33AFE78DE81}"/>
              </a:ext>
            </a:extLst>
          </p:cNvPr>
          <p:cNvGrpSpPr/>
          <p:nvPr/>
        </p:nvGrpSpPr>
        <p:grpSpPr>
          <a:xfrm>
            <a:off x="585217" y="3692178"/>
            <a:ext cx="3710558" cy="886278"/>
            <a:chOff x="4345039" y="4140421"/>
            <a:chExt cx="3710558" cy="886278"/>
          </a:xfrm>
        </p:grpSpPr>
        <p:sp>
          <p:nvSpPr>
            <p:cNvPr id="52" name="TextBox 51">
              <a:extLst>
                <a:ext uri="{FF2B5EF4-FFF2-40B4-BE49-F238E27FC236}">
                  <a16:creationId xmlns:a16="http://schemas.microsoft.com/office/drawing/2014/main" id="{D9BDFCCC-2DF3-08F6-80A9-57E1EF5C5647}"/>
                </a:ext>
              </a:extLst>
            </p:cNvPr>
            <p:cNvSpPr txBox="1"/>
            <p:nvPr/>
          </p:nvSpPr>
          <p:spPr>
            <a:xfrm>
              <a:off x="4345039" y="4140421"/>
              <a:ext cx="3276000" cy="307777"/>
            </a:xfrm>
            <a:prstGeom prst="rect">
              <a:avLst/>
            </a:prstGeom>
            <a:noFill/>
          </p:spPr>
          <p:txBody>
            <a:bodyPr wrap="square" lIns="0" tIns="0" rIns="0" bIns="0">
              <a:spAutoFit/>
            </a:bodyPr>
            <a:lstStyle>
              <a:defPPr>
                <a:defRPr lang="en-US"/>
              </a:defPPr>
              <a:lvl1pPr lvl="0" defTabSz="932472" fontAlgn="base">
                <a:spcBef>
                  <a:spcPct val="0"/>
                </a:spcBef>
                <a:spcAft>
                  <a:spcPct val="0"/>
                </a:spcAft>
                <a:defRPr sz="1600" b="1">
                  <a:ea typeface="Segoe UI" pitchFamily="34" charset="0"/>
                  <a:cs typeface="Segoe UI" pitchFamily="34" charset="0"/>
                </a:defRPr>
              </a:lvl1p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a:ln>
                    <a:noFill/>
                  </a:ln>
                  <a:solidFill>
                    <a:srgbClr val="8DC8E8"/>
                  </a:solidFill>
                  <a:effectLst/>
                  <a:uLnTx/>
                  <a:uFillTx/>
                  <a:latin typeface="Segoe Sans Display Semibold" pitchFamily="2" charset="0"/>
                  <a:cs typeface="Segoe Sans Display Semibold" pitchFamily="2" charset="0"/>
                </a:rPr>
                <a:t>Topic match</a:t>
              </a:r>
              <a:endParaRPr kumimoji="0" lang="en-US" sz="2000" b="0" i="0" u="none" strike="noStrike" kern="1200" cap="none" spc="0" normalizeH="0" baseline="0" noProof="0">
                <a:ln>
                  <a:noFill/>
                </a:ln>
                <a:solidFill>
                  <a:srgbClr val="FFB900"/>
                </a:solidFill>
                <a:effectLst/>
                <a:uLnTx/>
                <a:uFillTx/>
                <a:latin typeface="Segoe UI"/>
                <a:cs typeface="Segoe Sans Display Semibold" pitchFamily="2" charset="0"/>
              </a:endParaRPr>
            </a:p>
          </p:txBody>
        </p:sp>
        <p:sp>
          <p:nvSpPr>
            <p:cNvPr id="53" name="Text Placeholder 2">
              <a:extLst>
                <a:ext uri="{FF2B5EF4-FFF2-40B4-BE49-F238E27FC236}">
                  <a16:creationId xmlns:a16="http://schemas.microsoft.com/office/drawing/2014/main" id="{E97132D9-143D-4ECD-4D06-2A054DD977EA}"/>
                </a:ext>
              </a:extLst>
            </p:cNvPr>
            <p:cNvSpPr txBox="1">
              <a:spLocks/>
            </p:cNvSpPr>
            <p:nvPr/>
          </p:nvSpPr>
          <p:spPr>
            <a:xfrm>
              <a:off x="4345039" y="4495784"/>
              <a:ext cx="3710558" cy="530915"/>
            </a:xfrm>
            <a:prstGeom prst="rect">
              <a:avLst/>
            </a:prstGeom>
          </p:spPr>
          <p:txBody>
            <a:bodyPr vert="horz" wrap="square" lIns="0" tIns="0" rIns="0" bIns="0" rtlCol="0" anchor="t" anchorCtr="0">
              <a:spAutoFit/>
            </a:bodyPr>
            <a:lstStyle>
              <a:lvl1pPr marL="228600" marR="0" indent="-22860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85263">
                        <a:srgbClr val="D83B01"/>
                      </a:gs>
                      <a:gs pos="58000">
                        <a:srgbClr val="D83B01"/>
                      </a:gs>
                    </a:gsLst>
                    <a:lin ang="18600000" scaled="0"/>
                  </a:gra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Pct val="90000"/>
                <a:buFont typeface="Wingdings" panose="05000000000000000000" pitchFamily="2" charset="2"/>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t>Exact match comparison between the expected triggered topic name and the actual triggered topic.</a:t>
              </a:r>
              <a:r>
                <a:rPr kumimoji="0" lang="en-US" sz="1200" b="0" i="0" u="none" strike="noStrike" kern="1200" cap="none" spc="0" normalizeH="0" baseline="0" noProof="0" dirty="0">
                  <a:ln>
                    <a:noFill/>
                  </a:ln>
                  <a:solidFill>
                    <a:srgbClr val="FFB900"/>
                  </a:solidFill>
                  <a:effectLst/>
                  <a:uLnTx/>
                  <a:uFillTx/>
                  <a:latin typeface="Segoe UI"/>
                  <a:ea typeface="+mn-ea"/>
                  <a:cs typeface="Segoe Sans Display Semibold" pitchFamily="2" charset="0"/>
                </a:rPr>
                <a:t>*</a:t>
              </a:r>
              <a:endParaRPr kumimoji="0" lang="en-US" sz="12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endParaRPr>
            </a:p>
            <a:p>
              <a:pPr marL="0" marR="0" lvl="0" indent="0" algn="l" defTabSz="932472" rtl="0" eaLnBrk="1" fontAlgn="base" latinLnBrk="0" hangingPunct="1">
                <a:lnSpc>
                  <a:spcPct val="100000"/>
                </a:lnSpc>
                <a:spcBef>
                  <a:spcPct val="0"/>
                </a:spcBef>
                <a:spcAft>
                  <a:spcPct val="0"/>
                </a:spcAft>
                <a:buClrTx/>
                <a:buSzPct val="90000"/>
                <a:buFont typeface="Wingdings" panose="05000000000000000000" pitchFamily="2" charset="2"/>
                <a:buNone/>
                <a:tabLst/>
                <a:defRPr/>
              </a:pPr>
              <a:r>
                <a:rPr kumimoji="0" lang="en-US" sz="1050" b="0" i="0" u="none" strike="noStrike" kern="1200" cap="none" spc="0" normalizeH="0" baseline="0" noProof="0" dirty="0">
                  <a:ln>
                    <a:noFill/>
                  </a:ln>
                  <a:solidFill>
                    <a:srgbClr val="FFB900"/>
                  </a:solidFill>
                  <a:effectLst/>
                  <a:uLnTx/>
                  <a:uFillTx/>
                  <a:latin typeface="Segoe UI"/>
                  <a:ea typeface="+mn-ea"/>
                  <a:cs typeface="Segoe UI" panose="020B0502040204020203" pitchFamily="34" charset="0"/>
                </a:rPr>
                <a:t>*Requires Dataverse enrichment.</a:t>
              </a:r>
            </a:p>
          </p:txBody>
        </p:sp>
      </p:grpSp>
      <p:grpSp>
        <p:nvGrpSpPr>
          <p:cNvPr id="96" name="Group 95">
            <a:extLst>
              <a:ext uri="{FF2B5EF4-FFF2-40B4-BE49-F238E27FC236}">
                <a16:creationId xmlns:a16="http://schemas.microsoft.com/office/drawing/2014/main" id="{CFC3D467-CE48-7920-8C82-349A0E5C9A9D}"/>
              </a:ext>
            </a:extLst>
          </p:cNvPr>
          <p:cNvGrpSpPr/>
          <p:nvPr/>
        </p:nvGrpSpPr>
        <p:grpSpPr>
          <a:xfrm>
            <a:off x="603879" y="4824918"/>
            <a:ext cx="3276000" cy="1609552"/>
            <a:chOff x="4345039" y="5492117"/>
            <a:chExt cx="3276000" cy="1609552"/>
          </a:xfrm>
        </p:grpSpPr>
        <p:sp>
          <p:nvSpPr>
            <p:cNvPr id="54" name="TextBox 53">
              <a:extLst>
                <a:ext uri="{FF2B5EF4-FFF2-40B4-BE49-F238E27FC236}">
                  <a16:creationId xmlns:a16="http://schemas.microsoft.com/office/drawing/2014/main" id="{24A1B974-E339-1F4B-C0FF-3D7A0BB7538D}"/>
                </a:ext>
              </a:extLst>
            </p:cNvPr>
            <p:cNvSpPr txBox="1"/>
            <p:nvPr/>
          </p:nvSpPr>
          <p:spPr>
            <a:xfrm>
              <a:off x="4345039" y="5492117"/>
              <a:ext cx="3276000" cy="307777"/>
            </a:xfrm>
            <a:prstGeom prst="rect">
              <a:avLst/>
            </a:prstGeom>
            <a:noFill/>
          </p:spPr>
          <p:txBody>
            <a:bodyPr wrap="square" lIns="0" tIns="0" rIns="0" bIns="0">
              <a:spAutoFit/>
            </a:bodyPr>
            <a:lstStyle>
              <a:defPPr>
                <a:defRPr lang="en-US"/>
              </a:defPPr>
              <a:lvl1pPr lvl="0" defTabSz="932472" fontAlgn="base">
                <a:spcBef>
                  <a:spcPct val="0"/>
                </a:spcBef>
                <a:spcAft>
                  <a:spcPct val="0"/>
                </a:spcAft>
                <a:defRPr sz="1600" b="1">
                  <a:ea typeface="Segoe UI" pitchFamily="34" charset="0"/>
                  <a:cs typeface="Segoe UI"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8DC8E8"/>
                  </a:solidFill>
                  <a:effectLst/>
                  <a:uLnTx/>
                  <a:uFillTx/>
                  <a:latin typeface="Segoe Sans Display Semibold" pitchFamily="2" charset="0"/>
                  <a:cs typeface="Segoe Sans Display Semibold" pitchFamily="2" charset="0"/>
                </a:rPr>
                <a:t>Generative answers</a:t>
              </a:r>
            </a:p>
          </p:txBody>
        </p:sp>
        <p:sp>
          <p:nvSpPr>
            <p:cNvPr id="55" name="Text Placeholder 2">
              <a:extLst>
                <a:ext uri="{FF2B5EF4-FFF2-40B4-BE49-F238E27FC236}">
                  <a16:creationId xmlns:a16="http://schemas.microsoft.com/office/drawing/2014/main" id="{68C80D25-DC33-D706-19AB-67AF57C34ED8}"/>
                </a:ext>
              </a:extLst>
            </p:cNvPr>
            <p:cNvSpPr txBox="1">
              <a:spLocks/>
            </p:cNvSpPr>
            <p:nvPr/>
          </p:nvSpPr>
          <p:spPr>
            <a:xfrm>
              <a:off x="4345039" y="5847480"/>
              <a:ext cx="3276000" cy="1254189"/>
            </a:xfrm>
            <a:prstGeom prst="rect">
              <a:avLst/>
            </a:prstGeom>
          </p:spPr>
          <p:txBody>
            <a:bodyPr vert="horz" wrap="square" lIns="0" tIns="0" rIns="0" bIns="0" rtlCol="0" anchor="t" anchorCtr="0">
              <a:spAutoFit/>
            </a:bodyPr>
            <a:lstStyle>
              <a:lvl1pPr marL="228600" marR="0" indent="-22860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85263">
                        <a:srgbClr val="D83B01"/>
                      </a:gs>
                      <a:gs pos="58000">
                        <a:srgbClr val="D83B01"/>
                      </a:gs>
                    </a:gsLst>
                    <a:lin ang="18600000" scaled="0"/>
                  </a:gra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Pct val="90000"/>
                <a:buFont typeface="Wingdings" panose="05000000000000000000" pitchFamily="2" charset="2"/>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t>Compares the outcome with the Azure Application Insights status.</a:t>
              </a:r>
              <a:r>
                <a:rPr kumimoji="0" lang="en-US" sz="1200" b="0" i="0" u="none" strike="noStrike" kern="1200" cap="none" spc="0" normalizeH="0" baseline="0" noProof="0" dirty="0">
                  <a:ln>
                    <a:noFill/>
                  </a:ln>
                  <a:solidFill>
                    <a:srgbClr val="FFB900"/>
                  </a:solidFill>
                  <a:effectLst/>
                  <a:uLnTx/>
                  <a:uFillTx/>
                  <a:latin typeface="Segoe UI"/>
                  <a:ea typeface="+mn-ea"/>
                  <a:cs typeface="Segoe Sans Display Semibold" pitchFamily="2" charset="0"/>
                </a:rPr>
                <a:t>*</a:t>
              </a:r>
              <a:endParaRPr kumimoji="0" lang="en-US" sz="12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endParaRP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dirty="0">
                  <a:ln>
                    <a:noFill/>
                  </a:ln>
                  <a:solidFill>
                    <a:srgbClr val="FFB900"/>
                  </a:solidFill>
                  <a:effectLst/>
                  <a:uLnTx/>
                  <a:uFillTx/>
                  <a:latin typeface="Segoe UI"/>
                  <a:ea typeface="+mn-ea"/>
                  <a:cs typeface="Segoe UI" panose="020B0502040204020203" pitchFamily="34" charset="0"/>
                </a:rPr>
                <a:t>*Requires Azure Application Insights enrichment.</a:t>
              </a:r>
            </a:p>
            <a:p>
              <a:pPr marL="0" marR="0" lvl="0" indent="0" algn="l" defTabSz="932472" rtl="0" eaLnBrk="1" fontAlgn="base" latinLnBrk="0" hangingPunct="1">
                <a:lnSpc>
                  <a:spcPct val="100000"/>
                </a:lnSpc>
                <a:spcBef>
                  <a:spcPct val="0"/>
                </a:spcBef>
                <a:spcAft>
                  <a:spcPct val="0"/>
                </a:spcAft>
                <a:buClrTx/>
                <a:buSzPct val="90000"/>
                <a:buFont typeface="Wingdings" panose="05000000000000000000" pitchFamily="2" charset="2"/>
                <a:buNone/>
                <a:tabLst/>
                <a:defRPr/>
              </a:pPr>
              <a:br>
                <a:rPr kumimoji="0" lang="en-US" sz="12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br>
              <a:r>
                <a:rPr kumimoji="0" lang="en-US" sz="12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t>Uses a custom prompt in AI Builder to assess accuracy of the answer.</a:t>
              </a:r>
              <a:r>
                <a:rPr kumimoji="0" lang="en-US" sz="1200" b="0" i="0" u="none" strike="noStrike" kern="1200" cap="none" spc="0" normalizeH="0" baseline="0" noProof="0" dirty="0">
                  <a:ln>
                    <a:noFill/>
                  </a:ln>
                  <a:solidFill>
                    <a:srgbClr val="FFB900"/>
                  </a:solidFill>
                  <a:effectLst/>
                  <a:uLnTx/>
                  <a:uFillTx/>
                  <a:latin typeface="Segoe UI"/>
                  <a:ea typeface="+mn-ea"/>
                  <a:cs typeface="Segoe Sans Display Semibold" pitchFamily="2" charset="0"/>
                </a:rPr>
                <a:t>*</a:t>
              </a:r>
              <a:endParaRPr kumimoji="0" lang="en-US" sz="12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endParaRPr>
            </a:p>
            <a:p>
              <a:pPr marL="0" marR="0" lvl="0" indent="0" algn="l" defTabSz="932472" rtl="0" eaLnBrk="1" fontAlgn="base" latinLnBrk="0" hangingPunct="1">
                <a:lnSpc>
                  <a:spcPct val="100000"/>
                </a:lnSpc>
                <a:spcBef>
                  <a:spcPct val="0"/>
                </a:spcBef>
                <a:spcAft>
                  <a:spcPct val="0"/>
                </a:spcAft>
                <a:buClrTx/>
                <a:buSzPct val="90000"/>
                <a:buFont typeface="Wingdings" panose="05000000000000000000" pitchFamily="2" charset="2"/>
                <a:buNone/>
                <a:tabLst/>
                <a:defRPr/>
              </a:pPr>
              <a:r>
                <a:rPr kumimoji="0" lang="en-US" sz="1100" b="0" i="0" u="none" strike="noStrike" kern="1200" cap="none" spc="0" normalizeH="0" baseline="0" noProof="0" dirty="0">
                  <a:ln>
                    <a:noFill/>
                  </a:ln>
                  <a:solidFill>
                    <a:srgbClr val="FFB900"/>
                  </a:solidFill>
                  <a:effectLst/>
                  <a:uLnTx/>
                  <a:uFillTx/>
                  <a:latin typeface="Segoe UI"/>
                  <a:ea typeface="+mn-ea"/>
                  <a:cs typeface="Segoe UI" panose="020B0502040204020203" pitchFamily="34" charset="0"/>
                </a:rPr>
                <a:t>*Requires AI Builder enrichment.</a:t>
              </a:r>
            </a:p>
          </p:txBody>
        </p:sp>
      </p:grpSp>
      <p:grpSp>
        <p:nvGrpSpPr>
          <p:cNvPr id="94" name="Group 93">
            <a:extLst>
              <a:ext uri="{FF2B5EF4-FFF2-40B4-BE49-F238E27FC236}">
                <a16:creationId xmlns:a16="http://schemas.microsoft.com/office/drawing/2014/main" id="{7F633436-00B7-17C2-455D-7CCA43169A72}"/>
              </a:ext>
            </a:extLst>
          </p:cNvPr>
          <p:cNvGrpSpPr/>
          <p:nvPr/>
        </p:nvGrpSpPr>
        <p:grpSpPr>
          <a:xfrm>
            <a:off x="585217" y="2536354"/>
            <a:ext cx="3276000" cy="909361"/>
            <a:chOff x="4345039" y="2764025"/>
            <a:chExt cx="3276000" cy="909361"/>
          </a:xfrm>
        </p:grpSpPr>
        <p:sp>
          <p:nvSpPr>
            <p:cNvPr id="78" name="TextBox 77">
              <a:extLst>
                <a:ext uri="{FF2B5EF4-FFF2-40B4-BE49-F238E27FC236}">
                  <a16:creationId xmlns:a16="http://schemas.microsoft.com/office/drawing/2014/main" id="{F80E90A2-10F1-369D-8D3B-0C4BDBDB6939}"/>
                </a:ext>
              </a:extLst>
            </p:cNvPr>
            <p:cNvSpPr txBox="1"/>
            <p:nvPr/>
          </p:nvSpPr>
          <p:spPr>
            <a:xfrm>
              <a:off x="4345039" y="2764025"/>
              <a:ext cx="3276000" cy="307777"/>
            </a:xfrm>
            <a:prstGeom prst="rect">
              <a:avLst/>
            </a:prstGeom>
            <a:noFill/>
          </p:spPr>
          <p:txBody>
            <a:bodyPr wrap="square" lIns="0" tIns="0" rIns="0" bIns="0">
              <a:spAutoFit/>
            </a:bodyPr>
            <a:lstStyle>
              <a:defPPr>
                <a:defRPr lang="en-US"/>
              </a:defPPr>
              <a:lvl1pPr lvl="0" defTabSz="932472" fontAlgn="base">
                <a:spcBef>
                  <a:spcPct val="0"/>
                </a:spcBef>
                <a:spcAft>
                  <a:spcPct val="0"/>
                </a:spcAft>
                <a:defRPr sz="1600" b="1">
                  <a:ea typeface="Segoe UI" pitchFamily="34" charset="0"/>
                  <a:cs typeface="Segoe UI" pitchFamily="34" charset="0"/>
                </a:defRPr>
              </a:lvl1p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a:ln>
                    <a:noFill/>
                  </a:ln>
                  <a:solidFill>
                    <a:srgbClr val="8DC8E8"/>
                  </a:solidFill>
                  <a:effectLst/>
                  <a:uLnTx/>
                  <a:uFillTx/>
                  <a:latin typeface="Segoe Sans Display Semibold" pitchFamily="2" charset="0"/>
                  <a:cs typeface="Segoe Sans Display Semibold" pitchFamily="2" charset="0"/>
                </a:rPr>
                <a:t>Attachment match</a:t>
              </a:r>
            </a:p>
          </p:txBody>
        </p:sp>
        <p:sp>
          <p:nvSpPr>
            <p:cNvPr id="83" name="Text Placeholder 2">
              <a:extLst>
                <a:ext uri="{FF2B5EF4-FFF2-40B4-BE49-F238E27FC236}">
                  <a16:creationId xmlns:a16="http://schemas.microsoft.com/office/drawing/2014/main" id="{B44E0CC7-38B3-DFF7-0FD8-F6C9B6DD739D}"/>
                </a:ext>
              </a:extLst>
            </p:cNvPr>
            <p:cNvSpPr txBox="1">
              <a:spLocks/>
            </p:cNvSpPr>
            <p:nvPr/>
          </p:nvSpPr>
          <p:spPr>
            <a:xfrm>
              <a:off x="4345039" y="3119388"/>
              <a:ext cx="3276000" cy="553998"/>
            </a:xfrm>
            <a:prstGeom prst="rect">
              <a:avLst/>
            </a:prstGeom>
          </p:spPr>
          <p:txBody>
            <a:bodyPr vert="horz" wrap="square" lIns="0" tIns="0" rIns="0" bIns="0" rtlCol="0" anchor="t" anchorCtr="0">
              <a:spAutoFit/>
            </a:bodyPr>
            <a:lstStyle>
              <a:lvl1pPr marL="228600" marR="0" indent="-22860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85263">
                        <a:srgbClr val="D83B01"/>
                      </a:gs>
                      <a:gs pos="58000">
                        <a:srgbClr val="D83B01"/>
                      </a:gs>
                    </a:gsLst>
                    <a:lin ang="18600000" scaled="0"/>
                  </a:gra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Pct val="90000"/>
                <a:buFont typeface="Wingdings" panose="05000000000000000000" pitchFamily="2" charset="2"/>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t>Exact match comparison between an expected attachments JSON (e.g. an adaptive card) and the actual attachments JSON from an agent.</a:t>
              </a:r>
            </a:p>
          </p:txBody>
        </p:sp>
      </p:grpSp>
      <p:grpSp>
        <p:nvGrpSpPr>
          <p:cNvPr id="3" name="Group 2">
            <a:extLst>
              <a:ext uri="{FF2B5EF4-FFF2-40B4-BE49-F238E27FC236}">
                <a16:creationId xmlns:a16="http://schemas.microsoft.com/office/drawing/2014/main" id="{DC12C96D-4186-7876-CCBA-6C884AE7C5D8}"/>
              </a:ext>
            </a:extLst>
          </p:cNvPr>
          <p:cNvGrpSpPr/>
          <p:nvPr/>
        </p:nvGrpSpPr>
        <p:grpSpPr>
          <a:xfrm>
            <a:off x="6485784" y="3685193"/>
            <a:ext cx="3276000" cy="724695"/>
            <a:chOff x="4345039" y="1651217"/>
            <a:chExt cx="3276000" cy="724695"/>
          </a:xfrm>
        </p:grpSpPr>
        <p:sp>
          <p:nvSpPr>
            <p:cNvPr id="4" name="TextBox 3">
              <a:extLst>
                <a:ext uri="{FF2B5EF4-FFF2-40B4-BE49-F238E27FC236}">
                  <a16:creationId xmlns:a16="http://schemas.microsoft.com/office/drawing/2014/main" id="{0357BB2F-B55A-3126-4D96-A0FD058FDF65}"/>
                </a:ext>
              </a:extLst>
            </p:cNvPr>
            <p:cNvSpPr txBox="1"/>
            <p:nvPr/>
          </p:nvSpPr>
          <p:spPr>
            <a:xfrm>
              <a:off x="4345039" y="1651217"/>
              <a:ext cx="3276000" cy="307777"/>
            </a:xfrm>
            <a:prstGeom prst="rect">
              <a:avLst/>
            </a:prstGeom>
            <a:noFill/>
          </p:spPr>
          <p:txBody>
            <a:bodyPr wrap="square" lIns="0" tIns="0" rIns="0" bIns="0">
              <a:spAutoFit/>
            </a:bodyPr>
            <a:lstStyle>
              <a:defPPr>
                <a:defRPr lang="en-US"/>
              </a:defPPr>
              <a:lvl1pPr lvl="0" defTabSz="932472" fontAlgn="base">
                <a:spcBef>
                  <a:spcPct val="0"/>
                </a:spcBef>
                <a:spcAft>
                  <a:spcPct val="0"/>
                </a:spcAft>
                <a:defRPr sz="1600" b="1">
                  <a:ea typeface="Segoe UI" pitchFamily="34" charset="0"/>
                  <a:cs typeface="Segoe UI" pitchFamily="34" charset="0"/>
                </a:defRPr>
              </a:lvl1p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dirty="0">
                  <a:ln>
                    <a:noFill/>
                  </a:ln>
                  <a:solidFill>
                    <a:srgbClr val="8DC8E8"/>
                  </a:solidFill>
                  <a:effectLst/>
                  <a:uLnTx/>
                  <a:uFillTx/>
                  <a:latin typeface="Segoe Sans Display Semibold" pitchFamily="2" charset="0"/>
                  <a:cs typeface="Segoe Sans Display Semibold" pitchFamily="2" charset="0"/>
                </a:rPr>
                <a:t>Multi-turn </a:t>
              </a:r>
            </a:p>
          </p:txBody>
        </p:sp>
        <p:sp>
          <p:nvSpPr>
            <p:cNvPr id="5" name="Text Placeholder 2">
              <a:extLst>
                <a:ext uri="{FF2B5EF4-FFF2-40B4-BE49-F238E27FC236}">
                  <a16:creationId xmlns:a16="http://schemas.microsoft.com/office/drawing/2014/main" id="{03BB23E0-51C2-A57D-323E-22BDCF51389D}"/>
                </a:ext>
              </a:extLst>
            </p:cNvPr>
            <p:cNvSpPr txBox="1">
              <a:spLocks/>
            </p:cNvSpPr>
            <p:nvPr/>
          </p:nvSpPr>
          <p:spPr>
            <a:xfrm>
              <a:off x="4345039" y="2006580"/>
              <a:ext cx="3276000" cy="369332"/>
            </a:xfrm>
            <a:prstGeom prst="rect">
              <a:avLst/>
            </a:prstGeom>
          </p:spPr>
          <p:txBody>
            <a:bodyPr vert="horz" wrap="square" lIns="0" tIns="0" rIns="0" bIns="0" rtlCol="0" anchor="t" anchorCtr="0">
              <a:spAutoFit/>
            </a:bodyPr>
            <a:lstStyle>
              <a:lvl1pPr marL="228600" marR="0" indent="-22860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85263">
                        <a:srgbClr val="D83B01"/>
                      </a:gs>
                      <a:gs pos="58000">
                        <a:srgbClr val="D83B01"/>
                      </a:gs>
                    </a:gsLst>
                    <a:lin ang="18600000" scaled="0"/>
                  </a:gra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Pct val="90000"/>
                <a:buFont typeface="Wingdings" panose="05000000000000000000" pitchFamily="2" charset="2"/>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t>Configure multi-turn interactions combining one or multiple test types.</a:t>
              </a:r>
            </a:p>
          </p:txBody>
        </p:sp>
      </p:grpSp>
      <p:sp>
        <p:nvSpPr>
          <p:cNvPr id="8" name="Right Brace 7">
            <a:extLst>
              <a:ext uri="{FF2B5EF4-FFF2-40B4-BE49-F238E27FC236}">
                <a16:creationId xmlns:a16="http://schemas.microsoft.com/office/drawing/2014/main" id="{D9126688-9E70-0955-FCA1-6ACE9B9BCE24}"/>
              </a:ext>
            </a:extLst>
          </p:cNvPr>
          <p:cNvSpPr/>
          <p:nvPr/>
        </p:nvSpPr>
        <p:spPr>
          <a:xfrm>
            <a:off x="5261601" y="1575167"/>
            <a:ext cx="444617" cy="4835604"/>
          </a:xfrm>
          <a:prstGeom prst="rightBrace">
            <a:avLst/>
          </a:prstGeom>
          <a:ln w="381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222806708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95EE7E-BC05-AF2C-91C4-81977B222ABC}"/>
              </a:ext>
            </a:extLst>
          </p:cNvPr>
          <p:cNvSpPr>
            <a:spLocks noGrp="1"/>
          </p:cNvSpPr>
          <p:nvPr>
            <p:ph type="title"/>
          </p:nvPr>
        </p:nvSpPr>
        <p:spPr/>
        <p:txBody>
          <a:bodyPr/>
          <a:lstStyle/>
          <a:p>
            <a:r>
              <a:rPr lang="en-US" dirty="0"/>
              <a:t>Start using Copilot Studio Kit today!</a:t>
            </a:r>
          </a:p>
        </p:txBody>
      </p:sp>
      <p:sp>
        <p:nvSpPr>
          <p:cNvPr id="3" name="Content Placeholder 2">
            <a:extLst>
              <a:ext uri="{FF2B5EF4-FFF2-40B4-BE49-F238E27FC236}">
                <a16:creationId xmlns:a16="http://schemas.microsoft.com/office/drawing/2014/main" id="{C16025F8-0BB3-B8D7-8E99-44A69D2CD35F}"/>
              </a:ext>
            </a:extLst>
          </p:cNvPr>
          <p:cNvSpPr>
            <a:spLocks noGrp="1"/>
          </p:cNvSpPr>
          <p:nvPr>
            <p:ph sz="quarter" idx="4294967295"/>
          </p:nvPr>
        </p:nvSpPr>
        <p:spPr>
          <a:xfrm>
            <a:off x="588262" y="1435100"/>
            <a:ext cx="10430575" cy="4395788"/>
          </a:xfrm>
        </p:spPr>
        <p:txBody>
          <a:bodyPr/>
          <a:lstStyle/>
          <a:p>
            <a:pPr marL="0" indent="0">
              <a:buNone/>
            </a:pPr>
            <a:r>
              <a:rPr lang="en-US" dirty="0"/>
              <a:t>💻 Install from AppSource:</a:t>
            </a:r>
            <a:br>
              <a:rPr lang="en-US" dirty="0"/>
            </a:br>
            <a:r>
              <a:rPr lang="en-US" b="1" dirty="0">
                <a:solidFill>
                  <a:schemeClr val="tx2"/>
                </a:solidFill>
                <a:hlinkClick r:id="rId2">
                  <a:extLst>
                    <a:ext uri="{A12FA001-AC4F-418D-AE19-62706E023703}">
                      <ahyp:hlinkClr xmlns:ahyp="http://schemas.microsoft.com/office/drawing/2018/hyperlinkcolor" val="tx"/>
                    </a:ext>
                  </a:extLst>
                </a:hlinkClick>
              </a:rPr>
              <a:t>https://aka.ms/copilotstudiokitappsource</a:t>
            </a:r>
            <a:endParaRPr lang="en-US" b="1" dirty="0">
              <a:solidFill>
                <a:schemeClr val="tx2"/>
              </a:solidFill>
            </a:endParaRPr>
          </a:p>
          <a:p>
            <a:pPr marL="0" indent="0">
              <a:buNone/>
            </a:pPr>
            <a:endParaRPr lang="en-US" dirty="0"/>
          </a:p>
          <a:p>
            <a:pPr marL="0" indent="0">
              <a:buNone/>
            </a:pPr>
            <a:r>
              <a:rPr lang="en-US" dirty="0"/>
              <a:t>📖 GitHub page with installation instructions and configuration:</a:t>
            </a:r>
            <a:br>
              <a:rPr lang="en-US" dirty="0"/>
            </a:br>
            <a:r>
              <a:rPr lang="en-US" b="1" dirty="0">
                <a:solidFill>
                  <a:schemeClr val="tx2"/>
                </a:solidFill>
                <a:hlinkClick r:id="rId3">
                  <a:extLst>
                    <a:ext uri="{A12FA001-AC4F-418D-AE19-62706E023703}">
                      <ahyp:hlinkClr xmlns:ahyp="http://schemas.microsoft.com/office/drawing/2018/hyperlinkcolor" val="tx"/>
                    </a:ext>
                  </a:extLst>
                </a:hlinkClick>
              </a:rPr>
              <a:t>https://aka.ms/copilotstudiokit</a:t>
            </a:r>
            <a:endParaRPr lang="en-US" b="1" dirty="0">
              <a:solidFill>
                <a:schemeClr val="tx2"/>
              </a:solidFill>
            </a:endParaRPr>
          </a:p>
          <a:p>
            <a:pPr marL="0" indent="0">
              <a:buNone/>
            </a:pPr>
            <a:endParaRPr lang="en-US" dirty="0"/>
          </a:p>
          <a:p>
            <a:pPr marL="0" indent="0">
              <a:buNone/>
            </a:pPr>
            <a:r>
              <a:rPr lang="en-US" dirty="0"/>
              <a:t>🤔 Questions? Issues? Join our office hours:</a:t>
            </a:r>
          </a:p>
          <a:p>
            <a:pPr marL="0" indent="0">
              <a:buNone/>
            </a:pPr>
            <a:r>
              <a:rPr lang="en-US" spc="-50" dirty="0">
                <a:ln w="3175">
                  <a:noFill/>
                </a:ln>
                <a:solidFill>
                  <a:schemeClr val="tx2"/>
                </a:solidFill>
                <a:latin typeface="Segoe Sans Display Semibold"/>
                <a:ea typeface="+mj-lt"/>
                <a:cs typeface="Segoe Sans Display Semibold"/>
                <a:hlinkClick r:id="rId4">
                  <a:extLst>
                    <a:ext uri="{A12FA001-AC4F-418D-AE19-62706E023703}">
                      <ahyp:hlinkClr xmlns:ahyp="http://schemas.microsoft.com/office/drawing/2018/hyperlinkcolor" val="tx"/>
                    </a:ext>
                  </a:extLst>
                </a:hlinkClick>
              </a:rPr>
              <a:t>https://aka.ms/CopilotStudioKitOfficeHours</a:t>
            </a:r>
            <a:r>
              <a:rPr lang="en-US" spc="-50" dirty="0">
                <a:ln w="3175">
                  <a:noFill/>
                </a:ln>
                <a:solidFill>
                  <a:schemeClr val="tx2"/>
                </a:solidFill>
                <a:latin typeface="Segoe Sans Display Semibold"/>
                <a:ea typeface="+mj-lt"/>
                <a:cs typeface="Segoe Sans Display Semibold"/>
              </a:rPr>
              <a:t> </a:t>
            </a:r>
            <a:endParaRPr lang="en-US" sz="3200" b="1" spc="-50" dirty="0">
              <a:ln w="3175">
                <a:noFill/>
              </a:ln>
              <a:solidFill>
                <a:schemeClr val="tx2"/>
              </a:solidFill>
              <a:latin typeface="Segoe Sans Display Semibold"/>
              <a:cs typeface="Segoe UI"/>
            </a:endParaRPr>
          </a:p>
          <a:p>
            <a:pPr marL="0" indent="0">
              <a:buNone/>
            </a:pPr>
            <a:endParaRPr lang="en-US" dirty="0"/>
          </a:p>
        </p:txBody>
      </p:sp>
    </p:spTree>
    <p:extLst>
      <p:ext uri="{BB962C8B-B14F-4D97-AF65-F5344CB8AC3E}">
        <p14:creationId xmlns:p14="http://schemas.microsoft.com/office/powerpoint/2010/main" val="111597639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F0AEF-8F74-2124-CAB0-96F8A20CD203}"/>
              </a:ext>
            </a:extLst>
          </p:cNvPr>
          <p:cNvSpPr>
            <a:spLocks noGrp="1"/>
          </p:cNvSpPr>
          <p:nvPr>
            <p:ph type="title"/>
          </p:nvPr>
        </p:nvSpPr>
        <p:spPr>
          <a:xfrm>
            <a:off x="585217" y="2309812"/>
            <a:ext cx="3467019" cy="2800767"/>
          </a:xfrm>
        </p:spPr>
        <p:txBody>
          <a:bodyPr/>
          <a:lstStyle/>
          <a:p>
            <a:pPr marL="0" indent="0">
              <a:buFont typeface="Wingdings" panose="05000000000000000000" pitchFamily="2" charset="2"/>
              <a:buNone/>
            </a:pPr>
            <a:r>
              <a:rPr lang="en-US" sz="3200" dirty="0">
                <a:solidFill>
                  <a:schemeClr val="accent1"/>
                </a:solidFill>
              </a:rPr>
              <a:t>Dynamics 365 Omnichannel for Customer Service</a:t>
            </a:r>
            <a:br>
              <a:rPr lang="en-US" dirty="0">
                <a:solidFill>
                  <a:schemeClr val="accent2"/>
                </a:solidFill>
              </a:rPr>
            </a:br>
            <a:r>
              <a:rPr lang="en-US" i="1" dirty="0">
                <a:solidFill>
                  <a:schemeClr val="tx2">
                    <a:lumMod val="25000"/>
                  </a:schemeClr>
                </a:solidFill>
                <a:latin typeface="Aptos" panose="020B0004020202020204" pitchFamily="34" charset="0"/>
              </a:rPr>
              <a:t>(optional)</a:t>
            </a:r>
            <a:br>
              <a:rPr lang="en-US" dirty="0">
                <a:solidFill>
                  <a:schemeClr val="tx2">
                    <a:lumMod val="75000"/>
                  </a:schemeClr>
                </a:solidFill>
                <a:latin typeface="+mn-lt"/>
              </a:rPr>
            </a:br>
            <a:br>
              <a:rPr lang="en-US" dirty="0">
                <a:solidFill>
                  <a:schemeClr val="tx2">
                    <a:lumMod val="75000"/>
                  </a:schemeClr>
                </a:solidFill>
                <a:latin typeface="+mn-lt"/>
              </a:rPr>
            </a:br>
            <a:endParaRPr lang="en-US" sz="1400" i="1" dirty="0">
              <a:solidFill>
                <a:schemeClr val="tx2">
                  <a:lumMod val="75000"/>
                </a:schemeClr>
              </a:solidFill>
              <a:latin typeface="+mn-lt"/>
            </a:endParaRPr>
          </a:p>
        </p:txBody>
      </p:sp>
      <p:sp>
        <p:nvSpPr>
          <p:cNvPr id="3" name="Text Placeholder 2">
            <a:extLst>
              <a:ext uri="{FF2B5EF4-FFF2-40B4-BE49-F238E27FC236}">
                <a16:creationId xmlns:a16="http://schemas.microsoft.com/office/drawing/2014/main" id="{C046D201-F7EA-000D-C63C-4EE4CB679A20}"/>
              </a:ext>
            </a:extLst>
          </p:cNvPr>
          <p:cNvSpPr>
            <a:spLocks noGrp="1"/>
          </p:cNvSpPr>
          <p:nvPr>
            <p:ph type="body" sz="quarter" idx="11"/>
          </p:nvPr>
        </p:nvSpPr>
        <p:spPr>
          <a:xfrm>
            <a:off x="4356100" y="2309814"/>
            <a:ext cx="7253288" cy="1600438"/>
          </a:xfrm>
        </p:spPr>
        <p:txBody>
          <a:bodyPr/>
          <a:lstStyle/>
          <a:p>
            <a:pPr>
              <a:spcBef>
                <a:spcPts val="600"/>
              </a:spcBef>
            </a:pPr>
            <a:r>
              <a:rPr lang="en-US"/>
              <a:t>Chat widget integration &amp; customizations</a:t>
            </a:r>
          </a:p>
          <a:p>
            <a:pPr>
              <a:spcBef>
                <a:spcPts val="600"/>
              </a:spcBef>
            </a:pPr>
            <a:r>
              <a:rPr lang="en-US"/>
              <a:t>Omnichannel hand-off</a:t>
            </a:r>
          </a:p>
          <a:p>
            <a:pPr>
              <a:spcBef>
                <a:spcPts val="600"/>
              </a:spcBef>
            </a:pPr>
            <a:r>
              <a:rPr lang="en-US" sz="2800"/>
              <a:t>Unified Routing Configuration</a:t>
            </a:r>
          </a:p>
        </p:txBody>
      </p:sp>
      <p:sp>
        <p:nvSpPr>
          <p:cNvPr id="5" name="TextBox 4">
            <a:extLst>
              <a:ext uri="{FF2B5EF4-FFF2-40B4-BE49-F238E27FC236}">
                <a16:creationId xmlns:a16="http://schemas.microsoft.com/office/drawing/2014/main" id="{F6E3A710-3B38-D5E6-4F74-6A38936C5334}"/>
              </a:ext>
            </a:extLst>
          </p:cNvPr>
          <p:cNvSpPr txBox="1"/>
          <p:nvPr/>
        </p:nvSpPr>
        <p:spPr>
          <a:xfrm>
            <a:off x="585216" y="5938999"/>
            <a:ext cx="11168633" cy="523220"/>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effectLst/>
                <a:uLnTx/>
                <a:uFillTx/>
                <a:latin typeface="Aptos" panose="020B0004020202020204" pitchFamily="34" charset="0"/>
                <a:ea typeface="+mn-ea"/>
                <a:cs typeface="+mn-cs"/>
              </a:rPr>
              <a:t>Note: it is expected for Dynamics 365 Omnichannel for Customer Service to have an extended implementation review, typically with FastTrack teams. This chapter calls specific items which are important for the Copilot Studio and Omnichannel integration.</a:t>
            </a:r>
          </a:p>
        </p:txBody>
      </p:sp>
    </p:spTree>
    <p:extLst>
      <p:ext uri="{BB962C8B-B14F-4D97-AF65-F5344CB8AC3E}">
        <p14:creationId xmlns:p14="http://schemas.microsoft.com/office/powerpoint/2010/main" val="191962794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6200FD3-EB50-A291-6952-748348F5754E}"/>
              </a:ext>
            </a:extLst>
          </p:cNvPr>
          <p:cNvSpPr>
            <a:spLocks noGrp="1"/>
          </p:cNvSpPr>
          <p:nvPr>
            <p:ph type="body" sz="quarter" idx="11"/>
          </p:nvPr>
        </p:nvSpPr>
        <p:spPr>
          <a:xfrm>
            <a:off x="276200" y="237133"/>
            <a:ext cx="8420100" cy="553998"/>
          </a:xfrm>
        </p:spPr>
        <p:txBody>
          <a:bodyPr/>
          <a:lstStyle/>
          <a:p>
            <a:r>
              <a:rPr lang="en-US"/>
              <a:t>Chat widget integration &amp; customization</a:t>
            </a:r>
          </a:p>
        </p:txBody>
      </p:sp>
      <p:sp>
        <p:nvSpPr>
          <p:cNvPr id="3" name="Text Placeholder 2">
            <a:extLst>
              <a:ext uri="{FF2B5EF4-FFF2-40B4-BE49-F238E27FC236}">
                <a16:creationId xmlns:a16="http://schemas.microsoft.com/office/drawing/2014/main" id="{77FB708B-1EC6-0043-1545-8A46233783FD}"/>
              </a:ext>
            </a:extLst>
          </p:cNvPr>
          <p:cNvSpPr>
            <a:spLocks noGrp="1"/>
          </p:cNvSpPr>
          <p:nvPr>
            <p:ph type="body" sz="quarter" idx="12"/>
          </p:nvPr>
        </p:nvSpPr>
        <p:spPr>
          <a:xfrm>
            <a:off x="712343" y="945198"/>
            <a:ext cx="7983957" cy="246221"/>
          </a:xfrm>
        </p:spPr>
        <p:txBody>
          <a:bodyPr/>
          <a:lstStyle/>
          <a:p>
            <a:r>
              <a:rPr lang="en-US"/>
              <a:t>How are you modifying the chat widget in Dynamics 365 Omnichannel?</a:t>
            </a:r>
          </a:p>
        </p:txBody>
      </p:sp>
      <p:sp>
        <p:nvSpPr>
          <p:cNvPr id="7" name="Text Placeholder 4">
            <a:extLst>
              <a:ext uri="{FF2B5EF4-FFF2-40B4-BE49-F238E27FC236}">
                <a16:creationId xmlns:a16="http://schemas.microsoft.com/office/drawing/2014/main" id="{CDFA3B16-0CF6-4342-00CD-A2121780A14D}"/>
              </a:ext>
            </a:extLst>
          </p:cNvPr>
          <p:cNvSpPr>
            <a:spLocks noGrp="1"/>
          </p:cNvSpPr>
          <p:nvPr>
            <p:ph type="body" sz="quarter" idx="15"/>
          </p:nvPr>
        </p:nvSpPr>
        <p:spPr>
          <a:xfrm>
            <a:off x="8967788" y="0"/>
            <a:ext cx="3224212" cy="6668149"/>
          </a:xfrm>
        </p:spPr>
        <p:txBody>
          <a:bodyPr/>
          <a:lstStyle/>
          <a:p>
            <a:pPr marL="0" marR="0" lvl="0" indent="0" algn="l" defTabSz="914367" rtl="0" eaLnBrk="1" fontAlgn="auto" latinLnBrk="0" hangingPunct="1">
              <a:lnSpc>
                <a:spcPct val="100000"/>
              </a:lnSpc>
              <a:spcBef>
                <a:spcPts val="0"/>
              </a:spcBef>
              <a:spcAft>
                <a:spcPts val="600"/>
              </a:spcAft>
              <a:buClrTx/>
              <a:buSzTx/>
              <a:buFont typeface="Wingdings" panose="05000000000000000000" pitchFamily="2" charset="2"/>
              <a:buNone/>
              <a:tabLst/>
              <a:defRPr/>
            </a:pPr>
            <a:r>
              <a:rPr kumimoji="0" lang="en-US" sz="1600" b="1" i="0" u="none" strike="noStrike" kern="1200" cap="none" spc="0" normalizeH="0" baseline="0" noProof="0" dirty="0">
                <a:ln>
                  <a:noFill/>
                </a:ln>
                <a:effectLst/>
                <a:uLnTx/>
                <a:uFillTx/>
                <a:latin typeface="Aptos SemiBold" panose="020B0004020202020204" pitchFamily="34" charset="0"/>
                <a:ea typeface="+mn-ea"/>
                <a:cs typeface="Segoe UI" panose="020B0502040204020203" pitchFamily="34" charset="0"/>
              </a:rPr>
              <a:t>Why do we ask these questions?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latin typeface="Aptos" panose="020B0004020202020204" pitchFamily="34" charset="0"/>
                <a:ea typeface="+mn-ea"/>
                <a:cs typeface="Segoe UI" panose="020B0502040204020203" pitchFamily="34" charset="0"/>
              </a:rPr>
              <a:t>Within Dynamics 365 Omnichannel for Customer Service, there is a customized Copilot Studio chat widget which is utilized rather than the native Copilot Studio widget without Dynamics 365 Omnichannel. This customized out-of-the-box widget is a component that Dynamics 365 customers can utilize to get a greater number of options to tailor the widget without having to spend a lot of time on the configuration every single time.</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latin typeface="Aptos" panose="020B0004020202020204" pitchFamily="34" charset="0"/>
                <a:ea typeface="+mn-ea"/>
                <a:cs typeface="Segoe UI" panose="020B0502040204020203" pitchFamily="34" charset="0"/>
              </a:rPr>
              <a:t>Some of these options include the design but also include functionality like business hours and even channel specific behavior like persistent chat experiences.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latin typeface="Aptos" panose="020B0004020202020204" pitchFamily="34" charset="0"/>
                <a:ea typeface="+mn-ea"/>
                <a:cs typeface="Segoe UI" panose="020B0502040204020203" pitchFamily="34" charset="0"/>
              </a:rPr>
              <a:t>Ensure you have reviewed these options within the chat widget </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latin typeface="Aptos" panose="020B0004020202020204" pitchFamily="34" charset="0"/>
                <a:ea typeface="+mn-ea"/>
                <a:cs typeface="Segoe UI" panose="020B0502040204020203" pitchFamily="34" charset="0"/>
              </a:rPr>
              <a:t>Additionally, ensuring you take into consideration the connection experience between Copilot Studio and Omnichannel in the ‘Agent Hand-off’ area of the Copilot Studio portal, and track your environments based on your environment structure, as well as the agent users within each environment</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effectLst/>
              <a:uLnTx/>
              <a:uFillTx/>
              <a:latin typeface="Segoe UI"/>
              <a:ea typeface="+mn-ea"/>
              <a:cs typeface="Segoe UI" panose="020B0502040204020203" pitchFamily="34" charset="0"/>
            </a:endParaRPr>
          </a:p>
          <a:p>
            <a:pPr marL="0" marR="0" lvl="0" indent="0" algn="l" defTabSz="914367" rtl="0" eaLnBrk="1" fontAlgn="auto" latinLnBrk="0" hangingPunct="1">
              <a:lnSpc>
                <a:spcPct val="100000"/>
              </a:lnSpc>
              <a:spcBef>
                <a:spcPts val="0"/>
              </a:spcBef>
              <a:spcAft>
                <a:spcPts val="600"/>
              </a:spcAft>
              <a:buClrTx/>
              <a:buSzTx/>
              <a:buFont typeface="Wingdings" panose="05000000000000000000" pitchFamily="2" charset="2"/>
              <a:buNone/>
              <a:tabLst/>
              <a:defRPr/>
            </a:pPr>
            <a:r>
              <a:rPr kumimoji="0" lang="en-US" sz="1600" b="1" i="0" u="none" strike="noStrike" kern="1200" cap="none" spc="0" normalizeH="0" baseline="0" noProof="0" dirty="0">
                <a:ln>
                  <a:noFill/>
                </a:ln>
                <a:effectLst/>
                <a:uLnTx/>
                <a:uFillTx/>
                <a:latin typeface="Aptos SemiBold" panose="020B0004020202020204" pitchFamily="34" charset="0"/>
                <a:ea typeface="+mn-ea"/>
                <a:cs typeface="Segoe UI" panose="020B0502040204020203" pitchFamily="34" charset="0"/>
              </a:rPr>
              <a:t>Useful resources: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latin typeface="Aptos" panose="020B0004020202020204" pitchFamily="34" charset="0"/>
                <a:ea typeface="+mn-ea"/>
                <a:cs typeface="Segoe UI" panose="020B0502040204020203" pitchFamily="34" charset="0"/>
                <a:hlinkClick r:id="rId3">
                  <a:extLst>
                    <a:ext uri="{A12FA001-AC4F-418D-AE19-62706E023703}">
                      <ahyp:hlinkClr xmlns:ahyp="http://schemas.microsoft.com/office/drawing/2018/hyperlinkcolor" val="tx"/>
                    </a:ext>
                  </a:extLst>
                </a:hlinkClick>
              </a:rPr>
              <a:t>Configure the chat widget</a:t>
            </a:r>
            <a:endParaRPr kumimoji="0" lang="en-US" sz="1200" b="0" i="0" u="none" strike="noStrike" kern="1200" cap="none" spc="0" normalizeH="0" baseline="0" noProof="0" dirty="0">
              <a:ln>
                <a:noFill/>
              </a:ln>
              <a:effectLst/>
              <a:uLnTx/>
              <a:uFillTx/>
              <a:latin typeface="Aptos" panose="020B0004020202020204" pitchFamily="34" charset="0"/>
              <a:ea typeface="+mn-ea"/>
              <a:cs typeface="Segoe UI" panose="020B0502040204020203" pitchFamily="34" charset="0"/>
            </a:endParaRP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latin typeface="Aptos" panose="020B0004020202020204" pitchFamily="34" charset="0"/>
                <a:ea typeface="+mn-ea"/>
                <a:cs typeface="Segoe UI" panose="020B0502040204020203" pitchFamily="34" charset="0"/>
                <a:hlinkClick r:id="rId4">
                  <a:extLst>
                    <a:ext uri="{A12FA001-AC4F-418D-AE19-62706E023703}">
                      <ahyp:hlinkClr xmlns:ahyp="http://schemas.microsoft.com/office/drawing/2018/hyperlinkcolor" val="tx"/>
                    </a:ext>
                  </a:extLst>
                </a:hlinkClick>
              </a:rPr>
              <a:t>Develop a custom live chat widget</a:t>
            </a:r>
            <a:endParaRPr kumimoji="0" lang="en-US" sz="1200" b="0" i="0" u="none" strike="noStrike" kern="1200" cap="none" spc="0" normalizeH="0" baseline="0" noProof="0" dirty="0">
              <a:ln>
                <a:noFill/>
              </a:ln>
              <a:effectLst/>
              <a:uLnTx/>
              <a:uFillTx/>
              <a:latin typeface="Aptos" panose="020B0004020202020204" pitchFamily="34" charset="0"/>
              <a:ea typeface="+mn-ea"/>
              <a:cs typeface="Segoe UI" panose="020B0502040204020203" pitchFamily="34" charset="0"/>
            </a:endParaRP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latin typeface="Aptos" panose="020B0004020202020204" pitchFamily="34" charset="0"/>
                <a:ea typeface="+mn-ea"/>
                <a:cs typeface="Segoe UI" panose="020B0502040204020203" pitchFamily="34" charset="0"/>
                <a:hlinkClick r:id="rId5">
                  <a:extLst>
                    <a:ext uri="{A12FA001-AC4F-418D-AE19-62706E023703}">
                      <ahyp:hlinkClr xmlns:ahyp="http://schemas.microsoft.com/office/drawing/2018/hyperlinkcolor" val="tx"/>
                    </a:ext>
                  </a:extLst>
                </a:hlinkClick>
              </a:rPr>
              <a:t>Omnichannel Live Chat Widget SDK</a:t>
            </a:r>
            <a:endParaRPr kumimoji="0" lang="en-US" sz="1200" b="0" i="0" u="none" strike="noStrike" kern="1200" cap="none" spc="0" normalizeH="0" baseline="0" noProof="0" dirty="0">
              <a:ln>
                <a:noFill/>
              </a:ln>
              <a:effectLst/>
              <a:uLnTx/>
              <a:uFillTx/>
              <a:latin typeface="Aptos" panose="020B0004020202020204" pitchFamily="34" charset="0"/>
              <a:ea typeface="+mn-ea"/>
              <a:cs typeface="Segoe UI" panose="020B0502040204020203" pitchFamily="34" charset="0"/>
            </a:endParaRPr>
          </a:p>
        </p:txBody>
      </p:sp>
      <p:graphicFrame>
        <p:nvGraphicFramePr>
          <p:cNvPr id="4" name="Table 42">
            <a:extLst>
              <a:ext uri="{FF2B5EF4-FFF2-40B4-BE49-F238E27FC236}">
                <a16:creationId xmlns:a16="http://schemas.microsoft.com/office/drawing/2014/main" id="{882C9BB9-AC4D-4894-D1FB-709C728B32AC}"/>
              </a:ext>
            </a:extLst>
          </p:cNvPr>
          <p:cNvGraphicFramePr>
            <a:graphicFrameLocks noGrp="1"/>
          </p:cNvGraphicFramePr>
          <p:nvPr>
            <p:extLst>
              <p:ext uri="{D42A27DB-BD31-4B8C-83A1-F6EECF244321}">
                <p14:modId xmlns:p14="http://schemas.microsoft.com/office/powerpoint/2010/main" val="1252586412"/>
              </p:ext>
            </p:extLst>
          </p:nvPr>
        </p:nvGraphicFramePr>
        <p:xfrm>
          <a:off x="361951" y="1666779"/>
          <a:ext cx="8334350" cy="4867371"/>
        </p:xfrm>
        <a:graphic>
          <a:graphicData uri="http://schemas.openxmlformats.org/drawingml/2006/table">
            <a:tbl>
              <a:tblPr firstRow="1" bandRow="1">
                <a:tableStyleId>{2D5ABB26-0587-4C30-8999-92F81FD0307C}</a:tableStyleId>
              </a:tblPr>
              <a:tblGrid>
                <a:gridCol w="2596885">
                  <a:extLst>
                    <a:ext uri="{9D8B030D-6E8A-4147-A177-3AD203B41FA5}">
                      <a16:colId xmlns:a16="http://schemas.microsoft.com/office/drawing/2014/main" val="3426460784"/>
                    </a:ext>
                  </a:extLst>
                </a:gridCol>
                <a:gridCol w="5737465">
                  <a:extLst>
                    <a:ext uri="{9D8B030D-6E8A-4147-A177-3AD203B41FA5}">
                      <a16:colId xmlns:a16="http://schemas.microsoft.com/office/drawing/2014/main" val="1761064077"/>
                    </a:ext>
                  </a:extLst>
                </a:gridCol>
              </a:tblGrid>
              <a:tr h="486737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u="none" strike="noStrike" kern="1200" cap="none" spc="0" normalizeH="0" baseline="0" noProof="0" dirty="0">
                          <a:ln>
                            <a:noFill/>
                          </a:ln>
                          <a:solidFill>
                            <a:schemeClr val="tx1"/>
                          </a:solidFill>
                          <a:effectLst/>
                          <a:uLnTx/>
                          <a:uFillTx/>
                        </a:rPr>
                        <a:t>Please describe the planned use of the chat widget.</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u="none" strike="noStrike" kern="1200" cap="none" spc="0" normalizeH="0" baseline="0" noProof="0" dirty="0">
                        <a:ln>
                          <a:noFill/>
                        </a:ln>
                        <a:solidFill>
                          <a:schemeClr val="tx1"/>
                        </a:solidFill>
                        <a:effectLst/>
                        <a:uLnTx/>
                        <a:uFillTx/>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u="none" strike="noStrike" kern="1200" cap="none" spc="0" normalizeH="0" baseline="0" noProof="0" dirty="0">
                          <a:ln>
                            <a:noFill/>
                          </a:ln>
                          <a:solidFill>
                            <a:schemeClr val="tx1"/>
                          </a:solidFill>
                          <a:effectLst/>
                          <a:uLnTx/>
                          <a:uFillTx/>
                        </a:rPr>
                        <a:t>Do you plan to develop a custom version of the widget?</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u="none" strike="noStrike" kern="1200" cap="none" spc="0" normalizeH="0" baseline="0" noProof="0" dirty="0">
                        <a:ln>
                          <a:noFill/>
                        </a:ln>
                        <a:solidFill>
                          <a:schemeClr val="tx1"/>
                        </a:solidFill>
                        <a:effectLst/>
                        <a:uLnTx/>
                        <a:uFillTx/>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u="none" strike="noStrike" kern="1200" cap="none" spc="0" normalizeH="0" baseline="0" noProof="0" dirty="0">
                          <a:ln>
                            <a:noFill/>
                          </a:ln>
                          <a:solidFill>
                            <a:schemeClr val="tx1"/>
                          </a:solidFill>
                          <a:effectLst/>
                          <a:uLnTx/>
                          <a:uFillTx/>
                        </a:rPr>
                        <a:t>Do you have other client requirements for specific channels?</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u="none" strike="noStrike" kern="1200" cap="none" spc="0" normalizeH="0" baseline="0" noProof="0" dirty="0">
                        <a:ln>
                          <a:noFill/>
                        </a:ln>
                        <a:solidFill>
                          <a:schemeClr val="tx1"/>
                        </a:solidFill>
                        <a:effectLst/>
                        <a:uLnTx/>
                        <a:uFillTx/>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u="none" strike="noStrike" kern="1200" cap="none" spc="0" normalizeH="0" baseline="0" noProof="0" dirty="0">
                          <a:ln>
                            <a:noFill/>
                          </a:ln>
                          <a:solidFill>
                            <a:schemeClr val="tx1"/>
                          </a:solidFill>
                          <a:effectLst/>
                          <a:uLnTx/>
                          <a:uFillTx/>
                        </a:rPr>
                        <a:t>What your expectations for the widget load time and first message display?</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u="none" strike="noStrike" kern="1200" cap="none" spc="0" normalizeH="0" baseline="0" noProof="0" dirty="0">
                        <a:ln>
                          <a:noFill/>
                        </a:ln>
                        <a:solidFill>
                          <a:schemeClr val="tx1"/>
                        </a:solidFill>
                        <a:effectLst/>
                        <a:uLnTx/>
                        <a:uFillTx/>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u="none" strike="noStrike" kern="1200" cap="none" spc="0" normalizeH="0" baseline="0" noProof="0" dirty="0">
                          <a:ln>
                            <a:noFill/>
                          </a:ln>
                          <a:solidFill>
                            <a:schemeClr val="tx1"/>
                          </a:solidFill>
                          <a:effectLst/>
                          <a:uLnTx/>
                          <a:uFillTx/>
                        </a:rPr>
                        <a:t>How are you making sure the first message is fast?</a:t>
                      </a:r>
                      <a:endParaRPr kumimoji="0" lang="en-US" sz="1600" b="0" i="0" u="none" strike="noStrike" kern="1200" cap="none" spc="0" normalizeH="0" baseline="0" noProof="0" dirty="0">
                        <a:ln>
                          <a:noFill/>
                        </a:ln>
                        <a:solidFill>
                          <a:schemeClr val="tx1"/>
                        </a:solidFill>
                        <a:effectLst/>
                        <a:uLnTx/>
                        <a:uFillTx/>
                        <a:latin typeface="+mn-lt"/>
                        <a:ea typeface="+mn-ea"/>
                        <a:cs typeface="+mn-cs"/>
                      </a:endParaRPr>
                    </a:p>
                  </a:txBody>
                  <a:tcPr marL="0" marT="0" marB="0"/>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dirty="0">
                        <a:ln>
                          <a:noFill/>
                        </a:ln>
                        <a:solidFill>
                          <a:schemeClr val="tx1"/>
                        </a:solidFill>
                        <a:effectLst/>
                        <a:uLnTx/>
                        <a:uFillTx/>
                        <a:latin typeface="+mn-lt"/>
                        <a:ea typeface="+mn-ea"/>
                        <a:cs typeface="Segoe UI" panose="020B0502040204020203" pitchFamily="34" charset="0"/>
                      </a:endParaRPr>
                    </a:p>
                  </a:txBody>
                  <a:tcPr/>
                </a:tc>
                <a:extLst>
                  <a:ext uri="{0D108BD9-81ED-4DB2-BD59-A6C34878D82A}">
                    <a16:rowId xmlns:a16="http://schemas.microsoft.com/office/drawing/2014/main" val="2156706524"/>
                  </a:ext>
                </a:extLst>
              </a:tr>
            </a:tbl>
          </a:graphicData>
        </a:graphic>
      </p:graphicFrame>
      <p:sp>
        <p:nvSpPr>
          <p:cNvPr id="5" name="Rectangle: Folded Corner 4">
            <a:extLst>
              <a:ext uri="{FF2B5EF4-FFF2-40B4-BE49-F238E27FC236}">
                <a16:creationId xmlns:a16="http://schemas.microsoft.com/office/drawing/2014/main" id="{BF8DF7BA-8C2C-803A-7E7A-4D620565008D}"/>
              </a:ext>
            </a:extLst>
          </p:cNvPr>
          <p:cNvSpPr/>
          <p:nvPr/>
        </p:nvSpPr>
        <p:spPr bwMode="auto">
          <a:xfrm rot="60000">
            <a:off x="3059535" y="1805151"/>
            <a:ext cx="5400000" cy="4532731"/>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600" b="1" i="0" u="none" strike="noStrike" kern="1200" cap="none" spc="0" normalizeH="0" baseline="0" noProof="0">
                <a:ln>
                  <a:noFill/>
                </a:ln>
                <a:solidFill>
                  <a:srgbClr val="000000"/>
                </a:solidFill>
                <a:effectLst/>
                <a:uLnTx/>
                <a:uFillTx/>
                <a:latin typeface="Aptos" panose="020B0004020202020204" pitchFamily="34" charset="0"/>
                <a:ea typeface="Segoe UI" pitchFamily="34" charset="0"/>
                <a:cs typeface="Segoe UI" pitchFamily="34" charset="0"/>
              </a:rPr>
              <a:t>Example answer </a:t>
            </a:r>
            <a:r>
              <a:rPr kumimoji="0" lang="en-US" sz="1600" b="0" i="0" u="none" strike="noStrike" kern="1200" cap="none" spc="0" normalizeH="0" baseline="0" noProof="0">
                <a:ln>
                  <a:noFill/>
                </a:ln>
                <a:solidFill>
                  <a:srgbClr val="000000">
                    <a:lumMod val="65000"/>
                    <a:lumOff val="35000"/>
                  </a:srgbClr>
                </a:solidFill>
                <a:effectLst/>
                <a:uLnTx/>
                <a:uFillTx/>
                <a:latin typeface="Aptos SemiBold" panose="020B0004020202020204" pitchFamily="34" charset="0"/>
                <a:ea typeface="Segoe UI" pitchFamily="34" charset="0"/>
                <a:cs typeface="Segoe UI" pitchFamily="34" charset="0"/>
              </a:rPr>
              <a:t>(you can delete this)</a:t>
            </a:r>
          </a:p>
          <a:p>
            <a:pPr marL="285750" marR="0" lvl="0" indent="-285750" algn="l" defTabSz="932472" rtl="0" eaLnBrk="1" fontAlgn="base" latinLnBrk="0" hangingPunct="1">
              <a:lnSpc>
                <a:spcPct val="100000"/>
              </a:lnSpc>
              <a:spcBef>
                <a:spcPct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Aptos" panose="020B0004020202020204" pitchFamily="34" charset="0"/>
                <a:ea typeface="+mn-ea"/>
                <a:cs typeface="Segoe UI" pitchFamily="34" charset="0"/>
              </a:rPr>
              <a:t>Use of the LCW v2 configured with the brand theme.</a:t>
            </a:r>
          </a:p>
          <a:p>
            <a:pPr marL="285750" marR="0" lvl="0" indent="-285750" algn="l" defTabSz="932472" rtl="0" eaLnBrk="1" fontAlgn="base" latinLnBrk="0" hangingPunct="1">
              <a:lnSpc>
                <a:spcPct val="100000"/>
              </a:lnSpc>
              <a:spcBef>
                <a:spcPct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Aptos" panose="020B0004020202020204" pitchFamily="34" charset="0"/>
                <a:ea typeface="+mn-ea"/>
                <a:cs typeface="Segoe UI" pitchFamily="34" charset="0"/>
              </a:rPr>
              <a:t>Many context variables, including web page, user ID, locale, etc. must be passed from the website to the chat widget.</a:t>
            </a:r>
          </a:p>
          <a:p>
            <a:pPr marL="285750" marR="0" lvl="0" indent="-285750" algn="l" defTabSz="932472" rtl="0" eaLnBrk="1" fontAlgn="base" latinLnBrk="0" hangingPunct="1">
              <a:lnSpc>
                <a:spcPct val="100000"/>
              </a:lnSpc>
              <a:spcBef>
                <a:spcPct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Aptos" panose="020B0004020202020204" pitchFamily="34" charset="0"/>
                <a:ea typeface="+mn-ea"/>
                <a:cs typeface="Segoe UI" pitchFamily="34" charset="0"/>
              </a:rPr>
              <a:t>Widget and first message should load in less than 5 seconds.</a:t>
            </a:r>
          </a:p>
          <a:p>
            <a:pPr marL="285750" marR="0" lvl="0" indent="-285750" algn="l" defTabSz="932472" rtl="0" eaLnBrk="1" fontAlgn="base" latinLnBrk="0" hangingPunct="1">
              <a:lnSpc>
                <a:spcPct val="100000"/>
              </a:lnSpc>
              <a:spcBef>
                <a:spcPct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Aptos" panose="020B0004020202020204" pitchFamily="34" charset="0"/>
                <a:ea typeface="+mn-ea"/>
                <a:cs typeface="Segoe UI" pitchFamily="34" charset="0"/>
              </a:rPr>
              <a:t>Internal mobile app teams are also looking to integrate their native app with Omnichannel through APIs.</a:t>
            </a:r>
          </a:p>
        </p:txBody>
      </p:sp>
    </p:spTree>
    <p:extLst>
      <p:ext uri="{BB962C8B-B14F-4D97-AF65-F5344CB8AC3E}">
        <p14:creationId xmlns:p14="http://schemas.microsoft.com/office/powerpoint/2010/main" val="79475195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6200FD3-EB50-A291-6952-748348F5754E}"/>
              </a:ext>
            </a:extLst>
          </p:cNvPr>
          <p:cNvSpPr>
            <a:spLocks noGrp="1"/>
          </p:cNvSpPr>
          <p:nvPr>
            <p:ph type="body" sz="quarter" idx="11"/>
          </p:nvPr>
        </p:nvSpPr>
        <p:spPr>
          <a:xfrm>
            <a:off x="276200" y="237133"/>
            <a:ext cx="8420100" cy="553998"/>
          </a:xfrm>
        </p:spPr>
        <p:txBody>
          <a:bodyPr/>
          <a:lstStyle/>
          <a:p>
            <a:r>
              <a:rPr lang="en-US"/>
              <a:t>Copilot Studio &amp; Omnichannel hand-off</a:t>
            </a:r>
          </a:p>
        </p:txBody>
      </p:sp>
      <p:sp>
        <p:nvSpPr>
          <p:cNvPr id="3" name="Text Placeholder 2">
            <a:extLst>
              <a:ext uri="{FF2B5EF4-FFF2-40B4-BE49-F238E27FC236}">
                <a16:creationId xmlns:a16="http://schemas.microsoft.com/office/drawing/2014/main" id="{77FB708B-1EC6-0043-1545-8A46233783FD}"/>
              </a:ext>
            </a:extLst>
          </p:cNvPr>
          <p:cNvSpPr>
            <a:spLocks noGrp="1"/>
          </p:cNvSpPr>
          <p:nvPr>
            <p:ph type="body" sz="quarter" idx="12"/>
          </p:nvPr>
        </p:nvSpPr>
        <p:spPr>
          <a:xfrm>
            <a:off x="712343" y="945198"/>
            <a:ext cx="7983957" cy="246221"/>
          </a:xfrm>
        </p:spPr>
        <p:txBody>
          <a:bodyPr/>
          <a:lstStyle/>
          <a:p>
            <a:r>
              <a:rPr lang="en-US"/>
              <a:t>Connect your Copilot Studio agent to Dynamics 365 Omnichannel</a:t>
            </a:r>
          </a:p>
        </p:txBody>
      </p:sp>
      <p:sp>
        <p:nvSpPr>
          <p:cNvPr id="7" name="Text Placeholder 4">
            <a:extLst>
              <a:ext uri="{FF2B5EF4-FFF2-40B4-BE49-F238E27FC236}">
                <a16:creationId xmlns:a16="http://schemas.microsoft.com/office/drawing/2014/main" id="{CDFA3B16-0CF6-4342-00CD-A2121780A14D}"/>
              </a:ext>
            </a:extLst>
          </p:cNvPr>
          <p:cNvSpPr>
            <a:spLocks noGrp="1"/>
          </p:cNvSpPr>
          <p:nvPr>
            <p:ph type="body" sz="quarter" idx="15"/>
          </p:nvPr>
        </p:nvSpPr>
        <p:spPr>
          <a:xfrm>
            <a:off x="8967788" y="0"/>
            <a:ext cx="3224212" cy="3598078"/>
          </a:xfrm>
        </p:spPr>
        <p:txBody>
          <a:bodyPr/>
          <a:lstStyle/>
          <a:p>
            <a:pPr marL="0" marR="0" lvl="0" indent="0" algn="l" defTabSz="914367" rtl="0" eaLnBrk="1" fontAlgn="auto" latinLnBrk="0" hangingPunct="1">
              <a:lnSpc>
                <a:spcPct val="100000"/>
              </a:lnSpc>
              <a:spcBef>
                <a:spcPts val="0"/>
              </a:spcBef>
              <a:spcAft>
                <a:spcPts val="600"/>
              </a:spcAft>
              <a:buClrTx/>
              <a:buSzTx/>
              <a:buFont typeface="Wingdings" panose="05000000000000000000" pitchFamily="2" charset="2"/>
              <a:buNone/>
              <a:tabLst/>
              <a:defRPr/>
            </a:pPr>
            <a:r>
              <a:rPr kumimoji="0" lang="en-US" sz="1600" b="1" i="0" u="none" strike="noStrike" kern="1200" cap="none" spc="0" normalizeH="0" baseline="0" noProof="0" dirty="0">
                <a:ln>
                  <a:noFill/>
                </a:ln>
                <a:effectLst/>
                <a:uLnTx/>
                <a:uFillTx/>
                <a:latin typeface="Aptos SemiBold" panose="020B0004020202020204" pitchFamily="34" charset="0"/>
                <a:ea typeface="+mn-ea"/>
                <a:cs typeface="Segoe UI" panose="020B0502040204020203" pitchFamily="34" charset="0"/>
              </a:rPr>
              <a:t>Why do we ask these questions?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latin typeface="Aptos" panose="020B0004020202020204" pitchFamily="34" charset="0"/>
                <a:ea typeface="+mn-ea"/>
                <a:cs typeface="Segoe UI" panose="020B0502040204020203" pitchFamily="34" charset="0"/>
              </a:rPr>
              <a:t>You can directly use the ‘Escalate’ system topic to be able to escalate to a live agent in Dynamics 365 Omnichannel within Copilot Studio. </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latin typeface="Aptos" panose="020B0004020202020204" pitchFamily="34" charset="0"/>
                <a:ea typeface="+mn-ea"/>
                <a:cs typeface="Segoe UI" panose="020B0502040204020203" pitchFamily="34" charset="0"/>
              </a:rPr>
              <a:t>Make sure you consider the experience of both the user and the agent when designing this functionality.</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latin typeface="Aptos" panose="020B0004020202020204" pitchFamily="34" charset="0"/>
                <a:ea typeface="+mn-ea"/>
                <a:cs typeface="Segoe UI" panose="020B0502040204020203" pitchFamily="34" charset="0"/>
              </a:rPr>
              <a:t>Consider what data you wish the Dynamics 365 Omnichannel agent to receive from the agent when a handover is successfully taken place e.g., data passed to the agent.</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effectLst/>
              <a:uLnTx/>
              <a:uFillTx/>
              <a:latin typeface="Segoe UI"/>
              <a:ea typeface="+mn-ea"/>
              <a:cs typeface="Segoe UI" panose="020B0502040204020203" pitchFamily="34" charset="0"/>
            </a:endParaRPr>
          </a:p>
          <a:p>
            <a:pPr marL="0" marR="0" lvl="0" indent="0" algn="l" defTabSz="914367" rtl="0" eaLnBrk="1" fontAlgn="auto" latinLnBrk="0" hangingPunct="1">
              <a:lnSpc>
                <a:spcPct val="100000"/>
              </a:lnSpc>
              <a:spcBef>
                <a:spcPts val="0"/>
              </a:spcBef>
              <a:spcAft>
                <a:spcPts val="600"/>
              </a:spcAft>
              <a:buClrTx/>
              <a:buSzTx/>
              <a:buFont typeface="Wingdings" panose="05000000000000000000" pitchFamily="2" charset="2"/>
              <a:buNone/>
              <a:tabLst/>
              <a:defRPr/>
            </a:pPr>
            <a:r>
              <a:rPr kumimoji="0" lang="en-US" sz="1600" b="1" i="0" u="none" strike="noStrike" kern="1200" cap="none" spc="0" normalizeH="0" baseline="0" noProof="0" dirty="0">
                <a:ln>
                  <a:noFill/>
                </a:ln>
                <a:effectLst/>
                <a:uLnTx/>
                <a:uFillTx/>
                <a:latin typeface="Aptos SemiBold" panose="020B0004020202020204" pitchFamily="34" charset="0"/>
                <a:ea typeface="+mn-ea"/>
                <a:cs typeface="Segoe UI" panose="020B0502040204020203" pitchFamily="34" charset="0"/>
              </a:rPr>
              <a:t>Useful resources: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latin typeface="Aptos" panose="020B0004020202020204" pitchFamily="34" charset="0"/>
                <a:ea typeface="+mn-ea"/>
                <a:cs typeface="Segoe UI" panose="020B0502040204020203" pitchFamily="34" charset="0"/>
                <a:hlinkClick r:id="rId3">
                  <a:extLst>
                    <a:ext uri="{A12FA001-AC4F-418D-AE19-62706E023703}">
                      <ahyp:hlinkClr xmlns:ahyp="http://schemas.microsoft.com/office/drawing/2018/hyperlinkcolor" val="tx"/>
                    </a:ext>
                  </a:extLst>
                </a:hlinkClick>
              </a:rPr>
              <a:t>Configure the Copilot Studio agent</a:t>
            </a:r>
            <a:endParaRPr kumimoji="0" lang="en-US" sz="1200" b="0" i="0" u="none" strike="noStrike" kern="1200" cap="none" spc="0" normalizeH="0" baseline="0" noProof="0" dirty="0">
              <a:ln>
                <a:noFill/>
              </a:ln>
              <a:effectLst/>
              <a:uLnTx/>
              <a:uFillTx/>
              <a:latin typeface="Aptos" panose="020B0004020202020204" pitchFamily="34" charset="0"/>
              <a:ea typeface="+mn-ea"/>
              <a:cs typeface="Segoe UI" panose="020B0502040204020203" pitchFamily="34" charset="0"/>
            </a:endParaRPr>
          </a:p>
        </p:txBody>
      </p:sp>
      <p:graphicFrame>
        <p:nvGraphicFramePr>
          <p:cNvPr id="4" name="Table 42">
            <a:extLst>
              <a:ext uri="{FF2B5EF4-FFF2-40B4-BE49-F238E27FC236}">
                <a16:creationId xmlns:a16="http://schemas.microsoft.com/office/drawing/2014/main" id="{882C9BB9-AC4D-4894-D1FB-709C728B32AC}"/>
              </a:ext>
            </a:extLst>
          </p:cNvPr>
          <p:cNvGraphicFramePr>
            <a:graphicFrameLocks noGrp="1"/>
          </p:cNvGraphicFramePr>
          <p:nvPr>
            <p:extLst>
              <p:ext uri="{D42A27DB-BD31-4B8C-83A1-F6EECF244321}">
                <p14:modId xmlns:p14="http://schemas.microsoft.com/office/powerpoint/2010/main" val="1432873217"/>
              </p:ext>
            </p:extLst>
          </p:nvPr>
        </p:nvGraphicFramePr>
        <p:xfrm>
          <a:off x="360516" y="1638709"/>
          <a:ext cx="8334350" cy="4891548"/>
        </p:xfrm>
        <a:graphic>
          <a:graphicData uri="http://schemas.openxmlformats.org/drawingml/2006/table">
            <a:tbl>
              <a:tblPr firstRow="1" bandRow="1">
                <a:tableStyleId>{2D5ABB26-0587-4C30-8999-92F81FD0307C}</a:tableStyleId>
              </a:tblPr>
              <a:tblGrid>
                <a:gridCol w="2596885">
                  <a:extLst>
                    <a:ext uri="{9D8B030D-6E8A-4147-A177-3AD203B41FA5}">
                      <a16:colId xmlns:a16="http://schemas.microsoft.com/office/drawing/2014/main" val="3426460784"/>
                    </a:ext>
                  </a:extLst>
                </a:gridCol>
                <a:gridCol w="5737465">
                  <a:extLst>
                    <a:ext uri="{9D8B030D-6E8A-4147-A177-3AD203B41FA5}">
                      <a16:colId xmlns:a16="http://schemas.microsoft.com/office/drawing/2014/main" val="1761064077"/>
                    </a:ext>
                  </a:extLst>
                </a:gridCol>
              </a:tblGrid>
              <a:tr h="4891548">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u="none" strike="noStrike" kern="1200" cap="none" spc="0" normalizeH="0" baseline="0" noProof="0" dirty="0">
                          <a:ln>
                            <a:noFill/>
                          </a:ln>
                          <a:solidFill>
                            <a:schemeClr val="tx1"/>
                          </a:solidFill>
                          <a:effectLst/>
                          <a:uLnTx/>
                          <a:uFillTx/>
                        </a:rPr>
                        <a:t>Which topics within will link to the ‘Escalate’ topic?</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u="none" strike="noStrike" kern="1200" cap="none" spc="0" normalizeH="0" baseline="0" noProof="0" dirty="0">
                        <a:ln>
                          <a:noFill/>
                        </a:ln>
                        <a:solidFill>
                          <a:schemeClr val="tx1"/>
                        </a:solidFill>
                        <a:effectLst/>
                        <a:uLnTx/>
                        <a:uFillTx/>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u="none" strike="noStrike" kern="1200" cap="none" spc="0" normalizeH="0" baseline="0" noProof="0" dirty="0">
                          <a:ln>
                            <a:noFill/>
                          </a:ln>
                          <a:solidFill>
                            <a:schemeClr val="tx1"/>
                          </a:solidFill>
                          <a:effectLst/>
                          <a:uLnTx/>
                          <a:uFillTx/>
                        </a:rPr>
                        <a:t>Do you need to extend the ‘Escalate’ topic? If so, how and why?</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u="none" strike="noStrike" kern="1200" cap="none" spc="0" normalizeH="0" baseline="0" noProof="0" dirty="0">
                        <a:ln>
                          <a:noFill/>
                        </a:ln>
                        <a:solidFill>
                          <a:schemeClr val="tx1"/>
                        </a:solidFill>
                        <a:effectLst/>
                        <a:uLnTx/>
                        <a:uFillTx/>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u="none" strike="noStrike" kern="1200" cap="none" spc="0" normalizeH="0" baseline="0" noProof="0" dirty="0">
                          <a:ln>
                            <a:noFill/>
                          </a:ln>
                          <a:solidFill>
                            <a:schemeClr val="tx1"/>
                          </a:solidFill>
                          <a:effectLst/>
                          <a:uLnTx/>
                          <a:uFillTx/>
                        </a:rPr>
                        <a:t>Would you be utilizing both the ‘Escalate’ and ‘Fallback’ topic? </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u="none" strike="noStrike" kern="1200" cap="none" spc="0" normalizeH="0" baseline="0" noProof="0" dirty="0">
                        <a:ln>
                          <a:noFill/>
                        </a:ln>
                        <a:solidFill>
                          <a:schemeClr val="tx1"/>
                        </a:solidFill>
                        <a:effectLst/>
                        <a:uLnTx/>
                        <a:uFillTx/>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u="none" strike="noStrike" kern="1200" cap="none" spc="0" normalizeH="0" baseline="0" noProof="0" dirty="0">
                          <a:ln>
                            <a:noFill/>
                          </a:ln>
                          <a:solidFill>
                            <a:schemeClr val="tx1"/>
                          </a:solidFill>
                          <a:effectLst/>
                          <a:uLnTx/>
                          <a:uFillTx/>
                        </a:rPr>
                        <a:t>Have you considered what the waiting experience for a handover to Dynamics 365 looks like and any limitations of the default experience?</a:t>
                      </a:r>
                      <a:endParaRPr kumimoji="0" lang="en-US" sz="1600" b="0" i="0" u="none" strike="noStrike" kern="1200" cap="none" spc="0" normalizeH="0" baseline="0" noProof="0" dirty="0">
                        <a:ln>
                          <a:noFill/>
                        </a:ln>
                        <a:solidFill>
                          <a:schemeClr val="tx1"/>
                        </a:solidFill>
                        <a:effectLst/>
                        <a:uLnTx/>
                        <a:uFillTx/>
                        <a:latin typeface="+mn-lt"/>
                        <a:ea typeface="+mn-ea"/>
                        <a:cs typeface="+mn-cs"/>
                      </a:endParaRPr>
                    </a:p>
                  </a:txBody>
                  <a:tcPr marL="0" marT="0" marB="0"/>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dirty="0">
                        <a:ln>
                          <a:noFill/>
                        </a:ln>
                        <a:solidFill>
                          <a:schemeClr val="tx1"/>
                        </a:solidFill>
                        <a:effectLst/>
                        <a:uLnTx/>
                        <a:uFillTx/>
                        <a:latin typeface="+mn-lt"/>
                        <a:ea typeface="+mn-ea"/>
                        <a:cs typeface="Segoe UI" panose="020B0502040204020203" pitchFamily="34" charset="0"/>
                      </a:endParaRPr>
                    </a:p>
                  </a:txBody>
                  <a:tcPr/>
                </a:tc>
                <a:extLst>
                  <a:ext uri="{0D108BD9-81ED-4DB2-BD59-A6C34878D82A}">
                    <a16:rowId xmlns:a16="http://schemas.microsoft.com/office/drawing/2014/main" val="2156706524"/>
                  </a:ext>
                </a:extLst>
              </a:tr>
            </a:tbl>
          </a:graphicData>
        </a:graphic>
      </p:graphicFrame>
      <p:sp>
        <p:nvSpPr>
          <p:cNvPr id="6" name="Rectangle: Folded Corner 5">
            <a:extLst>
              <a:ext uri="{FF2B5EF4-FFF2-40B4-BE49-F238E27FC236}">
                <a16:creationId xmlns:a16="http://schemas.microsoft.com/office/drawing/2014/main" id="{54B346DB-B32D-DF8B-18BE-3710878006D1}"/>
              </a:ext>
            </a:extLst>
          </p:cNvPr>
          <p:cNvSpPr/>
          <p:nvPr/>
        </p:nvSpPr>
        <p:spPr bwMode="auto">
          <a:xfrm rot="60000">
            <a:off x="3059535" y="1805151"/>
            <a:ext cx="5400000" cy="4532731"/>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600" b="1" i="0" u="none" strike="noStrike" kern="1200" cap="none" spc="0" normalizeH="0" baseline="0" noProof="0">
                <a:ln>
                  <a:noFill/>
                </a:ln>
                <a:solidFill>
                  <a:srgbClr val="000000"/>
                </a:solidFill>
                <a:effectLst/>
                <a:uLnTx/>
                <a:uFillTx/>
                <a:latin typeface="Aptos" panose="020B0004020202020204" pitchFamily="34" charset="0"/>
                <a:ea typeface="Segoe UI" pitchFamily="34" charset="0"/>
                <a:cs typeface="Segoe UI" pitchFamily="34" charset="0"/>
              </a:rPr>
              <a:t>Example answer </a:t>
            </a:r>
            <a:r>
              <a:rPr kumimoji="0" lang="en-US" sz="1600" b="0" i="0" u="none" strike="noStrike" kern="1200" cap="none" spc="0" normalizeH="0" baseline="0" noProof="0">
                <a:ln>
                  <a:noFill/>
                </a:ln>
                <a:solidFill>
                  <a:srgbClr val="000000">
                    <a:lumMod val="65000"/>
                    <a:lumOff val="35000"/>
                  </a:srgbClr>
                </a:solidFill>
                <a:effectLst/>
                <a:uLnTx/>
                <a:uFillTx/>
                <a:latin typeface="Aptos SemiBold" panose="020B0004020202020204" pitchFamily="34" charset="0"/>
                <a:ea typeface="Segoe UI" pitchFamily="34" charset="0"/>
                <a:cs typeface="Segoe UI" pitchFamily="34" charset="0"/>
              </a:rPr>
              <a:t>(you can delete this)</a:t>
            </a:r>
          </a:p>
          <a:p>
            <a:pPr marL="285750" marR="0" lvl="0" indent="-285750" algn="l" defTabSz="932472" rtl="0" eaLnBrk="1" fontAlgn="base" latinLnBrk="0" hangingPunct="1">
              <a:lnSpc>
                <a:spcPct val="100000"/>
              </a:lnSpc>
              <a:spcBef>
                <a:spcPct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Aptos" panose="020B0004020202020204" pitchFamily="34" charset="0"/>
                <a:ea typeface="+mn-ea"/>
                <a:cs typeface="Segoe UI" pitchFamily="34" charset="0"/>
              </a:rPr>
              <a:t>Standard behavior will be maintained to escalate.</a:t>
            </a:r>
          </a:p>
          <a:p>
            <a:pPr marL="285750" marR="0" lvl="0" indent="-285750" algn="l" defTabSz="932472" rtl="0" eaLnBrk="1" fontAlgn="base" latinLnBrk="0" hangingPunct="1">
              <a:lnSpc>
                <a:spcPct val="100000"/>
              </a:lnSpc>
              <a:spcBef>
                <a:spcPct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Aptos" panose="020B0004020202020204" pitchFamily="34" charset="0"/>
                <a:ea typeface="+mn-ea"/>
                <a:cs typeface="Segoe UI" pitchFamily="34" charset="0"/>
              </a:rPr>
              <a:t>Over the voice channel, DTMF key 0 will escalate to a live agent.</a:t>
            </a:r>
          </a:p>
          <a:p>
            <a:pPr marL="285750" marR="0" lvl="0" indent="-285750" algn="l" defTabSz="932472" rtl="0" eaLnBrk="1" fontAlgn="base" latinLnBrk="0" hangingPunct="1">
              <a:lnSpc>
                <a:spcPct val="100000"/>
              </a:lnSpc>
              <a:spcBef>
                <a:spcPct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Aptos" panose="020B0004020202020204" pitchFamily="34" charset="0"/>
                <a:ea typeface="+mn-ea"/>
                <a:cs typeface="Segoe UI" pitchFamily="34" charset="0"/>
              </a:rPr>
              <a:t>Fallback topic will not be used over the voice channel but will be used on the website: generative answers will be used before the user can escalate.</a:t>
            </a:r>
          </a:p>
        </p:txBody>
      </p:sp>
    </p:spTree>
    <p:extLst>
      <p:ext uri="{BB962C8B-B14F-4D97-AF65-F5344CB8AC3E}">
        <p14:creationId xmlns:p14="http://schemas.microsoft.com/office/powerpoint/2010/main" val="340858297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F0AEF-8F74-2124-CAB0-96F8A20CD203}"/>
              </a:ext>
            </a:extLst>
          </p:cNvPr>
          <p:cNvSpPr>
            <a:spLocks noGrp="1"/>
          </p:cNvSpPr>
          <p:nvPr>
            <p:ph type="title"/>
          </p:nvPr>
        </p:nvSpPr>
        <p:spPr>
          <a:xfrm>
            <a:off x="585217" y="2309812"/>
            <a:ext cx="3182027" cy="1107996"/>
          </a:xfrm>
        </p:spPr>
        <p:txBody>
          <a:bodyPr/>
          <a:lstStyle/>
          <a:p>
            <a:pPr marL="0" indent="0">
              <a:buFont typeface="Wingdings" panose="05000000000000000000" pitchFamily="2" charset="2"/>
              <a:buNone/>
            </a:pPr>
            <a:r>
              <a:rPr lang="en-US" sz="3600" dirty="0">
                <a:solidFill>
                  <a:schemeClr val="accent1"/>
                </a:solidFill>
              </a:rPr>
              <a:t>Architecture Overview</a:t>
            </a:r>
          </a:p>
        </p:txBody>
      </p:sp>
      <p:sp>
        <p:nvSpPr>
          <p:cNvPr id="3" name="Text Placeholder 2">
            <a:extLst>
              <a:ext uri="{FF2B5EF4-FFF2-40B4-BE49-F238E27FC236}">
                <a16:creationId xmlns:a16="http://schemas.microsoft.com/office/drawing/2014/main" id="{C046D201-F7EA-000D-C63C-4EE4CB679A20}"/>
              </a:ext>
            </a:extLst>
          </p:cNvPr>
          <p:cNvSpPr>
            <a:spLocks noGrp="1"/>
          </p:cNvSpPr>
          <p:nvPr>
            <p:ph type="body" sz="quarter" idx="11"/>
          </p:nvPr>
        </p:nvSpPr>
        <p:spPr>
          <a:xfrm>
            <a:off x="4356100" y="2309814"/>
            <a:ext cx="7253288" cy="2185214"/>
          </a:xfrm>
        </p:spPr>
        <p:txBody>
          <a:bodyPr/>
          <a:lstStyle/>
          <a:p>
            <a:pPr>
              <a:spcBef>
                <a:spcPts val="600"/>
              </a:spcBef>
            </a:pPr>
            <a:r>
              <a:rPr lang="en-US" sz="2800"/>
              <a:t>Solution architecture</a:t>
            </a:r>
          </a:p>
          <a:p>
            <a:pPr>
              <a:spcBef>
                <a:spcPts val="600"/>
              </a:spcBef>
            </a:pPr>
            <a:r>
              <a:rPr lang="en-US"/>
              <a:t>Conversation </a:t>
            </a:r>
            <a:r>
              <a:rPr lang="en-US" sz="2800"/>
              <a:t>volumes</a:t>
            </a:r>
          </a:p>
          <a:p>
            <a:pPr>
              <a:spcBef>
                <a:spcPts val="600"/>
              </a:spcBef>
            </a:pPr>
            <a:r>
              <a:rPr lang="en-US"/>
              <a:t>Performance</a:t>
            </a:r>
            <a:endParaRPr lang="en-US" sz="2800"/>
          </a:p>
          <a:p>
            <a:pPr>
              <a:spcBef>
                <a:spcPts val="600"/>
              </a:spcBef>
            </a:pPr>
            <a:r>
              <a:rPr lang="en-US"/>
              <a:t>Identified technical challenges</a:t>
            </a:r>
            <a:endParaRPr lang="en-US" sz="2800"/>
          </a:p>
        </p:txBody>
      </p:sp>
    </p:spTree>
    <p:extLst>
      <p:ext uri="{BB962C8B-B14F-4D97-AF65-F5344CB8AC3E}">
        <p14:creationId xmlns:p14="http://schemas.microsoft.com/office/powerpoint/2010/main" val="151049775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6200FD3-EB50-A291-6952-748348F5754E}"/>
              </a:ext>
            </a:extLst>
          </p:cNvPr>
          <p:cNvSpPr>
            <a:spLocks noGrp="1"/>
          </p:cNvSpPr>
          <p:nvPr>
            <p:ph type="body" sz="quarter" idx="11"/>
          </p:nvPr>
        </p:nvSpPr>
        <p:spPr>
          <a:xfrm>
            <a:off x="276200" y="237133"/>
            <a:ext cx="8420100" cy="553998"/>
          </a:xfrm>
        </p:spPr>
        <p:txBody>
          <a:bodyPr/>
          <a:lstStyle/>
          <a:p>
            <a:r>
              <a:rPr lang="en-US"/>
              <a:t>Unified routing configuration</a:t>
            </a:r>
          </a:p>
        </p:txBody>
      </p:sp>
      <p:sp>
        <p:nvSpPr>
          <p:cNvPr id="3" name="Text Placeholder 2">
            <a:extLst>
              <a:ext uri="{FF2B5EF4-FFF2-40B4-BE49-F238E27FC236}">
                <a16:creationId xmlns:a16="http://schemas.microsoft.com/office/drawing/2014/main" id="{77FB708B-1EC6-0043-1545-8A46233783FD}"/>
              </a:ext>
            </a:extLst>
          </p:cNvPr>
          <p:cNvSpPr>
            <a:spLocks noGrp="1"/>
          </p:cNvSpPr>
          <p:nvPr>
            <p:ph type="body" sz="quarter" idx="12"/>
          </p:nvPr>
        </p:nvSpPr>
        <p:spPr>
          <a:xfrm>
            <a:off x="712343" y="945198"/>
            <a:ext cx="7983957" cy="246221"/>
          </a:xfrm>
        </p:spPr>
        <p:txBody>
          <a:bodyPr/>
          <a:lstStyle/>
          <a:p>
            <a:r>
              <a:rPr lang="en-US"/>
              <a:t>How is your agent being routed?</a:t>
            </a:r>
          </a:p>
        </p:txBody>
      </p:sp>
      <p:sp>
        <p:nvSpPr>
          <p:cNvPr id="7" name="Text Placeholder 4">
            <a:extLst>
              <a:ext uri="{FF2B5EF4-FFF2-40B4-BE49-F238E27FC236}">
                <a16:creationId xmlns:a16="http://schemas.microsoft.com/office/drawing/2014/main" id="{CDFA3B16-0CF6-4342-00CD-A2121780A14D}"/>
              </a:ext>
            </a:extLst>
          </p:cNvPr>
          <p:cNvSpPr>
            <a:spLocks noGrp="1"/>
          </p:cNvSpPr>
          <p:nvPr>
            <p:ph type="body" sz="quarter" idx="15"/>
          </p:nvPr>
        </p:nvSpPr>
        <p:spPr>
          <a:xfrm>
            <a:off x="8967788" y="0"/>
            <a:ext cx="3224212" cy="3228746"/>
          </a:xfrm>
        </p:spPr>
        <p:txBody>
          <a:bodyPr/>
          <a:lstStyle/>
          <a:p>
            <a:pPr marL="0" marR="0" lvl="0" indent="0" algn="l" defTabSz="914367" rtl="0" eaLnBrk="1" fontAlgn="auto" latinLnBrk="0" hangingPunct="1">
              <a:lnSpc>
                <a:spcPct val="100000"/>
              </a:lnSpc>
              <a:spcBef>
                <a:spcPts val="0"/>
              </a:spcBef>
              <a:spcAft>
                <a:spcPts val="600"/>
              </a:spcAft>
              <a:buClrTx/>
              <a:buSzTx/>
              <a:buFont typeface="Wingdings" panose="05000000000000000000" pitchFamily="2" charset="2"/>
              <a:buNone/>
              <a:tabLst/>
              <a:defRPr/>
            </a:pPr>
            <a:r>
              <a:rPr kumimoji="0" lang="en-US" sz="1600" b="1" i="0" u="none" strike="noStrike" kern="1200" cap="none" spc="0" normalizeH="0" baseline="0" noProof="0" dirty="0">
                <a:ln>
                  <a:noFill/>
                </a:ln>
                <a:effectLst/>
                <a:uLnTx/>
                <a:uFillTx/>
                <a:latin typeface="Aptos SemiBold" panose="020B0004020202020204" pitchFamily="34" charset="0"/>
                <a:ea typeface="+mn-ea"/>
                <a:cs typeface="Segoe UI" panose="020B0502040204020203" pitchFamily="34" charset="0"/>
              </a:rPr>
              <a:t>Why do we ask these questions?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latin typeface="Aptos" panose="020B0004020202020204" pitchFamily="34" charset="0"/>
                <a:ea typeface="+mn-ea"/>
                <a:cs typeface="Segoe UI" panose="020B0502040204020203" pitchFamily="34" charset="0"/>
              </a:rPr>
              <a:t>Unified routing is critical because within Dynamics 365 Omnichannel this is how an agent, or a user, is routed to another queue.</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latin typeface="Aptos" panose="020B0004020202020204" pitchFamily="34" charset="0"/>
                <a:ea typeface="+mn-ea"/>
                <a:cs typeface="Segoe UI" panose="020B0502040204020203" pitchFamily="34" charset="0"/>
              </a:rPr>
              <a:t>Consider expanding on this slide by creating a routing diagram that can be used to describe the simple routing experience you are proposing on using. </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latin typeface="Aptos" panose="020B0004020202020204" pitchFamily="34" charset="0"/>
                <a:ea typeface="+mn-ea"/>
                <a:cs typeface="Segoe UI" panose="020B0502040204020203" pitchFamily="34" charset="0"/>
              </a:rPr>
              <a:t>This would help identify any gaps or dependencies.</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effectLst/>
              <a:uLnTx/>
              <a:uFillTx/>
              <a:latin typeface="Segoe UI"/>
              <a:ea typeface="+mn-ea"/>
              <a:cs typeface="Segoe UI" panose="020B0502040204020203" pitchFamily="34" charset="0"/>
            </a:endParaRPr>
          </a:p>
          <a:p>
            <a:pPr marL="0" marR="0" lvl="0" indent="0" algn="l" defTabSz="914367" rtl="0" eaLnBrk="1" fontAlgn="auto" latinLnBrk="0" hangingPunct="1">
              <a:lnSpc>
                <a:spcPct val="100000"/>
              </a:lnSpc>
              <a:spcBef>
                <a:spcPts val="0"/>
              </a:spcBef>
              <a:spcAft>
                <a:spcPts val="600"/>
              </a:spcAft>
              <a:buClrTx/>
              <a:buSzTx/>
              <a:buFont typeface="Wingdings" panose="05000000000000000000" pitchFamily="2" charset="2"/>
              <a:buNone/>
              <a:tabLst/>
              <a:defRPr/>
            </a:pPr>
            <a:r>
              <a:rPr kumimoji="0" lang="en-US" sz="1600" b="1" i="0" u="none" strike="noStrike" kern="1200" cap="none" spc="0" normalizeH="0" baseline="0" noProof="0" dirty="0">
                <a:ln>
                  <a:noFill/>
                </a:ln>
                <a:effectLst/>
                <a:uLnTx/>
                <a:uFillTx/>
                <a:latin typeface="Aptos SemiBold" panose="020B0004020202020204" pitchFamily="34" charset="0"/>
                <a:ea typeface="+mn-ea"/>
                <a:cs typeface="Segoe UI" panose="020B0502040204020203" pitchFamily="34" charset="0"/>
              </a:rPr>
              <a:t>Useful resources:</a:t>
            </a:r>
          </a:p>
          <a:p>
            <a:pPr marL="285750" indent="-200025" defTabSz="914367">
              <a:spcBef>
                <a:spcPts val="300"/>
              </a:spcBef>
              <a:spcAft>
                <a:spcPts val="0"/>
              </a:spcAft>
              <a:buSzTx/>
              <a:buFont typeface="Arial" panose="020B0604020202020204" pitchFamily="34" charset="0"/>
              <a:buChar char="•"/>
              <a:defRPr/>
            </a:pPr>
            <a:r>
              <a:rPr lang="en-US" sz="1200" dirty="0">
                <a:latin typeface="Aptos" panose="020B0004020202020204" pitchFamily="34" charset="0"/>
                <a:hlinkClick r:id="rId3">
                  <a:extLst>
                    <a:ext uri="{A12FA001-AC4F-418D-AE19-62706E023703}">
                      <ahyp:hlinkClr xmlns:ahyp="http://schemas.microsoft.com/office/drawing/2018/hyperlinkcolor" val="tx"/>
                    </a:ext>
                  </a:extLst>
                </a:hlinkClick>
              </a:rPr>
              <a:t>Overview of unified routing</a:t>
            </a:r>
            <a:endParaRPr lang="en-US" sz="1200" dirty="0">
              <a:latin typeface="Aptos" panose="020B0004020202020204" pitchFamily="34" charset="0"/>
            </a:endParaRPr>
          </a:p>
        </p:txBody>
      </p:sp>
      <p:graphicFrame>
        <p:nvGraphicFramePr>
          <p:cNvPr id="4" name="Table 42">
            <a:extLst>
              <a:ext uri="{FF2B5EF4-FFF2-40B4-BE49-F238E27FC236}">
                <a16:creationId xmlns:a16="http://schemas.microsoft.com/office/drawing/2014/main" id="{882C9BB9-AC4D-4894-D1FB-709C728B32AC}"/>
              </a:ext>
            </a:extLst>
          </p:cNvPr>
          <p:cNvGraphicFramePr>
            <a:graphicFrameLocks noGrp="1"/>
          </p:cNvGraphicFramePr>
          <p:nvPr>
            <p:extLst>
              <p:ext uri="{D42A27DB-BD31-4B8C-83A1-F6EECF244321}">
                <p14:modId xmlns:p14="http://schemas.microsoft.com/office/powerpoint/2010/main" val="340712768"/>
              </p:ext>
            </p:extLst>
          </p:nvPr>
        </p:nvGraphicFramePr>
        <p:xfrm>
          <a:off x="361951" y="1666779"/>
          <a:ext cx="8334350" cy="4867371"/>
        </p:xfrm>
        <a:graphic>
          <a:graphicData uri="http://schemas.openxmlformats.org/drawingml/2006/table">
            <a:tbl>
              <a:tblPr firstRow="1" bandRow="1">
                <a:tableStyleId>{2D5ABB26-0587-4C30-8999-92F81FD0307C}</a:tableStyleId>
              </a:tblPr>
              <a:tblGrid>
                <a:gridCol w="2596885">
                  <a:extLst>
                    <a:ext uri="{9D8B030D-6E8A-4147-A177-3AD203B41FA5}">
                      <a16:colId xmlns:a16="http://schemas.microsoft.com/office/drawing/2014/main" val="3426460784"/>
                    </a:ext>
                  </a:extLst>
                </a:gridCol>
                <a:gridCol w="5737465">
                  <a:extLst>
                    <a:ext uri="{9D8B030D-6E8A-4147-A177-3AD203B41FA5}">
                      <a16:colId xmlns:a16="http://schemas.microsoft.com/office/drawing/2014/main" val="1761064077"/>
                    </a:ext>
                  </a:extLst>
                </a:gridCol>
              </a:tblGrid>
              <a:tr h="486737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u="none" strike="noStrike" kern="1200" cap="none" spc="0" normalizeH="0" baseline="0" noProof="0" dirty="0">
                          <a:ln>
                            <a:noFill/>
                          </a:ln>
                          <a:solidFill>
                            <a:schemeClr val="tx1"/>
                          </a:solidFill>
                          <a:effectLst/>
                          <a:uLnTx/>
                          <a:uFillTx/>
                        </a:rPr>
                        <a:t>Have you considered the routing experience when an agent escalates a conversation? </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u="none" strike="noStrike" kern="1200" cap="none" spc="0" normalizeH="0" baseline="0" noProof="0" dirty="0">
                        <a:ln>
                          <a:noFill/>
                        </a:ln>
                        <a:solidFill>
                          <a:schemeClr val="tx1"/>
                        </a:solidFill>
                        <a:effectLst/>
                        <a:uLnTx/>
                        <a:uFillTx/>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u="none" strike="noStrike" kern="1200" cap="none" spc="0" normalizeH="0" baseline="0" noProof="0" dirty="0">
                          <a:ln>
                            <a:noFill/>
                          </a:ln>
                          <a:solidFill>
                            <a:schemeClr val="tx1"/>
                          </a:solidFill>
                          <a:effectLst/>
                          <a:uLnTx/>
                          <a:uFillTx/>
                        </a:rPr>
                        <a:t>Which queue is it being routed to?</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u="none" strike="noStrike" kern="1200" cap="none" spc="0" normalizeH="0" baseline="0" noProof="0" dirty="0">
                        <a:ln>
                          <a:noFill/>
                        </a:ln>
                        <a:solidFill>
                          <a:schemeClr val="tx1"/>
                        </a:solidFill>
                        <a:effectLst/>
                        <a:uLnTx/>
                        <a:uFillTx/>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u="none" strike="noStrike" kern="1200" cap="none" spc="0" normalizeH="0" baseline="0" noProof="0" dirty="0">
                          <a:ln>
                            <a:noFill/>
                          </a:ln>
                          <a:solidFill>
                            <a:schemeClr val="tx1"/>
                          </a:solidFill>
                          <a:effectLst/>
                          <a:uLnTx/>
                          <a:uFillTx/>
                        </a:rPr>
                        <a:t>You may have a blueprint where the agent is escalated but re-directed to another agent, for example in another language. How are you differentiating this routing (e.g., conditions) managing those variables, and also managing a true escalate to human experience?</a:t>
                      </a:r>
                      <a:endParaRPr kumimoji="0" lang="en-US" sz="1600" b="0" i="0" u="none" strike="noStrike" kern="1200" cap="none" spc="0" normalizeH="0" baseline="0" noProof="0" dirty="0">
                        <a:ln>
                          <a:noFill/>
                        </a:ln>
                        <a:solidFill>
                          <a:schemeClr val="tx1"/>
                        </a:solidFill>
                        <a:effectLst/>
                        <a:uLnTx/>
                        <a:uFillTx/>
                        <a:latin typeface="+mn-lt"/>
                        <a:ea typeface="+mn-ea"/>
                        <a:cs typeface="+mn-cs"/>
                      </a:endParaRPr>
                    </a:p>
                  </a:txBody>
                  <a:tcPr marL="0" marT="0" marB="0"/>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dirty="0">
                        <a:ln>
                          <a:noFill/>
                        </a:ln>
                        <a:solidFill>
                          <a:schemeClr val="tx1"/>
                        </a:solidFill>
                        <a:effectLst/>
                        <a:uLnTx/>
                        <a:uFillTx/>
                        <a:latin typeface="+mn-lt"/>
                        <a:ea typeface="+mn-ea"/>
                        <a:cs typeface="Segoe UI" panose="020B0502040204020203" pitchFamily="34" charset="0"/>
                      </a:endParaRPr>
                    </a:p>
                  </a:txBody>
                  <a:tcPr/>
                </a:tc>
                <a:extLst>
                  <a:ext uri="{0D108BD9-81ED-4DB2-BD59-A6C34878D82A}">
                    <a16:rowId xmlns:a16="http://schemas.microsoft.com/office/drawing/2014/main" val="2156706524"/>
                  </a:ext>
                </a:extLst>
              </a:tr>
            </a:tbl>
          </a:graphicData>
        </a:graphic>
      </p:graphicFrame>
      <p:sp>
        <p:nvSpPr>
          <p:cNvPr id="6" name="Rectangle: Folded Corner 5">
            <a:extLst>
              <a:ext uri="{FF2B5EF4-FFF2-40B4-BE49-F238E27FC236}">
                <a16:creationId xmlns:a16="http://schemas.microsoft.com/office/drawing/2014/main" id="{F032B31B-7CA7-A2F4-64BA-72C8541F339A}"/>
              </a:ext>
            </a:extLst>
          </p:cNvPr>
          <p:cNvSpPr/>
          <p:nvPr/>
        </p:nvSpPr>
        <p:spPr bwMode="auto">
          <a:xfrm rot="60000">
            <a:off x="3059535" y="1805151"/>
            <a:ext cx="5400000" cy="4532731"/>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600" b="1" i="0" u="none" strike="noStrike" kern="1200" cap="none" spc="0" normalizeH="0" baseline="0" noProof="0">
                <a:ln>
                  <a:noFill/>
                </a:ln>
                <a:solidFill>
                  <a:srgbClr val="000000"/>
                </a:solidFill>
                <a:effectLst/>
                <a:uLnTx/>
                <a:uFillTx/>
                <a:latin typeface="Aptos" panose="020B0004020202020204" pitchFamily="34" charset="0"/>
                <a:ea typeface="Segoe UI" pitchFamily="34" charset="0"/>
                <a:cs typeface="Segoe UI" pitchFamily="34" charset="0"/>
              </a:rPr>
              <a:t>Example answer </a:t>
            </a:r>
            <a:r>
              <a:rPr kumimoji="0" lang="en-US" sz="1600" b="0" i="0" u="none" strike="noStrike" kern="1200" cap="none" spc="0" normalizeH="0" baseline="0" noProof="0">
                <a:ln>
                  <a:noFill/>
                </a:ln>
                <a:solidFill>
                  <a:srgbClr val="000000">
                    <a:lumMod val="65000"/>
                    <a:lumOff val="35000"/>
                  </a:srgbClr>
                </a:solidFill>
                <a:effectLst/>
                <a:uLnTx/>
                <a:uFillTx/>
                <a:latin typeface="Aptos SemiBold" panose="020B0004020202020204" pitchFamily="34" charset="0"/>
                <a:ea typeface="Segoe UI" pitchFamily="34" charset="0"/>
                <a:cs typeface="Segoe UI" pitchFamily="34" charset="0"/>
              </a:rPr>
              <a:t>(you can delete this)</a:t>
            </a:r>
          </a:p>
          <a:p>
            <a:pPr marL="285750" marR="0" lvl="0" indent="-285750" algn="l" defTabSz="932472" rtl="0" eaLnBrk="1" fontAlgn="base" latinLnBrk="0" hangingPunct="1">
              <a:lnSpc>
                <a:spcPct val="100000"/>
              </a:lnSpc>
              <a:spcBef>
                <a:spcPct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Aptos" panose="020B0004020202020204" pitchFamily="34" charset="0"/>
                <a:ea typeface="+mn-ea"/>
                <a:cs typeface="Segoe UI" pitchFamily="34" charset="0"/>
              </a:rPr>
              <a:t>Only one queue and support team.</a:t>
            </a:r>
          </a:p>
        </p:txBody>
      </p:sp>
    </p:spTree>
    <p:extLst>
      <p:ext uri="{BB962C8B-B14F-4D97-AF65-F5344CB8AC3E}">
        <p14:creationId xmlns:p14="http://schemas.microsoft.com/office/powerpoint/2010/main" val="232538163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6200FD3-EB50-A291-6952-748348F5754E}"/>
              </a:ext>
            </a:extLst>
          </p:cNvPr>
          <p:cNvSpPr>
            <a:spLocks noGrp="1"/>
          </p:cNvSpPr>
          <p:nvPr>
            <p:ph type="body" sz="quarter" idx="11"/>
          </p:nvPr>
        </p:nvSpPr>
        <p:spPr>
          <a:xfrm>
            <a:off x="276200" y="237133"/>
            <a:ext cx="8420100" cy="553998"/>
          </a:xfrm>
        </p:spPr>
        <p:txBody>
          <a:bodyPr/>
          <a:lstStyle/>
          <a:p>
            <a:r>
              <a:rPr lang="en-US"/>
              <a:t>Omnichannel Voice integration</a:t>
            </a:r>
          </a:p>
        </p:txBody>
      </p:sp>
      <p:sp>
        <p:nvSpPr>
          <p:cNvPr id="3" name="Text Placeholder 2">
            <a:extLst>
              <a:ext uri="{FF2B5EF4-FFF2-40B4-BE49-F238E27FC236}">
                <a16:creationId xmlns:a16="http://schemas.microsoft.com/office/drawing/2014/main" id="{77FB708B-1EC6-0043-1545-8A46233783FD}"/>
              </a:ext>
            </a:extLst>
          </p:cNvPr>
          <p:cNvSpPr>
            <a:spLocks noGrp="1"/>
          </p:cNvSpPr>
          <p:nvPr>
            <p:ph type="body" sz="quarter" idx="12"/>
          </p:nvPr>
        </p:nvSpPr>
        <p:spPr>
          <a:xfrm>
            <a:off x="712343" y="945198"/>
            <a:ext cx="7983957" cy="246221"/>
          </a:xfrm>
        </p:spPr>
        <p:txBody>
          <a:bodyPr/>
          <a:lstStyle/>
          <a:p>
            <a:r>
              <a:rPr lang="en-US"/>
              <a:t>Using Copilot Studio as an Interactive Voice Response (IVR) </a:t>
            </a:r>
          </a:p>
        </p:txBody>
      </p:sp>
      <p:sp>
        <p:nvSpPr>
          <p:cNvPr id="7" name="Text Placeholder 4">
            <a:extLst>
              <a:ext uri="{FF2B5EF4-FFF2-40B4-BE49-F238E27FC236}">
                <a16:creationId xmlns:a16="http://schemas.microsoft.com/office/drawing/2014/main" id="{CDFA3B16-0CF6-4342-00CD-A2121780A14D}"/>
              </a:ext>
            </a:extLst>
          </p:cNvPr>
          <p:cNvSpPr>
            <a:spLocks noGrp="1"/>
          </p:cNvSpPr>
          <p:nvPr>
            <p:ph type="body" sz="quarter" idx="15"/>
          </p:nvPr>
        </p:nvSpPr>
        <p:spPr>
          <a:xfrm>
            <a:off x="8967788" y="0"/>
            <a:ext cx="3224212" cy="4413686"/>
          </a:xfrm>
        </p:spPr>
        <p:txBody>
          <a:bodyPr/>
          <a:lstStyle/>
          <a:p>
            <a:pPr marL="0" marR="0" lvl="0" indent="0" algn="l" defTabSz="914367" rtl="0" eaLnBrk="1" fontAlgn="auto" latinLnBrk="0" hangingPunct="1">
              <a:lnSpc>
                <a:spcPct val="100000"/>
              </a:lnSpc>
              <a:spcBef>
                <a:spcPts val="0"/>
              </a:spcBef>
              <a:spcAft>
                <a:spcPts val="600"/>
              </a:spcAft>
              <a:buClrTx/>
              <a:buSzTx/>
              <a:buFont typeface="Wingdings" panose="05000000000000000000" pitchFamily="2" charset="2"/>
              <a:buNone/>
              <a:tabLst/>
              <a:defRPr/>
            </a:pPr>
            <a:r>
              <a:rPr kumimoji="0" lang="en-US" sz="1600" b="1" i="0" u="none" strike="noStrike" kern="1200" cap="none" spc="0" normalizeH="0" baseline="0" noProof="0" dirty="0">
                <a:ln>
                  <a:noFill/>
                </a:ln>
                <a:effectLst/>
                <a:uLnTx/>
                <a:uFillTx/>
                <a:latin typeface="Aptos SemiBold" panose="020B0004020202020204" pitchFamily="34" charset="0"/>
                <a:ea typeface="+mn-ea"/>
                <a:cs typeface="Segoe UI" panose="020B0502040204020203" pitchFamily="34" charset="0"/>
              </a:rPr>
              <a:t>Why do we ask these questions?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latin typeface="Aptos" panose="020B0004020202020204" pitchFamily="34" charset="0"/>
                <a:ea typeface="+mn-ea"/>
                <a:cs typeface="Segoe UI" panose="020B0502040204020203" pitchFamily="34" charset="0"/>
              </a:rPr>
              <a:t>To route customers call to the best department, diagnose issues, collect information, and give recommendations, conversational IVR copilots speak to customers when they call in. Copilot Studio makes it easy to author IVR copilots and you can use the same copilots for other channels, like chat and voice.</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dirty="0">
                <a:latin typeface="Aptos" panose="020B0004020202020204" pitchFamily="34" charset="0"/>
              </a:rPr>
              <a:t>It’s important that the implementation of Voice with Copilot Studio as an IVR is well planned and expectations appropriately set.</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endParaRPr kumimoji="0" lang="en-US" sz="1400" b="0" i="0" u="none" strike="noStrike" kern="1200" cap="none" spc="0" normalizeH="0" baseline="0" noProof="0" dirty="0">
              <a:ln>
                <a:noFill/>
              </a:ln>
              <a:effectLst/>
              <a:uLnTx/>
              <a:uFillTx/>
              <a:latin typeface="Segoe UI"/>
              <a:ea typeface="+mn-ea"/>
              <a:cs typeface="Segoe UI" panose="020B0502040204020203" pitchFamily="34" charset="0"/>
            </a:endParaRPr>
          </a:p>
          <a:p>
            <a:pPr marL="0" marR="0" lvl="0" indent="0" algn="l" defTabSz="914367" rtl="0" eaLnBrk="1" fontAlgn="auto" latinLnBrk="0" hangingPunct="1">
              <a:lnSpc>
                <a:spcPct val="100000"/>
              </a:lnSpc>
              <a:spcBef>
                <a:spcPts val="0"/>
              </a:spcBef>
              <a:spcAft>
                <a:spcPts val="600"/>
              </a:spcAft>
              <a:buClrTx/>
              <a:buSzTx/>
              <a:buFont typeface="Wingdings" panose="05000000000000000000" pitchFamily="2" charset="2"/>
              <a:buNone/>
              <a:tabLst/>
              <a:defRPr/>
            </a:pPr>
            <a:r>
              <a:rPr kumimoji="0" lang="en-US" sz="1600" b="1" i="0" u="none" strike="noStrike" kern="1200" cap="none" spc="0" normalizeH="0" baseline="0" noProof="0" dirty="0">
                <a:ln>
                  <a:noFill/>
                </a:ln>
                <a:effectLst/>
                <a:uLnTx/>
                <a:uFillTx/>
                <a:latin typeface="Aptos SemiBold" panose="020B0004020202020204" pitchFamily="34" charset="0"/>
                <a:ea typeface="+mn-ea"/>
                <a:cs typeface="Segoe UI" panose="020B0502040204020203" pitchFamily="34" charset="0"/>
              </a:rPr>
              <a:t>Useful resources:</a:t>
            </a:r>
          </a:p>
          <a:p>
            <a:pPr marL="285750" indent="-200025" defTabSz="914367">
              <a:spcBef>
                <a:spcPts val="300"/>
              </a:spcBef>
              <a:spcAft>
                <a:spcPts val="0"/>
              </a:spcAft>
              <a:buSzTx/>
              <a:buFont typeface="Arial" panose="020B0604020202020204" pitchFamily="34" charset="0"/>
              <a:buChar char="•"/>
              <a:defRPr/>
            </a:pPr>
            <a:r>
              <a:rPr lang="en-US" sz="1200" dirty="0">
                <a:latin typeface="Aptos" panose="020B0004020202020204" pitchFamily="34" charset="0"/>
                <a:hlinkClick r:id="rId3">
                  <a:extLst>
                    <a:ext uri="{A12FA001-AC4F-418D-AE19-62706E023703}">
                      <ahyp:hlinkClr xmlns:ahyp="http://schemas.microsoft.com/office/drawing/2018/hyperlinkcolor" val="tx"/>
                    </a:ext>
                  </a:extLst>
                </a:hlinkClick>
              </a:rPr>
              <a:t>Voice channel in Omnichannel</a:t>
            </a:r>
            <a:endParaRPr lang="en-US" sz="1200" dirty="0">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dirty="0">
                <a:latin typeface="Aptos" panose="020B0004020202020204" pitchFamily="34" charset="0"/>
                <a:hlinkClick r:id="rId4">
                  <a:extLst>
                    <a:ext uri="{A12FA001-AC4F-418D-AE19-62706E023703}">
                      <ahyp:hlinkClr xmlns:ahyp="http://schemas.microsoft.com/office/drawing/2018/hyperlinkcolor" val="tx"/>
                    </a:ext>
                  </a:extLst>
                </a:hlinkClick>
              </a:rPr>
              <a:t>Configure Copilot Studio bots for voice</a:t>
            </a:r>
            <a:endParaRPr lang="en-US" sz="1200" dirty="0">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dirty="0">
                <a:latin typeface="Aptos" panose="020B0004020202020204" pitchFamily="34" charset="0"/>
                <a:hlinkClick r:id="rId5">
                  <a:extLst>
                    <a:ext uri="{A12FA001-AC4F-418D-AE19-62706E023703}">
                      <ahyp:hlinkClr xmlns:ahyp="http://schemas.microsoft.com/office/drawing/2018/hyperlinkcolor" val="tx"/>
                    </a:ext>
                  </a:extLst>
                </a:hlinkClick>
              </a:rPr>
              <a:t>Use SSML to customize speech responses</a:t>
            </a:r>
            <a:endParaRPr lang="en-US" sz="1200" dirty="0">
              <a:latin typeface="Aptos" panose="020B0004020202020204" pitchFamily="34" charset="0"/>
            </a:endParaRPr>
          </a:p>
        </p:txBody>
      </p:sp>
      <p:graphicFrame>
        <p:nvGraphicFramePr>
          <p:cNvPr id="4" name="Table 42">
            <a:extLst>
              <a:ext uri="{FF2B5EF4-FFF2-40B4-BE49-F238E27FC236}">
                <a16:creationId xmlns:a16="http://schemas.microsoft.com/office/drawing/2014/main" id="{882C9BB9-AC4D-4894-D1FB-709C728B32AC}"/>
              </a:ext>
            </a:extLst>
          </p:cNvPr>
          <p:cNvGraphicFramePr>
            <a:graphicFrameLocks noGrp="1"/>
          </p:cNvGraphicFramePr>
          <p:nvPr>
            <p:extLst>
              <p:ext uri="{D42A27DB-BD31-4B8C-83A1-F6EECF244321}">
                <p14:modId xmlns:p14="http://schemas.microsoft.com/office/powerpoint/2010/main" val="1207994641"/>
              </p:ext>
            </p:extLst>
          </p:nvPr>
        </p:nvGraphicFramePr>
        <p:xfrm>
          <a:off x="361951" y="1666779"/>
          <a:ext cx="8334350" cy="4876800"/>
        </p:xfrm>
        <a:graphic>
          <a:graphicData uri="http://schemas.openxmlformats.org/drawingml/2006/table">
            <a:tbl>
              <a:tblPr firstRow="1" bandRow="1">
                <a:tableStyleId>{2D5ABB26-0587-4C30-8999-92F81FD0307C}</a:tableStyleId>
              </a:tblPr>
              <a:tblGrid>
                <a:gridCol w="2596885">
                  <a:extLst>
                    <a:ext uri="{9D8B030D-6E8A-4147-A177-3AD203B41FA5}">
                      <a16:colId xmlns:a16="http://schemas.microsoft.com/office/drawing/2014/main" val="3426460784"/>
                    </a:ext>
                  </a:extLst>
                </a:gridCol>
                <a:gridCol w="5737465">
                  <a:extLst>
                    <a:ext uri="{9D8B030D-6E8A-4147-A177-3AD203B41FA5}">
                      <a16:colId xmlns:a16="http://schemas.microsoft.com/office/drawing/2014/main" val="1761064077"/>
                    </a:ext>
                  </a:extLst>
                </a:gridCol>
              </a:tblGrid>
              <a:tr h="486737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u="none" strike="noStrike" kern="1200" cap="none" spc="0" normalizeH="0" baseline="0" noProof="0" dirty="0">
                          <a:ln>
                            <a:noFill/>
                          </a:ln>
                          <a:solidFill>
                            <a:schemeClr val="tx1"/>
                          </a:solidFill>
                          <a:effectLst/>
                          <a:uLnTx/>
                          <a:uFillTx/>
                        </a:rPr>
                        <a:t>Do you plan to use Omnichannel Voice? If yes, please detail how.</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u="none" strike="noStrike" kern="1200" cap="none" spc="0" normalizeH="0" baseline="0" noProof="0" dirty="0">
                        <a:ln>
                          <a:noFill/>
                        </a:ln>
                        <a:solidFill>
                          <a:schemeClr val="tx1"/>
                        </a:solidFill>
                        <a:effectLst/>
                        <a:uLnTx/>
                        <a:uFillTx/>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u="none" strike="noStrike" kern="1200" cap="none" spc="0" normalizeH="0" baseline="0" noProof="0" dirty="0">
                          <a:ln>
                            <a:noFill/>
                          </a:ln>
                          <a:solidFill>
                            <a:schemeClr val="tx1"/>
                          </a:solidFill>
                          <a:effectLst/>
                          <a:uLnTx/>
                          <a:uFillTx/>
                        </a:rPr>
                        <a:t>Do you plan to have different conversation paths and formats, or even copilots based on the channel? </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u="none" strike="noStrike" kern="1200" cap="none" spc="0" normalizeH="0" baseline="0" noProof="0" dirty="0">
                        <a:ln>
                          <a:noFill/>
                        </a:ln>
                        <a:solidFill>
                          <a:schemeClr val="tx1"/>
                        </a:solidFill>
                        <a:effectLst/>
                        <a:uLnTx/>
                        <a:uFillTx/>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u="none" strike="noStrike" kern="1200" cap="none" spc="0" normalizeH="0" baseline="0" noProof="0" dirty="0">
                          <a:ln>
                            <a:noFill/>
                          </a:ln>
                          <a:solidFill>
                            <a:schemeClr val="tx1"/>
                          </a:solidFill>
                          <a:effectLst/>
                          <a:uLnTx/>
                          <a:uFillTx/>
                        </a:rPr>
                        <a:t>How are you planning to test it in real-life scenarios? (E.g., with background noises, etc.)</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u="none" strike="noStrike" kern="1200" cap="none" spc="0" normalizeH="0" baseline="0" noProof="0" dirty="0">
                        <a:ln>
                          <a:noFill/>
                        </a:ln>
                        <a:solidFill>
                          <a:schemeClr val="tx1"/>
                        </a:solidFill>
                        <a:effectLst/>
                        <a:uLnTx/>
                        <a:uFillTx/>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u="none" strike="noStrike" kern="1200" cap="none" spc="0" normalizeH="0" baseline="0" noProof="0" dirty="0">
                          <a:ln>
                            <a:noFill/>
                          </a:ln>
                          <a:solidFill>
                            <a:schemeClr val="tx1"/>
                          </a:solidFill>
                          <a:effectLst/>
                          <a:uLnTx/>
                          <a:uFillTx/>
                        </a:rPr>
                        <a:t>Do you have specific requirements for the voice channel? (E.g., DTMF, barge-in, silence detection…)</a:t>
                      </a:r>
                      <a:endParaRPr kumimoji="0" lang="en-US" sz="1600" b="0" i="0" u="none" strike="noStrike" kern="1200" cap="none" spc="0" normalizeH="0" baseline="0" noProof="0" dirty="0">
                        <a:ln>
                          <a:noFill/>
                        </a:ln>
                        <a:solidFill>
                          <a:schemeClr val="tx1"/>
                        </a:solidFill>
                        <a:effectLst/>
                        <a:uLnTx/>
                        <a:uFillTx/>
                        <a:latin typeface="+mn-lt"/>
                        <a:ea typeface="+mn-ea"/>
                        <a:cs typeface="+mn-cs"/>
                      </a:endParaRPr>
                    </a:p>
                  </a:txBody>
                  <a:tcPr marL="0" marT="0" marB="0"/>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dirty="0">
                        <a:ln>
                          <a:noFill/>
                        </a:ln>
                        <a:solidFill>
                          <a:schemeClr val="tx1"/>
                        </a:solidFill>
                        <a:effectLst/>
                        <a:uLnTx/>
                        <a:uFillTx/>
                        <a:latin typeface="+mn-lt"/>
                        <a:ea typeface="+mn-ea"/>
                        <a:cs typeface="Segoe UI" panose="020B0502040204020203" pitchFamily="34" charset="0"/>
                      </a:endParaRPr>
                    </a:p>
                  </a:txBody>
                  <a:tcPr/>
                </a:tc>
                <a:extLst>
                  <a:ext uri="{0D108BD9-81ED-4DB2-BD59-A6C34878D82A}">
                    <a16:rowId xmlns:a16="http://schemas.microsoft.com/office/drawing/2014/main" val="2156706524"/>
                  </a:ext>
                </a:extLst>
              </a:tr>
            </a:tbl>
          </a:graphicData>
        </a:graphic>
      </p:graphicFrame>
      <p:sp>
        <p:nvSpPr>
          <p:cNvPr id="5" name="Rectangle: Folded Corner 4">
            <a:extLst>
              <a:ext uri="{FF2B5EF4-FFF2-40B4-BE49-F238E27FC236}">
                <a16:creationId xmlns:a16="http://schemas.microsoft.com/office/drawing/2014/main" id="{59E06FFB-81DD-7972-60D4-3587E83BEA37}"/>
              </a:ext>
            </a:extLst>
          </p:cNvPr>
          <p:cNvSpPr/>
          <p:nvPr/>
        </p:nvSpPr>
        <p:spPr bwMode="auto">
          <a:xfrm rot="60000">
            <a:off x="3059535" y="1805151"/>
            <a:ext cx="5400000" cy="4532731"/>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600" b="1" i="0" u="none" strike="noStrike" kern="1200" cap="none" spc="0" normalizeH="0" baseline="0" noProof="0">
                <a:ln>
                  <a:noFill/>
                </a:ln>
                <a:solidFill>
                  <a:srgbClr val="000000"/>
                </a:solidFill>
                <a:effectLst/>
                <a:uLnTx/>
                <a:uFillTx/>
                <a:latin typeface="Aptos" panose="020B0004020202020204" pitchFamily="34" charset="0"/>
                <a:ea typeface="Segoe UI" pitchFamily="34" charset="0"/>
                <a:cs typeface="Segoe UI" pitchFamily="34" charset="0"/>
              </a:rPr>
              <a:t>Example answer </a:t>
            </a:r>
            <a:r>
              <a:rPr kumimoji="0" lang="en-US" sz="1600" b="0" i="0" u="none" strike="noStrike" kern="1200" cap="none" spc="0" normalizeH="0" baseline="0" noProof="0">
                <a:ln>
                  <a:noFill/>
                </a:ln>
                <a:solidFill>
                  <a:srgbClr val="000000">
                    <a:lumMod val="65000"/>
                    <a:lumOff val="35000"/>
                  </a:srgbClr>
                </a:solidFill>
                <a:effectLst/>
                <a:uLnTx/>
                <a:uFillTx/>
                <a:latin typeface="Aptos SemiBold" panose="020B0004020202020204" pitchFamily="34" charset="0"/>
                <a:ea typeface="Segoe UI" pitchFamily="34" charset="0"/>
                <a:cs typeface="Segoe UI" pitchFamily="34" charset="0"/>
              </a:rPr>
              <a:t>(you can delete this)</a:t>
            </a:r>
          </a:p>
          <a:p>
            <a:pPr marL="285750" marR="0" lvl="0" indent="-285750" algn="l" defTabSz="932472" rtl="0" eaLnBrk="1" fontAlgn="base" latinLnBrk="0" hangingPunct="1">
              <a:lnSpc>
                <a:spcPct val="100000"/>
              </a:lnSpc>
              <a:spcBef>
                <a:spcPct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Aptos" panose="020B0004020202020204" pitchFamily="34" charset="0"/>
                <a:ea typeface="+mn-ea"/>
                <a:cs typeface="Segoe UI" pitchFamily="34" charset="0"/>
              </a:rPr>
              <a:t>Omnichannel Voice is used.</a:t>
            </a:r>
          </a:p>
          <a:p>
            <a:pPr marL="285750" marR="0" lvl="0" indent="-285750" algn="l" defTabSz="932472" rtl="0" eaLnBrk="1" fontAlgn="base" latinLnBrk="0" hangingPunct="1">
              <a:lnSpc>
                <a:spcPct val="100000"/>
              </a:lnSpc>
              <a:spcBef>
                <a:spcPct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Aptos" panose="020B0004020202020204" pitchFamily="34" charset="0"/>
                <a:ea typeface="+mn-ea"/>
                <a:cs typeface="Segoe UI" pitchFamily="34" charset="0"/>
              </a:rPr>
              <a:t>Conversations and messages in general are designed to be shorter for the voice channel.</a:t>
            </a:r>
          </a:p>
          <a:p>
            <a:pPr marL="285750" marR="0" lvl="0" indent="-285750" algn="l" defTabSz="932472" rtl="0" eaLnBrk="1" fontAlgn="base" latinLnBrk="0" hangingPunct="1">
              <a:lnSpc>
                <a:spcPct val="100000"/>
              </a:lnSpc>
              <a:spcBef>
                <a:spcPct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Aptos" panose="020B0004020202020204" pitchFamily="34" charset="0"/>
                <a:ea typeface="+mn-ea"/>
                <a:cs typeface="Segoe UI" pitchFamily="34" charset="0"/>
              </a:rPr>
              <a:t>Topics will have branching logic based on the channel.</a:t>
            </a:r>
          </a:p>
          <a:p>
            <a:pPr marL="285750" marR="0" lvl="0" indent="-285750" algn="l" defTabSz="932472" rtl="0" eaLnBrk="1" fontAlgn="base" latinLnBrk="0" hangingPunct="1">
              <a:lnSpc>
                <a:spcPct val="100000"/>
              </a:lnSpc>
              <a:spcBef>
                <a:spcPct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Aptos" panose="020B0004020202020204" pitchFamily="34" charset="0"/>
                <a:ea typeface="+mn-ea"/>
                <a:cs typeface="Segoe UI" pitchFamily="34" charset="0"/>
              </a:rPr>
              <a:t>DTMF options are offered as much as possible, to navigate menus and to provide client IDs.</a:t>
            </a:r>
          </a:p>
          <a:p>
            <a:pPr marL="285750" marR="0" lvl="0" indent="-285750" algn="l" defTabSz="932472" rtl="0" eaLnBrk="1" fontAlgn="base" latinLnBrk="0" hangingPunct="1">
              <a:lnSpc>
                <a:spcPct val="100000"/>
              </a:lnSpc>
              <a:spcBef>
                <a:spcPct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Aptos" panose="020B0004020202020204" pitchFamily="34" charset="0"/>
                <a:ea typeface="+mn-ea"/>
                <a:cs typeface="Segoe UI" pitchFamily="34" charset="0"/>
              </a:rPr>
              <a:t>Tests will be performed by group of pilot users testing in real-life conditions.</a:t>
            </a:r>
          </a:p>
          <a:p>
            <a:pPr marL="285750" marR="0" lvl="0" indent="-285750" algn="l" defTabSz="932472" rtl="0" eaLnBrk="1" fontAlgn="base" latinLnBrk="0" hangingPunct="1">
              <a:lnSpc>
                <a:spcPct val="100000"/>
              </a:lnSpc>
              <a:spcBef>
                <a:spcPct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Aptos" panose="020B0004020202020204" pitchFamily="34" charset="0"/>
                <a:ea typeface="+mn-ea"/>
                <a:cs typeface="Segoe UI" pitchFamily="34" charset="0"/>
              </a:rPr>
              <a:t>Silence detection, barge-in, noise cancelation, are crucial for the voice channel success.</a:t>
            </a:r>
          </a:p>
        </p:txBody>
      </p:sp>
    </p:spTree>
    <p:extLst>
      <p:ext uri="{BB962C8B-B14F-4D97-AF65-F5344CB8AC3E}">
        <p14:creationId xmlns:p14="http://schemas.microsoft.com/office/powerpoint/2010/main" val="419385885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C54DD7-01EA-86AA-FA90-95F6A3701C09}"/>
              </a:ext>
            </a:extLst>
          </p:cNvPr>
          <p:cNvSpPr>
            <a:spLocks noGrp="1"/>
          </p:cNvSpPr>
          <p:nvPr>
            <p:ph type="title"/>
          </p:nvPr>
        </p:nvSpPr>
        <p:spPr>
          <a:xfrm>
            <a:off x="3377609" y="365125"/>
            <a:ext cx="5436781" cy="1072072"/>
          </a:xfrm>
        </p:spPr>
        <p:txBody>
          <a:bodyPr/>
          <a:lstStyle/>
          <a:p>
            <a:pPr algn="l"/>
            <a:r>
              <a:rPr lang="en-US"/>
              <a:t>Useful Resources</a:t>
            </a:r>
          </a:p>
        </p:txBody>
      </p:sp>
      <p:sp>
        <p:nvSpPr>
          <p:cNvPr id="3" name="Content Placeholder 2">
            <a:extLst>
              <a:ext uri="{FF2B5EF4-FFF2-40B4-BE49-F238E27FC236}">
                <a16:creationId xmlns:a16="http://schemas.microsoft.com/office/drawing/2014/main" id="{74DA91BE-8B02-1CF0-62DD-B1048694ED8E}"/>
              </a:ext>
            </a:extLst>
          </p:cNvPr>
          <p:cNvSpPr>
            <a:spLocks noGrp="1"/>
          </p:cNvSpPr>
          <p:nvPr>
            <p:ph idx="1"/>
          </p:nvPr>
        </p:nvSpPr>
        <p:spPr>
          <a:xfrm>
            <a:off x="8394876" y="1437197"/>
            <a:ext cx="3342939" cy="2561727"/>
          </a:xfrm>
        </p:spPr>
        <p:txBody>
          <a:bodyPr>
            <a:normAutofit/>
          </a:bodyPr>
          <a:lstStyle/>
          <a:p>
            <a:pPr marL="0" indent="0">
              <a:buNone/>
            </a:pPr>
            <a:r>
              <a:rPr lang="en-US" sz="3200">
                <a:latin typeface="Segoe UI Semibold" panose="020B0702040204020203" pitchFamily="34" charset="0"/>
                <a:cs typeface="Segoe UI Semibold" panose="020B0702040204020203" pitchFamily="34" charset="0"/>
              </a:rPr>
              <a:t>Toolkits</a:t>
            </a:r>
          </a:p>
          <a:p>
            <a:r>
              <a:rPr lang="en-US" sz="2000"/>
              <a:t>Copilot Studio Kit</a:t>
            </a:r>
          </a:p>
          <a:p>
            <a:r>
              <a:rPr lang="en-US" sz="2000"/>
              <a:t>Power CAT Tools</a:t>
            </a:r>
          </a:p>
          <a:p>
            <a:r>
              <a:rPr lang="en-US" sz="2000" err="1"/>
              <a:t>CoE</a:t>
            </a:r>
            <a:r>
              <a:rPr lang="en-US" sz="2000"/>
              <a:t> Starter Kit</a:t>
            </a:r>
          </a:p>
          <a:p>
            <a:r>
              <a:rPr lang="en-US" sz="2000"/>
              <a:t>Creator Kit</a:t>
            </a:r>
          </a:p>
          <a:p>
            <a:r>
              <a:rPr lang="en-US" sz="2000"/>
              <a:t>Automation Kit</a:t>
            </a:r>
          </a:p>
        </p:txBody>
      </p:sp>
      <p:pic>
        <p:nvPicPr>
          <p:cNvPr id="5" name="Picture 4">
            <a:extLst>
              <a:ext uri="{FF2B5EF4-FFF2-40B4-BE49-F238E27FC236}">
                <a16:creationId xmlns:a16="http://schemas.microsoft.com/office/drawing/2014/main" id="{D42D3067-1771-7863-2F20-98302B5B6EB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052730" y="4330384"/>
            <a:ext cx="1970403" cy="1970403"/>
          </a:xfrm>
          <a:prstGeom prst="rect">
            <a:avLst/>
          </a:prstGeom>
        </p:spPr>
      </p:pic>
      <p:sp>
        <p:nvSpPr>
          <p:cNvPr id="6" name="TextBox 5">
            <a:extLst>
              <a:ext uri="{FF2B5EF4-FFF2-40B4-BE49-F238E27FC236}">
                <a16:creationId xmlns:a16="http://schemas.microsoft.com/office/drawing/2014/main" id="{D6E09F42-9FA5-8146-5A10-A2A22ED8933C}"/>
              </a:ext>
            </a:extLst>
          </p:cNvPr>
          <p:cNvSpPr txBox="1"/>
          <p:nvPr/>
        </p:nvSpPr>
        <p:spPr>
          <a:xfrm>
            <a:off x="4170502" y="4986710"/>
            <a:ext cx="5065849"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70C0"/>
                </a:solidFill>
                <a:effectLst/>
                <a:uLnTx/>
                <a:uFillTx/>
                <a:latin typeface="Segoe UI Semibold" panose="020B0702040204020203" pitchFamily="34" charset="0"/>
                <a:ea typeface="+mn-ea"/>
                <a:cs typeface="Segoe UI Semibold" panose="020B0702040204020203" pitchFamily="34" charset="0"/>
              </a:rPr>
              <a:t>aka.ms/</a:t>
            </a:r>
            <a:r>
              <a:rPr kumimoji="0" lang="en-US" sz="2800" b="0" i="0" u="none" strike="noStrike" kern="1200" cap="none" spc="0" normalizeH="0" baseline="0" noProof="0" dirty="0" err="1">
                <a:ln>
                  <a:noFill/>
                </a:ln>
                <a:solidFill>
                  <a:srgbClr val="0070C0"/>
                </a:solidFill>
                <a:effectLst/>
                <a:uLnTx/>
                <a:uFillTx/>
                <a:latin typeface="Segoe UI Semibold" panose="020B0702040204020203" pitchFamily="34" charset="0"/>
                <a:ea typeface="+mn-ea"/>
                <a:cs typeface="Segoe UI Semibold" panose="020B0702040204020203" pitchFamily="34" charset="0"/>
              </a:rPr>
              <a:t>PowerCATResources</a:t>
            </a:r>
            <a:endParaRPr kumimoji="0" lang="en-US" sz="2800" b="0" i="0" u="none" strike="noStrike" kern="1200" cap="none" spc="0" normalizeH="0" baseline="0" noProof="0" dirty="0">
              <a:ln>
                <a:noFill/>
              </a:ln>
              <a:solidFill>
                <a:srgbClr val="0070C0"/>
              </a:solidFill>
              <a:effectLst/>
              <a:uLnTx/>
              <a:uFillTx/>
              <a:latin typeface="Segoe UI Semibold" panose="020B0702040204020203" pitchFamily="34" charset="0"/>
              <a:ea typeface="+mn-ea"/>
              <a:cs typeface="Segoe UI Semibold" panose="020B0702040204020203" pitchFamily="34" charset="0"/>
            </a:endParaRPr>
          </a:p>
        </p:txBody>
      </p:sp>
      <p:sp>
        <p:nvSpPr>
          <p:cNvPr id="11" name="TextBox 10">
            <a:extLst>
              <a:ext uri="{FF2B5EF4-FFF2-40B4-BE49-F238E27FC236}">
                <a16:creationId xmlns:a16="http://schemas.microsoft.com/office/drawing/2014/main" id="{6F853D0D-572F-5568-22AF-2F2EE6B20926}"/>
              </a:ext>
            </a:extLst>
          </p:cNvPr>
          <p:cNvSpPr txBox="1"/>
          <p:nvPr/>
        </p:nvSpPr>
        <p:spPr>
          <a:xfrm>
            <a:off x="676216" y="1437197"/>
            <a:ext cx="3494286" cy="2561727"/>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200" b="0" i="0" u="none" strike="noStrike" kern="1200" cap="none" spc="0" normalizeH="0" baseline="0" noProof="0">
                <a:ln>
                  <a:noFill/>
                </a:ln>
                <a:solidFill>
                  <a:srgbClr val="091F2C"/>
                </a:solidFill>
                <a:effectLst/>
                <a:uLnTx/>
                <a:uFillTx/>
                <a:latin typeface="Segoe UI Semibold" panose="020B0702040204020203" pitchFamily="34" charset="0"/>
                <a:ea typeface="+mn-ea"/>
                <a:cs typeface="Segoe UI Semibold" panose="020B0702040204020203" pitchFamily="34" charset="0"/>
              </a:rPr>
              <a:t>Skilling</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091F2C"/>
                </a:solidFill>
                <a:effectLst/>
                <a:uLnTx/>
                <a:uFillTx/>
                <a:latin typeface="Segoe UI" panose="020B0502040204020203" pitchFamily="34" charset="0"/>
                <a:ea typeface="+mn-ea"/>
                <a:cs typeface="Segoe UI" panose="020B0502040204020203" pitchFamily="34" charset="0"/>
              </a:rPr>
              <a:t>Power Up</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091F2C"/>
                </a:solidFill>
                <a:effectLst/>
                <a:uLnTx/>
                <a:uFillTx/>
                <a:latin typeface="Segoe UI" panose="020B0502040204020203" pitchFamily="34" charset="0"/>
                <a:ea typeface="+mn-ea"/>
                <a:cs typeface="Segoe UI" panose="020B0502040204020203" pitchFamily="34" charset="0"/>
              </a:rPr>
              <a:t>Copilot Studio in a Day</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091F2C"/>
                </a:solidFill>
                <a:effectLst/>
                <a:uLnTx/>
                <a:uFillTx/>
                <a:latin typeface="Segoe UI" panose="020B0502040204020203" pitchFamily="34" charset="0"/>
                <a:ea typeface="+mn-ea"/>
                <a:cs typeface="Segoe UI" panose="020B0502040204020203" pitchFamily="34" charset="0"/>
              </a:rPr>
              <a:t>AI Webinars</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091F2C"/>
                </a:solidFill>
                <a:effectLst/>
                <a:uLnTx/>
                <a:uFillTx/>
                <a:latin typeface="Segoe UI" panose="020B0502040204020203" pitchFamily="34" charset="0"/>
                <a:ea typeface="+mn-ea"/>
                <a:cs typeface="Segoe UI" panose="020B0502040204020203" pitchFamily="34" charset="0"/>
              </a:rPr>
              <a:t>Kickstarter workshops</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091F2C"/>
                </a:solidFill>
                <a:effectLst/>
                <a:uLnTx/>
                <a:uFillTx/>
                <a:latin typeface="Segoe UI" panose="020B0502040204020203" pitchFamily="34" charset="0"/>
                <a:ea typeface="+mn-ea"/>
                <a:cs typeface="Segoe UI" panose="020B0502040204020203" pitchFamily="34" charset="0"/>
              </a:rPr>
              <a:t>Architecture bootcamps</a:t>
            </a:r>
          </a:p>
        </p:txBody>
      </p:sp>
      <p:sp>
        <p:nvSpPr>
          <p:cNvPr id="15" name="TextBox 14">
            <a:extLst>
              <a:ext uri="{FF2B5EF4-FFF2-40B4-BE49-F238E27FC236}">
                <a16:creationId xmlns:a16="http://schemas.microsoft.com/office/drawing/2014/main" id="{7E61B252-33CD-6D2D-D578-977AC331DBDA}"/>
              </a:ext>
            </a:extLst>
          </p:cNvPr>
          <p:cNvSpPr txBox="1"/>
          <p:nvPr/>
        </p:nvSpPr>
        <p:spPr>
          <a:xfrm>
            <a:off x="4451891" y="1437197"/>
            <a:ext cx="3661596" cy="2561727"/>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200" b="0" i="0" u="none" strike="noStrike" kern="1200" cap="none" spc="0" normalizeH="0" baseline="0" noProof="0">
                <a:ln>
                  <a:noFill/>
                </a:ln>
                <a:solidFill>
                  <a:srgbClr val="091F2C"/>
                </a:solidFill>
                <a:effectLst/>
                <a:uLnTx/>
                <a:uFillTx/>
                <a:latin typeface="Segoe UI Semibold" panose="020B0702040204020203" pitchFamily="34" charset="0"/>
                <a:ea typeface="+mn-ea"/>
                <a:cs typeface="Segoe UI Semibold" panose="020B0702040204020203" pitchFamily="34" charset="0"/>
              </a:rPr>
              <a:t>Guidance</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091F2C"/>
                </a:solidFill>
                <a:effectLst/>
                <a:uLnTx/>
                <a:uFillTx/>
                <a:latin typeface="Segoe UI" panose="020B0502040204020203" pitchFamily="34" charset="0"/>
                <a:ea typeface="+mn-ea"/>
                <a:cs typeface="Segoe UI" panose="020B0502040204020203" pitchFamily="34" charset="0"/>
              </a:rPr>
              <a:t>Architecture Center</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091F2C"/>
                </a:solidFill>
                <a:effectLst/>
                <a:uLnTx/>
                <a:uFillTx/>
                <a:latin typeface="Segoe UI" panose="020B0502040204020203" pitchFamily="34" charset="0"/>
                <a:ea typeface="+mn-ea"/>
                <a:cs typeface="Segoe UI" panose="020B0502040204020203" pitchFamily="34" charset="0"/>
              </a:rPr>
              <a:t>Power Well-Architected</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091F2C"/>
                </a:solidFill>
                <a:effectLst/>
                <a:uLnTx/>
                <a:uFillTx/>
                <a:latin typeface="Segoe UI" panose="020B0502040204020203" pitchFamily="34" charset="0"/>
                <a:ea typeface="+mn-ea"/>
                <a:cs typeface="Segoe UI" panose="020B0502040204020203" pitchFamily="34" charset="0"/>
              </a:rPr>
              <a:t>Power Platform Guidance</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091F2C"/>
                </a:solidFill>
                <a:effectLst/>
                <a:uLnTx/>
                <a:uFillTx/>
                <a:latin typeface="Segoe UI" panose="020B0502040204020203" pitchFamily="34" charset="0"/>
                <a:ea typeface="+mn-ea"/>
                <a:cs typeface="Segoe UI" panose="020B0502040204020203" pitchFamily="34" charset="0"/>
              </a:rPr>
              <a:t>Copilot Studio Guidance</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091F2C"/>
                </a:solidFill>
                <a:effectLst/>
                <a:uLnTx/>
                <a:uFillTx/>
                <a:latin typeface="Segoe UI" panose="020B0502040204020203" pitchFamily="34" charset="0"/>
                <a:ea typeface="+mn-ea"/>
                <a:cs typeface="Segoe UI" panose="020B0502040204020203" pitchFamily="34" charset="0"/>
              </a:rPr>
              <a:t>Adoption Center</a:t>
            </a:r>
          </a:p>
        </p:txBody>
      </p:sp>
      <p:pic>
        <p:nvPicPr>
          <p:cNvPr id="8" name="Graphic 7">
            <a:extLst>
              <a:ext uri="{FF2B5EF4-FFF2-40B4-BE49-F238E27FC236}">
                <a16:creationId xmlns:a16="http://schemas.microsoft.com/office/drawing/2014/main" id="{1C07ECE9-3AA4-4EAA-92BD-6AACCEDE068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905999" y="5922535"/>
            <a:ext cx="1831815" cy="482593"/>
          </a:xfrm>
          <a:prstGeom prst="rect">
            <a:avLst/>
          </a:prstGeom>
        </p:spPr>
      </p:pic>
    </p:spTree>
    <p:extLst>
      <p:ext uri="{BB962C8B-B14F-4D97-AF65-F5344CB8AC3E}">
        <p14:creationId xmlns:p14="http://schemas.microsoft.com/office/powerpoint/2010/main" val="4498504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C4117BE5-3A02-DF7E-9E8C-352929046D2A}"/>
              </a:ext>
              <a:ext uri="{C183D7F6-B498-43B3-948B-1728B52AA6E4}">
                <adec:decorative xmlns:adec="http://schemas.microsoft.com/office/drawing/2017/decorative" val="1"/>
              </a:ext>
            </a:extLst>
          </p:cNvPr>
          <p:cNvGrpSpPr/>
          <p:nvPr/>
        </p:nvGrpSpPr>
        <p:grpSpPr>
          <a:xfrm>
            <a:off x="4797835" y="2225255"/>
            <a:ext cx="2444165" cy="3688225"/>
            <a:chOff x="4797835" y="2225255"/>
            <a:chExt cx="2444165" cy="3688225"/>
          </a:xfrm>
        </p:grpSpPr>
        <p:sp>
          <p:nvSpPr>
            <p:cNvPr id="61" name="TextBox 60">
              <a:extLst>
                <a:ext uri="{FF2B5EF4-FFF2-40B4-BE49-F238E27FC236}">
                  <a16:creationId xmlns:a16="http://schemas.microsoft.com/office/drawing/2014/main" id="{0881CEF9-C86E-4F76-7102-3903EB386E65}"/>
                </a:ext>
              </a:extLst>
            </p:cNvPr>
            <p:cNvSpPr txBox="1"/>
            <p:nvPr/>
          </p:nvSpPr>
          <p:spPr>
            <a:xfrm>
              <a:off x="4847788" y="2225255"/>
              <a:ext cx="2359279" cy="519255"/>
            </a:xfrm>
            <a:prstGeom prst="roundRect">
              <a:avLst>
                <a:gd name="adj" fmla="val 50000"/>
              </a:avLst>
            </a:prstGeom>
            <a:solidFill>
              <a:schemeClr val="bg1"/>
            </a:solidFill>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vl1pPr marR="0" lvl="0" indent="0" defTabSz="932472" fontAlgn="base">
                <a:lnSpc>
                  <a:spcPct val="100000"/>
                </a:lnSpc>
                <a:spcBef>
                  <a:spcPct val="0"/>
                </a:spcBef>
                <a:spcAft>
                  <a:spcPct val="0"/>
                </a:spcAft>
                <a:buClrTx/>
                <a:buSzTx/>
                <a:buFontTx/>
                <a:buNone/>
                <a:tabLst/>
                <a:defRPr kumimoji="0" sz="2000" b="0" i="0" u="none" strike="noStrike" cap="none" spc="0" normalizeH="0" baseline="0">
                  <a:ln>
                    <a:noFill/>
                  </a:ln>
                  <a:solidFill>
                    <a:srgbClr val="FFFFFF"/>
                  </a:solidFill>
                  <a:effectLst/>
                  <a:uLnTx/>
                  <a:uFillTx/>
                  <a:latin typeface="Segoe UI"/>
                  <a:ea typeface="Segoe UI" pitchFamily="34" charset="0"/>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Variable Small" pitchFamily="2" charset="0"/>
                <a:cs typeface="Segoe UI" pitchFamily="34" charset="0"/>
              </a:endParaRPr>
            </a:p>
          </p:txBody>
        </p:sp>
        <p:sp>
          <p:nvSpPr>
            <p:cNvPr id="62" name="TextBox 61">
              <a:extLst>
                <a:ext uri="{FF2B5EF4-FFF2-40B4-BE49-F238E27FC236}">
                  <a16:creationId xmlns:a16="http://schemas.microsoft.com/office/drawing/2014/main" id="{B462306E-042A-BAFA-B8DE-03054CDFF3BD}"/>
                </a:ext>
              </a:extLst>
            </p:cNvPr>
            <p:cNvSpPr txBox="1"/>
            <p:nvPr/>
          </p:nvSpPr>
          <p:spPr>
            <a:xfrm>
              <a:off x="4882180" y="2266049"/>
              <a:ext cx="2290495" cy="437668"/>
            </a:xfrm>
            <a:prstGeom prst="roundRect">
              <a:avLst>
                <a:gd name="adj" fmla="val 50000"/>
              </a:avLst>
            </a:prstGeom>
            <a:solidFill>
              <a:schemeClr val="bg1">
                <a:alpha val="75000"/>
              </a:schemeClr>
            </a:solidFill>
            <a:ln w="15875">
              <a:noFill/>
              <a:headEnd type="none" w="med" len="med"/>
              <a:tailEnd type="none" w="med" len="med"/>
            </a:ln>
            <a:effectLst>
              <a:outerShdw blurRad="2794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defPPr>
                <a:defRPr lang="en-US"/>
              </a:defPPr>
              <a:lvl1pPr marR="0" lvl="0" indent="0" defTabSz="932472" fontAlgn="base">
                <a:lnSpc>
                  <a:spcPct val="110000"/>
                </a:lnSpc>
                <a:spcBef>
                  <a:spcPct val="0"/>
                </a:spcBef>
                <a:spcAft>
                  <a:spcPct val="0"/>
                </a:spcAft>
                <a:buClrTx/>
                <a:buSzTx/>
                <a:buFontTx/>
                <a:buNone/>
                <a:tabLst/>
                <a:defRPr kumimoji="0" sz="2000" b="0" i="0" u="none" strike="noStrike" cap="none" spc="0" normalizeH="0" baseline="0">
                  <a:ln>
                    <a:noFill/>
                  </a:ln>
                  <a:solidFill>
                    <a:srgbClr val="FFFFFF"/>
                  </a:solidFill>
                  <a:effectLst/>
                  <a:uLnTx/>
                  <a:uFillTx/>
                  <a:latin typeface="Calibri" panose="020F0502020204030204"/>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72" rtl="0" eaLnBrk="1" fontAlgn="base" latinLnBrk="0" hangingPunct="1">
                <a:lnSpc>
                  <a:spcPct val="110000"/>
                </a:lnSpc>
                <a:spcBef>
                  <a:spcPct val="0"/>
                </a:spcBef>
                <a:spcAft>
                  <a:spcPct val="0"/>
                </a:spcAft>
                <a:buClrTx/>
                <a:buSzTx/>
                <a:buFontTx/>
                <a:buNone/>
                <a:tabLst>
                  <a:tab pos="2914650" algn="l"/>
                </a:tabLst>
                <a:defRPr/>
              </a:pPr>
              <a:r>
                <a:rPr kumimoji="0" lang="en-US" sz="1600" b="0" i="0" u="none" strike="noStrike" kern="1200" cap="none" spc="0" normalizeH="0" baseline="0" noProof="0">
                  <a:ln>
                    <a:noFill/>
                  </a:ln>
                  <a:solidFill>
                    <a:srgbClr val="0090A8"/>
                  </a:solidFill>
                  <a:effectLst/>
                  <a:uLnTx/>
                  <a:uFillTx/>
                  <a:latin typeface="Segoe Sans Text Semibold" pitchFamily="2" charset="0"/>
                  <a:ea typeface="+mn-ea"/>
                  <a:cs typeface="Segoe Sans Text Semibold" pitchFamily="2" charset="0"/>
                </a:rPr>
                <a:t>Build &amp; Publish</a:t>
              </a:r>
            </a:p>
          </p:txBody>
        </p:sp>
        <p:pic>
          <p:nvPicPr>
            <p:cNvPr id="60" name="Graphic 59">
              <a:extLst>
                <a:ext uri="{FF2B5EF4-FFF2-40B4-BE49-F238E27FC236}">
                  <a16:creationId xmlns:a16="http://schemas.microsoft.com/office/drawing/2014/main" id="{64EE3DD0-44B5-9A2B-9495-0F234E87C12B}"/>
                </a:ext>
                <a:ext uri="{C183D7F6-B498-43B3-948B-1728B52AA6E4}">
                  <adec:decorative xmlns:adec="http://schemas.microsoft.com/office/drawing/2017/decorative" val="1"/>
                </a:ext>
              </a:extLst>
            </p:cNvPr>
            <p:cNvPicPr>
              <a:picLocks noChangeAspect="1"/>
            </p:cNvPicPr>
            <p:nvPr/>
          </p:nvPicPr>
          <p:blipFill>
            <a:blip r:embed="rId3"/>
            <a:srcRect/>
            <a:stretch/>
          </p:blipFill>
          <p:spPr>
            <a:xfrm>
              <a:off x="5607245" y="3449482"/>
              <a:ext cx="810321" cy="810321"/>
            </a:xfrm>
            <a:prstGeom prst="rect">
              <a:avLst/>
            </a:prstGeom>
          </p:spPr>
        </p:pic>
        <p:grpSp>
          <p:nvGrpSpPr>
            <p:cNvPr id="54" name="Group 53">
              <a:extLst>
                <a:ext uri="{FF2B5EF4-FFF2-40B4-BE49-F238E27FC236}">
                  <a16:creationId xmlns:a16="http://schemas.microsoft.com/office/drawing/2014/main" id="{BE4DB6C1-FD09-3EAF-B68E-EA88E705C806}"/>
                </a:ext>
              </a:extLst>
            </p:cNvPr>
            <p:cNvGrpSpPr/>
            <p:nvPr/>
          </p:nvGrpSpPr>
          <p:grpSpPr>
            <a:xfrm rot="4500000">
              <a:off x="4797675" y="2836735"/>
              <a:ext cx="2444485" cy="2444165"/>
              <a:chOff x="4481934" y="2047696"/>
              <a:chExt cx="3079937" cy="3079534"/>
            </a:xfrm>
          </p:grpSpPr>
          <p:sp>
            <p:nvSpPr>
              <p:cNvPr id="55" name="Block Arc 54">
                <a:extLst>
                  <a:ext uri="{FF2B5EF4-FFF2-40B4-BE49-F238E27FC236}">
                    <a16:creationId xmlns:a16="http://schemas.microsoft.com/office/drawing/2014/main" id="{944693AF-4A8E-847D-8113-C7C0BD722839}"/>
                  </a:ext>
                </a:extLst>
              </p:cNvPr>
              <p:cNvSpPr/>
              <p:nvPr/>
            </p:nvSpPr>
            <p:spPr bwMode="auto">
              <a:xfrm rot="12256069">
                <a:off x="4481934" y="2047696"/>
                <a:ext cx="3052616" cy="3052618"/>
              </a:xfrm>
              <a:prstGeom prst="blockArc">
                <a:avLst>
                  <a:gd name="adj1" fmla="val 7123146"/>
                  <a:gd name="adj2" fmla="val 17378437"/>
                  <a:gd name="adj3" fmla="val 4620"/>
                </a:avLst>
              </a:prstGeom>
              <a:solidFill>
                <a:schemeClr val="bg2">
                  <a:lumMod val="50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91F2C"/>
                  </a:solidFill>
                  <a:effectLst/>
                  <a:uLnTx/>
                  <a:uFillTx/>
                  <a:latin typeface="Segoe UI"/>
                  <a:ea typeface="+mn-ea"/>
                  <a:cs typeface="Segoe UI" pitchFamily="34" charset="0"/>
                </a:endParaRPr>
              </a:p>
            </p:txBody>
          </p:sp>
          <p:sp>
            <p:nvSpPr>
              <p:cNvPr id="56" name="Block Arc 55">
                <a:extLst>
                  <a:ext uri="{FF2B5EF4-FFF2-40B4-BE49-F238E27FC236}">
                    <a16:creationId xmlns:a16="http://schemas.microsoft.com/office/drawing/2014/main" id="{AF2CB64F-6AD4-7722-0879-EC7A290874F9}"/>
                  </a:ext>
                </a:extLst>
              </p:cNvPr>
              <p:cNvSpPr/>
              <p:nvPr/>
            </p:nvSpPr>
            <p:spPr bwMode="auto">
              <a:xfrm rot="1800000">
                <a:off x="4509256" y="2074613"/>
                <a:ext cx="3052615" cy="3052617"/>
              </a:xfrm>
              <a:prstGeom prst="blockArc">
                <a:avLst>
                  <a:gd name="adj1" fmla="val 6901110"/>
                  <a:gd name="adj2" fmla="val 16872362"/>
                  <a:gd name="adj3" fmla="val 4997"/>
                </a:avLst>
              </a:prstGeom>
              <a:solidFill>
                <a:schemeClr val="bg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91F2C"/>
                  </a:solidFill>
                  <a:effectLst/>
                  <a:uLnTx/>
                  <a:uFillTx/>
                  <a:latin typeface="Segoe UI"/>
                  <a:ea typeface="+mn-ea"/>
                  <a:cs typeface="Segoe UI" pitchFamily="34" charset="0"/>
                </a:endParaRPr>
              </a:p>
            </p:txBody>
          </p:sp>
          <p:sp>
            <p:nvSpPr>
              <p:cNvPr id="57" name="Half Frame 56">
                <a:extLst>
                  <a:ext uri="{FF2B5EF4-FFF2-40B4-BE49-F238E27FC236}">
                    <a16:creationId xmlns:a16="http://schemas.microsoft.com/office/drawing/2014/main" id="{B24D2C43-7351-6A52-7124-5F0975B2DEFD}"/>
                  </a:ext>
                </a:extLst>
              </p:cNvPr>
              <p:cNvSpPr/>
              <p:nvPr/>
            </p:nvSpPr>
            <p:spPr bwMode="auto">
              <a:xfrm rot="10800000">
                <a:off x="6809096" y="2336678"/>
                <a:ext cx="257179" cy="257179"/>
              </a:xfrm>
              <a:prstGeom prst="halfFrame">
                <a:avLst>
                  <a:gd name="adj1" fmla="val 38976"/>
                  <a:gd name="adj2" fmla="val 38976"/>
                </a:avLst>
              </a:prstGeom>
              <a:solidFill>
                <a:schemeClr val="bg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91F2C"/>
                  </a:solidFill>
                  <a:effectLst/>
                  <a:uLnTx/>
                  <a:uFillTx/>
                  <a:latin typeface="Segoe UI"/>
                  <a:ea typeface="+mn-ea"/>
                  <a:cs typeface="Segoe UI" pitchFamily="34" charset="0"/>
                </a:endParaRPr>
              </a:p>
            </p:txBody>
          </p:sp>
          <p:sp>
            <p:nvSpPr>
              <p:cNvPr id="58" name="Half Frame 57">
                <a:extLst>
                  <a:ext uri="{FF2B5EF4-FFF2-40B4-BE49-F238E27FC236}">
                    <a16:creationId xmlns:a16="http://schemas.microsoft.com/office/drawing/2014/main" id="{FDC15DA3-0110-71B1-FE8C-B603CD6A1F17}"/>
                  </a:ext>
                </a:extLst>
              </p:cNvPr>
              <p:cNvSpPr/>
              <p:nvPr/>
            </p:nvSpPr>
            <p:spPr bwMode="auto">
              <a:xfrm>
                <a:off x="4907437" y="4537790"/>
                <a:ext cx="257179" cy="257179"/>
              </a:xfrm>
              <a:prstGeom prst="halfFrame">
                <a:avLst>
                  <a:gd name="adj1" fmla="val 38976"/>
                  <a:gd name="adj2" fmla="val 38976"/>
                </a:avLst>
              </a:prstGeom>
              <a:solidFill>
                <a:schemeClr val="bg2">
                  <a:lumMod val="50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91F2C"/>
                  </a:solidFill>
                  <a:effectLst/>
                  <a:uLnTx/>
                  <a:uFillTx/>
                  <a:latin typeface="Segoe UI"/>
                  <a:ea typeface="+mn-ea"/>
                  <a:cs typeface="Segoe UI" pitchFamily="34" charset="0"/>
                </a:endParaRPr>
              </a:p>
            </p:txBody>
          </p:sp>
        </p:grpSp>
        <p:sp>
          <p:nvSpPr>
            <p:cNvPr id="51" name="TextBox 50">
              <a:extLst>
                <a:ext uri="{FF2B5EF4-FFF2-40B4-BE49-F238E27FC236}">
                  <a16:creationId xmlns:a16="http://schemas.microsoft.com/office/drawing/2014/main" id="{5A2D7291-EC8F-5449-A55F-DC3FD18E5191}"/>
                </a:ext>
              </a:extLst>
            </p:cNvPr>
            <p:cNvSpPr txBox="1"/>
            <p:nvPr/>
          </p:nvSpPr>
          <p:spPr>
            <a:xfrm>
              <a:off x="4847788" y="5394225"/>
              <a:ext cx="2359279" cy="519255"/>
            </a:xfrm>
            <a:prstGeom prst="roundRect">
              <a:avLst>
                <a:gd name="adj" fmla="val 50000"/>
              </a:avLst>
            </a:prstGeom>
            <a:solidFill>
              <a:schemeClr val="bg1"/>
            </a:solidFill>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vl1pPr marR="0" lvl="0" indent="0" defTabSz="932472" fontAlgn="base">
                <a:lnSpc>
                  <a:spcPct val="100000"/>
                </a:lnSpc>
                <a:spcBef>
                  <a:spcPct val="0"/>
                </a:spcBef>
                <a:spcAft>
                  <a:spcPct val="0"/>
                </a:spcAft>
                <a:buClrTx/>
                <a:buSzTx/>
                <a:buFontTx/>
                <a:buNone/>
                <a:tabLst/>
                <a:defRPr kumimoji="0" sz="2000" b="0" i="0" u="none" strike="noStrike" cap="none" spc="0" normalizeH="0" baseline="0">
                  <a:ln>
                    <a:noFill/>
                  </a:ln>
                  <a:solidFill>
                    <a:srgbClr val="FFFFFF"/>
                  </a:solidFill>
                  <a:effectLst/>
                  <a:uLnTx/>
                  <a:uFillTx/>
                  <a:latin typeface="Segoe UI"/>
                  <a:ea typeface="Segoe UI" pitchFamily="34" charset="0"/>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Variable Small" pitchFamily="2" charset="0"/>
                <a:cs typeface="Segoe UI" pitchFamily="34" charset="0"/>
              </a:endParaRPr>
            </a:p>
          </p:txBody>
        </p:sp>
        <p:sp>
          <p:nvSpPr>
            <p:cNvPr id="52" name="TextBox 51">
              <a:extLst>
                <a:ext uri="{FF2B5EF4-FFF2-40B4-BE49-F238E27FC236}">
                  <a16:creationId xmlns:a16="http://schemas.microsoft.com/office/drawing/2014/main" id="{2ABD9C47-DC63-3E2C-4926-A4110EB05278}"/>
                </a:ext>
              </a:extLst>
            </p:cNvPr>
            <p:cNvSpPr txBox="1"/>
            <p:nvPr/>
          </p:nvSpPr>
          <p:spPr>
            <a:xfrm>
              <a:off x="4882180" y="5435019"/>
              <a:ext cx="2290495" cy="437668"/>
            </a:xfrm>
            <a:prstGeom prst="roundRect">
              <a:avLst>
                <a:gd name="adj" fmla="val 50000"/>
              </a:avLst>
            </a:prstGeom>
            <a:solidFill>
              <a:schemeClr val="bg1">
                <a:alpha val="75000"/>
              </a:schemeClr>
            </a:solidFill>
            <a:ln w="15875">
              <a:noFill/>
              <a:headEnd type="none" w="med" len="med"/>
              <a:tailEnd type="none" w="med" len="med"/>
            </a:ln>
            <a:effectLst>
              <a:outerShdw blurRad="2794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defPPr>
                <a:defRPr lang="en-US"/>
              </a:defPPr>
              <a:lvl1pPr marR="0" lvl="0" indent="0" defTabSz="932472" fontAlgn="base">
                <a:lnSpc>
                  <a:spcPct val="110000"/>
                </a:lnSpc>
                <a:spcBef>
                  <a:spcPct val="0"/>
                </a:spcBef>
                <a:spcAft>
                  <a:spcPct val="0"/>
                </a:spcAft>
                <a:buClrTx/>
                <a:buSzTx/>
                <a:buFontTx/>
                <a:buNone/>
                <a:tabLst/>
                <a:defRPr kumimoji="0" sz="2000" b="0" i="0" u="none" strike="noStrike" cap="none" spc="0" normalizeH="0" baseline="0">
                  <a:ln>
                    <a:noFill/>
                  </a:ln>
                  <a:solidFill>
                    <a:srgbClr val="FFFFFF"/>
                  </a:solidFill>
                  <a:effectLst/>
                  <a:uLnTx/>
                  <a:uFillTx/>
                  <a:latin typeface="Calibri" panose="020F0502020204030204"/>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72" rtl="0" eaLnBrk="1" fontAlgn="base" latinLnBrk="0" hangingPunct="1">
                <a:lnSpc>
                  <a:spcPct val="110000"/>
                </a:lnSpc>
                <a:spcBef>
                  <a:spcPct val="0"/>
                </a:spcBef>
                <a:spcAft>
                  <a:spcPct val="0"/>
                </a:spcAft>
                <a:buClrTx/>
                <a:buSzTx/>
                <a:buFontTx/>
                <a:buNone/>
                <a:tabLst>
                  <a:tab pos="2914650" algn="l"/>
                </a:tabLst>
                <a:defRPr/>
              </a:pPr>
              <a:r>
                <a:rPr kumimoji="0" lang="en-US" sz="1600" b="0" i="0" u="none" strike="noStrike" kern="1200" cap="none" spc="0" normalizeH="0" baseline="0" noProof="0">
                  <a:ln>
                    <a:noFill/>
                  </a:ln>
                  <a:solidFill>
                    <a:srgbClr val="0090A8">
                      <a:lumMod val="50000"/>
                    </a:srgbClr>
                  </a:solidFill>
                  <a:effectLst/>
                  <a:uLnTx/>
                  <a:uFillTx/>
                  <a:latin typeface="Segoe Sans Text Semibold" pitchFamily="2" charset="0"/>
                  <a:ea typeface="+mn-ea"/>
                  <a:cs typeface="Segoe Sans Text Semibold" pitchFamily="2" charset="0"/>
                </a:rPr>
                <a:t>Analyze &amp; Improve</a:t>
              </a:r>
            </a:p>
          </p:txBody>
        </p:sp>
      </p:grpSp>
      <p:grpSp>
        <p:nvGrpSpPr>
          <p:cNvPr id="44" name="Group 43" descr="Design, enhancem and manage copilots: Build a copilot and go live quickly, all from one easy-to-use, E2E SaaS product">
            <a:extLst>
              <a:ext uri="{FF2B5EF4-FFF2-40B4-BE49-F238E27FC236}">
                <a16:creationId xmlns:a16="http://schemas.microsoft.com/office/drawing/2014/main" id="{EC7D28F9-F44E-7F4F-9E43-2358585F333A}"/>
              </a:ext>
            </a:extLst>
          </p:cNvPr>
          <p:cNvGrpSpPr/>
          <p:nvPr/>
        </p:nvGrpSpPr>
        <p:grpSpPr>
          <a:xfrm>
            <a:off x="4449233" y="300143"/>
            <a:ext cx="3154634" cy="1733570"/>
            <a:chOff x="4265804" y="319753"/>
            <a:chExt cx="3154634" cy="1733570"/>
          </a:xfrm>
        </p:grpSpPr>
        <p:pic>
          <p:nvPicPr>
            <p:cNvPr id="45" name="Picture 44">
              <a:extLst>
                <a:ext uri="{FF2B5EF4-FFF2-40B4-BE49-F238E27FC236}">
                  <a16:creationId xmlns:a16="http://schemas.microsoft.com/office/drawing/2014/main" id="{20CF1188-D343-E080-FF6D-438CB8845D94}"/>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4997650" y="1108077"/>
              <a:ext cx="1690943" cy="945246"/>
            </a:xfrm>
            <a:prstGeom prst="roundRect">
              <a:avLst>
                <a:gd name="adj" fmla="val 4851"/>
              </a:avLst>
            </a:prstGeom>
            <a:solidFill>
              <a:srgbClr val="FFFFFF">
                <a:shade val="85000"/>
              </a:srgbClr>
            </a:solidFill>
            <a:ln w="38100">
              <a:solidFill>
                <a:srgbClr val="FFFFFF"/>
              </a:solidFill>
            </a:ln>
            <a:effectLst>
              <a:outerShdw blurRad="190500" dist="63500" dir="2700000" algn="ctr" rotWithShape="0">
                <a:srgbClr val="000000">
                  <a:alpha val="25000"/>
                </a:srgbClr>
              </a:outerShdw>
            </a:effectLst>
          </p:spPr>
        </p:pic>
        <p:sp>
          <p:nvSpPr>
            <p:cNvPr id="46" name="Rectangle 45" descr="Create, manage, publish and extend copilots">
              <a:extLst>
                <a:ext uri="{FF2B5EF4-FFF2-40B4-BE49-F238E27FC236}">
                  <a16:creationId xmlns:a16="http://schemas.microsoft.com/office/drawing/2014/main" id="{F50A194B-D7BB-C23C-B3FB-4D30E4501C9E}"/>
                </a:ext>
              </a:extLst>
            </p:cNvPr>
            <p:cNvSpPr/>
            <p:nvPr/>
          </p:nvSpPr>
          <p:spPr bwMode="auto">
            <a:xfrm>
              <a:off x="4265804" y="319753"/>
              <a:ext cx="3154634" cy="64755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ct val="20000"/>
                </a:spcBef>
                <a:spcAft>
                  <a:spcPct val="0"/>
                </a:spcAft>
                <a:buClrTx/>
                <a:buSzPct val="90000"/>
                <a:buFontTx/>
                <a:buNone/>
                <a:tabLst/>
                <a:defRPr/>
              </a:pPr>
              <a:r>
                <a:rPr kumimoji="0" lang="en-IN" sz="1200" b="1" i="0" u="none" strike="noStrike" kern="0" cap="none" spc="0" normalizeH="0" baseline="0" noProof="0" dirty="0">
                  <a:ln w="3175">
                    <a:noFill/>
                  </a:ln>
                  <a:solidFill>
                    <a:srgbClr val="0090A8"/>
                  </a:solidFill>
                  <a:effectLst/>
                  <a:uLnTx/>
                  <a:uFillTx/>
                  <a:latin typeface="Segoe UI Semibold" panose="020B0502040204020203" pitchFamily="34" charset="0"/>
                  <a:ea typeface="+mn-ea"/>
                  <a:cs typeface="Segoe UI Semibold" panose="020B0502040204020203" pitchFamily="34" charset="0"/>
                </a:rPr>
                <a:t>Design, enhance, and manage agents</a:t>
              </a:r>
              <a:br>
                <a:rPr kumimoji="0" lang="en-IN" sz="1200" b="1" i="0" u="none" strike="noStrike" kern="0" cap="none" spc="-44" normalizeH="0" baseline="0" noProof="0" dirty="0">
                  <a:ln w="3175">
                    <a:noFill/>
                  </a:ln>
                  <a:solidFill>
                    <a:srgbClr val="091F2C">
                      <a:lumMod val="25000"/>
                      <a:lumOff val="75000"/>
                    </a:srgbClr>
                  </a:solidFill>
                  <a:effectLst/>
                  <a:uLnTx/>
                  <a:uFillTx/>
                  <a:latin typeface="Segoe UI"/>
                  <a:ea typeface="+mn-ea"/>
                  <a:cs typeface="Segoe UI"/>
                </a:rPr>
              </a:br>
              <a:r>
                <a:rPr kumimoji="0" lang="en-IN" sz="1100" b="0" i="0" u="none" strike="noStrike" kern="0" cap="none" spc="0" normalizeH="0" baseline="0" noProof="0" dirty="0">
                  <a:ln w="3175">
                    <a:noFill/>
                  </a:ln>
                  <a:solidFill>
                    <a:srgbClr val="000000"/>
                  </a:solidFill>
                  <a:effectLst/>
                  <a:uLnTx/>
                  <a:uFillTx/>
                  <a:latin typeface="Segoe UI"/>
                  <a:ea typeface="+mn-ea"/>
                  <a:cs typeface="Segoe UI Semibold" panose="020B0702040204020203" pitchFamily="34" charset="0"/>
                </a:rPr>
                <a:t>Build an agent and </a:t>
              </a:r>
              <a:r>
                <a:rPr kumimoji="0" lang="en-IN" sz="1100" b="0" i="0" u="none" strike="noStrike" kern="0" cap="none" spc="0" normalizeH="0" baseline="0" noProof="0" dirty="0">
                  <a:ln w="3175">
                    <a:noFill/>
                  </a:ln>
                  <a:solidFill>
                    <a:srgbClr val="000000"/>
                  </a:solidFill>
                  <a:effectLst/>
                  <a:uLnTx/>
                  <a:uFillTx/>
                  <a:latin typeface="Segoe UI Semibold"/>
                  <a:ea typeface="+mn-ea"/>
                  <a:cs typeface="Segoe UI Semibold" panose="020B0702040204020203" pitchFamily="34" charset="0"/>
                </a:rPr>
                <a:t>go live quickly</a:t>
              </a:r>
              <a:r>
                <a:rPr kumimoji="0" lang="en-IN" sz="1100" b="0" i="0" u="none" strike="noStrike" kern="0" cap="none" spc="0" normalizeH="0" baseline="0" noProof="0" dirty="0">
                  <a:ln w="3175">
                    <a:noFill/>
                  </a:ln>
                  <a:solidFill>
                    <a:srgbClr val="000000"/>
                  </a:solidFill>
                  <a:effectLst/>
                  <a:uLnTx/>
                  <a:uFillTx/>
                  <a:latin typeface="Segoe UI"/>
                  <a:ea typeface="+mn-ea"/>
                  <a:cs typeface="Segoe UI Semibold" panose="020B0702040204020203" pitchFamily="34" charset="0"/>
                </a:rPr>
                <a:t>, all from one easy-to-use, E2E SaaS product</a:t>
              </a:r>
              <a:endParaRPr kumimoji="0" lang="en-US" sz="1100" b="0" i="0" u="none" strike="noStrike" kern="0" cap="none" spc="0" normalizeH="0" baseline="0" noProof="0" dirty="0">
                <a:ln>
                  <a:noFill/>
                </a:ln>
                <a:solidFill>
                  <a:srgbClr val="000000"/>
                </a:solidFill>
                <a:effectLst/>
                <a:uLnTx/>
                <a:uFillTx/>
                <a:latin typeface="Segoe UI"/>
                <a:ea typeface="+mn-ea"/>
                <a:cs typeface="+mn-cs"/>
              </a:endParaRPr>
            </a:p>
          </p:txBody>
        </p:sp>
      </p:grpSp>
      <p:grpSp>
        <p:nvGrpSpPr>
          <p:cNvPr id="41" name="Group 40" descr="Integrate with AI Services: Integrate with Azure AI Studio, &#10;Azure Cog Services, Bot Framework and other Microsoft conversational services">
            <a:extLst>
              <a:ext uri="{FF2B5EF4-FFF2-40B4-BE49-F238E27FC236}">
                <a16:creationId xmlns:a16="http://schemas.microsoft.com/office/drawing/2014/main" id="{19DCF540-7537-9191-36AB-FF58057B481D}"/>
              </a:ext>
            </a:extLst>
          </p:cNvPr>
          <p:cNvGrpSpPr/>
          <p:nvPr/>
        </p:nvGrpSpPr>
        <p:grpSpPr>
          <a:xfrm>
            <a:off x="554220" y="1811644"/>
            <a:ext cx="3941344" cy="1128880"/>
            <a:chOff x="584200" y="1837450"/>
            <a:chExt cx="3941344" cy="1128880"/>
          </a:xfrm>
        </p:grpSpPr>
        <p:sp>
          <p:nvSpPr>
            <p:cNvPr id="42" name="Rectangle 41" descr="Integrate with AI Services">
              <a:extLst>
                <a:ext uri="{FF2B5EF4-FFF2-40B4-BE49-F238E27FC236}">
                  <a16:creationId xmlns:a16="http://schemas.microsoft.com/office/drawing/2014/main" id="{2DE571FF-8CBB-2D41-1E05-165AB0C4BF0F}"/>
                </a:ext>
              </a:extLst>
            </p:cNvPr>
            <p:cNvSpPr/>
            <p:nvPr/>
          </p:nvSpPr>
          <p:spPr bwMode="auto">
            <a:xfrm>
              <a:off x="584200" y="1837450"/>
              <a:ext cx="2131620" cy="108044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14016" rtl="0" eaLnBrk="1" fontAlgn="base" latinLnBrk="0" hangingPunct="1">
                <a:lnSpc>
                  <a:spcPct val="100000"/>
                </a:lnSpc>
                <a:spcBef>
                  <a:spcPct val="20000"/>
                </a:spcBef>
                <a:spcAft>
                  <a:spcPct val="0"/>
                </a:spcAft>
                <a:buClrTx/>
                <a:buSzPct val="90000"/>
                <a:buFontTx/>
                <a:buNone/>
                <a:tabLst/>
                <a:defRPr/>
              </a:pPr>
              <a:r>
                <a:rPr kumimoji="0" lang="en-IN" sz="1200" b="1" i="0" u="none" strike="noStrike" kern="0" cap="none" spc="0" normalizeH="0" baseline="0" noProof="0">
                  <a:ln w="3175">
                    <a:noFill/>
                  </a:ln>
                  <a:solidFill>
                    <a:srgbClr val="0090A8">
                      <a:lumMod val="50000"/>
                    </a:srgbClr>
                  </a:solidFill>
                  <a:effectLst/>
                  <a:uLnTx/>
                  <a:uFillTx/>
                  <a:latin typeface="Segoe UI Semibold" panose="020B0502040204020203" pitchFamily="34" charset="0"/>
                  <a:ea typeface="+mn-ea"/>
                  <a:cs typeface="Segoe UI Semibold" panose="020B0502040204020203" pitchFamily="34" charset="0"/>
                </a:rPr>
                <a:t>Integrate with AI services</a:t>
              </a:r>
              <a:br>
                <a:rPr kumimoji="0" lang="en-IN" sz="1200" b="1" i="0" u="none" strike="noStrike" kern="0" cap="none" spc="0" normalizeH="0" baseline="0" noProof="0">
                  <a:ln w="3175">
                    <a:noFill/>
                  </a:ln>
                  <a:gradFill>
                    <a:gsLst>
                      <a:gs pos="0">
                        <a:srgbClr val="BF65E6"/>
                      </a:gs>
                      <a:gs pos="100000">
                        <a:srgbClr val="7B79EF"/>
                      </a:gs>
                    </a:gsLst>
                    <a:lin ang="2700000" scaled="0"/>
                  </a:gradFill>
                  <a:effectLst/>
                  <a:uLnTx/>
                  <a:uFillTx/>
                  <a:latin typeface="Segoe UI Semibold" panose="020B0502040204020203" pitchFamily="34" charset="0"/>
                  <a:ea typeface="+mn-ea"/>
                  <a:cs typeface="Segoe UI Semibold" panose="020B0502040204020203" pitchFamily="34" charset="0"/>
                </a:rPr>
              </a:br>
              <a:r>
                <a:rPr kumimoji="0" lang="en-IN" sz="1100" b="0" i="0" u="none" strike="noStrike" kern="0" cap="none" spc="0" normalizeH="0" baseline="0" noProof="0">
                  <a:ln w="3175">
                    <a:noFill/>
                  </a:ln>
                  <a:solidFill>
                    <a:srgbClr val="000000"/>
                  </a:solidFill>
                  <a:effectLst/>
                  <a:uLnTx/>
                  <a:uFillTx/>
                  <a:latin typeface="Segoe UI"/>
                  <a:ea typeface="+mn-ea"/>
                  <a:cs typeface="Segoe UI Semibold" panose="020B0702040204020203" pitchFamily="34" charset="0"/>
                </a:rPr>
                <a:t>Integrate with </a:t>
              </a:r>
              <a:r>
                <a:rPr kumimoji="0" lang="en-IN" sz="1100" b="0" i="0" u="none" strike="noStrike" kern="0" cap="none" spc="0" normalizeH="0" baseline="0" noProof="0">
                  <a:ln w="3175">
                    <a:noFill/>
                  </a:ln>
                  <a:solidFill>
                    <a:srgbClr val="000000"/>
                  </a:solidFill>
                  <a:effectLst/>
                  <a:uLnTx/>
                  <a:uFillTx/>
                  <a:latin typeface="Segoe UI Semibold"/>
                  <a:ea typeface="+mn-ea"/>
                  <a:cs typeface="Segoe UI Semibold" panose="020B0702040204020203" pitchFamily="34" charset="0"/>
                </a:rPr>
                <a:t>Azure AI Foundry, </a:t>
              </a:r>
              <a:br>
                <a:rPr kumimoji="0" lang="en-IN" sz="1100" b="0" i="0" u="none" strike="noStrike" kern="0" cap="none" spc="0" normalizeH="0" baseline="0" noProof="0">
                  <a:ln w="3175">
                    <a:noFill/>
                  </a:ln>
                  <a:solidFill>
                    <a:srgbClr val="000000"/>
                  </a:solidFill>
                  <a:effectLst/>
                  <a:uLnTx/>
                  <a:uFillTx/>
                  <a:latin typeface="Segoe UI Semibold"/>
                  <a:ea typeface="+mn-ea"/>
                  <a:cs typeface="Segoe UI Semibold" panose="020B0702040204020203" pitchFamily="34" charset="0"/>
                </a:rPr>
              </a:br>
              <a:r>
                <a:rPr kumimoji="0" lang="en-IN" sz="1100" b="0" i="0" u="none" strike="noStrike" kern="0" cap="none" spc="0" normalizeH="0" baseline="0" noProof="0">
                  <a:ln w="3175">
                    <a:noFill/>
                  </a:ln>
                  <a:solidFill>
                    <a:srgbClr val="000000"/>
                  </a:solidFill>
                  <a:effectLst/>
                  <a:uLnTx/>
                  <a:uFillTx/>
                  <a:latin typeface="Segoe UI Semibold"/>
                  <a:ea typeface="+mn-ea"/>
                  <a:cs typeface="Segoe UI Semibold" panose="020B0702040204020203" pitchFamily="34" charset="0"/>
                </a:rPr>
                <a:t>Azure Cog Services, Bot Framework</a:t>
              </a:r>
              <a:r>
                <a:rPr kumimoji="0" lang="en-IN" sz="1100" b="0" i="0" u="none" strike="noStrike" kern="0" cap="none" spc="0" normalizeH="0" baseline="0" noProof="0">
                  <a:ln w="3175">
                    <a:noFill/>
                  </a:ln>
                  <a:solidFill>
                    <a:srgbClr val="000000"/>
                  </a:solidFill>
                  <a:effectLst/>
                  <a:uLnTx/>
                  <a:uFillTx/>
                  <a:latin typeface="Segoe UI"/>
                  <a:ea typeface="+mn-ea"/>
                  <a:cs typeface="Segoe UI Semibold" panose="020B0702040204020203" pitchFamily="34" charset="0"/>
                </a:rPr>
                <a:t> and other Microsoft conversational services</a:t>
              </a:r>
            </a:p>
          </p:txBody>
        </p:sp>
        <p:pic>
          <p:nvPicPr>
            <p:cNvPr id="43" name="Picture 42">
              <a:extLst>
                <a:ext uri="{FF2B5EF4-FFF2-40B4-BE49-F238E27FC236}">
                  <a16:creationId xmlns:a16="http://schemas.microsoft.com/office/drawing/2014/main" id="{4050ABC7-CADB-D14E-CF79-526BF6EFB308}"/>
                </a:ext>
              </a:extLst>
            </p:cNvPr>
            <p:cNvPicPr>
              <a:picLocks noChangeAspect="1"/>
            </p:cNvPicPr>
            <p:nvPr/>
          </p:nvPicPr>
          <p:blipFill>
            <a:blip r:embed="rId5" cstate="screen">
              <a:extLst>
                <a:ext uri="{28A0092B-C50C-407E-A947-70E740481C1C}">
                  <a14:useLocalDpi xmlns:a14="http://schemas.microsoft.com/office/drawing/2010/main"/>
                </a:ext>
              </a:extLst>
            </a:blip>
            <a:srcRect/>
            <a:stretch/>
          </p:blipFill>
          <p:spPr>
            <a:xfrm>
              <a:off x="2882656" y="1888707"/>
              <a:ext cx="1642888" cy="1077623"/>
            </a:xfrm>
            <a:prstGeom prst="roundRect">
              <a:avLst>
                <a:gd name="adj" fmla="val 4851"/>
              </a:avLst>
            </a:prstGeom>
            <a:solidFill>
              <a:srgbClr val="FFFFFF">
                <a:shade val="85000"/>
              </a:srgbClr>
            </a:solidFill>
            <a:ln w="38100">
              <a:solidFill>
                <a:srgbClr val="FFFFFF"/>
              </a:solidFill>
            </a:ln>
            <a:effectLst>
              <a:outerShdw blurRad="190500" dist="63500" dir="2700000" algn="ctr" rotWithShape="0">
                <a:srgbClr val="000000">
                  <a:alpha val="25000"/>
                </a:srgbClr>
              </a:outerShdw>
            </a:effectLst>
          </p:spPr>
        </p:pic>
      </p:grpSp>
      <p:grpSp>
        <p:nvGrpSpPr>
          <p:cNvPr id="63" name="Group 62" descr="Chat over knowledge with Gen AI: Get enterprise-specific answers using your files, websites, Dataverse, third-party apps and more">
            <a:extLst>
              <a:ext uri="{FF2B5EF4-FFF2-40B4-BE49-F238E27FC236}">
                <a16:creationId xmlns:a16="http://schemas.microsoft.com/office/drawing/2014/main" id="{816603DF-C1CA-AAB2-8DFB-0AA976580811}"/>
              </a:ext>
            </a:extLst>
          </p:cNvPr>
          <p:cNvGrpSpPr/>
          <p:nvPr/>
        </p:nvGrpSpPr>
        <p:grpSpPr>
          <a:xfrm>
            <a:off x="7288701" y="1673445"/>
            <a:ext cx="4319001" cy="1286705"/>
            <a:chOff x="7318681" y="1703425"/>
            <a:chExt cx="4319001" cy="1286705"/>
          </a:xfrm>
        </p:grpSpPr>
        <p:sp>
          <p:nvSpPr>
            <p:cNvPr id="64" name="Rectangle 63" descr="Chat over knowledge with Gen AI&#10;">
              <a:extLst>
                <a:ext uri="{FF2B5EF4-FFF2-40B4-BE49-F238E27FC236}">
                  <a16:creationId xmlns:a16="http://schemas.microsoft.com/office/drawing/2014/main" id="{177A2E3F-CA50-6A68-DB1C-2A01AF4F55E0}"/>
                </a:ext>
              </a:extLst>
            </p:cNvPr>
            <p:cNvSpPr/>
            <p:nvPr/>
          </p:nvSpPr>
          <p:spPr bwMode="auto">
            <a:xfrm>
              <a:off x="9225144" y="1703425"/>
              <a:ext cx="2412538" cy="114717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r" defTabSz="914400" rtl="0" eaLnBrk="1" fontAlgn="base" latinLnBrk="0" hangingPunct="1">
                <a:lnSpc>
                  <a:spcPct val="100000"/>
                </a:lnSpc>
                <a:spcBef>
                  <a:spcPct val="20000"/>
                </a:spcBef>
                <a:spcAft>
                  <a:spcPct val="0"/>
                </a:spcAft>
                <a:buClrTx/>
                <a:buSzPct val="90000"/>
                <a:buFontTx/>
                <a:buNone/>
                <a:tabLst/>
                <a:defRPr/>
              </a:pPr>
              <a:r>
                <a:rPr kumimoji="0" lang="en-IN" sz="1200" b="1" i="0" u="none" strike="noStrike" kern="0" cap="none" spc="0" normalizeH="0" baseline="0" noProof="0">
                  <a:ln w="3175">
                    <a:noFill/>
                  </a:ln>
                  <a:solidFill>
                    <a:srgbClr val="0090A8"/>
                  </a:solidFill>
                  <a:effectLst/>
                  <a:uLnTx/>
                  <a:uFillTx/>
                  <a:latin typeface="Segoe UI Semibold" panose="020B0502040204020203" pitchFamily="34" charset="0"/>
                  <a:ea typeface="+mn-ea"/>
                  <a:cs typeface="Segoe UI Semibold" panose="020B0502040204020203" pitchFamily="34" charset="0"/>
                </a:rPr>
                <a:t>Chat</a:t>
              </a:r>
              <a:r>
                <a:rPr kumimoji="0" lang="en-IN" sz="1200" b="1" i="0" u="none" strike="noStrike" kern="0" cap="none" spc="-44" normalizeH="0" baseline="0" noProof="0">
                  <a:ln w="3175">
                    <a:noFill/>
                  </a:ln>
                  <a:solidFill>
                    <a:srgbClr val="0090A8"/>
                  </a:solidFill>
                  <a:effectLst/>
                  <a:uLnTx/>
                  <a:uFillTx/>
                  <a:latin typeface="Segoe UI"/>
                  <a:ea typeface="+mn-ea"/>
                  <a:cs typeface="Segoe UI" panose="020B0502040204020203" pitchFamily="34" charset="0"/>
                </a:rPr>
                <a:t> </a:t>
              </a:r>
              <a:r>
                <a:rPr kumimoji="0" lang="en-IN" sz="1200" b="1" i="0" u="none" strike="noStrike" kern="0" cap="none" spc="0" normalizeH="0" baseline="0" noProof="0">
                  <a:ln w="3175">
                    <a:noFill/>
                  </a:ln>
                  <a:solidFill>
                    <a:srgbClr val="0090A8"/>
                  </a:solidFill>
                  <a:effectLst/>
                  <a:uLnTx/>
                  <a:uFillTx/>
                  <a:latin typeface="Segoe UI Semibold" panose="020B0502040204020203" pitchFamily="34" charset="0"/>
                  <a:ea typeface="+mn-ea"/>
                  <a:cs typeface="Segoe UI Semibold" panose="020B0502040204020203" pitchFamily="34" charset="0"/>
                </a:rPr>
                <a:t>over knowledge with gen AI</a:t>
              </a:r>
              <a:br>
                <a:rPr kumimoji="0" lang="en-IN" sz="1200" b="0" i="0" u="none" strike="noStrike" kern="0" cap="none" spc="-44" normalizeH="0" baseline="0" noProof="0">
                  <a:ln w="3175">
                    <a:noFill/>
                  </a:ln>
                  <a:solidFill>
                    <a:srgbClr val="0090A8"/>
                  </a:solidFill>
                  <a:effectLst/>
                  <a:uLnTx/>
                  <a:uFillTx/>
                  <a:latin typeface="Segoe UI"/>
                  <a:ea typeface="+mn-ea"/>
                  <a:cs typeface="Segoe UI" panose="020B0502040204020203" pitchFamily="34" charset="0"/>
                </a:rPr>
              </a:br>
              <a:r>
                <a:rPr kumimoji="0" lang="en-IN" sz="1100" b="0" i="0" u="none" strike="noStrike" kern="0" cap="none" spc="0" normalizeH="0" baseline="0" noProof="0">
                  <a:ln w="3175">
                    <a:noFill/>
                  </a:ln>
                  <a:solidFill>
                    <a:srgbClr val="000000"/>
                  </a:solidFill>
                  <a:effectLst/>
                  <a:uLnTx/>
                  <a:uFillTx/>
                  <a:latin typeface="Segoe UI"/>
                  <a:ea typeface="+mn-ea"/>
                  <a:cs typeface="Segoe UI Semibold" panose="020B0702040204020203" pitchFamily="34" charset="0"/>
                </a:rPr>
                <a:t>Get enterprise-specific answers using </a:t>
              </a:r>
              <a:r>
                <a:rPr kumimoji="0" lang="en-IN" sz="1100" b="0" i="0" u="none" strike="noStrike" kern="0" cap="none" spc="0" normalizeH="0" baseline="0" noProof="0">
                  <a:ln w="3175">
                    <a:noFill/>
                  </a:ln>
                  <a:solidFill>
                    <a:srgbClr val="000000"/>
                  </a:solidFill>
                  <a:effectLst/>
                  <a:uLnTx/>
                  <a:uFillTx/>
                  <a:latin typeface="Segoe UI Semibold"/>
                  <a:ea typeface="+mn-ea"/>
                  <a:cs typeface="Segoe UI Semibold" panose="020B0702040204020203" pitchFamily="34" charset="0"/>
                </a:rPr>
                <a:t>your files, websites, Dataverse, third-party apps</a:t>
              </a:r>
              <a:r>
                <a:rPr kumimoji="0" lang="en-IN" sz="1100" b="0" i="0" u="none" strike="noStrike" kern="0" cap="none" spc="0" normalizeH="0" baseline="0" noProof="0">
                  <a:ln w="3175">
                    <a:noFill/>
                  </a:ln>
                  <a:solidFill>
                    <a:srgbClr val="000000"/>
                  </a:solidFill>
                  <a:effectLst/>
                  <a:uLnTx/>
                  <a:uFillTx/>
                  <a:latin typeface="Segoe UI"/>
                  <a:ea typeface="+mn-ea"/>
                  <a:cs typeface="Segoe UI Semibold" panose="020B0702040204020203" pitchFamily="34" charset="0"/>
                </a:rPr>
                <a:t> and more</a:t>
              </a:r>
            </a:p>
          </p:txBody>
        </p:sp>
        <p:pic>
          <p:nvPicPr>
            <p:cNvPr id="65" name="Picture 64">
              <a:extLst>
                <a:ext uri="{FF2B5EF4-FFF2-40B4-BE49-F238E27FC236}">
                  <a16:creationId xmlns:a16="http://schemas.microsoft.com/office/drawing/2014/main" id="{0185AABB-CA65-317A-CBA9-F289F49874BF}"/>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7525093" y="1894675"/>
              <a:ext cx="1603380" cy="1012536"/>
            </a:xfrm>
            <a:prstGeom prst="roundRect">
              <a:avLst>
                <a:gd name="adj" fmla="val 4851"/>
              </a:avLst>
            </a:prstGeom>
            <a:solidFill>
              <a:srgbClr val="FFFFFF">
                <a:shade val="85000"/>
              </a:srgbClr>
            </a:solidFill>
            <a:ln w="38100">
              <a:solidFill>
                <a:srgbClr val="FFFFFF"/>
              </a:solidFill>
            </a:ln>
            <a:effectLst>
              <a:outerShdw blurRad="190500" dist="63500" dir="2700000" algn="ctr" rotWithShape="0">
                <a:srgbClr val="000000">
                  <a:alpha val="25000"/>
                </a:srgbClr>
              </a:outerShdw>
            </a:effectLst>
          </p:spPr>
        </p:pic>
        <p:sp>
          <p:nvSpPr>
            <p:cNvPr id="66" name="Rectangle: Rounded Corners 65">
              <a:extLst>
                <a:ext uri="{FF2B5EF4-FFF2-40B4-BE49-F238E27FC236}">
                  <a16:creationId xmlns:a16="http://schemas.microsoft.com/office/drawing/2014/main" id="{A61E6969-D9B6-6D50-49C3-AE584C325A1C}"/>
                </a:ext>
              </a:extLst>
            </p:cNvPr>
            <p:cNvSpPr/>
            <p:nvPr/>
          </p:nvSpPr>
          <p:spPr bwMode="auto">
            <a:xfrm>
              <a:off x="7318681" y="2063693"/>
              <a:ext cx="1603381" cy="926437"/>
            </a:xfrm>
            <a:prstGeom prst="roundRect">
              <a:avLst>
                <a:gd name="adj" fmla="val 7154"/>
              </a:avLst>
            </a:prstGeom>
            <a:noFill/>
            <a:ln w="5715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grpSp>
      <p:grpSp>
        <p:nvGrpSpPr>
          <p:cNvPr id="67" name="Group 66" descr="Monitor and Improve: Access rich out-of-the-box insights and analytics">
            <a:extLst>
              <a:ext uri="{FF2B5EF4-FFF2-40B4-BE49-F238E27FC236}">
                <a16:creationId xmlns:a16="http://schemas.microsoft.com/office/drawing/2014/main" id="{580466D3-A4E2-02F6-235C-51E2B295B8DB}"/>
              </a:ext>
            </a:extLst>
          </p:cNvPr>
          <p:cNvGrpSpPr/>
          <p:nvPr/>
        </p:nvGrpSpPr>
        <p:grpSpPr>
          <a:xfrm>
            <a:off x="461532" y="3542729"/>
            <a:ext cx="3750413" cy="1042978"/>
            <a:chOff x="491512" y="3572709"/>
            <a:chExt cx="3750413" cy="1042978"/>
          </a:xfrm>
        </p:grpSpPr>
        <p:pic>
          <p:nvPicPr>
            <p:cNvPr id="68" name="Picture 67">
              <a:extLst>
                <a:ext uri="{FF2B5EF4-FFF2-40B4-BE49-F238E27FC236}">
                  <a16:creationId xmlns:a16="http://schemas.microsoft.com/office/drawing/2014/main" id="{0214CCD7-BF95-795D-0F45-5178037CA055}"/>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2512826" y="3630530"/>
              <a:ext cx="1729099" cy="985157"/>
            </a:xfrm>
            <a:prstGeom prst="roundRect">
              <a:avLst>
                <a:gd name="adj" fmla="val 4851"/>
              </a:avLst>
            </a:prstGeom>
            <a:solidFill>
              <a:srgbClr val="FFFFFF">
                <a:shade val="85000"/>
              </a:srgbClr>
            </a:solidFill>
            <a:ln w="38100">
              <a:solidFill>
                <a:srgbClr val="FFFFFF"/>
              </a:solidFill>
            </a:ln>
            <a:effectLst>
              <a:outerShdw blurRad="190500" dist="63500" dir="2700000" algn="ctr" rotWithShape="0">
                <a:srgbClr val="000000">
                  <a:alpha val="25000"/>
                </a:srgbClr>
              </a:outerShdw>
            </a:effectLst>
          </p:spPr>
        </p:pic>
        <p:sp>
          <p:nvSpPr>
            <p:cNvPr id="69" name="TextBox 68" descr="Monitor and Improve ">
              <a:extLst>
                <a:ext uri="{FF2B5EF4-FFF2-40B4-BE49-F238E27FC236}">
                  <a16:creationId xmlns:a16="http://schemas.microsoft.com/office/drawing/2014/main" id="{A3E578C9-13BF-43DA-F595-E4F6559066A3}"/>
                </a:ext>
              </a:extLst>
            </p:cNvPr>
            <p:cNvSpPr txBox="1"/>
            <p:nvPr/>
          </p:nvSpPr>
          <p:spPr>
            <a:xfrm>
              <a:off x="491512" y="3572709"/>
              <a:ext cx="2064226" cy="830997"/>
            </a:xfrm>
            <a:prstGeom prst="rect">
              <a:avLst/>
            </a:prstGeom>
            <a:noFill/>
          </p:spPr>
          <p:txBody>
            <a:bodyPr wrap="square">
              <a:spAutoFit/>
            </a:bodyPr>
            <a:lstStyle/>
            <a:p>
              <a:pPr marL="0" marR="0" lvl="0" indent="0" algn="l" defTabSz="914016" rtl="0" eaLnBrk="1" fontAlgn="base" latinLnBrk="0" hangingPunct="1">
                <a:lnSpc>
                  <a:spcPct val="100000"/>
                </a:lnSpc>
                <a:spcBef>
                  <a:spcPct val="20000"/>
                </a:spcBef>
                <a:spcAft>
                  <a:spcPct val="0"/>
                </a:spcAft>
                <a:buClrTx/>
                <a:buSzPct val="90000"/>
                <a:buFontTx/>
                <a:buNone/>
                <a:tabLst/>
                <a:defRPr/>
              </a:pPr>
              <a:br>
                <a:rPr kumimoji="0" lang="en-US" sz="1200" b="1" i="0" u="none" strike="noStrike" kern="0" cap="none" spc="0" normalizeH="0" baseline="0" noProof="0">
                  <a:ln w="3175">
                    <a:noFill/>
                  </a:ln>
                  <a:solidFill>
                    <a:srgbClr val="FFFFFF"/>
                  </a:solidFill>
                  <a:effectLst/>
                  <a:uLnTx/>
                  <a:uFillTx/>
                  <a:latin typeface="Segoe UI"/>
                  <a:ea typeface="+mn-ea"/>
                  <a:cs typeface="Segoe UI Semibold" panose="020B0702040204020203" pitchFamily="34" charset="0"/>
                </a:rPr>
              </a:br>
              <a:r>
                <a:rPr kumimoji="0" lang="en-US" sz="1200" b="1" i="0" u="none" strike="noStrike" kern="0" cap="none" spc="0" normalizeH="0" baseline="0" noProof="0">
                  <a:ln w="3175">
                    <a:noFill/>
                  </a:ln>
                  <a:solidFill>
                    <a:srgbClr val="0090A8">
                      <a:lumMod val="50000"/>
                    </a:srgbClr>
                  </a:solidFill>
                  <a:effectLst/>
                  <a:uLnTx/>
                  <a:uFillTx/>
                  <a:latin typeface="Segoe UI Semibold" panose="020B0502040204020203" pitchFamily="34" charset="0"/>
                  <a:ea typeface="+mn-ea"/>
                  <a:cs typeface="Segoe UI Semibold" panose="020B0502040204020203" pitchFamily="34" charset="0"/>
                </a:rPr>
                <a:t>Monitor</a:t>
              </a:r>
              <a:r>
                <a:rPr kumimoji="0" lang="en-US" sz="1200" b="1" i="0" u="none" strike="noStrike" kern="0" cap="none" spc="0" normalizeH="0" baseline="0" noProof="0">
                  <a:ln w="3175">
                    <a:noFill/>
                  </a:ln>
                  <a:solidFill>
                    <a:srgbClr val="0090A8">
                      <a:lumMod val="50000"/>
                    </a:srgbClr>
                  </a:solidFill>
                  <a:effectLst/>
                  <a:uLnTx/>
                  <a:uFillTx/>
                  <a:latin typeface="Segoe UI"/>
                  <a:ea typeface="+mn-ea"/>
                  <a:cs typeface="Segoe UI Semibold" panose="020B0702040204020203" pitchFamily="34" charset="0"/>
                </a:rPr>
                <a:t> </a:t>
              </a:r>
              <a:r>
                <a:rPr kumimoji="0" lang="en-US" sz="1200" b="1" i="0" u="none" strike="noStrike" kern="0" cap="none" spc="0" normalizeH="0" baseline="0" noProof="0">
                  <a:ln w="3175">
                    <a:noFill/>
                  </a:ln>
                  <a:solidFill>
                    <a:srgbClr val="0090A8">
                      <a:lumMod val="50000"/>
                    </a:srgbClr>
                  </a:solidFill>
                  <a:effectLst/>
                  <a:uLnTx/>
                  <a:uFillTx/>
                  <a:latin typeface="Segoe UI Semibold" panose="020B0502040204020203" pitchFamily="34" charset="0"/>
                  <a:ea typeface="+mn-ea"/>
                  <a:cs typeface="Segoe UI Semibold" panose="020B0502040204020203" pitchFamily="34" charset="0"/>
                </a:rPr>
                <a:t>and</a:t>
              </a:r>
              <a:r>
                <a:rPr kumimoji="0" lang="en-US" sz="1200" b="1" i="0" u="none" strike="noStrike" kern="0" cap="none" spc="0" normalizeH="0" baseline="0" noProof="0">
                  <a:ln w="3175">
                    <a:noFill/>
                  </a:ln>
                  <a:solidFill>
                    <a:srgbClr val="0090A8">
                      <a:lumMod val="50000"/>
                    </a:srgbClr>
                  </a:solidFill>
                  <a:effectLst/>
                  <a:uLnTx/>
                  <a:uFillTx/>
                  <a:latin typeface="Segoe UI"/>
                  <a:ea typeface="+mn-ea"/>
                  <a:cs typeface="Segoe UI Semibold" panose="020B0702040204020203" pitchFamily="34" charset="0"/>
                </a:rPr>
                <a:t> </a:t>
              </a:r>
              <a:r>
                <a:rPr kumimoji="0" lang="en-US" sz="1200" b="1" i="0" u="none" strike="noStrike" kern="0" cap="none" spc="0" normalizeH="0" baseline="0" noProof="0">
                  <a:ln w="3175">
                    <a:noFill/>
                  </a:ln>
                  <a:solidFill>
                    <a:srgbClr val="0090A8">
                      <a:lumMod val="50000"/>
                    </a:srgbClr>
                  </a:solidFill>
                  <a:effectLst/>
                  <a:uLnTx/>
                  <a:uFillTx/>
                  <a:latin typeface="Segoe UI Semibold" panose="020B0502040204020203" pitchFamily="34" charset="0"/>
                  <a:ea typeface="+mn-ea"/>
                  <a:cs typeface="Segoe UI Semibold" panose="020B0502040204020203" pitchFamily="34" charset="0"/>
                </a:rPr>
                <a:t>improve</a:t>
              </a:r>
              <a:r>
                <a:rPr kumimoji="0" lang="en-US" sz="1200" b="1" i="0" u="none" strike="noStrike" kern="0" cap="none" spc="0" normalizeH="0" baseline="0" noProof="0">
                  <a:ln w="3175">
                    <a:noFill/>
                  </a:ln>
                  <a:solidFill>
                    <a:srgbClr val="0090A8">
                      <a:lumMod val="50000"/>
                    </a:srgbClr>
                  </a:solidFill>
                  <a:effectLst/>
                  <a:uLnTx/>
                  <a:uFillTx/>
                  <a:latin typeface="Segoe UI"/>
                  <a:ea typeface="+mn-ea"/>
                  <a:cs typeface="Segoe UI Semibold" panose="020B0702040204020203" pitchFamily="34" charset="0"/>
                </a:rPr>
                <a:t> </a:t>
              </a:r>
              <a:br>
                <a:rPr kumimoji="0" lang="en-US" sz="1200" b="1" i="0" u="none" strike="noStrike" kern="0" cap="none" spc="0" normalizeH="0" baseline="0" noProof="0">
                  <a:ln w="3175">
                    <a:noFill/>
                  </a:ln>
                  <a:solidFill>
                    <a:srgbClr val="FFFFFF"/>
                  </a:solidFill>
                  <a:effectLst/>
                  <a:uLnTx/>
                  <a:uFillTx/>
                  <a:latin typeface="Segoe UI"/>
                  <a:ea typeface="+mn-ea"/>
                  <a:cs typeface="Segoe UI Semibold" panose="020B0702040204020203" pitchFamily="34" charset="0"/>
                </a:rPr>
              </a:br>
              <a:r>
                <a:rPr kumimoji="0" lang="en-US" sz="1100" b="0" i="0" u="none" strike="noStrike" kern="0" cap="none" spc="0" normalizeH="0" baseline="0" noProof="0">
                  <a:ln w="3175">
                    <a:noFill/>
                  </a:ln>
                  <a:solidFill>
                    <a:srgbClr val="000000"/>
                  </a:solidFill>
                  <a:effectLst/>
                  <a:uLnTx/>
                  <a:uFillTx/>
                  <a:latin typeface="Segoe UI"/>
                  <a:ea typeface="+mn-ea"/>
                  <a:cs typeface="Segoe UI Semibold" panose="020B0702040204020203" pitchFamily="34" charset="0"/>
                </a:rPr>
                <a:t>Access</a:t>
              </a:r>
              <a:r>
                <a:rPr kumimoji="0" lang="en-US" sz="1200" b="0" i="0" u="none" strike="noStrike" kern="0" cap="none" spc="0" normalizeH="0" baseline="0" noProof="0">
                  <a:ln w="3175">
                    <a:noFill/>
                  </a:ln>
                  <a:solidFill>
                    <a:srgbClr val="000000"/>
                  </a:solidFill>
                  <a:effectLst/>
                  <a:uLnTx/>
                  <a:uFillTx/>
                  <a:latin typeface="Segoe UI"/>
                  <a:ea typeface="+mn-ea"/>
                  <a:cs typeface="Segoe UI Semibold" panose="020B0702040204020203" pitchFamily="34" charset="0"/>
                </a:rPr>
                <a:t> </a:t>
              </a:r>
              <a:r>
                <a:rPr kumimoji="0" lang="en-US" sz="1100" b="0" i="0" u="none" strike="noStrike" kern="0" cap="none" spc="0" normalizeH="0" baseline="0" noProof="0">
                  <a:ln w="3175">
                    <a:noFill/>
                  </a:ln>
                  <a:solidFill>
                    <a:srgbClr val="000000"/>
                  </a:solidFill>
                  <a:effectLst/>
                  <a:uLnTx/>
                  <a:uFillTx/>
                  <a:latin typeface="Segoe UI"/>
                  <a:ea typeface="+mn-ea"/>
                  <a:cs typeface="Segoe UI Semibold" panose="020B0702040204020203" pitchFamily="34" charset="0"/>
                </a:rPr>
                <a:t>rich out-of-the-box </a:t>
              </a:r>
              <a:r>
                <a:rPr kumimoji="0" lang="en-US" sz="1100" b="0" i="0" u="none" strike="noStrike" kern="0" cap="none" spc="0" normalizeH="0" baseline="0" noProof="0">
                  <a:ln w="3175">
                    <a:noFill/>
                  </a:ln>
                  <a:solidFill>
                    <a:srgbClr val="000000"/>
                  </a:solidFill>
                  <a:effectLst/>
                  <a:uLnTx/>
                  <a:uFillTx/>
                  <a:latin typeface="Segoe UI Semibold"/>
                  <a:ea typeface="+mn-ea"/>
                  <a:cs typeface="Segoe UI Semibold" panose="020B0702040204020203" pitchFamily="34" charset="0"/>
                </a:rPr>
                <a:t>insights</a:t>
              </a:r>
              <a:r>
                <a:rPr kumimoji="0" lang="en-US" sz="1100" b="0" i="0" u="none" strike="noStrike" kern="0" cap="none" spc="0" normalizeH="0" baseline="0" noProof="0">
                  <a:ln w="3175">
                    <a:noFill/>
                  </a:ln>
                  <a:solidFill>
                    <a:srgbClr val="606985"/>
                  </a:solidFill>
                  <a:effectLst/>
                  <a:uLnTx/>
                  <a:uFillTx/>
                  <a:latin typeface="Segoe UI"/>
                  <a:ea typeface="+mn-ea"/>
                  <a:cs typeface="Segoe UI Semibold" panose="020B0702040204020203" pitchFamily="34" charset="0"/>
                </a:rPr>
                <a:t> </a:t>
              </a:r>
              <a:r>
                <a:rPr kumimoji="0" lang="en-US" sz="1100" b="0" i="0" u="none" strike="noStrike" kern="0" cap="none" spc="0" normalizeH="0" baseline="0" noProof="0">
                  <a:ln w="3175">
                    <a:noFill/>
                  </a:ln>
                  <a:solidFill>
                    <a:srgbClr val="000000"/>
                  </a:solidFill>
                  <a:effectLst/>
                  <a:uLnTx/>
                  <a:uFillTx/>
                  <a:latin typeface="Segoe UI"/>
                  <a:ea typeface="+mn-ea"/>
                  <a:cs typeface="Segoe UI Semibold" panose="020B0702040204020203" pitchFamily="34" charset="0"/>
                </a:rPr>
                <a:t>and</a:t>
              </a:r>
              <a:r>
                <a:rPr kumimoji="0" lang="en-US" sz="1100" b="0" i="0" u="none" strike="noStrike" kern="0" cap="none" spc="0" normalizeH="0" baseline="0" noProof="0">
                  <a:ln w="3175">
                    <a:noFill/>
                  </a:ln>
                  <a:solidFill>
                    <a:srgbClr val="606985"/>
                  </a:solidFill>
                  <a:effectLst/>
                  <a:uLnTx/>
                  <a:uFillTx/>
                  <a:latin typeface="Segoe UI"/>
                  <a:ea typeface="+mn-ea"/>
                  <a:cs typeface="Segoe UI Semibold" panose="020B0702040204020203" pitchFamily="34" charset="0"/>
                </a:rPr>
                <a:t> </a:t>
              </a:r>
              <a:r>
                <a:rPr kumimoji="0" lang="en-US" sz="1100" b="0" i="0" u="none" strike="noStrike" kern="0" cap="none" spc="0" normalizeH="0" baseline="0" noProof="0">
                  <a:ln w="3175">
                    <a:noFill/>
                  </a:ln>
                  <a:solidFill>
                    <a:srgbClr val="000000"/>
                  </a:solidFill>
                  <a:effectLst/>
                  <a:uLnTx/>
                  <a:uFillTx/>
                  <a:latin typeface="Segoe UI Semibold"/>
                  <a:ea typeface="+mn-ea"/>
                  <a:cs typeface="Segoe UI Semibold" panose="020B0702040204020203" pitchFamily="34" charset="0"/>
                </a:rPr>
                <a:t>analytics</a:t>
              </a:r>
            </a:p>
          </p:txBody>
        </p:sp>
      </p:grpSp>
      <p:grpSp>
        <p:nvGrpSpPr>
          <p:cNvPr id="70" name="Group 69" descr="Create specific topics: Supplement gen AI responses with specific, curated topics for when you want more control">
            <a:extLst>
              <a:ext uri="{FF2B5EF4-FFF2-40B4-BE49-F238E27FC236}">
                <a16:creationId xmlns:a16="http://schemas.microsoft.com/office/drawing/2014/main" id="{FCB86891-4C32-6EB1-C609-D324EDEA56CC}"/>
              </a:ext>
            </a:extLst>
          </p:cNvPr>
          <p:cNvGrpSpPr/>
          <p:nvPr/>
        </p:nvGrpSpPr>
        <p:grpSpPr>
          <a:xfrm>
            <a:off x="7759744" y="3326381"/>
            <a:ext cx="3819664" cy="1383876"/>
            <a:chOff x="7789724" y="3356361"/>
            <a:chExt cx="3819664" cy="1383876"/>
          </a:xfrm>
        </p:grpSpPr>
        <p:sp>
          <p:nvSpPr>
            <p:cNvPr id="71" name="Rectangle 70">
              <a:extLst>
                <a:ext uri="{FF2B5EF4-FFF2-40B4-BE49-F238E27FC236}">
                  <a16:creationId xmlns:a16="http://schemas.microsoft.com/office/drawing/2014/main" id="{13DA0245-EBA3-7A98-3BCB-AFB071DA2049}"/>
                </a:ext>
                <a:ext uri="{C183D7F6-B498-43B3-948B-1728B52AA6E4}">
                  <adec:decorative xmlns:adec="http://schemas.microsoft.com/office/drawing/2017/decorative" val="1"/>
                </a:ext>
              </a:extLst>
            </p:cNvPr>
            <p:cNvSpPr/>
            <p:nvPr/>
          </p:nvSpPr>
          <p:spPr bwMode="auto">
            <a:xfrm>
              <a:off x="9577520" y="3356361"/>
              <a:ext cx="2031868" cy="1383876"/>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r" defTabSz="914016" rtl="0" eaLnBrk="1" fontAlgn="base" latinLnBrk="0" hangingPunct="1">
                <a:lnSpc>
                  <a:spcPct val="100000"/>
                </a:lnSpc>
                <a:spcBef>
                  <a:spcPct val="20000"/>
                </a:spcBef>
                <a:spcAft>
                  <a:spcPct val="0"/>
                </a:spcAft>
                <a:buClrTx/>
                <a:buSzPct val="90000"/>
                <a:buFontTx/>
                <a:buNone/>
                <a:tabLst/>
                <a:defRPr/>
              </a:pPr>
              <a:r>
                <a:rPr kumimoji="0" lang="en-US" sz="1200" b="1" i="0" u="none" strike="noStrike" kern="0" cap="none" spc="0" normalizeH="0" baseline="0" noProof="0">
                  <a:ln w="3175">
                    <a:noFill/>
                  </a:ln>
                  <a:solidFill>
                    <a:srgbClr val="0090A8"/>
                  </a:solidFill>
                  <a:effectLst/>
                  <a:uLnTx/>
                  <a:uFillTx/>
                  <a:latin typeface="Segoe UI Semibold" panose="020B0502040204020203" pitchFamily="34" charset="0"/>
                  <a:ea typeface="+mn-ea"/>
                  <a:cs typeface="Segoe UI Semibold" panose="020B0502040204020203" pitchFamily="34" charset="0"/>
                </a:rPr>
                <a:t>Create specific topics</a:t>
              </a:r>
            </a:p>
            <a:p>
              <a:pPr marL="0" marR="0" lvl="0" indent="0" algn="r" defTabSz="914016" rtl="0" eaLnBrk="1" fontAlgn="base" latinLnBrk="0" hangingPunct="1">
                <a:lnSpc>
                  <a:spcPct val="100000"/>
                </a:lnSpc>
                <a:spcBef>
                  <a:spcPct val="20000"/>
                </a:spcBef>
                <a:spcAft>
                  <a:spcPct val="0"/>
                </a:spcAft>
                <a:buClrTx/>
                <a:buSzPct val="90000"/>
                <a:buFontTx/>
                <a:buNone/>
                <a:tabLst/>
                <a:defRPr/>
              </a:pPr>
              <a:r>
                <a:rPr kumimoji="0" lang="en-US" sz="1100" b="0" i="0" u="none" strike="noStrike" kern="0" cap="none" spc="0" normalizeH="0" baseline="0" noProof="0">
                  <a:ln w="3175">
                    <a:noFill/>
                  </a:ln>
                  <a:solidFill>
                    <a:srgbClr val="000000"/>
                  </a:solidFill>
                  <a:effectLst/>
                  <a:uLnTx/>
                  <a:uFillTx/>
                  <a:latin typeface="Segoe UI"/>
                  <a:ea typeface="+mn-ea"/>
                  <a:cs typeface="Segoe UI Semibold" panose="020B0702040204020203" pitchFamily="34" charset="0"/>
                </a:rPr>
                <a:t>Supplement gen AI responses with </a:t>
              </a:r>
              <a:r>
                <a:rPr kumimoji="0" lang="en-US" sz="1100" b="0" i="0" u="none" strike="noStrike" kern="0" cap="none" spc="0" normalizeH="0" baseline="0" noProof="0">
                  <a:ln w="3175">
                    <a:noFill/>
                  </a:ln>
                  <a:solidFill>
                    <a:srgbClr val="000000"/>
                  </a:solidFill>
                  <a:effectLst/>
                  <a:uLnTx/>
                  <a:uFillTx/>
                  <a:latin typeface="Segoe UI Semibold"/>
                  <a:ea typeface="+mn-ea"/>
                  <a:cs typeface="Segoe UI Semibold" panose="020B0702040204020203" pitchFamily="34" charset="0"/>
                </a:rPr>
                <a:t>specific, curated topics</a:t>
              </a:r>
              <a:r>
                <a:rPr kumimoji="0" lang="en-US" sz="1100" b="0" i="0" u="none" strike="noStrike" kern="0" cap="none" spc="0" normalizeH="0" baseline="0" noProof="0">
                  <a:ln w="3175">
                    <a:noFill/>
                  </a:ln>
                  <a:solidFill>
                    <a:srgbClr val="000000"/>
                  </a:solidFill>
                  <a:effectLst/>
                  <a:uLnTx/>
                  <a:uFillTx/>
                  <a:latin typeface="Segoe UI"/>
                  <a:ea typeface="+mn-ea"/>
                  <a:cs typeface="Segoe UI Semibold" panose="020B0702040204020203" pitchFamily="34" charset="0"/>
                </a:rPr>
                <a:t> for when you want more control </a:t>
              </a:r>
            </a:p>
          </p:txBody>
        </p:sp>
        <p:pic>
          <p:nvPicPr>
            <p:cNvPr id="72" name="Picture 71">
              <a:extLst>
                <a:ext uri="{FF2B5EF4-FFF2-40B4-BE49-F238E27FC236}">
                  <a16:creationId xmlns:a16="http://schemas.microsoft.com/office/drawing/2014/main" id="{D1C91CF7-76F4-1F23-6E10-6AA41DF42CFD}"/>
                </a:ext>
              </a:extLst>
            </p:cNvPr>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7789724" y="3615540"/>
              <a:ext cx="1704085" cy="963969"/>
            </a:xfrm>
            <a:prstGeom prst="roundRect">
              <a:avLst>
                <a:gd name="adj" fmla="val 4851"/>
              </a:avLst>
            </a:prstGeom>
            <a:solidFill>
              <a:srgbClr val="FFFFFF">
                <a:shade val="85000"/>
              </a:srgbClr>
            </a:solidFill>
            <a:ln w="38100">
              <a:solidFill>
                <a:srgbClr val="FFFFFF"/>
              </a:solidFill>
            </a:ln>
            <a:effectLst>
              <a:outerShdw blurRad="190500" dist="63500" dir="2700000" algn="ctr" rotWithShape="0">
                <a:srgbClr val="000000">
                  <a:alpha val="25000"/>
                </a:srgbClr>
              </a:outerShdw>
            </a:effectLst>
          </p:spPr>
        </p:pic>
      </p:grpSp>
      <p:grpSp>
        <p:nvGrpSpPr>
          <p:cNvPr id="73" name="Group 72" descr="Publish to multiple channels: Publish in 20+ languages and deploy to your channel of choice with a single click">
            <a:extLst>
              <a:ext uri="{FF2B5EF4-FFF2-40B4-BE49-F238E27FC236}">
                <a16:creationId xmlns:a16="http://schemas.microsoft.com/office/drawing/2014/main" id="{F4FBA850-197A-E959-02C6-204E96CC6C5F}"/>
              </a:ext>
            </a:extLst>
          </p:cNvPr>
          <p:cNvGrpSpPr/>
          <p:nvPr/>
        </p:nvGrpSpPr>
        <p:grpSpPr>
          <a:xfrm>
            <a:off x="574506" y="5197414"/>
            <a:ext cx="3883622" cy="931205"/>
            <a:chOff x="604486" y="5227394"/>
            <a:chExt cx="3883622" cy="931205"/>
          </a:xfrm>
        </p:grpSpPr>
        <p:sp>
          <p:nvSpPr>
            <p:cNvPr id="74" name="Rectangle 73" descr="Publish to multiple channels">
              <a:extLst>
                <a:ext uri="{FF2B5EF4-FFF2-40B4-BE49-F238E27FC236}">
                  <a16:creationId xmlns:a16="http://schemas.microsoft.com/office/drawing/2014/main" id="{90F294CB-F8DC-1F64-D611-EEF51724D366}"/>
                </a:ext>
              </a:extLst>
            </p:cNvPr>
            <p:cNvSpPr/>
            <p:nvPr/>
          </p:nvSpPr>
          <p:spPr bwMode="auto">
            <a:xfrm>
              <a:off x="604486" y="5482051"/>
              <a:ext cx="2077555" cy="39928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14016" rtl="0" eaLnBrk="1" fontAlgn="base" latinLnBrk="0" hangingPunct="1">
                <a:lnSpc>
                  <a:spcPct val="100000"/>
                </a:lnSpc>
                <a:spcBef>
                  <a:spcPct val="20000"/>
                </a:spcBef>
                <a:spcAft>
                  <a:spcPct val="0"/>
                </a:spcAft>
                <a:buClrTx/>
                <a:buSzPct val="90000"/>
                <a:buFontTx/>
                <a:buNone/>
                <a:tabLst/>
                <a:defRPr/>
              </a:pPr>
              <a:r>
                <a:rPr kumimoji="0" lang="en-US" sz="1200" b="1" i="0" u="none" strike="noStrike" kern="0" cap="none" spc="0" normalizeH="0" baseline="0" noProof="0">
                  <a:ln w="3175">
                    <a:noFill/>
                  </a:ln>
                  <a:solidFill>
                    <a:srgbClr val="0090A8"/>
                  </a:solidFill>
                  <a:effectLst/>
                  <a:uLnTx/>
                  <a:uFillTx/>
                  <a:latin typeface="Segoe UI Semibold" panose="020B0502040204020203" pitchFamily="34" charset="0"/>
                  <a:ea typeface="+mn-ea"/>
                  <a:cs typeface="Segoe UI Semibold" panose="020B0502040204020203" pitchFamily="34" charset="0"/>
                </a:rPr>
                <a:t>Publish</a:t>
              </a:r>
              <a:r>
                <a:rPr kumimoji="0" lang="en-US" sz="1200" b="0" i="0" u="none" strike="noStrike" kern="0" cap="none" spc="0" normalizeH="0" baseline="0" noProof="0">
                  <a:ln w="3175">
                    <a:noFill/>
                  </a:ln>
                  <a:solidFill>
                    <a:srgbClr val="0090A8"/>
                  </a:solidFill>
                  <a:effectLst/>
                  <a:uLnTx/>
                  <a:uFillTx/>
                  <a:latin typeface="Segoe UI"/>
                  <a:ea typeface="+mn-ea"/>
                  <a:cs typeface="Segoe UI Semibold" panose="020B0702040204020203" pitchFamily="34" charset="0"/>
                </a:rPr>
                <a:t> </a:t>
              </a:r>
              <a:r>
                <a:rPr kumimoji="0" lang="en-US" sz="1200" b="1" i="0" u="none" strike="noStrike" kern="0" cap="none" spc="0" normalizeH="0" baseline="0" noProof="0">
                  <a:ln w="3175">
                    <a:noFill/>
                  </a:ln>
                  <a:solidFill>
                    <a:srgbClr val="0090A8"/>
                  </a:solidFill>
                  <a:effectLst/>
                  <a:uLnTx/>
                  <a:uFillTx/>
                  <a:latin typeface="Segoe UI Semibold" panose="020B0502040204020203" pitchFamily="34" charset="0"/>
                  <a:ea typeface="+mn-ea"/>
                  <a:cs typeface="Segoe UI Semibold" panose="020B0502040204020203" pitchFamily="34" charset="0"/>
                </a:rPr>
                <a:t>to</a:t>
              </a:r>
              <a:r>
                <a:rPr kumimoji="0" lang="en-US" sz="1200" b="1" i="0" u="none" strike="noStrike" kern="0" cap="none" spc="0" normalizeH="0" baseline="0" noProof="0">
                  <a:ln w="3175">
                    <a:noFill/>
                  </a:ln>
                  <a:solidFill>
                    <a:srgbClr val="0090A8"/>
                  </a:solidFill>
                  <a:effectLst/>
                  <a:uLnTx/>
                  <a:uFillTx/>
                  <a:latin typeface="Segoe UI"/>
                  <a:ea typeface="+mn-ea"/>
                  <a:cs typeface="Segoe UI Semibold" panose="020B0702040204020203" pitchFamily="34" charset="0"/>
                </a:rPr>
                <a:t> </a:t>
              </a:r>
              <a:r>
                <a:rPr kumimoji="0" lang="en-US" sz="1200" b="1" i="0" u="none" strike="noStrike" kern="0" cap="none" spc="0" normalizeH="0" baseline="0" noProof="0">
                  <a:ln w="3175">
                    <a:noFill/>
                  </a:ln>
                  <a:solidFill>
                    <a:srgbClr val="0090A8"/>
                  </a:solidFill>
                  <a:effectLst/>
                  <a:uLnTx/>
                  <a:uFillTx/>
                  <a:latin typeface="Segoe UI Semibold" panose="020B0502040204020203" pitchFamily="34" charset="0"/>
                  <a:ea typeface="+mn-ea"/>
                  <a:cs typeface="Segoe UI Semibold" panose="020B0502040204020203" pitchFamily="34" charset="0"/>
                </a:rPr>
                <a:t>multiple</a:t>
              </a:r>
              <a:r>
                <a:rPr kumimoji="0" lang="en-US" sz="1200" b="1" i="0" u="none" strike="noStrike" kern="0" cap="none" spc="0" normalizeH="0" baseline="0" noProof="0">
                  <a:ln w="3175">
                    <a:noFill/>
                  </a:ln>
                  <a:solidFill>
                    <a:srgbClr val="0090A8"/>
                  </a:solidFill>
                  <a:effectLst/>
                  <a:uLnTx/>
                  <a:uFillTx/>
                  <a:latin typeface="Segoe UI"/>
                  <a:ea typeface="+mn-ea"/>
                  <a:cs typeface="Segoe UI Semibold" panose="020B0702040204020203" pitchFamily="34" charset="0"/>
                </a:rPr>
                <a:t> </a:t>
              </a:r>
              <a:r>
                <a:rPr kumimoji="0" lang="en-US" sz="1200" b="1" i="0" u="none" strike="noStrike" kern="0" cap="none" spc="0" normalizeH="0" baseline="0" noProof="0">
                  <a:ln w="3175">
                    <a:noFill/>
                  </a:ln>
                  <a:solidFill>
                    <a:srgbClr val="0090A8"/>
                  </a:solidFill>
                  <a:effectLst/>
                  <a:uLnTx/>
                  <a:uFillTx/>
                  <a:latin typeface="Segoe UI Semibold" panose="020B0502040204020203" pitchFamily="34" charset="0"/>
                  <a:ea typeface="+mn-ea"/>
                  <a:cs typeface="Segoe UI Semibold" panose="020B0502040204020203" pitchFamily="34" charset="0"/>
                </a:rPr>
                <a:t>channels</a:t>
              </a:r>
              <a:r>
                <a:rPr kumimoji="0" lang="en-US" sz="1200" b="1" i="0" u="none" strike="noStrike" kern="0" cap="none" spc="0" normalizeH="0" baseline="0" noProof="0">
                  <a:ln w="3175">
                    <a:noFill/>
                  </a:ln>
                  <a:solidFill>
                    <a:srgbClr val="0090A8"/>
                  </a:solidFill>
                  <a:effectLst/>
                  <a:uLnTx/>
                  <a:uFillTx/>
                  <a:latin typeface="Segoe UI"/>
                  <a:ea typeface="+mn-ea"/>
                  <a:cs typeface="Segoe UI Semibold" panose="020B0702040204020203" pitchFamily="34" charset="0"/>
                </a:rPr>
                <a:t> </a:t>
              </a:r>
              <a:r>
                <a:rPr kumimoji="0" lang="en-US" sz="1100" b="0" i="0" u="none" strike="noStrike" kern="0" cap="none" spc="0" normalizeH="0" baseline="0" noProof="0">
                  <a:ln w="3175">
                    <a:noFill/>
                  </a:ln>
                  <a:solidFill>
                    <a:srgbClr val="000000"/>
                  </a:solidFill>
                  <a:effectLst/>
                  <a:uLnTx/>
                  <a:uFillTx/>
                  <a:latin typeface="Segoe UI"/>
                  <a:ea typeface="+mn-ea"/>
                  <a:cs typeface="Segoe UI Semibold" panose="020B0702040204020203" pitchFamily="34" charset="0"/>
                </a:rPr>
                <a:t>Publish in </a:t>
              </a:r>
              <a:r>
                <a:rPr kumimoji="0" lang="en-US" sz="1100" b="0" i="0" u="none" strike="noStrike" kern="0" cap="none" spc="0" normalizeH="0" baseline="0" noProof="0">
                  <a:ln w="3175">
                    <a:noFill/>
                  </a:ln>
                  <a:solidFill>
                    <a:srgbClr val="000000"/>
                  </a:solidFill>
                  <a:effectLst/>
                  <a:uLnTx/>
                  <a:uFillTx/>
                  <a:latin typeface="Segoe UI Semibold"/>
                  <a:ea typeface="+mn-ea"/>
                  <a:cs typeface="Segoe UI Semibold" panose="020B0702040204020203" pitchFamily="34" charset="0"/>
                </a:rPr>
                <a:t>20+ languages </a:t>
              </a:r>
              <a:r>
                <a:rPr kumimoji="0" lang="en-US" sz="1100" b="0" i="0" u="none" strike="noStrike" kern="0" cap="none" spc="0" normalizeH="0" baseline="0" noProof="0">
                  <a:ln w="3175">
                    <a:noFill/>
                  </a:ln>
                  <a:solidFill>
                    <a:srgbClr val="000000"/>
                  </a:solidFill>
                  <a:effectLst/>
                  <a:uLnTx/>
                  <a:uFillTx/>
                  <a:latin typeface="Segoe UI"/>
                  <a:ea typeface="+mn-ea"/>
                  <a:cs typeface="Segoe UI Semibold" panose="020B0702040204020203" pitchFamily="34" charset="0"/>
                </a:rPr>
                <a:t>and deploy to </a:t>
              </a:r>
              <a:r>
                <a:rPr kumimoji="0" lang="en-US" sz="1100" b="0" i="0" u="none" strike="noStrike" kern="0" cap="none" spc="0" normalizeH="0" baseline="0" noProof="0">
                  <a:ln w="3175">
                    <a:noFill/>
                  </a:ln>
                  <a:solidFill>
                    <a:srgbClr val="000000"/>
                  </a:solidFill>
                  <a:effectLst/>
                  <a:uLnTx/>
                  <a:uFillTx/>
                  <a:latin typeface="Segoe UI Semibold"/>
                  <a:ea typeface="+mn-ea"/>
                  <a:cs typeface="Segoe UI Semibold" panose="020B0702040204020203" pitchFamily="34" charset="0"/>
                </a:rPr>
                <a:t>your channel of choice </a:t>
              </a:r>
              <a:r>
                <a:rPr kumimoji="0" lang="en-US" sz="1100" b="0" i="0" u="none" strike="noStrike" kern="0" cap="none" spc="0" normalizeH="0" baseline="0" noProof="0">
                  <a:ln w="3175">
                    <a:noFill/>
                  </a:ln>
                  <a:solidFill>
                    <a:srgbClr val="000000"/>
                  </a:solidFill>
                  <a:effectLst/>
                  <a:uLnTx/>
                  <a:uFillTx/>
                  <a:latin typeface="Segoe UI"/>
                  <a:ea typeface="+mn-ea"/>
                  <a:cs typeface="Segoe UI Semibold" panose="020B0702040204020203" pitchFamily="34" charset="0"/>
                </a:rPr>
                <a:t>with a single click, including </a:t>
              </a:r>
              <a:r>
                <a:rPr kumimoji="0" lang="en-US" sz="1100" b="1" i="0" u="none" strike="noStrike" kern="0" cap="none" spc="0" normalizeH="0" baseline="0" noProof="0">
                  <a:ln w="3175">
                    <a:noFill/>
                  </a:ln>
                  <a:solidFill>
                    <a:srgbClr val="000000"/>
                  </a:solidFill>
                  <a:effectLst/>
                  <a:uLnTx/>
                  <a:uFillTx/>
                  <a:latin typeface="Segoe UI Semibold"/>
                  <a:ea typeface="+mn-ea"/>
                  <a:cs typeface="Segoe UI Semibold" panose="020B0702040204020203" pitchFamily="34" charset="0"/>
                </a:rPr>
                <a:t>Microsoft 365 Copilot</a:t>
              </a:r>
            </a:p>
          </p:txBody>
        </p:sp>
        <p:pic>
          <p:nvPicPr>
            <p:cNvPr id="75" name="Picture 74">
              <a:extLst>
                <a:ext uri="{FF2B5EF4-FFF2-40B4-BE49-F238E27FC236}">
                  <a16:creationId xmlns:a16="http://schemas.microsoft.com/office/drawing/2014/main" id="{D2009603-E198-0A7A-5419-AFAD97601E23}"/>
                </a:ext>
              </a:extLst>
            </p:cNvPr>
            <p:cNvPicPr>
              <a:picLocks noChangeAspect="1"/>
            </p:cNvPicPr>
            <p:nvPr/>
          </p:nvPicPr>
          <p:blipFill rotWithShape="1">
            <a:blip r:embed="rId9" cstate="screen">
              <a:extLst>
                <a:ext uri="{28A0092B-C50C-407E-A947-70E740481C1C}">
                  <a14:useLocalDpi xmlns:a14="http://schemas.microsoft.com/office/drawing/2010/main"/>
                </a:ext>
              </a:extLst>
            </a:blip>
            <a:srcRect/>
            <a:stretch/>
          </p:blipFill>
          <p:spPr>
            <a:xfrm>
              <a:off x="2845020" y="5227394"/>
              <a:ext cx="1643088" cy="931205"/>
            </a:xfrm>
            <a:prstGeom prst="roundRect">
              <a:avLst>
                <a:gd name="adj" fmla="val 4851"/>
              </a:avLst>
            </a:prstGeom>
            <a:solidFill>
              <a:srgbClr val="FFFFFF">
                <a:shade val="85000"/>
              </a:srgbClr>
            </a:solidFill>
            <a:ln w="38100">
              <a:solidFill>
                <a:srgbClr val="FFFFFF"/>
              </a:solidFill>
            </a:ln>
            <a:effectLst>
              <a:outerShdw blurRad="190500" dist="63500" dir="2700000" algn="ctr" rotWithShape="0">
                <a:srgbClr val="000000">
                  <a:alpha val="25000"/>
                </a:srgbClr>
              </a:outerShdw>
            </a:effectLst>
          </p:spPr>
        </p:pic>
      </p:grpSp>
      <p:grpSp>
        <p:nvGrpSpPr>
          <p:cNvPr id="76" name="Group 75" descr="Build actions &amp; plugins: Create actions and plugins, and use pre-built connectors or Power Automate to call your backends and APIs">
            <a:extLst>
              <a:ext uri="{FF2B5EF4-FFF2-40B4-BE49-F238E27FC236}">
                <a16:creationId xmlns:a16="http://schemas.microsoft.com/office/drawing/2014/main" id="{09068D68-8333-037A-4C81-523773E360DB}"/>
              </a:ext>
            </a:extLst>
          </p:cNvPr>
          <p:cNvGrpSpPr/>
          <p:nvPr/>
        </p:nvGrpSpPr>
        <p:grpSpPr>
          <a:xfrm>
            <a:off x="7573064" y="5193742"/>
            <a:ext cx="4034639" cy="958082"/>
            <a:chOff x="7603044" y="5223722"/>
            <a:chExt cx="4034639" cy="958082"/>
          </a:xfrm>
        </p:grpSpPr>
        <p:sp>
          <p:nvSpPr>
            <p:cNvPr id="77" name="Rectangle 76" descr="Build actions &amp; plugins ">
              <a:extLst>
                <a:ext uri="{FF2B5EF4-FFF2-40B4-BE49-F238E27FC236}">
                  <a16:creationId xmlns:a16="http://schemas.microsoft.com/office/drawing/2014/main" id="{BF831F19-A9C8-FA42-7C97-B2D8BDD3BC88}"/>
                </a:ext>
              </a:extLst>
            </p:cNvPr>
            <p:cNvSpPr/>
            <p:nvPr/>
          </p:nvSpPr>
          <p:spPr bwMode="auto">
            <a:xfrm>
              <a:off x="9605815" y="5274287"/>
              <a:ext cx="2031868" cy="87745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r" defTabSz="914016" rtl="0" eaLnBrk="1" fontAlgn="base" latinLnBrk="0" hangingPunct="1">
                <a:lnSpc>
                  <a:spcPct val="100000"/>
                </a:lnSpc>
                <a:spcBef>
                  <a:spcPct val="20000"/>
                </a:spcBef>
                <a:spcAft>
                  <a:spcPct val="0"/>
                </a:spcAft>
                <a:buClrTx/>
                <a:buSzPct val="90000"/>
                <a:buFontTx/>
                <a:buNone/>
                <a:tabLst/>
                <a:defRPr/>
              </a:pPr>
              <a:r>
                <a:rPr kumimoji="0" lang="en-IN" sz="1200" b="1" i="0" u="none" strike="noStrike" kern="0" cap="none" spc="0" normalizeH="0" baseline="0" noProof="0">
                  <a:ln w="3175">
                    <a:noFill/>
                  </a:ln>
                  <a:solidFill>
                    <a:srgbClr val="0090A8"/>
                  </a:solidFill>
                  <a:effectLst/>
                  <a:uLnTx/>
                  <a:uFillTx/>
                  <a:latin typeface="Segoe UI Semibold" panose="020B0502040204020203" pitchFamily="34" charset="0"/>
                  <a:ea typeface="+mn-ea"/>
                  <a:cs typeface="Segoe UI Semibold" panose="020B0502040204020203" pitchFamily="34" charset="0"/>
                </a:rPr>
                <a:t>Build actions</a:t>
              </a:r>
              <a:br>
                <a:rPr kumimoji="0" lang="en-IN" sz="1200" b="1" i="0" u="none" strike="noStrike" kern="0" cap="none" spc="-44" normalizeH="0" baseline="0" noProof="0">
                  <a:ln w="3175">
                    <a:noFill/>
                  </a:ln>
                  <a:solidFill>
                    <a:srgbClr val="0090A8"/>
                  </a:solidFill>
                  <a:effectLst/>
                  <a:uLnTx/>
                  <a:uFillTx/>
                  <a:latin typeface="Segoe UI"/>
                  <a:ea typeface="+mn-ea"/>
                  <a:cs typeface="Segoe UI" panose="020B0502040204020203" pitchFamily="34" charset="0"/>
                </a:rPr>
              </a:br>
              <a:r>
                <a:rPr kumimoji="0" lang="en-IN" sz="1100" b="0" i="0" u="none" strike="noStrike" kern="0" cap="none" spc="0" normalizeH="0" baseline="0" noProof="0">
                  <a:ln w="3175">
                    <a:noFill/>
                  </a:ln>
                  <a:solidFill>
                    <a:srgbClr val="000000"/>
                  </a:solidFill>
                  <a:effectLst/>
                  <a:uLnTx/>
                  <a:uFillTx/>
                  <a:latin typeface="Segoe UI"/>
                  <a:ea typeface="+mn-ea"/>
                  <a:cs typeface="Segoe UI Semibold" panose="020B0702040204020203" pitchFamily="34" charset="0"/>
                </a:rPr>
                <a:t>Create actions and use </a:t>
              </a:r>
              <a:r>
                <a:rPr kumimoji="0" lang="en-IN" sz="1100" b="0" i="0" u="none" strike="noStrike" kern="0" cap="none" spc="0" normalizeH="0" baseline="0" noProof="0">
                  <a:ln w="3175">
                    <a:noFill/>
                  </a:ln>
                  <a:solidFill>
                    <a:srgbClr val="000000"/>
                  </a:solidFill>
                  <a:effectLst/>
                  <a:uLnTx/>
                  <a:uFillTx/>
                  <a:latin typeface="Segoe UI Semibold"/>
                  <a:ea typeface="+mn-ea"/>
                  <a:cs typeface="Segoe UI Semibold" panose="020B0702040204020203" pitchFamily="34" charset="0"/>
                </a:rPr>
                <a:t>pre-built connectors </a:t>
              </a:r>
              <a:r>
                <a:rPr kumimoji="0" lang="en-IN" sz="1100" b="0" i="0" u="none" strike="noStrike" kern="0" cap="none" spc="0" normalizeH="0" baseline="0" noProof="0">
                  <a:ln w="3175">
                    <a:noFill/>
                  </a:ln>
                  <a:solidFill>
                    <a:srgbClr val="000000"/>
                  </a:solidFill>
                  <a:effectLst/>
                  <a:uLnTx/>
                  <a:uFillTx/>
                  <a:latin typeface="Segoe UI"/>
                  <a:ea typeface="+mn-ea"/>
                  <a:cs typeface="Segoe UI Semibold" panose="020B0702040204020203" pitchFamily="34" charset="0"/>
                </a:rPr>
                <a:t>or</a:t>
              </a:r>
              <a:r>
                <a:rPr kumimoji="0" lang="en-IN" sz="1100" b="0" i="0" u="none" strike="noStrike" kern="0" cap="none" spc="0" normalizeH="0" baseline="0" noProof="0">
                  <a:ln w="3175">
                    <a:noFill/>
                  </a:ln>
                  <a:solidFill>
                    <a:srgbClr val="A7ADC3"/>
                  </a:solidFill>
                  <a:effectLst/>
                  <a:uLnTx/>
                  <a:uFillTx/>
                  <a:latin typeface="Segoe UI"/>
                  <a:ea typeface="+mn-ea"/>
                  <a:cs typeface="Segoe UI Semibold" panose="020B0702040204020203" pitchFamily="34" charset="0"/>
                </a:rPr>
                <a:t> </a:t>
              </a:r>
              <a:r>
                <a:rPr kumimoji="0" lang="en-IN" sz="1100" b="0" i="0" u="none" strike="noStrike" kern="0" cap="none" spc="0" normalizeH="0" baseline="0" noProof="0">
                  <a:ln w="3175">
                    <a:noFill/>
                  </a:ln>
                  <a:solidFill>
                    <a:srgbClr val="000000"/>
                  </a:solidFill>
                  <a:effectLst/>
                  <a:uLnTx/>
                  <a:uFillTx/>
                  <a:latin typeface="Segoe UI Semibold"/>
                  <a:ea typeface="+mn-ea"/>
                  <a:cs typeface="Segoe UI Semibold" panose="020B0702040204020203" pitchFamily="34" charset="0"/>
                </a:rPr>
                <a:t>agent flows </a:t>
              </a:r>
              <a:r>
                <a:rPr kumimoji="0" lang="en-IN" sz="1100" b="0" i="0" u="none" strike="noStrike" kern="0" cap="none" spc="0" normalizeH="0" baseline="0" noProof="0">
                  <a:ln w="3175">
                    <a:noFill/>
                  </a:ln>
                  <a:solidFill>
                    <a:srgbClr val="000000"/>
                  </a:solidFill>
                  <a:effectLst/>
                  <a:uLnTx/>
                  <a:uFillTx/>
                  <a:latin typeface="Segoe UI"/>
                  <a:ea typeface="+mn-ea"/>
                  <a:cs typeface="Segoe UI Semibold" panose="020B0702040204020203" pitchFamily="34" charset="0"/>
                </a:rPr>
                <a:t>to call your backends and APIs or complete long-running tasks</a:t>
              </a:r>
            </a:p>
          </p:txBody>
        </p:sp>
        <p:pic>
          <p:nvPicPr>
            <p:cNvPr id="78" name="Picture 77">
              <a:extLst>
                <a:ext uri="{FF2B5EF4-FFF2-40B4-BE49-F238E27FC236}">
                  <a16:creationId xmlns:a16="http://schemas.microsoft.com/office/drawing/2014/main" id="{F87A6FE2-E599-89E0-17C8-22294DCB6055}"/>
                </a:ext>
                <a:ext uri="{C183D7F6-B498-43B3-948B-1728B52AA6E4}">
                  <adec:decorative xmlns:adec="http://schemas.microsoft.com/office/drawing/2017/decorative" val="1"/>
                </a:ext>
              </a:extLst>
            </p:cNvPr>
            <p:cNvPicPr>
              <a:picLocks noChangeAspect="1"/>
            </p:cNvPicPr>
            <p:nvPr/>
          </p:nvPicPr>
          <p:blipFill>
            <a:blip r:embed="rId10" cstate="screen">
              <a:extLst>
                <a:ext uri="{28A0092B-C50C-407E-A947-70E740481C1C}">
                  <a14:useLocalDpi xmlns:a14="http://schemas.microsoft.com/office/drawing/2010/main"/>
                </a:ext>
              </a:extLst>
            </a:blip>
            <a:srcRect/>
            <a:stretch/>
          </p:blipFill>
          <p:spPr>
            <a:xfrm>
              <a:off x="7603044" y="5223722"/>
              <a:ext cx="1704085" cy="958082"/>
            </a:xfrm>
            <a:prstGeom prst="roundRect">
              <a:avLst>
                <a:gd name="adj" fmla="val 4851"/>
              </a:avLst>
            </a:prstGeom>
            <a:solidFill>
              <a:srgbClr val="FFFFFF">
                <a:shade val="85000"/>
              </a:srgbClr>
            </a:solidFill>
            <a:ln w="38100">
              <a:solidFill>
                <a:srgbClr val="FFFFFF"/>
              </a:solidFill>
            </a:ln>
            <a:effectLst>
              <a:outerShdw blurRad="190500" dist="63500" dir="2700000" algn="ctr" rotWithShape="0">
                <a:srgbClr val="000000">
                  <a:alpha val="25000"/>
                </a:srgbClr>
              </a:outerShdw>
            </a:effectLst>
          </p:spPr>
        </p:pic>
      </p:grpSp>
    </p:spTree>
    <p:extLst>
      <p:ext uri="{BB962C8B-B14F-4D97-AF65-F5344CB8AC3E}">
        <p14:creationId xmlns:p14="http://schemas.microsoft.com/office/powerpoint/2010/main" val="350540354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25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250"/>
                                        <p:tgtEl>
                                          <p:spTgt spid="4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3"/>
                                        </p:tgtEl>
                                        <p:attrNameLst>
                                          <p:attrName>style.visibility</p:attrName>
                                        </p:attrNameLst>
                                      </p:cBhvr>
                                      <p:to>
                                        <p:strVal val="visible"/>
                                      </p:to>
                                    </p:set>
                                    <p:animEffect transition="in" filter="fade">
                                      <p:cBhvr>
                                        <p:cTn id="11" dur="250"/>
                                        <p:tgtEl>
                                          <p:spTgt spid="63"/>
                                        </p:tgtEl>
                                      </p:cBhvr>
                                    </p:animEffect>
                                  </p:childTnLst>
                                </p:cTn>
                              </p:par>
                            </p:childTnLst>
                          </p:cTn>
                        </p:par>
                        <p:par>
                          <p:cTn id="12" fill="hold">
                            <p:stCondLst>
                              <p:cond delay="750"/>
                            </p:stCondLst>
                            <p:childTnLst>
                              <p:par>
                                <p:cTn id="13" presetID="10" presetClass="entr" presetSubtype="0" fill="hold" nodeType="afterEffect">
                                  <p:stCondLst>
                                    <p:cond delay="0"/>
                                  </p:stCondLst>
                                  <p:childTnLst>
                                    <p:set>
                                      <p:cBhvr>
                                        <p:cTn id="14" dur="1" fill="hold">
                                          <p:stCondLst>
                                            <p:cond delay="0"/>
                                          </p:stCondLst>
                                        </p:cTn>
                                        <p:tgtEl>
                                          <p:spTgt spid="70"/>
                                        </p:tgtEl>
                                        <p:attrNameLst>
                                          <p:attrName>style.visibility</p:attrName>
                                        </p:attrNameLst>
                                      </p:cBhvr>
                                      <p:to>
                                        <p:strVal val="visible"/>
                                      </p:to>
                                    </p:set>
                                    <p:animEffect transition="in" filter="fade">
                                      <p:cBhvr>
                                        <p:cTn id="15" dur="250"/>
                                        <p:tgtEl>
                                          <p:spTgt spid="70"/>
                                        </p:tgtEl>
                                      </p:cBhvr>
                                    </p:animEffect>
                                  </p:childTnLst>
                                </p:cTn>
                              </p:par>
                            </p:childTnLst>
                          </p:cTn>
                        </p:par>
                        <p:par>
                          <p:cTn id="16" fill="hold">
                            <p:stCondLst>
                              <p:cond delay="1000"/>
                            </p:stCondLst>
                            <p:childTnLst>
                              <p:par>
                                <p:cTn id="17" presetID="10" presetClass="entr" presetSubtype="0" fill="hold" nodeType="afterEffect">
                                  <p:stCondLst>
                                    <p:cond delay="0"/>
                                  </p:stCondLst>
                                  <p:childTnLst>
                                    <p:set>
                                      <p:cBhvr>
                                        <p:cTn id="18" dur="1" fill="hold">
                                          <p:stCondLst>
                                            <p:cond delay="0"/>
                                          </p:stCondLst>
                                        </p:cTn>
                                        <p:tgtEl>
                                          <p:spTgt spid="76"/>
                                        </p:tgtEl>
                                        <p:attrNameLst>
                                          <p:attrName>style.visibility</p:attrName>
                                        </p:attrNameLst>
                                      </p:cBhvr>
                                      <p:to>
                                        <p:strVal val="visible"/>
                                      </p:to>
                                    </p:set>
                                    <p:animEffect transition="in" filter="fade">
                                      <p:cBhvr>
                                        <p:cTn id="19" dur="250"/>
                                        <p:tgtEl>
                                          <p:spTgt spid="76"/>
                                        </p:tgtEl>
                                      </p:cBhvr>
                                    </p:animEffect>
                                  </p:childTnLst>
                                </p:cTn>
                              </p:par>
                            </p:childTnLst>
                          </p:cTn>
                        </p:par>
                        <p:par>
                          <p:cTn id="20" fill="hold">
                            <p:stCondLst>
                              <p:cond delay="1250"/>
                            </p:stCondLst>
                            <p:childTnLst>
                              <p:par>
                                <p:cTn id="21" presetID="10" presetClass="entr" presetSubtype="0" fill="hold" nodeType="afterEffect">
                                  <p:stCondLst>
                                    <p:cond delay="0"/>
                                  </p:stCondLst>
                                  <p:childTnLst>
                                    <p:set>
                                      <p:cBhvr>
                                        <p:cTn id="22" dur="1" fill="hold">
                                          <p:stCondLst>
                                            <p:cond delay="0"/>
                                          </p:stCondLst>
                                        </p:cTn>
                                        <p:tgtEl>
                                          <p:spTgt spid="73"/>
                                        </p:tgtEl>
                                        <p:attrNameLst>
                                          <p:attrName>style.visibility</p:attrName>
                                        </p:attrNameLst>
                                      </p:cBhvr>
                                      <p:to>
                                        <p:strVal val="visible"/>
                                      </p:to>
                                    </p:set>
                                    <p:animEffect transition="in" filter="fade">
                                      <p:cBhvr>
                                        <p:cTn id="23" dur="250"/>
                                        <p:tgtEl>
                                          <p:spTgt spid="73"/>
                                        </p:tgtEl>
                                      </p:cBhvr>
                                    </p:animEffect>
                                  </p:childTnLst>
                                </p:cTn>
                              </p:par>
                            </p:childTnLst>
                          </p:cTn>
                        </p:par>
                        <p:par>
                          <p:cTn id="24" fill="hold">
                            <p:stCondLst>
                              <p:cond delay="1500"/>
                            </p:stCondLst>
                            <p:childTnLst>
                              <p:par>
                                <p:cTn id="25" presetID="10" presetClass="entr" presetSubtype="0" fill="hold" nodeType="afterEffect">
                                  <p:stCondLst>
                                    <p:cond delay="0"/>
                                  </p:stCondLst>
                                  <p:childTnLst>
                                    <p:set>
                                      <p:cBhvr>
                                        <p:cTn id="26" dur="1" fill="hold">
                                          <p:stCondLst>
                                            <p:cond delay="0"/>
                                          </p:stCondLst>
                                        </p:cTn>
                                        <p:tgtEl>
                                          <p:spTgt spid="67"/>
                                        </p:tgtEl>
                                        <p:attrNameLst>
                                          <p:attrName>style.visibility</p:attrName>
                                        </p:attrNameLst>
                                      </p:cBhvr>
                                      <p:to>
                                        <p:strVal val="visible"/>
                                      </p:to>
                                    </p:set>
                                    <p:animEffect transition="in" filter="fade">
                                      <p:cBhvr>
                                        <p:cTn id="27" dur="250"/>
                                        <p:tgtEl>
                                          <p:spTgt spid="67"/>
                                        </p:tgtEl>
                                      </p:cBhvr>
                                    </p:animEffect>
                                  </p:childTnLst>
                                </p:cTn>
                              </p:par>
                            </p:childTnLst>
                          </p:cTn>
                        </p:par>
                        <p:par>
                          <p:cTn id="28" fill="hold">
                            <p:stCondLst>
                              <p:cond delay="1750"/>
                            </p:stCondLst>
                            <p:childTnLst>
                              <p:par>
                                <p:cTn id="29" presetID="10" presetClass="entr" presetSubtype="0" fill="hold" nodeType="afterEffect">
                                  <p:stCondLst>
                                    <p:cond delay="0"/>
                                  </p:stCondLst>
                                  <p:childTnLst>
                                    <p:set>
                                      <p:cBhvr>
                                        <p:cTn id="30" dur="1" fill="hold">
                                          <p:stCondLst>
                                            <p:cond delay="0"/>
                                          </p:stCondLst>
                                        </p:cTn>
                                        <p:tgtEl>
                                          <p:spTgt spid="41"/>
                                        </p:tgtEl>
                                        <p:attrNameLst>
                                          <p:attrName>style.visibility</p:attrName>
                                        </p:attrNameLst>
                                      </p:cBhvr>
                                      <p:to>
                                        <p:strVal val="visible"/>
                                      </p:to>
                                    </p:set>
                                    <p:animEffect transition="in" filter="fade">
                                      <p:cBhvr>
                                        <p:cTn id="31" dur="25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Rectangle: Rounded Corners 48">
            <a:extLst>
              <a:ext uri="{FF2B5EF4-FFF2-40B4-BE49-F238E27FC236}">
                <a16:creationId xmlns:a16="http://schemas.microsoft.com/office/drawing/2014/main" id="{9055995C-D642-339D-2612-FC8861002436}"/>
              </a:ext>
              <a:ext uri="{C183D7F6-B498-43B3-948B-1728B52AA6E4}">
                <adec:decorative xmlns:adec="http://schemas.microsoft.com/office/drawing/2017/decorative" val="1"/>
              </a:ext>
            </a:extLst>
          </p:cNvPr>
          <p:cNvSpPr/>
          <p:nvPr/>
        </p:nvSpPr>
        <p:spPr bwMode="auto">
          <a:xfrm>
            <a:off x="586740" y="1190537"/>
            <a:ext cx="11018520" cy="5303520"/>
          </a:xfrm>
          <a:prstGeom prst="roundRect">
            <a:avLst>
              <a:gd name="adj" fmla="val 2861"/>
            </a:avLst>
          </a:prstGeom>
          <a:solidFill>
            <a:srgbClr val="FFFFFF"/>
          </a:solidFill>
          <a:ln w="12700" cap="flat" cmpd="sng" algn="ctr">
            <a:solidFill>
              <a:srgbClr val="D9D9D9"/>
            </a:solidFill>
            <a:prstDash val="solid"/>
            <a:headEnd type="none" w="med" len="med"/>
            <a:tailEnd type="none" w="med" len="med"/>
          </a:ln>
          <a:effectLst>
            <a:outerShdw blurRad="215900" dist="38100" dir="10800000" algn="r" rotWithShape="0">
              <a:prstClr val="black">
                <a:alpha val="2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 name="Title 2">
            <a:extLst>
              <a:ext uri="{FF2B5EF4-FFF2-40B4-BE49-F238E27FC236}">
                <a16:creationId xmlns:a16="http://schemas.microsoft.com/office/drawing/2014/main" id="{858C6085-E3EF-D893-5E4A-20AA22DD681E}"/>
              </a:ext>
            </a:extLst>
          </p:cNvPr>
          <p:cNvSpPr>
            <a:spLocks noGrp="1"/>
          </p:cNvSpPr>
          <p:nvPr>
            <p:ph type="title"/>
          </p:nvPr>
        </p:nvSpPr>
        <p:spPr/>
        <p:txBody>
          <a:body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a:ln w="3175">
                  <a:noFill/>
                </a:ln>
                <a:solidFill>
                  <a:srgbClr val="000000"/>
                </a:solidFill>
                <a:effectLst/>
                <a:uLnTx/>
                <a:uFillTx/>
                <a:latin typeface="Segoe UI Semibold"/>
                <a:ea typeface="+mn-ea"/>
                <a:cs typeface="Segoe UI" pitchFamily="34" charset="0"/>
              </a:rPr>
              <a:t>Copilots and Conversational AI</a:t>
            </a:r>
          </a:p>
        </p:txBody>
      </p:sp>
      <p:sp>
        <p:nvSpPr>
          <p:cNvPr id="58" name="Rectangle: Rounded Corners 57">
            <a:extLst>
              <a:ext uri="{FF2B5EF4-FFF2-40B4-BE49-F238E27FC236}">
                <a16:creationId xmlns:a16="http://schemas.microsoft.com/office/drawing/2014/main" id="{B8AB2B27-D98F-7A12-88BB-B2CED1244C5B}"/>
              </a:ext>
              <a:ext uri="{C183D7F6-B498-43B3-948B-1728B52AA6E4}">
                <adec:decorative xmlns:adec="http://schemas.microsoft.com/office/drawing/2017/decorative" val="0"/>
              </a:ext>
            </a:extLst>
          </p:cNvPr>
          <p:cNvSpPr/>
          <p:nvPr/>
        </p:nvSpPr>
        <p:spPr bwMode="auto">
          <a:xfrm>
            <a:off x="1135658" y="1398896"/>
            <a:ext cx="2560320" cy="859809"/>
          </a:xfrm>
          <a:prstGeom prst="roundRect">
            <a:avLst>
              <a:gd name="adj" fmla="val 7102"/>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000000">
                    <a:lumMod val="65000"/>
                    <a:lumOff val="35000"/>
                  </a:srgbClr>
                </a:solidFill>
                <a:effectLst/>
                <a:uLnTx/>
                <a:uFillTx/>
                <a:latin typeface="Segoe UI Semibold"/>
                <a:ea typeface="+mn-ea"/>
                <a:cs typeface="+mn-cs"/>
              </a:rPr>
              <a:t> Microsoft 365</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lumMod val="65000"/>
                    <a:lumOff val="35000"/>
                  </a:srgbClr>
                </a:solidFill>
                <a:effectLst/>
                <a:uLnTx/>
                <a:uFillTx/>
                <a:latin typeface="Segoe UI"/>
                <a:ea typeface="+mn-ea"/>
                <a:cs typeface="Segoe UI Light" panose="020B0502040204020203" pitchFamily="34" charset="0"/>
              </a:rPr>
              <a:t>Conversational Experiences</a:t>
            </a:r>
            <a:br>
              <a:rPr kumimoji="0" lang="en-US" sz="1200" b="0" i="0" u="none" strike="noStrike" kern="0" cap="none" spc="0" normalizeH="0" baseline="0" noProof="0">
                <a:ln>
                  <a:noFill/>
                </a:ln>
                <a:solidFill>
                  <a:srgbClr val="000000">
                    <a:lumMod val="65000"/>
                    <a:lumOff val="35000"/>
                  </a:srgbClr>
                </a:solidFill>
                <a:effectLst/>
                <a:uLnTx/>
                <a:uFillTx/>
                <a:latin typeface="Segoe UI"/>
                <a:ea typeface="+mn-ea"/>
                <a:cs typeface="Segoe UI Light" panose="020B0502040204020203" pitchFamily="34" charset="0"/>
              </a:rPr>
            </a:br>
            <a:r>
              <a:rPr kumimoji="0" lang="en-US" sz="1200" b="0" i="0" u="none" strike="noStrike" kern="0" cap="none" spc="0" normalizeH="0" baseline="0" noProof="0">
                <a:ln>
                  <a:noFill/>
                </a:ln>
                <a:solidFill>
                  <a:srgbClr val="000000">
                    <a:lumMod val="65000"/>
                    <a:lumOff val="35000"/>
                  </a:srgbClr>
                </a:solidFill>
                <a:effectLst/>
                <a:uLnTx/>
                <a:uFillTx/>
                <a:latin typeface="Segoe UI"/>
                <a:ea typeface="+mn-ea"/>
                <a:cs typeface="Segoe UI Light" panose="020B0502040204020203" pitchFamily="34" charset="0"/>
              </a:rPr>
              <a:t>for M365 apps</a:t>
            </a:r>
          </a:p>
        </p:txBody>
      </p:sp>
      <p:sp>
        <p:nvSpPr>
          <p:cNvPr id="50" name="Rectangle: Rounded Corners 49">
            <a:extLst>
              <a:ext uri="{FF2B5EF4-FFF2-40B4-BE49-F238E27FC236}">
                <a16:creationId xmlns:a16="http://schemas.microsoft.com/office/drawing/2014/main" id="{77392069-E207-CCD6-CF93-58E29942151D}"/>
              </a:ext>
            </a:extLst>
          </p:cNvPr>
          <p:cNvSpPr/>
          <p:nvPr/>
        </p:nvSpPr>
        <p:spPr bwMode="auto">
          <a:xfrm>
            <a:off x="3589113" y="1398896"/>
            <a:ext cx="2560320" cy="859809"/>
          </a:xfrm>
          <a:prstGeom prst="roundRect">
            <a:avLst>
              <a:gd name="adj" fmla="val 7102"/>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000000">
                    <a:lumMod val="65000"/>
                    <a:lumOff val="35000"/>
                  </a:srgbClr>
                </a:solidFill>
                <a:effectLst/>
                <a:uLnTx/>
                <a:uFillTx/>
                <a:latin typeface="Segoe UI Semibold"/>
                <a:ea typeface="+mn-ea"/>
                <a:cs typeface="+mn-cs"/>
              </a:rPr>
              <a:t>Business Applications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000000">
                    <a:lumMod val="65000"/>
                    <a:lumOff val="35000"/>
                  </a:srgbClr>
                </a:solidFill>
                <a:effectLst/>
                <a:uLnTx/>
                <a:uFillTx/>
                <a:latin typeface="Segoe UI Semibold"/>
                <a:ea typeface="+mn-ea"/>
                <a:cs typeface="+mn-cs"/>
              </a:rPr>
              <a:t>and Low Code</a:t>
            </a:r>
            <a:endParaRPr kumimoji="0" lang="en-US" sz="1200" b="0" i="0" u="none" strike="noStrike" kern="0" cap="none" spc="0" normalizeH="0" baseline="0" noProof="0">
              <a:ln>
                <a:noFill/>
              </a:ln>
              <a:solidFill>
                <a:srgbClr val="000000">
                  <a:lumMod val="65000"/>
                  <a:lumOff val="35000"/>
                </a:srgbClr>
              </a:solidFill>
              <a:effectLst/>
              <a:uLnTx/>
              <a:uFillTx/>
              <a:latin typeface="Segoe UI"/>
              <a:ea typeface="+mn-ea"/>
              <a:cs typeface="Segoe UI Light" panose="020B0502040204020203" pitchFamily="34" charset="0"/>
            </a:endParaRPr>
          </a:p>
        </p:txBody>
      </p:sp>
      <p:sp>
        <p:nvSpPr>
          <p:cNvPr id="10" name="Rectangle: Rounded Corners 9">
            <a:extLst>
              <a:ext uri="{FF2B5EF4-FFF2-40B4-BE49-F238E27FC236}">
                <a16:creationId xmlns:a16="http://schemas.microsoft.com/office/drawing/2014/main" id="{C46C61A0-2766-41F6-5FE1-7C2D9A611D44}"/>
              </a:ext>
            </a:extLst>
          </p:cNvPr>
          <p:cNvSpPr/>
          <p:nvPr/>
        </p:nvSpPr>
        <p:spPr bwMode="auto">
          <a:xfrm>
            <a:off x="6042568" y="1398896"/>
            <a:ext cx="2560320" cy="859809"/>
          </a:xfrm>
          <a:prstGeom prst="roundRect">
            <a:avLst>
              <a:gd name="adj" fmla="val 7102"/>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000000">
                    <a:lumMod val="65000"/>
                    <a:lumOff val="35000"/>
                  </a:srgbClr>
                </a:solidFill>
                <a:effectLst/>
                <a:uLnTx/>
                <a:uFillTx/>
                <a:latin typeface="Segoe UI Semibold"/>
                <a:ea typeface="+mn-ea"/>
                <a:cs typeface="+mn-cs"/>
              </a:rPr>
              <a:t>Other Microsoft Copilot Experiences</a:t>
            </a:r>
          </a:p>
        </p:txBody>
      </p:sp>
      <p:sp>
        <p:nvSpPr>
          <p:cNvPr id="57" name="Rectangle: Rounded Corners 56">
            <a:extLst>
              <a:ext uri="{FF2B5EF4-FFF2-40B4-BE49-F238E27FC236}">
                <a16:creationId xmlns:a16="http://schemas.microsoft.com/office/drawing/2014/main" id="{4A4B3BE0-690E-33C0-853D-B90E5FA31702}"/>
              </a:ext>
            </a:extLst>
          </p:cNvPr>
          <p:cNvSpPr/>
          <p:nvPr/>
        </p:nvSpPr>
        <p:spPr bwMode="auto">
          <a:xfrm>
            <a:off x="8496023" y="1398896"/>
            <a:ext cx="2560320" cy="859809"/>
          </a:xfrm>
          <a:prstGeom prst="roundRect">
            <a:avLst>
              <a:gd name="adj" fmla="val 7102"/>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1" i="0" u="none" strike="noStrike" kern="0" cap="none" spc="0" normalizeH="0" baseline="0" noProof="0">
                <a:ln>
                  <a:noFill/>
                </a:ln>
                <a:solidFill>
                  <a:srgbClr val="000000">
                    <a:lumMod val="65000"/>
                    <a:lumOff val="35000"/>
                  </a:srgbClr>
                </a:solidFill>
                <a:effectLst/>
                <a:uLnTx/>
                <a:uFillTx/>
                <a:latin typeface="Segoe UI Semibold"/>
                <a:ea typeface="+mn-ea"/>
                <a:cs typeface="+mn-cs"/>
              </a:rPr>
              <a:t>Custom copilots</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000000">
                    <a:lumMod val="65000"/>
                    <a:lumOff val="35000"/>
                  </a:srgbClr>
                </a:solidFill>
                <a:effectLst/>
                <a:uLnTx/>
                <a:uFillTx/>
                <a:latin typeface="Segoe UI"/>
                <a:ea typeface="+mn-ea"/>
                <a:cs typeface="Segoe UI Light" panose="020B0502040204020203" pitchFamily="34" charset="0"/>
              </a:rPr>
              <a:t>Custom copilots and bots </a:t>
            </a:r>
            <a:br>
              <a:rPr kumimoji="0" lang="en-US" sz="1200" b="0" i="0" u="none" strike="noStrike" kern="0" cap="none" spc="0" normalizeH="0" baseline="0" noProof="0">
                <a:ln>
                  <a:noFill/>
                </a:ln>
                <a:solidFill>
                  <a:srgbClr val="000000">
                    <a:lumMod val="65000"/>
                    <a:lumOff val="35000"/>
                  </a:srgbClr>
                </a:solidFill>
                <a:effectLst/>
                <a:uLnTx/>
                <a:uFillTx/>
                <a:latin typeface="Segoe UI"/>
                <a:ea typeface="+mn-ea"/>
                <a:cs typeface="Segoe UI Light" panose="020B0502040204020203" pitchFamily="34" charset="0"/>
              </a:rPr>
            </a:br>
            <a:r>
              <a:rPr kumimoji="0" lang="en-US" sz="1200" b="0" i="0" u="none" strike="noStrike" kern="0" cap="none" spc="0" normalizeH="0" baseline="0" noProof="0">
                <a:ln>
                  <a:noFill/>
                </a:ln>
                <a:solidFill>
                  <a:srgbClr val="000000">
                    <a:lumMod val="65000"/>
                    <a:lumOff val="35000"/>
                  </a:srgbClr>
                </a:solidFill>
                <a:effectLst/>
                <a:uLnTx/>
                <a:uFillTx/>
                <a:latin typeface="Segoe UI"/>
                <a:ea typeface="+mn-ea"/>
                <a:cs typeface="Segoe UI Light" panose="020B0502040204020203" pitchFamily="34" charset="0"/>
              </a:rPr>
              <a:t>for enterprises and third parties</a:t>
            </a:r>
          </a:p>
        </p:txBody>
      </p:sp>
      <p:sp>
        <p:nvSpPr>
          <p:cNvPr id="14" name="Rectangle: Rounded Corners 4">
            <a:extLst>
              <a:ext uri="{FF2B5EF4-FFF2-40B4-BE49-F238E27FC236}">
                <a16:creationId xmlns:a16="http://schemas.microsoft.com/office/drawing/2014/main" id="{E938C43D-32E4-3B97-7491-AC51D6BE870C}"/>
              </a:ext>
              <a:ext uri="{C183D7F6-B498-43B3-948B-1728B52AA6E4}">
                <adec:decorative xmlns:adec="http://schemas.microsoft.com/office/drawing/2017/decorative" val="0"/>
              </a:ext>
            </a:extLst>
          </p:cNvPr>
          <p:cNvSpPr/>
          <p:nvPr/>
        </p:nvSpPr>
        <p:spPr>
          <a:xfrm>
            <a:off x="1524000" y="2661012"/>
            <a:ext cx="1711413" cy="1237748"/>
          </a:xfrm>
          <a:prstGeom prst="roundRect">
            <a:avLst>
              <a:gd name="adj" fmla="val 7286"/>
            </a:avLst>
          </a:prstGeom>
          <a:solidFill>
            <a:schemeClr val="accent2">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Copilot for Microsoft 365</a:t>
            </a:r>
          </a:p>
        </p:txBody>
      </p:sp>
      <p:sp>
        <p:nvSpPr>
          <p:cNvPr id="51" name="Rectangle: Rounded Corners 50">
            <a:extLst>
              <a:ext uri="{FF2B5EF4-FFF2-40B4-BE49-F238E27FC236}">
                <a16:creationId xmlns:a16="http://schemas.microsoft.com/office/drawing/2014/main" id="{26066568-FD37-0568-41A1-6B79ED0A6027}"/>
              </a:ext>
            </a:extLst>
          </p:cNvPr>
          <p:cNvSpPr/>
          <p:nvPr/>
        </p:nvSpPr>
        <p:spPr bwMode="auto">
          <a:xfrm>
            <a:off x="4027623" y="2462045"/>
            <a:ext cx="1689324" cy="448724"/>
          </a:xfrm>
          <a:prstGeom prst="roundRect">
            <a:avLst>
              <a:gd name="adj" fmla="val 15593"/>
            </a:avLst>
          </a:prstGeom>
          <a:solidFill>
            <a:schemeClr val="bg2">
              <a:lumMod val="60000"/>
              <a:lumOff val="40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Segoe UI Semibold"/>
                <a:ea typeface="+mn-ea"/>
                <a:cs typeface="+mn-cs"/>
              </a:rPr>
              <a:t>Copilot for Sales</a:t>
            </a:r>
          </a:p>
        </p:txBody>
      </p:sp>
      <p:sp>
        <p:nvSpPr>
          <p:cNvPr id="52" name="Rectangle: Rounded Corners 51">
            <a:extLst>
              <a:ext uri="{FF2B5EF4-FFF2-40B4-BE49-F238E27FC236}">
                <a16:creationId xmlns:a16="http://schemas.microsoft.com/office/drawing/2014/main" id="{3D4ED7C5-6CBF-1E63-D765-E9D968303B4D}"/>
              </a:ext>
            </a:extLst>
          </p:cNvPr>
          <p:cNvSpPr/>
          <p:nvPr/>
        </p:nvSpPr>
        <p:spPr bwMode="auto">
          <a:xfrm>
            <a:off x="4024104" y="2985037"/>
            <a:ext cx="1696362" cy="448724"/>
          </a:xfrm>
          <a:prstGeom prst="roundRect">
            <a:avLst>
              <a:gd name="adj" fmla="val 13470"/>
            </a:avLst>
          </a:prstGeom>
          <a:solidFill>
            <a:schemeClr val="bg2">
              <a:lumMod val="40000"/>
              <a:lumOff val="60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Segoe UI Semibold"/>
                <a:ea typeface="+mn-ea"/>
                <a:cs typeface="+mn-cs"/>
              </a:rPr>
              <a:t>Copilot for Service</a:t>
            </a:r>
          </a:p>
        </p:txBody>
      </p:sp>
      <p:sp>
        <p:nvSpPr>
          <p:cNvPr id="220" name="Rectangle: Rounded Corners 4">
            <a:extLst>
              <a:ext uri="{FF2B5EF4-FFF2-40B4-BE49-F238E27FC236}">
                <a16:creationId xmlns:a16="http://schemas.microsoft.com/office/drawing/2014/main" id="{575793C0-7D78-AF9A-A77B-DA4A57D4A9C7}"/>
              </a:ext>
              <a:ext uri="{C183D7F6-B498-43B3-948B-1728B52AA6E4}">
                <adec:decorative xmlns:adec="http://schemas.microsoft.com/office/drawing/2017/decorative" val="0"/>
              </a:ext>
            </a:extLst>
          </p:cNvPr>
          <p:cNvSpPr/>
          <p:nvPr/>
        </p:nvSpPr>
        <p:spPr>
          <a:xfrm>
            <a:off x="4016579" y="3508029"/>
            <a:ext cx="1711412" cy="589698"/>
          </a:xfrm>
          <a:prstGeom prst="roundRect">
            <a:avLst>
              <a:gd name="adj" fmla="val 10206"/>
            </a:avLst>
          </a:prstGeom>
          <a:solidFill>
            <a:schemeClr val="bg2">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Copilot for Power Platform</a:t>
            </a:r>
          </a:p>
        </p:txBody>
      </p:sp>
      <p:sp>
        <p:nvSpPr>
          <p:cNvPr id="5" name="Rectangle: Rounded Corners 4">
            <a:extLst>
              <a:ext uri="{FF2B5EF4-FFF2-40B4-BE49-F238E27FC236}">
                <a16:creationId xmlns:a16="http://schemas.microsoft.com/office/drawing/2014/main" id="{EF70CFAB-6157-9060-CC43-CC1E68A54ABB}"/>
              </a:ext>
              <a:ext uri="{C183D7F6-B498-43B3-948B-1728B52AA6E4}">
                <adec:decorative xmlns:adec="http://schemas.microsoft.com/office/drawing/2017/decorative" val="0"/>
              </a:ext>
            </a:extLst>
          </p:cNvPr>
          <p:cNvSpPr/>
          <p:nvPr/>
        </p:nvSpPr>
        <p:spPr bwMode="auto">
          <a:xfrm>
            <a:off x="6494107" y="2976266"/>
            <a:ext cx="1696362" cy="607241"/>
          </a:xfrm>
          <a:prstGeom prst="roundRect">
            <a:avLst>
              <a:gd name="adj" fmla="val 7102"/>
            </a:avLst>
          </a:prstGeom>
          <a:solidFill>
            <a:schemeClr val="tx2">
              <a:lumMod val="20000"/>
              <a:lumOff val="80000"/>
            </a:schemeClr>
          </a:solidFill>
          <a:ln w="9525" cap="flat" cmpd="sng" algn="ctr">
            <a:noFill/>
            <a:prstDash val="solid"/>
            <a:headEnd type="none" w="med" len="med"/>
            <a:tailEnd type="none" w="med" len="med"/>
          </a:ln>
          <a:effectLst/>
        </p:spPr>
        <p:txBody>
          <a:bodyPr rot="0" spcFirstLastPara="0" vertOverflow="overflow" horzOverflow="overflow" vert="horz" wrap="square" lIns="0" tIns="91440" rIns="0" bIns="18288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000000"/>
                </a:solidFill>
                <a:effectLst/>
                <a:uLnTx/>
                <a:uFillTx/>
                <a:latin typeface="Segoe UI"/>
                <a:ea typeface="+mn-ea"/>
                <a:cs typeface="+mn-cs"/>
              </a:rPr>
              <a:t>…</a:t>
            </a:r>
          </a:p>
        </p:txBody>
      </p:sp>
      <p:sp>
        <p:nvSpPr>
          <p:cNvPr id="56" name="Rectangle: Rounded Corners 55">
            <a:extLst>
              <a:ext uri="{FF2B5EF4-FFF2-40B4-BE49-F238E27FC236}">
                <a16:creationId xmlns:a16="http://schemas.microsoft.com/office/drawing/2014/main" id="{7D7BEB8D-C3D2-777D-D807-65A57FFACACD}"/>
              </a:ext>
            </a:extLst>
          </p:cNvPr>
          <p:cNvSpPr/>
          <p:nvPr/>
        </p:nvSpPr>
        <p:spPr bwMode="auto">
          <a:xfrm>
            <a:off x="8971638" y="2661013"/>
            <a:ext cx="1696362" cy="1237747"/>
          </a:xfrm>
          <a:prstGeom prst="roundRect">
            <a:avLst>
              <a:gd name="adj" fmla="val 7102"/>
            </a:avLst>
          </a:prstGeom>
          <a:solidFill>
            <a:schemeClr val="tx2">
              <a:lumMod val="40000"/>
              <a:lumOff val="60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Segoe UI Semibold"/>
                <a:ea typeface="+mn-ea"/>
                <a:cs typeface="+mn-cs"/>
              </a:rPr>
              <a:t>Custom</a:t>
            </a:r>
            <a:br>
              <a:rPr kumimoji="0" lang="en-US" sz="1400" b="0" i="0" u="none" strike="noStrike" kern="0" cap="none" spc="0" normalizeH="0" baseline="0" noProof="0">
                <a:ln>
                  <a:noFill/>
                </a:ln>
                <a:solidFill>
                  <a:srgbClr val="000000"/>
                </a:solidFill>
                <a:effectLst/>
                <a:uLnTx/>
                <a:uFillTx/>
                <a:latin typeface="Segoe UI Semibold"/>
                <a:ea typeface="+mn-ea"/>
                <a:cs typeface="+mn-cs"/>
              </a:rPr>
            </a:br>
            <a:r>
              <a:rPr kumimoji="0" lang="en-US" sz="1400" b="0" i="0" u="none" strike="noStrike" kern="0" cap="none" spc="0" normalizeH="0" baseline="0" noProof="0">
                <a:ln>
                  <a:noFill/>
                </a:ln>
                <a:solidFill>
                  <a:srgbClr val="000000"/>
                </a:solidFill>
                <a:effectLst/>
                <a:uLnTx/>
                <a:uFillTx/>
                <a:latin typeface="Segoe UI Semibold"/>
                <a:ea typeface="+mn-ea"/>
                <a:cs typeface="+mn-cs"/>
              </a:rPr>
              <a:t>Enterprise</a:t>
            </a:r>
            <a:br>
              <a:rPr kumimoji="0" lang="en-US" sz="1400" b="0" i="0" u="none" strike="noStrike" kern="0" cap="none" spc="0" normalizeH="0" baseline="0" noProof="0">
                <a:ln>
                  <a:noFill/>
                </a:ln>
                <a:solidFill>
                  <a:srgbClr val="000000"/>
                </a:solidFill>
                <a:effectLst/>
                <a:uLnTx/>
                <a:uFillTx/>
                <a:latin typeface="Segoe UI Semibold"/>
                <a:ea typeface="+mn-ea"/>
                <a:cs typeface="+mn-cs"/>
              </a:rPr>
            </a:br>
            <a:r>
              <a:rPr kumimoji="0" lang="en-US" sz="1400" b="0" i="0" u="none" strike="noStrike" kern="0" cap="none" spc="0" normalizeH="0" baseline="0" noProof="0">
                <a:ln>
                  <a:noFill/>
                </a:ln>
                <a:solidFill>
                  <a:srgbClr val="000000"/>
                </a:solidFill>
                <a:effectLst/>
                <a:uLnTx/>
                <a:uFillTx/>
                <a:latin typeface="Segoe UI Semibold"/>
                <a:ea typeface="+mn-ea"/>
                <a:cs typeface="+mn-cs"/>
              </a:rPr>
              <a:t>Copilots</a:t>
            </a:r>
          </a:p>
        </p:txBody>
      </p:sp>
      <p:sp>
        <p:nvSpPr>
          <p:cNvPr id="54" name="Rectangle: Rounded Corners 53">
            <a:extLst>
              <a:ext uri="{FF2B5EF4-FFF2-40B4-BE49-F238E27FC236}">
                <a16:creationId xmlns:a16="http://schemas.microsoft.com/office/drawing/2014/main" id="{0EDC7A70-8938-7154-F4B2-D3FD340D7F1B}"/>
              </a:ext>
            </a:extLst>
          </p:cNvPr>
          <p:cNvSpPr/>
          <p:nvPr/>
        </p:nvSpPr>
        <p:spPr bwMode="auto">
          <a:xfrm>
            <a:off x="1524000" y="4301934"/>
            <a:ext cx="9144000" cy="859809"/>
          </a:xfrm>
          <a:prstGeom prst="roundRect">
            <a:avLst>
              <a:gd name="adj" fmla="val 7102"/>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UI Semibold"/>
                <a:ea typeface="+mn-ea"/>
                <a:cs typeface="+mn-cs"/>
              </a:rPr>
              <a:t>Microsoft Copilot Studio</a:t>
            </a:r>
            <a:br>
              <a:rPr kumimoji="0" lang="en-US" sz="1200" b="0" i="0" u="none" strike="noStrike" kern="0" cap="none" spc="0" normalizeH="0" baseline="0" noProof="0">
                <a:ln>
                  <a:noFill/>
                </a:ln>
                <a:solidFill>
                  <a:srgbClr val="FFFFFF"/>
                </a:solidFill>
                <a:effectLst/>
                <a:uLnTx/>
                <a:uFillTx/>
                <a:latin typeface="Segoe UI"/>
                <a:ea typeface="+mn-ea"/>
                <a:cs typeface="+mn-cs"/>
              </a:rPr>
            </a:br>
            <a:br>
              <a:rPr kumimoji="0" lang="en-US" sz="200" b="0" i="0" u="none" strike="noStrike" kern="0" cap="none" spc="0" normalizeH="0" baseline="0" noProof="0">
                <a:ln>
                  <a:noFill/>
                </a:ln>
                <a:solidFill>
                  <a:srgbClr val="FFFFFF"/>
                </a:solidFill>
                <a:effectLst/>
                <a:uLnTx/>
                <a:uFillTx/>
                <a:latin typeface="Segoe UI"/>
                <a:ea typeface="+mn-ea"/>
                <a:cs typeface="+mn-cs"/>
              </a:rPr>
            </a:br>
            <a:r>
              <a:rPr kumimoji="0" lang="en-US" sz="1400" b="1" i="0" u="none" strike="noStrike" kern="0" cap="none" spc="0" normalizeH="0" baseline="0" noProof="0">
                <a:ln>
                  <a:noFill/>
                </a:ln>
                <a:solidFill>
                  <a:srgbClr val="FFFFFF"/>
                </a:solidFill>
                <a:effectLst/>
                <a:uLnTx/>
                <a:uFillTx/>
                <a:latin typeface="Segoe UI"/>
                <a:ea typeface="+mn-ea"/>
                <a:cs typeface="+mn-cs"/>
              </a:rPr>
              <a:t>Extend and customize </a:t>
            </a:r>
            <a:r>
              <a:rPr kumimoji="0" lang="en-US" sz="1400" b="0" i="0" u="none" strike="noStrike" kern="0" cap="none" spc="0" normalizeH="0" baseline="0" noProof="0">
                <a:ln>
                  <a:noFill/>
                </a:ln>
                <a:solidFill>
                  <a:srgbClr val="FFFFFF"/>
                </a:solidFill>
                <a:effectLst/>
                <a:uLnTx/>
                <a:uFillTx/>
                <a:latin typeface="Segoe UI"/>
                <a:ea typeface="+mn-ea"/>
                <a:cs typeface="+mn-cs"/>
              </a:rPr>
              <a:t>1st party copilots |  </a:t>
            </a:r>
            <a:r>
              <a:rPr kumimoji="0" lang="en-US" sz="1400" b="1" i="0" u="none" strike="noStrike" kern="0" cap="none" spc="0" normalizeH="0" baseline="0" noProof="0">
                <a:ln>
                  <a:noFill/>
                </a:ln>
                <a:solidFill>
                  <a:srgbClr val="FFFFFF"/>
                </a:solidFill>
                <a:effectLst/>
                <a:uLnTx/>
                <a:uFillTx/>
                <a:latin typeface="Segoe UI"/>
                <a:ea typeface="+mn-ea"/>
                <a:cs typeface="+mn-cs"/>
              </a:rPr>
              <a:t>Build custom </a:t>
            </a:r>
            <a:r>
              <a:rPr kumimoji="0" lang="en-US" sz="1400" b="0" i="0" u="none" strike="noStrike" kern="0" cap="none" spc="0" normalizeH="0" baseline="0" noProof="0">
                <a:ln>
                  <a:noFill/>
                </a:ln>
                <a:solidFill>
                  <a:srgbClr val="FFFFFF"/>
                </a:solidFill>
                <a:effectLst/>
                <a:uLnTx/>
                <a:uFillTx/>
                <a:latin typeface="Segoe UI"/>
                <a:ea typeface="+mn-ea"/>
                <a:cs typeface="+mn-cs"/>
              </a:rPr>
              <a:t>Copilots</a:t>
            </a:r>
          </a:p>
        </p:txBody>
      </p:sp>
      <p:sp>
        <p:nvSpPr>
          <p:cNvPr id="60" name="Rectangle: Rounded Corners 59">
            <a:extLst>
              <a:ext uri="{FF2B5EF4-FFF2-40B4-BE49-F238E27FC236}">
                <a16:creationId xmlns:a16="http://schemas.microsoft.com/office/drawing/2014/main" id="{B35B6B80-1C50-7EFD-2857-839B5990CB88}"/>
              </a:ext>
            </a:extLst>
          </p:cNvPr>
          <p:cNvSpPr/>
          <p:nvPr/>
        </p:nvSpPr>
        <p:spPr bwMode="auto">
          <a:xfrm>
            <a:off x="1524000" y="5349442"/>
            <a:ext cx="1280160" cy="824537"/>
          </a:xfrm>
          <a:prstGeom prst="roundRect">
            <a:avLst>
              <a:gd name="adj" fmla="val 7102"/>
            </a:avLst>
          </a:prstGeom>
          <a:solidFill>
            <a:srgbClr val="2A446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mn-ea"/>
                <a:cs typeface="+mn-cs"/>
              </a:rPr>
              <a:t>Bot Framework </a:t>
            </a:r>
            <a:br>
              <a:rPr kumimoji="0" lang="en-US" sz="1200" b="0" i="0" u="none" strike="noStrike" kern="0" cap="none" spc="0" normalizeH="0" baseline="0" noProof="0">
                <a:ln>
                  <a:noFill/>
                </a:ln>
                <a:solidFill>
                  <a:srgbClr val="FFFFFF"/>
                </a:solidFill>
                <a:effectLst/>
                <a:uLnTx/>
                <a:uFillTx/>
                <a:latin typeface="Segoe UI Semibold"/>
                <a:ea typeface="+mn-ea"/>
                <a:cs typeface="+mn-cs"/>
              </a:rPr>
            </a:br>
            <a:r>
              <a:rPr kumimoji="0" lang="en-US" sz="1200" b="0" i="0" u="none" strike="noStrike" kern="0" cap="none" spc="0" normalizeH="0" baseline="0" noProof="0">
                <a:ln>
                  <a:noFill/>
                </a:ln>
                <a:solidFill>
                  <a:srgbClr val="FFFFFF"/>
                </a:solidFill>
                <a:effectLst/>
                <a:uLnTx/>
                <a:uFillTx/>
                <a:latin typeface="Segoe UI Semibold"/>
                <a:ea typeface="+mn-ea"/>
                <a:cs typeface="+mn-cs"/>
              </a:rPr>
              <a:t>/ SDK</a:t>
            </a:r>
          </a:p>
        </p:txBody>
      </p:sp>
      <p:sp>
        <p:nvSpPr>
          <p:cNvPr id="61" name="Rectangle: Rounded Corners 60">
            <a:extLst>
              <a:ext uri="{FF2B5EF4-FFF2-40B4-BE49-F238E27FC236}">
                <a16:creationId xmlns:a16="http://schemas.microsoft.com/office/drawing/2014/main" id="{74BFE722-53E7-6E9D-9D7E-69B4885E2591}"/>
              </a:ext>
            </a:extLst>
          </p:cNvPr>
          <p:cNvSpPr/>
          <p:nvPr/>
        </p:nvSpPr>
        <p:spPr bwMode="auto">
          <a:xfrm>
            <a:off x="3096768" y="5349442"/>
            <a:ext cx="1280160" cy="824537"/>
          </a:xfrm>
          <a:prstGeom prst="roundRect">
            <a:avLst>
              <a:gd name="adj" fmla="val 7102"/>
            </a:avLst>
          </a:prstGeom>
          <a:solidFill>
            <a:srgbClr val="2A446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mn-ea"/>
                <a:cs typeface="+mn-cs"/>
              </a:rPr>
              <a:t>Bot Service Channels</a:t>
            </a:r>
          </a:p>
        </p:txBody>
      </p:sp>
      <p:sp>
        <p:nvSpPr>
          <p:cNvPr id="62" name="Rectangle: Rounded Corners 61">
            <a:extLst>
              <a:ext uri="{FF2B5EF4-FFF2-40B4-BE49-F238E27FC236}">
                <a16:creationId xmlns:a16="http://schemas.microsoft.com/office/drawing/2014/main" id="{016E1757-2E7D-7A25-856F-1A2C9633D2B6}"/>
              </a:ext>
            </a:extLst>
          </p:cNvPr>
          <p:cNvSpPr/>
          <p:nvPr/>
        </p:nvSpPr>
        <p:spPr bwMode="auto">
          <a:xfrm>
            <a:off x="4669536" y="5349442"/>
            <a:ext cx="1280160" cy="824537"/>
          </a:xfrm>
          <a:prstGeom prst="roundRect">
            <a:avLst>
              <a:gd name="adj" fmla="val 7102"/>
            </a:avLst>
          </a:prstGeom>
          <a:solidFill>
            <a:srgbClr val="2A446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Azure AI Studio</a:t>
            </a:r>
          </a:p>
        </p:txBody>
      </p:sp>
      <p:sp>
        <p:nvSpPr>
          <p:cNvPr id="63" name="Rectangle: Rounded Corners 62">
            <a:extLst>
              <a:ext uri="{FF2B5EF4-FFF2-40B4-BE49-F238E27FC236}">
                <a16:creationId xmlns:a16="http://schemas.microsoft.com/office/drawing/2014/main" id="{0FE47A70-7DA0-6739-829B-5D925D77A8BD}"/>
              </a:ext>
            </a:extLst>
          </p:cNvPr>
          <p:cNvSpPr/>
          <p:nvPr/>
        </p:nvSpPr>
        <p:spPr bwMode="auto">
          <a:xfrm>
            <a:off x="6242304" y="5349442"/>
            <a:ext cx="1280160" cy="824537"/>
          </a:xfrm>
          <a:prstGeom prst="roundRect">
            <a:avLst>
              <a:gd name="adj" fmla="val 7102"/>
            </a:avLst>
          </a:prstGeom>
          <a:solidFill>
            <a:srgbClr val="2A446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Azure Cognitive Services</a:t>
            </a:r>
          </a:p>
        </p:txBody>
      </p:sp>
      <p:sp>
        <p:nvSpPr>
          <p:cNvPr id="192" name="Rectangle: Rounded Corners 191">
            <a:extLst>
              <a:ext uri="{FF2B5EF4-FFF2-40B4-BE49-F238E27FC236}">
                <a16:creationId xmlns:a16="http://schemas.microsoft.com/office/drawing/2014/main" id="{300AAC0E-ADDD-8625-0F1B-D6CF20C7B185}"/>
              </a:ext>
            </a:extLst>
          </p:cNvPr>
          <p:cNvSpPr/>
          <p:nvPr/>
        </p:nvSpPr>
        <p:spPr bwMode="auto">
          <a:xfrm>
            <a:off x="7815072" y="5349442"/>
            <a:ext cx="1280160" cy="824537"/>
          </a:xfrm>
          <a:prstGeom prst="roundRect">
            <a:avLst>
              <a:gd name="adj" fmla="val 7102"/>
            </a:avLst>
          </a:prstGeom>
          <a:solidFill>
            <a:srgbClr val="2A446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Power Platform Connectors</a:t>
            </a:r>
          </a:p>
        </p:txBody>
      </p:sp>
      <p:sp>
        <p:nvSpPr>
          <p:cNvPr id="193" name="Rectangle: Rounded Corners 192">
            <a:extLst>
              <a:ext uri="{FF2B5EF4-FFF2-40B4-BE49-F238E27FC236}">
                <a16:creationId xmlns:a16="http://schemas.microsoft.com/office/drawing/2014/main" id="{7AF46FA2-C507-89C2-3B7B-F7C39EF0202D}"/>
              </a:ext>
            </a:extLst>
          </p:cNvPr>
          <p:cNvSpPr/>
          <p:nvPr/>
        </p:nvSpPr>
        <p:spPr bwMode="auto">
          <a:xfrm>
            <a:off x="9387840" y="5349442"/>
            <a:ext cx="1280160" cy="824537"/>
          </a:xfrm>
          <a:prstGeom prst="roundRect">
            <a:avLst>
              <a:gd name="adj" fmla="val 7102"/>
            </a:avLst>
          </a:prstGeom>
          <a:solidFill>
            <a:srgbClr val="2A446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AI Builder</a:t>
            </a:r>
          </a:p>
        </p:txBody>
      </p:sp>
      <p:pic>
        <p:nvPicPr>
          <p:cNvPr id="53" name="Graphic 52">
            <a:extLst>
              <a:ext uri="{FF2B5EF4-FFF2-40B4-BE49-F238E27FC236}">
                <a16:creationId xmlns:a16="http://schemas.microsoft.com/office/drawing/2014/main" id="{5C58ED1D-144B-3C2C-4557-BBC63945301E}"/>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799905" y="2976267"/>
            <a:ext cx="607238" cy="607238"/>
          </a:xfrm>
          <a:prstGeom prst="rect">
            <a:avLst/>
          </a:prstGeom>
        </p:spPr>
      </p:pic>
      <p:pic>
        <p:nvPicPr>
          <p:cNvPr id="59" name="Graphic 58">
            <a:extLst>
              <a:ext uri="{FF2B5EF4-FFF2-40B4-BE49-F238E27FC236}">
                <a16:creationId xmlns:a16="http://schemas.microsoft.com/office/drawing/2014/main" id="{CEB8B127-2CDB-6F15-2FF4-BD2B6EF42B53}"/>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322377" y="2976267"/>
            <a:ext cx="607238" cy="607238"/>
          </a:xfrm>
          <a:prstGeom prst="rect">
            <a:avLst/>
          </a:prstGeom>
        </p:spPr>
      </p:pic>
      <p:pic>
        <p:nvPicPr>
          <p:cNvPr id="2" name="Graphic 1">
            <a:extLst>
              <a:ext uri="{FF2B5EF4-FFF2-40B4-BE49-F238E27FC236}">
                <a16:creationId xmlns:a16="http://schemas.microsoft.com/office/drawing/2014/main" id="{6D836D92-8D3F-E812-385C-C1FA8C316D8E}"/>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277434" y="2976267"/>
            <a:ext cx="607238" cy="607238"/>
          </a:xfrm>
          <a:prstGeom prst="rect">
            <a:avLst/>
          </a:prstGeom>
        </p:spPr>
      </p:pic>
      <p:cxnSp>
        <p:nvCxnSpPr>
          <p:cNvPr id="197" name="Straight Connector 196">
            <a:extLst>
              <a:ext uri="{FF2B5EF4-FFF2-40B4-BE49-F238E27FC236}">
                <a16:creationId xmlns:a16="http://schemas.microsoft.com/office/drawing/2014/main" id="{200234ED-C90D-6A95-AE9A-0EA1E386F809}"/>
              </a:ext>
              <a:ext uri="{C183D7F6-B498-43B3-948B-1728B52AA6E4}">
                <adec:decorative xmlns:adec="http://schemas.microsoft.com/office/drawing/2017/decorative" val="1"/>
              </a:ext>
            </a:extLst>
          </p:cNvPr>
          <p:cNvCxnSpPr>
            <a:cxnSpLocks/>
          </p:cNvCxnSpPr>
          <p:nvPr/>
        </p:nvCxnSpPr>
        <p:spPr>
          <a:xfrm>
            <a:off x="9157309" y="2259570"/>
            <a:ext cx="1237748" cy="0"/>
          </a:xfrm>
          <a:prstGeom prst="line">
            <a:avLst/>
          </a:prstGeom>
          <a:noFill/>
          <a:ln w="9525" cap="flat" cmpd="sng" algn="ctr">
            <a:solidFill>
              <a:srgbClr val="FFFFFF">
                <a:lumMod val="65000"/>
              </a:srgbClr>
            </a:solidFill>
            <a:prstDash val="solid"/>
            <a:headEnd type="none" w="lg" len="med"/>
            <a:tailEnd type="none" w="lg" len="med"/>
          </a:ln>
          <a:effectLst/>
        </p:spPr>
      </p:cxnSp>
      <p:cxnSp>
        <p:nvCxnSpPr>
          <p:cNvPr id="6" name="Straight Connector 5">
            <a:extLst>
              <a:ext uri="{FF2B5EF4-FFF2-40B4-BE49-F238E27FC236}">
                <a16:creationId xmlns:a16="http://schemas.microsoft.com/office/drawing/2014/main" id="{A7F96904-AFEB-5127-6DCC-7F2418411D6C}"/>
              </a:ext>
              <a:ext uri="{C183D7F6-B498-43B3-948B-1728B52AA6E4}">
                <adec:decorative xmlns:adec="http://schemas.microsoft.com/office/drawing/2017/decorative" val="1"/>
              </a:ext>
            </a:extLst>
          </p:cNvPr>
          <p:cNvCxnSpPr>
            <a:cxnSpLocks/>
          </p:cNvCxnSpPr>
          <p:nvPr/>
        </p:nvCxnSpPr>
        <p:spPr>
          <a:xfrm>
            <a:off x="6703854" y="2259570"/>
            <a:ext cx="1237748" cy="0"/>
          </a:xfrm>
          <a:prstGeom prst="line">
            <a:avLst/>
          </a:prstGeom>
          <a:noFill/>
          <a:ln w="9525" cap="flat" cmpd="sng" algn="ctr">
            <a:solidFill>
              <a:srgbClr val="FFFFFF">
                <a:lumMod val="65000"/>
              </a:srgbClr>
            </a:solidFill>
            <a:prstDash val="solid"/>
            <a:headEnd type="none" w="lg" len="med"/>
            <a:tailEnd type="none" w="lg" len="med"/>
          </a:ln>
          <a:effectLst/>
        </p:spPr>
      </p:cxnSp>
      <p:cxnSp>
        <p:nvCxnSpPr>
          <p:cNvPr id="7" name="Straight Connector 6">
            <a:extLst>
              <a:ext uri="{FF2B5EF4-FFF2-40B4-BE49-F238E27FC236}">
                <a16:creationId xmlns:a16="http://schemas.microsoft.com/office/drawing/2014/main" id="{7BB8AD03-3A3D-B006-504E-040C32B0D14B}"/>
              </a:ext>
              <a:ext uri="{C183D7F6-B498-43B3-948B-1728B52AA6E4}">
                <adec:decorative xmlns:adec="http://schemas.microsoft.com/office/drawing/2017/decorative" val="1"/>
              </a:ext>
            </a:extLst>
          </p:cNvPr>
          <p:cNvCxnSpPr>
            <a:cxnSpLocks/>
          </p:cNvCxnSpPr>
          <p:nvPr/>
        </p:nvCxnSpPr>
        <p:spPr>
          <a:xfrm>
            <a:off x="4250399" y="2259570"/>
            <a:ext cx="1237748" cy="0"/>
          </a:xfrm>
          <a:prstGeom prst="line">
            <a:avLst/>
          </a:prstGeom>
          <a:noFill/>
          <a:ln w="9525" cap="flat" cmpd="sng" algn="ctr">
            <a:solidFill>
              <a:srgbClr val="FFFFFF">
                <a:lumMod val="65000"/>
              </a:srgbClr>
            </a:solidFill>
            <a:prstDash val="solid"/>
            <a:headEnd type="none" w="lg" len="med"/>
            <a:tailEnd type="none" w="lg" len="med"/>
          </a:ln>
          <a:effectLst/>
        </p:spPr>
      </p:cxnSp>
      <p:cxnSp>
        <p:nvCxnSpPr>
          <p:cNvPr id="8" name="Straight Connector 7">
            <a:extLst>
              <a:ext uri="{FF2B5EF4-FFF2-40B4-BE49-F238E27FC236}">
                <a16:creationId xmlns:a16="http://schemas.microsoft.com/office/drawing/2014/main" id="{6F7C4D36-49D1-173B-C67C-492008C683ED}"/>
              </a:ext>
              <a:ext uri="{C183D7F6-B498-43B3-948B-1728B52AA6E4}">
                <adec:decorative xmlns:adec="http://schemas.microsoft.com/office/drawing/2017/decorative" val="1"/>
              </a:ext>
            </a:extLst>
          </p:cNvPr>
          <p:cNvCxnSpPr>
            <a:cxnSpLocks/>
          </p:cNvCxnSpPr>
          <p:nvPr/>
        </p:nvCxnSpPr>
        <p:spPr>
          <a:xfrm>
            <a:off x="1796944" y="2259570"/>
            <a:ext cx="1237748" cy="0"/>
          </a:xfrm>
          <a:prstGeom prst="line">
            <a:avLst/>
          </a:prstGeom>
          <a:noFill/>
          <a:ln w="9525" cap="flat" cmpd="sng" algn="ctr">
            <a:solidFill>
              <a:srgbClr val="FFFFFF">
                <a:lumMod val="65000"/>
              </a:srgbClr>
            </a:solidFill>
            <a:prstDash val="solid"/>
            <a:headEnd type="none" w="lg" len="med"/>
            <a:tailEnd type="none" w="lg" len="med"/>
          </a:ln>
          <a:effectLst/>
        </p:spPr>
      </p:cxnSp>
      <p:pic>
        <p:nvPicPr>
          <p:cNvPr id="4" name="Graphic 3">
            <a:extLst>
              <a:ext uri="{FF2B5EF4-FFF2-40B4-BE49-F238E27FC236}">
                <a16:creationId xmlns:a16="http://schemas.microsoft.com/office/drawing/2014/main" id="{DD63E1B4-D563-5BB3-D55C-D31933EBD33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63871" y="4460051"/>
            <a:ext cx="543574" cy="543574"/>
          </a:xfrm>
          <a:prstGeom prst="rect">
            <a:avLst/>
          </a:prstGeom>
        </p:spPr>
      </p:pic>
    </p:spTree>
    <p:extLst>
      <p:ext uri="{BB962C8B-B14F-4D97-AF65-F5344CB8AC3E}">
        <p14:creationId xmlns:p14="http://schemas.microsoft.com/office/powerpoint/2010/main" val="376110214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D3D93E-B5A6-61D2-E08B-C08EE962FBE8}"/>
              </a:ext>
            </a:extLst>
          </p:cNvPr>
          <p:cNvSpPr>
            <a:spLocks noGrp="1"/>
          </p:cNvSpPr>
          <p:nvPr>
            <p:ph type="title"/>
          </p:nvPr>
        </p:nvSpPr>
        <p:spPr/>
        <p:txBody>
          <a:bodyPr/>
          <a:lstStyle/>
          <a:p>
            <a:r>
              <a:rPr lang="en-US"/>
              <a:t>Copilot Studio </a:t>
            </a:r>
            <a:r>
              <a:rPr lang="en-US">
                <a:solidFill>
                  <a:srgbClr val="0078D4"/>
                </a:solidFill>
              </a:rPr>
              <a:t>Core Capabilities</a:t>
            </a:r>
          </a:p>
        </p:txBody>
      </p:sp>
      <p:grpSp>
        <p:nvGrpSpPr>
          <p:cNvPr id="23" name="Group 22" descr="Table outlining Copilot Studio's core capabilities.">
            <a:extLst>
              <a:ext uri="{FF2B5EF4-FFF2-40B4-BE49-F238E27FC236}">
                <a16:creationId xmlns:a16="http://schemas.microsoft.com/office/drawing/2014/main" id="{DEAFEA05-5747-F707-6FAF-7D6AECF28FCA}"/>
              </a:ext>
            </a:extLst>
          </p:cNvPr>
          <p:cNvGrpSpPr/>
          <p:nvPr/>
        </p:nvGrpSpPr>
        <p:grpSpPr>
          <a:xfrm>
            <a:off x="668654" y="1485487"/>
            <a:ext cx="10854693" cy="4612061"/>
            <a:chOff x="668654" y="1485487"/>
            <a:chExt cx="10854693" cy="4612061"/>
          </a:xfrm>
        </p:grpSpPr>
        <p:sp>
          <p:nvSpPr>
            <p:cNvPr id="11" name="Rectangle: Rounded Corners 10">
              <a:extLst>
                <a:ext uri="{FF2B5EF4-FFF2-40B4-BE49-F238E27FC236}">
                  <a16:creationId xmlns:a16="http://schemas.microsoft.com/office/drawing/2014/main" id="{F3A47C81-823A-6226-EB2A-900DC8A17D03}"/>
                </a:ext>
                <a:ext uri="{C183D7F6-B498-43B3-948B-1728B52AA6E4}">
                  <adec:decorative xmlns:adec="http://schemas.microsoft.com/office/drawing/2017/decorative" val="1"/>
                </a:ext>
              </a:extLst>
            </p:cNvPr>
            <p:cNvSpPr/>
            <p:nvPr/>
          </p:nvSpPr>
          <p:spPr bwMode="auto">
            <a:xfrm>
              <a:off x="670318" y="1485487"/>
              <a:ext cx="10851364" cy="4589201"/>
            </a:xfrm>
            <a:prstGeom prst="roundRect">
              <a:avLst>
                <a:gd name="adj" fmla="val 3709"/>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5" name="Freeform: Shape 54">
              <a:extLst>
                <a:ext uri="{FF2B5EF4-FFF2-40B4-BE49-F238E27FC236}">
                  <a16:creationId xmlns:a16="http://schemas.microsoft.com/office/drawing/2014/main" id="{B0457888-7743-4221-FC6E-035C0C9FF8F9}"/>
                </a:ext>
              </a:extLst>
            </p:cNvPr>
            <p:cNvSpPr/>
            <p:nvPr/>
          </p:nvSpPr>
          <p:spPr bwMode="auto">
            <a:xfrm>
              <a:off x="668654" y="5737889"/>
              <a:ext cx="10854693" cy="359659"/>
            </a:xfrm>
            <a:custGeom>
              <a:avLst/>
              <a:gdLst>
                <a:gd name="connsiteX0" fmla="*/ 0 w 7685088"/>
                <a:gd name="connsiteY0" fmla="*/ 0 h 359659"/>
                <a:gd name="connsiteX1" fmla="*/ 7685088 w 7685088"/>
                <a:gd name="connsiteY1" fmla="*/ 0 h 359659"/>
                <a:gd name="connsiteX2" fmla="*/ 7685088 w 7685088"/>
                <a:gd name="connsiteY2" fmla="*/ 200654 h 359659"/>
                <a:gd name="connsiteX3" fmla="*/ 7526083 w 7685088"/>
                <a:gd name="connsiteY3" fmla="*/ 359659 h 359659"/>
                <a:gd name="connsiteX4" fmla="*/ 159005 w 7685088"/>
                <a:gd name="connsiteY4" fmla="*/ 359659 h 359659"/>
                <a:gd name="connsiteX5" fmla="*/ 0 w 7685088"/>
                <a:gd name="connsiteY5" fmla="*/ 200654 h 359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85088" h="359659">
                  <a:moveTo>
                    <a:pt x="0" y="0"/>
                  </a:moveTo>
                  <a:lnTo>
                    <a:pt x="7685088" y="0"/>
                  </a:lnTo>
                  <a:lnTo>
                    <a:pt x="7685088" y="200654"/>
                  </a:lnTo>
                  <a:cubicBezTo>
                    <a:pt x="7685088" y="288470"/>
                    <a:pt x="7613899" y="359659"/>
                    <a:pt x="7526083" y="359659"/>
                  </a:cubicBezTo>
                  <a:lnTo>
                    <a:pt x="159005" y="359659"/>
                  </a:lnTo>
                  <a:cubicBezTo>
                    <a:pt x="71189" y="359659"/>
                    <a:pt x="0" y="288470"/>
                    <a:pt x="0" y="200654"/>
                  </a:cubicBezTo>
                  <a:close/>
                </a:path>
              </a:pathLst>
            </a:cu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mn-cs"/>
                </a:rPr>
                <a:t>End-to-end conversational AI platform</a:t>
              </a:r>
            </a:p>
          </p:txBody>
        </p:sp>
        <p:sp>
          <p:nvSpPr>
            <p:cNvPr id="66" name="Rectangle 65">
              <a:extLst>
                <a:ext uri="{FF2B5EF4-FFF2-40B4-BE49-F238E27FC236}">
                  <a16:creationId xmlns:a16="http://schemas.microsoft.com/office/drawing/2014/main" id="{EC654F9E-F817-E9B2-EDD6-CDE866BD0246}"/>
                </a:ext>
              </a:extLst>
            </p:cNvPr>
            <p:cNvSpPr/>
            <p:nvPr/>
          </p:nvSpPr>
          <p:spPr bwMode="auto">
            <a:xfrm>
              <a:off x="2416423" y="4320010"/>
              <a:ext cx="8919634" cy="55394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472" rtl="0" eaLnBrk="1" fontAlgn="auto"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65" name="Rectangle 64">
              <a:extLst>
                <a:ext uri="{FF2B5EF4-FFF2-40B4-BE49-F238E27FC236}">
                  <a16:creationId xmlns:a16="http://schemas.microsoft.com/office/drawing/2014/main" id="{C1F771CA-244A-B7AD-5ADF-A18D9442A0AA}"/>
                </a:ext>
              </a:extLst>
            </p:cNvPr>
            <p:cNvSpPr/>
            <p:nvPr/>
          </p:nvSpPr>
          <p:spPr bwMode="auto">
            <a:xfrm>
              <a:off x="855937" y="4385000"/>
              <a:ext cx="1383030" cy="4239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Pro-Dev Extensibility</a:t>
              </a:r>
            </a:p>
          </p:txBody>
        </p:sp>
        <p:sp>
          <p:nvSpPr>
            <p:cNvPr id="27" name="TextBox 26">
              <a:extLst>
                <a:ext uri="{FF2B5EF4-FFF2-40B4-BE49-F238E27FC236}">
                  <a16:creationId xmlns:a16="http://schemas.microsoft.com/office/drawing/2014/main" id="{50FB1EBB-5D63-9F75-714D-1B0EB84C8130}"/>
                </a:ext>
              </a:extLst>
            </p:cNvPr>
            <p:cNvSpPr txBox="1"/>
            <p:nvPr/>
          </p:nvSpPr>
          <p:spPr>
            <a:xfrm>
              <a:off x="3997034" y="4414100"/>
              <a:ext cx="1188720" cy="365760"/>
            </a:xfrm>
            <a:prstGeom prst="rect">
              <a:avLst/>
            </a:prstGeom>
            <a:noFill/>
          </p:spPr>
          <p:txBody>
            <a:bodyPr wrap="square" lIns="0" tIns="0" rIns="0" bIns="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a:ea typeface="+mn-ea"/>
                  <a:cs typeface="+mn-cs"/>
                </a:rPr>
                <a:t>Bring your own Model (BYOM)*</a:t>
              </a:r>
            </a:p>
          </p:txBody>
        </p:sp>
        <p:sp>
          <p:nvSpPr>
            <p:cNvPr id="37" name="TextBox 36">
              <a:extLst>
                <a:ext uri="{FF2B5EF4-FFF2-40B4-BE49-F238E27FC236}">
                  <a16:creationId xmlns:a16="http://schemas.microsoft.com/office/drawing/2014/main" id="{4801A82C-B214-D7BF-B7A6-AD7894748119}"/>
                </a:ext>
              </a:extLst>
            </p:cNvPr>
            <p:cNvSpPr txBox="1"/>
            <p:nvPr/>
          </p:nvSpPr>
          <p:spPr>
            <a:xfrm>
              <a:off x="5387734" y="4427703"/>
              <a:ext cx="1188720" cy="338554"/>
            </a:xfrm>
            <a:prstGeom prst="rect">
              <a:avLst/>
            </a:prstGeom>
            <a:noFill/>
          </p:spPr>
          <p:txBody>
            <a:bodyPr wrap="square" lIns="0" tIns="0" rIns="0" bIns="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a:ea typeface="+mn-ea"/>
                  <a:cs typeface="+mn-cs"/>
                </a:rPr>
                <a:t>Custom Azure Bot Framework Skills</a:t>
              </a:r>
            </a:p>
          </p:txBody>
        </p:sp>
        <p:sp>
          <p:nvSpPr>
            <p:cNvPr id="39" name="TextBox 38">
              <a:extLst>
                <a:ext uri="{FF2B5EF4-FFF2-40B4-BE49-F238E27FC236}">
                  <a16:creationId xmlns:a16="http://schemas.microsoft.com/office/drawing/2014/main" id="{2F2EEEE9-8A29-0B34-13FE-CE179A227856}"/>
                </a:ext>
              </a:extLst>
            </p:cNvPr>
            <p:cNvSpPr txBox="1"/>
            <p:nvPr/>
          </p:nvSpPr>
          <p:spPr>
            <a:xfrm>
              <a:off x="2606334" y="4414100"/>
              <a:ext cx="1188720" cy="365760"/>
            </a:xfrm>
            <a:prstGeom prst="rect">
              <a:avLst/>
            </a:prstGeom>
            <a:noFill/>
          </p:spPr>
          <p:txBody>
            <a:bodyPr wrap="square" lIns="0" tIns="0" rIns="0" bIns="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a:ea typeface="+mn-ea"/>
                  <a:cs typeface="+mn-cs"/>
                </a:rPr>
                <a:t>DIY gen AI</a:t>
              </a:r>
            </a:p>
          </p:txBody>
        </p:sp>
        <p:sp>
          <p:nvSpPr>
            <p:cNvPr id="40" name="TextBox 39">
              <a:extLst>
                <a:ext uri="{FF2B5EF4-FFF2-40B4-BE49-F238E27FC236}">
                  <a16:creationId xmlns:a16="http://schemas.microsoft.com/office/drawing/2014/main" id="{8B025F2A-F9D8-9AB2-4456-05CCA38D69DD}"/>
                </a:ext>
              </a:extLst>
            </p:cNvPr>
            <p:cNvSpPr txBox="1"/>
            <p:nvPr/>
          </p:nvSpPr>
          <p:spPr>
            <a:xfrm>
              <a:off x="6780513" y="4427703"/>
              <a:ext cx="1188720" cy="338554"/>
            </a:xfrm>
            <a:prstGeom prst="rect">
              <a:avLst/>
            </a:prstGeom>
            <a:noFill/>
          </p:spPr>
          <p:txBody>
            <a:bodyPr wrap="square" lIns="0" tIns="0" rIns="0" bIns="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a:ea typeface="+mn-ea"/>
                  <a:cs typeface="+mn-cs"/>
                </a:rPr>
                <a:t>Knowledge base extension</a:t>
              </a:r>
            </a:p>
          </p:txBody>
        </p:sp>
        <p:cxnSp>
          <p:nvCxnSpPr>
            <p:cNvPr id="73" name="Straight Connector 72">
              <a:extLst>
                <a:ext uri="{FF2B5EF4-FFF2-40B4-BE49-F238E27FC236}">
                  <a16:creationId xmlns:a16="http://schemas.microsoft.com/office/drawing/2014/main" id="{8B897411-23B7-3062-5DF9-DE420E9ECA37}"/>
                </a:ext>
              </a:extLst>
            </p:cNvPr>
            <p:cNvCxnSpPr>
              <a:cxnSpLocks/>
            </p:cNvCxnSpPr>
            <p:nvPr/>
          </p:nvCxnSpPr>
          <p:spPr>
            <a:xfrm>
              <a:off x="855937" y="2285847"/>
              <a:ext cx="1383030" cy="0"/>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0192BE58-4518-5DBA-DB5B-CCAFEBD96253}"/>
                </a:ext>
              </a:extLst>
            </p:cNvPr>
            <p:cNvCxnSpPr>
              <a:cxnSpLocks/>
            </p:cNvCxnSpPr>
            <p:nvPr/>
          </p:nvCxnSpPr>
          <p:spPr>
            <a:xfrm>
              <a:off x="855937" y="2954470"/>
              <a:ext cx="1383030" cy="0"/>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E7AB7AEE-5EE8-F14C-7132-909F8EBB7483}"/>
                </a:ext>
              </a:extLst>
            </p:cNvPr>
            <p:cNvCxnSpPr>
              <a:cxnSpLocks/>
            </p:cNvCxnSpPr>
            <p:nvPr/>
          </p:nvCxnSpPr>
          <p:spPr>
            <a:xfrm>
              <a:off x="855937" y="3611474"/>
              <a:ext cx="1383030" cy="0"/>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214247DF-9982-C537-5C2A-EF2250FD86D5}"/>
                </a:ext>
              </a:extLst>
            </p:cNvPr>
            <p:cNvCxnSpPr>
              <a:cxnSpLocks/>
            </p:cNvCxnSpPr>
            <p:nvPr/>
          </p:nvCxnSpPr>
          <p:spPr>
            <a:xfrm>
              <a:off x="855937" y="4268478"/>
              <a:ext cx="1383030" cy="0"/>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02AA42D4-ED45-D364-AC46-398E3B0EDD68}"/>
                </a:ext>
              </a:extLst>
            </p:cNvPr>
            <p:cNvCxnSpPr>
              <a:cxnSpLocks/>
            </p:cNvCxnSpPr>
            <p:nvPr/>
          </p:nvCxnSpPr>
          <p:spPr>
            <a:xfrm>
              <a:off x="855937" y="4925482"/>
              <a:ext cx="1383030" cy="0"/>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0" name="Rectangle 59">
              <a:extLst>
                <a:ext uri="{FF2B5EF4-FFF2-40B4-BE49-F238E27FC236}">
                  <a16:creationId xmlns:a16="http://schemas.microsoft.com/office/drawing/2014/main" id="{90A84F3D-C21C-6E08-B620-C1A83DE8F08A}"/>
                </a:ext>
              </a:extLst>
            </p:cNvPr>
            <p:cNvSpPr/>
            <p:nvPr/>
          </p:nvSpPr>
          <p:spPr bwMode="auto">
            <a:xfrm>
              <a:off x="2416423" y="2337379"/>
              <a:ext cx="8919636" cy="565559"/>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472" rtl="0" eaLnBrk="1" fontAlgn="auto"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8" name="Rectangle 57">
              <a:extLst>
                <a:ext uri="{FF2B5EF4-FFF2-40B4-BE49-F238E27FC236}">
                  <a16:creationId xmlns:a16="http://schemas.microsoft.com/office/drawing/2014/main" id="{ACD650B0-61AE-C6AE-98CE-7591AEECE6DE}"/>
                </a:ext>
              </a:extLst>
            </p:cNvPr>
            <p:cNvSpPr/>
            <p:nvPr/>
          </p:nvSpPr>
          <p:spPr bwMode="auto">
            <a:xfrm>
              <a:off x="855937" y="2408178"/>
              <a:ext cx="1383030" cy="4239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Conversation Design</a:t>
              </a:r>
            </a:p>
          </p:txBody>
        </p:sp>
        <p:sp>
          <p:nvSpPr>
            <p:cNvPr id="19" name="TextBox 18">
              <a:extLst>
                <a:ext uri="{FF2B5EF4-FFF2-40B4-BE49-F238E27FC236}">
                  <a16:creationId xmlns:a16="http://schemas.microsoft.com/office/drawing/2014/main" id="{0AB4161B-6314-B13F-5A27-3A7B2559D3D4}"/>
                </a:ext>
              </a:extLst>
            </p:cNvPr>
            <p:cNvSpPr txBox="1"/>
            <p:nvPr/>
          </p:nvSpPr>
          <p:spPr>
            <a:xfrm>
              <a:off x="3997034" y="2450881"/>
              <a:ext cx="1188720" cy="338554"/>
            </a:xfrm>
            <a:prstGeom prst="rect">
              <a:avLst/>
            </a:prstGeom>
            <a:noFill/>
          </p:spPr>
          <p:txBody>
            <a:bodyPr wrap="square" lIns="0" tIns="0" rIns="0" bIns="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Tailor specific topics</a:t>
              </a:r>
            </a:p>
          </p:txBody>
        </p:sp>
        <p:sp>
          <p:nvSpPr>
            <p:cNvPr id="20" name="TextBox 19">
              <a:extLst>
                <a:ext uri="{FF2B5EF4-FFF2-40B4-BE49-F238E27FC236}">
                  <a16:creationId xmlns:a16="http://schemas.microsoft.com/office/drawing/2014/main" id="{D527F050-8F40-7742-4BF3-ED65A9B686B7}"/>
                </a:ext>
              </a:extLst>
            </p:cNvPr>
            <p:cNvSpPr txBox="1"/>
            <p:nvPr/>
          </p:nvSpPr>
          <p:spPr>
            <a:xfrm>
              <a:off x="5387734" y="2450881"/>
              <a:ext cx="1188720" cy="338554"/>
            </a:xfrm>
            <a:prstGeom prst="rect">
              <a:avLst/>
            </a:prstGeom>
            <a:noFill/>
          </p:spPr>
          <p:txBody>
            <a:bodyPr wrap="square" lIns="0" tIns="0" rIns="0" bIns="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a:ea typeface="+mn-ea"/>
                  <a:cs typeface="+mn-cs"/>
                </a:rPr>
                <a:t>Create rich + dynamic responses</a:t>
              </a:r>
            </a:p>
          </p:txBody>
        </p:sp>
        <p:sp>
          <p:nvSpPr>
            <p:cNvPr id="5" name="TextBox 4">
              <a:extLst>
                <a:ext uri="{FF2B5EF4-FFF2-40B4-BE49-F238E27FC236}">
                  <a16:creationId xmlns:a16="http://schemas.microsoft.com/office/drawing/2014/main" id="{A209ECAD-CBF2-AFAB-6CFE-B6926141D131}"/>
                </a:ext>
              </a:extLst>
            </p:cNvPr>
            <p:cNvSpPr txBox="1"/>
            <p:nvPr/>
          </p:nvSpPr>
          <p:spPr>
            <a:xfrm>
              <a:off x="2606334" y="2450881"/>
              <a:ext cx="1188720" cy="338554"/>
            </a:xfrm>
            <a:prstGeom prst="rect">
              <a:avLst/>
            </a:prstGeom>
            <a:noFill/>
          </p:spPr>
          <p:txBody>
            <a:bodyPr wrap="square" lIns="0" tIns="0" rIns="0" bIns="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Build + publish custom actions</a:t>
              </a:r>
            </a:p>
          </p:txBody>
        </p:sp>
        <p:sp>
          <p:nvSpPr>
            <p:cNvPr id="21" name="TextBox 20">
              <a:extLst>
                <a:ext uri="{FF2B5EF4-FFF2-40B4-BE49-F238E27FC236}">
                  <a16:creationId xmlns:a16="http://schemas.microsoft.com/office/drawing/2014/main" id="{CB4D0EB1-FBB8-10B4-3DAE-E8E565C8A742}"/>
                </a:ext>
              </a:extLst>
            </p:cNvPr>
            <p:cNvSpPr txBox="1"/>
            <p:nvPr/>
          </p:nvSpPr>
          <p:spPr>
            <a:xfrm>
              <a:off x="6780513" y="2535519"/>
              <a:ext cx="1188720" cy="169277"/>
            </a:xfrm>
            <a:prstGeom prst="rect">
              <a:avLst/>
            </a:prstGeom>
            <a:noFill/>
          </p:spPr>
          <p:txBody>
            <a:bodyPr wrap="square" lIns="0" tIns="0" rIns="0" bIns="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a:ea typeface="+mn-ea"/>
                  <a:cs typeface="+mn-cs"/>
                </a:rPr>
                <a:t>Multi-language</a:t>
              </a:r>
            </a:p>
          </p:txBody>
        </p:sp>
        <p:sp>
          <p:nvSpPr>
            <p:cNvPr id="30" name="TextBox 29">
              <a:extLst>
                <a:ext uri="{FF2B5EF4-FFF2-40B4-BE49-F238E27FC236}">
                  <a16:creationId xmlns:a16="http://schemas.microsoft.com/office/drawing/2014/main" id="{0D9648DA-463A-648F-CB3B-191DE86EB6B1}"/>
                </a:ext>
              </a:extLst>
            </p:cNvPr>
            <p:cNvSpPr txBox="1"/>
            <p:nvPr/>
          </p:nvSpPr>
          <p:spPr>
            <a:xfrm>
              <a:off x="8178499" y="2535519"/>
              <a:ext cx="1188720" cy="169277"/>
            </a:xfrm>
            <a:prstGeom prst="rect">
              <a:avLst/>
            </a:prstGeom>
            <a:noFill/>
          </p:spPr>
          <p:txBody>
            <a:bodyPr wrap="square" lIns="0" tIns="0" rIns="0" bIns="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a:ea typeface="+mn-ea"/>
                  <a:cs typeface="+mn-cs"/>
                </a:rPr>
                <a:t>Multi-channel</a:t>
              </a:r>
            </a:p>
          </p:txBody>
        </p:sp>
        <p:sp>
          <p:nvSpPr>
            <p:cNvPr id="64" name="Rectangle 63">
              <a:extLst>
                <a:ext uri="{FF2B5EF4-FFF2-40B4-BE49-F238E27FC236}">
                  <a16:creationId xmlns:a16="http://schemas.microsoft.com/office/drawing/2014/main" id="{1B021036-7828-2D74-4FBF-CA0F52C8AFA9}"/>
                </a:ext>
              </a:extLst>
            </p:cNvPr>
            <p:cNvSpPr/>
            <p:nvPr/>
          </p:nvSpPr>
          <p:spPr bwMode="auto">
            <a:xfrm>
              <a:off x="2416423" y="3663006"/>
              <a:ext cx="8919634" cy="55394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472" rtl="0" eaLnBrk="1" fontAlgn="auto"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3" name="Rectangle 62">
              <a:extLst>
                <a:ext uri="{FF2B5EF4-FFF2-40B4-BE49-F238E27FC236}">
                  <a16:creationId xmlns:a16="http://schemas.microsoft.com/office/drawing/2014/main" id="{55FC81E1-E3A3-D9E0-3DDC-6375D34FBF1B}"/>
                </a:ext>
              </a:extLst>
            </p:cNvPr>
            <p:cNvSpPr/>
            <p:nvPr/>
          </p:nvSpPr>
          <p:spPr bwMode="auto">
            <a:xfrm>
              <a:off x="855937" y="3727996"/>
              <a:ext cx="1383030" cy="4239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Data Connectivity</a:t>
              </a:r>
            </a:p>
          </p:txBody>
        </p:sp>
        <p:sp>
          <p:nvSpPr>
            <p:cNvPr id="26" name="TextBox 25">
              <a:extLst>
                <a:ext uri="{FF2B5EF4-FFF2-40B4-BE49-F238E27FC236}">
                  <a16:creationId xmlns:a16="http://schemas.microsoft.com/office/drawing/2014/main" id="{36CA6F8F-9390-698F-8976-13CA150FBE3D}"/>
                </a:ext>
              </a:extLst>
            </p:cNvPr>
            <p:cNvSpPr txBox="1"/>
            <p:nvPr/>
          </p:nvSpPr>
          <p:spPr>
            <a:xfrm>
              <a:off x="8178499" y="3855337"/>
              <a:ext cx="1188720" cy="169277"/>
            </a:xfrm>
            <a:prstGeom prst="rect">
              <a:avLst/>
            </a:prstGeom>
            <a:noFill/>
          </p:spPr>
          <p:txBody>
            <a:bodyPr wrap="square" lIns="0" tIns="0" rIns="0" bIns="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Generative actions</a:t>
              </a:r>
            </a:p>
          </p:txBody>
        </p:sp>
        <p:sp>
          <p:nvSpPr>
            <p:cNvPr id="33" name="TextBox 32">
              <a:extLst>
                <a:ext uri="{FF2B5EF4-FFF2-40B4-BE49-F238E27FC236}">
                  <a16:creationId xmlns:a16="http://schemas.microsoft.com/office/drawing/2014/main" id="{0E7E3326-B651-1E81-5811-7A655FE023F1}"/>
                </a:ext>
              </a:extLst>
            </p:cNvPr>
            <p:cNvSpPr txBox="1"/>
            <p:nvPr/>
          </p:nvSpPr>
          <p:spPr>
            <a:xfrm>
              <a:off x="3997034" y="3770699"/>
              <a:ext cx="1188720" cy="338554"/>
            </a:xfrm>
            <a:prstGeom prst="rect">
              <a:avLst/>
            </a:prstGeom>
            <a:noFill/>
          </p:spPr>
          <p:txBody>
            <a:bodyPr wrap="square" lIns="0" tIns="0" rIns="0" bIns="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a:ea typeface="+mn-ea"/>
                  <a:cs typeface="+mn-cs"/>
                </a:rPr>
                <a:t>1,400 pre-built data connectors</a:t>
              </a:r>
            </a:p>
          </p:txBody>
        </p:sp>
        <p:sp>
          <p:nvSpPr>
            <p:cNvPr id="34" name="TextBox 33">
              <a:extLst>
                <a:ext uri="{FF2B5EF4-FFF2-40B4-BE49-F238E27FC236}">
                  <a16:creationId xmlns:a16="http://schemas.microsoft.com/office/drawing/2014/main" id="{B9CDEBA2-4EB7-D00F-7C50-10782C59FECA}"/>
                </a:ext>
              </a:extLst>
            </p:cNvPr>
            <p:cNvSpPr txBox="1"/>
            <p:nvPr/>
          </p:nvSpPr>
          <p:spPr>
            <a:xfrm>
              <a:off x="6780513" y="3855337"/>
              <a:ext cx="1188720" cy="169277"/>
            </a:xfrm>
            <a:prstGeom prst="rect">
              <a:avLst/>
            </a:prstGeom>
            <a:noFill/>
          </p:spPr>
          <p:txBody>
            <a:bodyPr wrap="square" lIns="0" tIns="0" rIns="0" bIns="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a:ea typeface="+mn-ea"/>
                  <a:cs typeface="+mn-cs"/>
                </a:rPr>
                <a:t>Agent flows</a:t>
              </a:r>
            </a:p>
          </p:txBody>
        </p:sp>
        <p:sp>
          <p:nvSpPr>
            <p:cNvPr id="36" name="TextBox 35">
              <a:extLst>
                <a:ext uri="{FF2B5EF4-FFF2-40B4-BE49-F238E27FC236}">
                  <a16:creationId xmlns:a16="http://schemas.microsoft.com/office/drawing/2014/main" id="{94E95C0F-2CBA-FA01-17C7-8BC923A53D95}"/>
                </a:ext>
              </a:extLst>
            </p:cNvPr>
            <p:cNvSpPr txBox="1"/>
            <p:nvPr/>
          </p:nvSpPr>
          <p:spPr>
            <a:xfrm>
              <a:off x="5387734" y="3770699"/>
              <a:ext cx="1188720" cy="338554"/>
            </a:xfrm>
            <a:prstGeom prst="rect">
              <a:avLst/>
            </a:prstGeom>
            <a:noFill/>
          </p:spPr>
          <p:txBody>
            <a:bodyPr wrap="square" lIns="0" tIns="0" rIns="0" bIns="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Custom data connectors</a:t>
              </a:r>
            </a:p>
          </p:txBody>
        </p:sp>
        <p:sp>
          <p:nvSpPr>
            <p:cNvPr id="41" name="TextBox 40">
              <a:extLst>
                <a:ext uri="{FF2B5EF4-FFF2-40B4-BE49-F238E27FC236}">
                  <a16:creationId xmlns:a16="http://schemas.microsoft.com/office/drawing/2014/main" id="{305D2938-AA3F-E40C-1228-D543F886C4C5}"/>
                </a:ext>
              </a:extLst>
            </p:cNvPr>
            <p:cNvSpPr txBox="1"/>
            <p:nvPr/>
          </p:nvSpPr>
          <p:spPr>
            <a:xfrm>
              <a:off x="2606334" y="3855337"/>
              <a:ext cx="1188720" cy="169277"/>
            </a:xfrm>
            <a:prstGeom prst="rect">
              <a:avLst/>
            </a:prstGeom>
            <a:noFill/>
          </p:spPr>
          <p:txBody>
            <a:bodyPr wrap="square" lIns="0" tIns="0" rIns="0" bIns="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a:ea typeface="+mn-ea"/>
                  <a:cs typeface="+mn-cs"/>
                </a:rPr>
                <a:t>Deep reasoning</a:t>
              </a:r>
            </a:p>
          </p:txBody>
        </p:sp>
        <p:sp>
          <p:nvSpPr>
            <p:cNvPr id="38" name="Rectangle 37">
              <a:extLst>
                <a:ext uri="{FF2B5EF4-FFF2-40B4-BE49-F238E27FC236}">
                  <a16:creationId xmlns:a16="http://schemas.microsoft.com/office/drawing/2014/main" id="{ACA7F337-A7D1-D684-76CE-871FE9B3E82D}"/>
                </a:ext>
              </a:extLst>
            </p:cNvPr>
            <p:cNvSpPr/>
            <p:nvPr/>
          </p:nvSpPr>
          <p:spPr bwMode="auto">
            <a:xfrm>
              <a:off x="2419762" y="4977018"/>
              <a:ext cx="8916295" cy="55394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472" rtl="0" eaLnBrk="1" fontAlgn="auto"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67" name="Rectangle 66">
              <a:extLst>
                <a:ext uri="{FF2B5EF4-FFF2-40B4-BE49-F238E27FC236}">
                  <a16:creationId xmlns:a16="http://schemas.microsoft.com/office/drawing/2014/main" id="{4D4BCFE7-21F1-D4DA-6FD4-B6C7ED85F3A6}"/>
                </a:ext>
              </a:extLst>
            </p:cNvPr>
            <p:cNvSpPr/>
            <p:nvPr/>
          </p:nvSpPr>
          <p:spPr bwMode="auto">
            <a:xfrm>
              <a:off x="855937" y="5042008"/>
              <a:ext cx="1383030" cy="4239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rgbClr val="000000"/>
                  </a:solidFill>
                  <a:effectLst/>
                  <a:uLnTx/>
                  <a:uFillTx/>
                  <a:latin typeface="Segoe UI Semibold"/>
                  <a:ea typeface="+mn-ea"/>
                  <a:cs typeface="+mn-cs"/>
                </a:rPr>
                <a:t>Streamlined Management</a:t>
              </a:r>
            </a:p>
          </p:txBody>
        </p:sp>
        <p:sp>
          <p:nvSpPr>
            <p:cNvPr id="43" name="TextBox 42">
              <a:extLst>
                <a:ext uri="{FF2B5EF4-FFF2-40B4-BE49-F238E27FC236}">
                  <a16:creationId xmlns:a16="http://schemas.microsoft.com/office/drawing/2014/main" id="{732A1BEA-8A68-A22C-2686-B908F9C37C1F}"/>
                </a:ext>
              </a:extLst>
            </p:cNvPr>
            <p:cNvSpPr txBox="1"/>
            <p:nvPr/>
          </p:nvSpPr>
          <p:spPr>
            <a:xfrm>
              <a:off x="8178499" y="5169349"/>
              <a:ext cx="1188720" cy="169277"/>
            </a:xfrm>
            <a:prstGeom prst="rect">
              <a:avLst/>
            </a:prstGeom>
            <a:noFill/>
          </p:spPr>
          <p:txBody>
            <a:bodyPr wrap="square" lIns="0" tIns="0" rIns="0" bIns="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a:ea typeface="+mn-ea"/>
                  <a:cs typeface="+mn-cs"/>
                </a:rPr>
                <a:t>Analytics</a:t>
              </a:r>
            </a:p>
          </p:txBody>
        </p:sp>
        <p:sp>
          <p:nvSpPr>
            <p:cNvPr id="44" name="TextBox 43">
              <a:extLst>
                <a:ext uri="{FF2B5EF4-FFF2-40B4-BE49-F238E27FC236}">
                  <a16:creationId xmlns:a16="http://schemas.microsoft.com/office/drawing/2014/main" id="{69F30761-A259-BD73-C1B7-DDFD20D4F002}"/>
                </a:ext>
              </a:extLst>
            </p:cNvPr>
            <p:cNvSpPr txBox="1"/>
            <p:nvPr/>
          </p:nvSpPr>
          <p:spPr>
            <a:xfrm>
              <a:off x="2606334" y="5071108"/>
              <a:ext cx="1188720" cy="365760"/>
            </a:xfrm>
            <a:prstGeom prst="rect">
              <a:avLst/>
            </a:prstGeom>
            <a:noFill/>
          </p:spPr>
          <p:txBody>
            <a:bodyPr wrap="square" lIns="0" tIns="0" rIns="0" bIns="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a:ea typeface="+mn-ea"/>
                  <a:cs typeface="+mn-cs"/>
                </a:rPr>
                <a:t>Responsible AI checks</a:t>
              </a:r>
            </a:p>
          </p:txBody>
        </p:sp>
        <p:sp>
          <p:nvSpPr>
            <p:cNvPr id="45" name="TextBox 44">
              <a:extLst>
                <a:ext uri="{FF2B5EF4-FFF2-40B4-BE49-F238E27FC236}">
                  <a16:creationId xmlns:a16="http://schemas.microsoft.com/office/drawing/2014/main" id="{D8B22DEE-1094-FE44-1FEE-072EA6696609}"/>
                </a:ext>
              </a:extLst>
            </p:cNvPr>
            <p:cNvSpPr txBox="1"/>
            <p:nvPr/>
          </p:nvSpPr>
          <p:spPr>
            <a:xfrm>
              <a:off x="6780513" y="5071108"/>
              <a:ext cx="1188720" cy="365760"/>
            </a:xfrm>
            <a:prstGeom prst="rect">
              <a:avLst/>
            </a:prstGeom>
            <a:noFill/>
          </p:spPr>
          <p:txBody>
            <a:bodyPr wrap="square" lIns="0" tIns="0" rIns="0" bIns="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a:ea typeface="+mn-ea"/>
                  <a:cs typeface="+mn-cs"/>
                </a:rPr>
                <a:t>Compliance standards</a:t>
              </a:r>
            </a:p>
          </p:txBody>
        </p:sp>
        <p:sp>
          <p:nvSpPr>
            <p:cNvPr id="46" name="TextBox 45">
              <a:extLst>
                <a:ext uri="{FF2B5EF4-FFF2-40B4-BE49-F238E27FC236}">
                  <a16:creationId xmlns:a16="http://schemas.microsoft.com/office/drawing/2014/main" id="{3B7AB0D3-FF6A-6DF4-AE4C-384E2651108F}"/>
                </a:ext>
              </a:extLst>
            </p:cNvPr>
            <p:cNvSpPr txBox="1"/>
            <p:nvPr/>
          </p:nvSpPr>
          <p:spPr>
            <a:xfrm>
              <a:off x="5387734" y="5071108"/>
              <a:ext cx="1188720" cy="365760"/>
            </a:xfrm>
            <a:prstGeom prst="rect">
              <a:avLst/>
            </a:prstGeom>
            <a:noFill/>
          </p:spPr>
          <p:txBody>
            <a:bodyPr wrap="square" lIns="0" tIns="0" rIns="0" bIns="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a:ea typeface="+mn-ea"/>
                  <a:cs typeface="+mn-cs"/>
                </a:rPr>
                <a:t>Admin center</a:t>
              </a:r>
            </a:p>
          </p:txBody>
        </p:sp>
        <p:sp>
          <p:nvSpPr>
            <p:cNvPr id="49" name="TextBox 48">
              <a:extLst>
                <a:ext uri="{FF2B5EF4-FFF2-40B4-BE49-F238E27FC236}">
                  <a16:creationId xmlns:a16="http://schemas.microsoft.com/office/drawing/2014/main" id="{99FDF100-5669-5BD9-956B-EF5E0DEF1D92}"/>
                </a:ext>
              </a:extLst>
            </p:cNvPr>
            <p:cNvSpPr txBox="1"/>
            <p:nvPr/>
          </p:nvSpPr>
          <p:spPr>
            <a:xfrm>
              <a:off x="10355016" y="5084711"/>
              <a:ext cx="981041" cy="338554"/>
            </a:xfrm>
            <a:prstGeom prst="rect">
              <a:avLst/>
            </a:prstGeom>
            <a:noFill/>
          </p:spPr>
          <p:txBody>
            <a:bodyPr wrap="square" lIns="0" tIns="0" rIns="0" bIns="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a:ea typeface="+mn-ea"/>
                  <a:cs typeface="+mn-cs"/>
                </a:rPr>
                <a:t>Custom authentication</a:t>
              </a:r>
            </a:p>
          </p:txBody>
        </p:sp>
        <p:sp>
          <p:nvSpPr>
            <p:cNvPr id="50" name="TextBox 49">
              <a:extLst>
                <a:ext uri="{FF2B5EF4-FFF2-40B4-BE49-F238E27FC236}">
                  <a16:creationId xmlns:a16="http://schemas.microsoft.com/office/drawing/2014/main" id="{7C2FA913-CCAC-EFD3-52E1-7C6ED5EE7098}"/>
                </a:ext>
              </a:extLst>
            </p:cNvPr>
            <p:cNvSpPr txBox="1"/>
            <p:nvPr/>
          </p:nvSpPr>
          <p:spPr>
            <a:xfrm>
              <a:off x="9266758" y="5084711"/>
              <a:ext cx="1188720" cy="338554"/>
            </a:xfrm>
            <a:prstGeom prst="rect">
              <a:avLst/>
            </a:prstGeom>
            <a:noFill/>
          </p:spPr>
          <p:txBody>
            <a:bodyPr wrap="square" lIns="0" tIns="0" rIns="0" bIns="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a:ea typeface="+mn-ea"/>
                  <a:cs typeface="+mn-cs"/>
                </a:rPr>
                <a:t>ALM </a:t>
              </a:r>
              <a:br>
                <a:rPr kumimoji="0" lang="en-US" sz="1100" b="0" i="0" u="none" strike="noStrike" kern="1200" cap="none" spc="0" normalizeH="0" baseline="0" noProof="0">
                  <a:ln>
                    <a:noFill/>
                  </a:ln>
                  <a:solidFill>
                    <a:srgbClr val="000000"/>
                  </a:solidFill>
                  <a:effectLst/>
                  <a:uLnTx/>
                  <a:uFillTx/>
                  <a:latin typeface="Segoe UI"/>
                  <a:ea typeface="+mn-ea"/>
                  <a:cs typeface="+mn-cs"/>
                </a:rPr>
              </a:br>
              <a:r>
                <a:rPr kumimoji="0" lang="en-US" sz="1100" b="0" i="0" u="none" strike="noStrike" kern="1200" cap="none" spc="0" normalizeH="0" baseline="0" noProof="0">
                  <a:ln>
                    <a:noFill/>
                  </a:ln>
                  <a:solidFill>
                    <a:srgbClr val="000000"/>
                  </a:solidFill>
                  <a:effectLst/>
                  <a:uLnTx/>
                  <a:uFillTx/>
                  <a:latin typeface="Segoe UI"/>
                  <a:ea typeface="+mn-ea"/>
                  <a:cs typeface="+mn-cs"/>
                </a:rPr>
                <a:t>automation</a:t>
              </a:r>
            </a:p>
          </p:txBody>
        </p:sp>
        <p:sp>
          <p:nvSpPr>
            <p:cNvPr id="51" name="TextBox 50">
              <a:extLst>
                <a:ext uri="{FF2B5EF4-FFF2-40B4-BE49-F238E27FC236}">
                  <a16:creationId xmlns:a16="http://schemas.microsoft.com/office/drawing/2014/main" id="{D6CC2752-60B1-C11F-AD8F-398F44BFB2D4}"/>
                </a:ext>
              </a:extLst>
            </p:cNvPr>
            <p:cNvSpPr txBox="1"/>
            <p:nvPr/>
          </p:nvSpPr>
          <p:spPr>
            <a:xfrm>
              <a:off x="3997034" y="5071108"/>
              <a:ext cx="1188720" cy="365760"/>
            </a:xfrm>
            <a:prstGeom prst="rect">
              <a:avLst/>
            </a:prstGeom>
            <a:noFill/>
          </p:spPr>
          <p:txBody>
            <a:bodyPr wrap="square" lIns="0" tIns="0" rIns="0" bIns="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a:ea typeface="+mn-ea"/>
                  <a:cs typeface="+mn-cs"/>
                </a:rPr>
                <a:t>Trusted platform</a:t>
              </a:r>
            </a:p>
          </p:txBody>
        </p:sp>
        <p:sp>
          <p:nvSpPr>
            <p:cNvPr id="7" name="Rectangle 6">
              <a:extLst>
                <a:ext uri="{FF2B5EF4-FFF2-40B4-BE49-F238E27FC236}">
                  <a16:creationId xmlns:a16="http://schemas.microsoft.com/office/drawing/2014/main" id="{61A2B8F7-DDF1-C4F4-C65D-A41CC4B9F7A5}"/>
                </a:ext>
              </a:extLst>
            </p:cNvPr>
            <p:cNvSpPr/>
            <p:nvPr/>
          </p:nvSpPr>
          <p:spPr bwMode="auto">
            <a:xfrm>
              <a:off x="2416423" y="3006002"/>
              <a:ext cx="8919635" cy="55394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472" rtl="0" eaLnBrk="1" fontAlgn="auto"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0" name="Rectangle 9">
              <a:extLst>
                <a:ext uri="{FF2B5EF4-FFF2-40B4-BE49-F238E27FC236}">
                  <a16:creationId xmlns:a16="http://schemas.microsoft.com/office/drawing/2014/main" id="{E9662B46-275A-F168-9036-1D4708F68C10}"/>
                </a:ext>
              </a:extLst>
            </p:cNvPr>
            <p:cNvSpPr/>
            <p:nvPr/>
          </p:nvSpPr>
          <p:spPr bwMode="auto">
            <a:xfrm>
              <a:off x="855937" y="3070992"/>
              <a:ext cx="1383030" cy="4239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Conversation Orchestration</a:t>
              </a:r>
            </a:p>
          </p:txBody>
        </p:sp>
        <p:sp>
          <p:nvSpPr>
            <p:cNvPr id="18" name="TextBox 17">
              <a:extLst>
                <a:ext uri="{FF2B5EF4-FFF2-40B4-BE49-F238E27FC236}">
                  <a16:creationId xmlns:a16="http://schemas.microsoft.com/office/drawing/2014/main" id="{84DB07DF-0A63-98B4-C559-ED966CC67BC1}"/>
                </a:ext>
              </a:extLst>
            </p:cNvPr>
            <p:cNvSpPr txBox="1"/>
            <p:nvPr/>
          </p:nvSpPr>
          <p:spPr>
            <a:xfrm>
              <a:off x="3997034" y="3113695"/>
              <a:ext cx="1188720" cy="338554"/>
            </a:xfrm>
            <a:prstGeom prst="rect">
              <a:avLst/>
            </a:prstGeom>
            <a:noFill/>
          </p:spPr>
          <p:txBody>
            <a:bodyPr wrap="square" lIns="0" tIns="0" rIns="0" bIns="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a:ea typeface="+mn-ea"/>
                  <a:cs typeface="+mn-cs"/>
                </a:rPr>
                <a:t>Logic / variable management</a:t>
              </a:r>
            </a:p>
          </p:txBody>
        </p:sp>
        <p:sp>
          <p:nvSpPr>
            <p:cNvPr id="17" name="TextBox 16">
              <a:extLst>
                <a:ext uri="{FF2B5EF4-FFF2-40B4-BE49-F238E27FC236}">
                  <a16:creationId xmlns:a16="http://schemas.microsoft.com/office/drawing/2014/main" id="{66CB909B-9843-2DC7-6D37-EFDD769A6CB4}"/>
                </a:ext>
              </a:extLst>
            </p:cNvPr>
            <p:cNvSpPr txBox="1"/>
            <p:nvPr/>
          </p:nvSpPr>
          <p:spPr>
            <a:xfrm>
              <a:off x="5387734" y="3113695"/>
              <a:ext cx="1188720" cy="338554"/>
            </a:xfrm>
            <a:prstGeom prst="rect">
              <a:avLst/>
            </a:prstGeom>
            <a:noFill/>
          </p:spPr>
          <p:txBody>
            <a:bodyPr wrap="square" lIns="0" tIns="0" rIns="0" bIns="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a:ea typeface="+mn-ea"/>
                  <a:cs typeface="+mn-cs"/>
                </a:rPr>
                <a:t>Escalate to live agent</a:t>
              </a:r>
            </a:p>
          </p:txBody>
        </p:sp>
        <p:sp>
          <p:nvSpPr>
            <p:cNvPr id="25" name="TextBox 24">
              <a:extLst>
                <a:ext uri="{FF2B5EF4-FFF2-40B4-BE49-F238E27FC236}">
                  <a16:creationId xmlns:a16="http://schemas.microsoft.com/office/drawing/2014/main" id="{70CACF2C-6156-8441-AADA-6183555946A8}"/>
                </a:ext>
              </a:extLst>
            </p:cNvPr>
            <p:cNvSpPr txBox="1"/>
            <p:nvPr/>
          </p:nvSpPr>
          <p:spPr>
            <a:xfrm>
              <a:off x="6780513" y="3198333"/>
              <a:ext cx="1188720" cy="169277"/>
            </a:xfrm>
            <a:prstGeom prst="rect">
              <a:avLst/>
            </a:prstGeom>
            <a:noFill/>
          </p:spPr>
          <p:txBody>
            <a:bodyPr wrap="square" lIns="0" tIns="0" rIns="0" bIns="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a:ea typeface="+mn-ea"/>
                  <a:cs typeface="+mn-cs"/>
                </a:rPr>
                <a:t>Multi-LLM routing</a:t>
              </a:r>
            </a:p>
          </p:txBody>
        </p:sp>
        <p:sp>
          <p:nvSpPr>
            <p:cNvPr id="28" name="TextBox 27">
              <a:extLst>
                <a:ext uri="{FF2B5EF4-FFF2-40B4-BE49-F238E27FC236}">
                  <a16:creationId xmlns:a16="http://schemas.microsoft.com/office/drawing/2014/main" id="{F2297009-E69A-3E6F-E3B8-8EFB16F2E40F}"/>
                </a:ext>
              </a:extLst>
            </p:cNvPr>
            <p:cNvSpPr txBox="1"/>
            <p:nvPr/>
          </p:nvSpPr>
          <p:spPr>
            <a:xfrm>
              <a:off x="8178499" y="3113695"/>
              <a:ext cx="1188720" cy="338554"/>
            </a:xfrm>
            <a:prstGeom prst="rect">
              <a:avLst/>
            </a:prstGeom>
            <a:noFill/>
          </p:spPr>
          <p:txBody>
            <a:bodyPr wrap="square" lIns="0" tIns="0" rIns="0" bIns="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a:ea typeface="+mn-ea"/>
                  <a:cs typeface="+mn-cs"/>
                </a:rPr>
                <a:t>Dynamic content based on user</a:t>
              </a:r>
            </a:p>
          </p:txBody>
        </p:sp>
        <p:sp>
          <p:nvSpPr>
            <p:cNvPr id="24" name="TextBox 23">
              <a:extLst>
                <a:ext uri="{FF2B5EF4-FFF2-40B4-BE49-F238E27FC236}">
                  <a16:creationId xmlns:a16="http://schemas.microsoft.com/office/drawing/2014/main" id="{4B07D827-9413-A890-C6E6-9A5CB45110AD}"/>
                </a:ext>
              </a:extLst>
            </p:cNvPr>
            <p:cNvSpPr txBox="1"/>
            <p:nvPr/>
          </p:nvSpPr>
          <p:spPr>
            <a:xfrm>
              <a:off x="2606334" y="3113695"/>
              <a:ext cx="1188720" cy="338554"/>
            </a:xfrm>
            <a:prstGeom prst="rect">
              <a:avLst/>
            </a:prstGeom>
            <a:noFill/>
          </p:spPr>
          <p:txBody>
            <a:bodyPr wrap="square" lIns="0" tIns="0" rIns="0" bIns="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a:ea typeface="+mn-ea"/>
                  <a:cs typeface="+mn-cs"/>
                </a:rPr>
                <a:t>Multi-turn conversations</a:t>
              </a:r>
            </a:p>
          </p:txBody>
        </p:sp>
        <p:sp>
          <p:nvSpPr>
            <p:cNvPr id="57" name="Rectangle 56">
              <a:extLst>
                <a:ext uri="{FF2B5EF4-FFF2-40B4-BE49-F238E27FC236}">
                  <a16:creationId xmlns:a16="http://schemas.microsoft.com/office/drawing/2014/main" id="{88EF0AAA-F14C-B003-D1A6-3113B92C5F61}"/>
                </a:ext>
              </a:extLst>
            </p:cNvPr>
            <p:cNvSpPr/>
            <p:nvPr/>
          </p:nvSpPr>
          <p:spPr bwMode="auto">
            <a:xfrm>
              <a:off x="2413086" y="1680375"/>
              <a:ext cx="8922978" cy="55394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472" rtl="0" eaLnBrk="1" fontAlgn="auto"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2" name="TextBox 11">
              <a:extLst>
                <a:ext uri="{FF2B5EF4-FFF2-40B4-BE49-F238E27FC236}">
                  <a16:creationId xmlns:a16="http://schemas.microsoft.com/office/drawing/2014/main" id="{D837CF16-5661-7E25-A48F-FA075B1E8C07}"/>
                </a:ext>
              </a:extLst>
            </p:cNvPr>
            <p:cNvSpPr txBox="1"/>
            <p:nvPr/>
          </p:nvSpPr>
          <p:spPr>
            <a:xfrm>
              <a:off x="2606334" y="1774465"/>
              <a:ext cx="1188720" cy="365760"/>
            </a:xfrm>
            <a:prstGeom prst="rect">
              <a:avLst/>
            </a:prstGeom>
            <a:noFill/>
          </p:spPr>
          <p:txBody>
            <a:bodyPr wrap="square" lIns="0" tIns="0" rIns="0" bIns="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a:ea typeface="+mn-ea"/>
                  <a:cs typeface="+mn-cs"/>
                </a:rPr>
                <a:t>Visual canvas</a:t>
              </a:r>
            </a:p>
          </p:txBody>
        </p:sp>
        <p:sp>
          <p:nvSpPr>
            <p:cNvPr id="13" name="TextBox 12">
              <a:extLst>
                <a:ext uri="{FF2B5EF4-FFF2-40B4-BE49-F238E27FC236}">
                  <a16:creationId xmlns:a16="http://schemas.microsoft.com/office/drawing/2014/main" id="{76E689CF-95D5-9E2E-8424-E7373A102520}"/>
                </a:ext>
              </a:extLst>
            </p:cNvPr>
            <p:cNvSpPr txBox="1"/>
            <p:nvPr/>
          </p:nvSpPr>
          <p:spPr>
            <a:xfrm>
              <a:off x="3997034" y="1774465"/>
              <a:ext cx="1188720" cy="365760"/>
            </a:xfrm>
            <a:prstGeom prst="rect">
              <a:avLst/>
            </a:prstGeom>
            <a:noFill/>
          </p:spPr>
          <p:txBody>
            <a:bodyPr wrap="square" lIns="0" tIns="0" rIns="0" bIns="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a:ea typeface="+mn-ea"/>
                  <a:cs typeface="+mn-cs"/>
                </a:rPr>
                <a:t>Low code design</a:t>
              </a:r>
            </a:p>
          </p:txBody>
        </p:sp>
        <p:sp>
          <p:nvSpPr>
            <p:cNvPr id="14" name="TextBox 13">
              <a:extLst>
                <a:ext uri="{FF2B5EF4-FFF2-40B4-BE49-F238E27FC236}">
                  <a16:creationId xmlns:a16="http://schemas.microsoft.com/office/drawing/2014/main" id="{4FC70438-A303-F7FD-399D-B8FC58A13380}"/>
                </a:ext>
              </a:extLst>
            </p:cNvPr>
            <p:cNvSpPr txBox="1"/>
            <p:nvPr/>
          </p:nvSpPr>
          <p:spPr>
            <a:xfrm>
              <a:off x="9678134" y="1788068"/>
              <a:ext cx="1188720" cy="338554"/>
            </a:xfrm>
            <a:prstGeom prst="rect">
              <a:avLst/>
            </a:prstGeom>
            <a:noFill/>
          </p:spPr>
          <p:txBody>
            <a:bodyPr wrap="square" lIns="0" tIns="0" rIns="0" bIns="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Natural language to build</a:t>
              </a:r>
            </a:p>
          </p:txBody>
        </p:sp>
        <p:sp>
          <p:nvSpPr>
            <p:cNvPr id="15" name="TextBox 14">
              <a:extLst>
                <a:ext uri="{FF2B5EF4-FFF2-40B4-BE49-F238E27FC236}">
                  <a16:creationId xmlns:a16="http://schemas.microsoft.com/office/drawing/2014/main" id="{C2FF8B1F-CBBF-0A7E-A4E6-0B4782477785}"/>
                </a:ext>
              </a:extLst>
            </p:cNvPr>
            <p:cNvSpPr txBox="1"/>
            <p:nvPr/>
          </p:nvSpPr>
          <p:spPr>
            <a:xfrm>
              <a:off x="5387734" y="1774465"/>
              <a:ext cx="1188720" cy="365760"/>
            </a:xfrm>
            <a:prstGeom prst="rect">
              <a:avLst/>
            </a:prstGeom>
            <a:noFill/>
          </p:spPr>
          <p:txBody>
            <a:bodyPr wrap="square" lIns="0" tIns="0" rIns="0" bIns="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a:ea typeface="+mn-ea"/>
                  <a:cs typeface="+mn-cs"/>
                </a:rPr>
                <a:t>Pro code views</a:t>
              </a:r>
            </a:p>
          </p:txBody>
        </p:sp>
        <p:sp>
          <p:nvSpPr>
            <p:cNvPr id="8" name="TextBox 7">
              <a:extLst>
                <a:ext uri="{FF2B5EF4-FFF2-40B4-BE49-F238E27FC236}">
                  <a16:creationId xmlns:a16="http://schemas.microsoft.com/office/drawing/2014/main" id="{762855FD-7111-7465-7C35-4318588B015A}"/>
                </a:ext>
              </a:extLst>
            </p:cNvPr>
            <p:cNvSpPr txBox="1"/>
            <p:nvPr/>
          </p:nvSpPr>
          <p:spPr>
            <a:xfrm>
              <a:off x="8178499" y="1774465"/>
              <a:ext cx="1188720" cy="365760"/>
            </a:xfrm>
            <a:prstGeom prst="rect">
              <a:avLst/>
            </a:prstGeom>
            <a:noFill/>
          </p:spPr>
          <p:txBody>
            <a:bodyPr wrap="square" lIns="0" tIns="0" rIns="0" bIns="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a:ea typeface="+mn-ea"/>
                  <a:cs typeface="+mn-cs"/>
                </a:rPr>
                <a:t>Easy collaboration</a:t>
              </a:r>
            </a:p>
          </p:txBody>
        </p:sp>
        <p:sp>
          <p:nvSpPr>
            <p:cNvPr id="9" name="TextBox 8">
              <a:extLst>
                <a:ext uri="{FF2B5EF4-FFF2-40B4-BE49-F238E27FC236}">
                  <a16:creationId xmlns:a16="http://schemas.microsoft.com/office/drawing/2014/main" id="{C5AA60DB-64F6-9925-9659-42CBBB3C66B7}"/>
                </a:ext>
              </a:extLst>
            </p:cNvPr>
            <p:cNvSpPr txBox="1"/>
            <p:nvPr/>
          </p:nvSpPr>
          <p:spPr>
            <a:xfrm>
              <a:off x="6780513" y="1774465"/>
              <a:ext cx="1188720" cy="365760"/>
            </a:xfrm>
            <a:prstGeom prst="rect">
              <a:avLst/>
            </a:prstGeom>
            <a:noFill/>
          </p:spPr>
          <p:txBody>
            <a:bodyPr wrap="square" lIns="0" tIns="0" rIns="0" bIns="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a:ea typeface="+mn-ea"/>
                  <a:cs typeface="+mn-cs"/>
                </a:rPr>
                <a:t>Real-time testing</a:t>
              </a:r>
            </a:p>
          </p:txBody>
        </p:sp>
        <p:sp>
          <p:nvSpPr>
            <p:cNvPr id="71" name="Rectangle 70">
              <a:extLst>
                <a:ext uri="{FF2B5EF4-FFF2-40B4-BE49-F238E27FC236}">
                  <a16:creationId xmlns:a16="http://schemas.microsoft.com/office/drawing/2014/main" id="{99274E48-80F1-26D2-95BE-15EC1367BA35}"/>
                </a:ext>
              </a:extLst>
            </p:cNvPr>
            <p:cNvSpPr/>
            <p:nvPr/>
          </p:nvSpPr>
          <p:spPr bwMode="auto">
            <a:xfrm>
              <a:off x="855937" y="1745365"/>
              <a:ext cx="1383030" cy="4239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Intuitive UX</a:t>
              </a:r>
            </a:p>
          </p:txBody>
        </p:sp>
        <p:cxnSp>
          <p:nvCxnSpPr>
            <p:cNvPr id="70" name="Straight Connector 69">
              <a:extLst>
                <a:ext uri="{FF2B5EF4-FFF2-40B4-BE49-F238E27FC236}">
                  <a16:creationId xmlns:a16="http://schemas.microsoft.com/office/drawing/2014/main" id="{02D33791-54BC-194A-5CD5-FE99761E8575}"/>
                </a:ext>
              </a:extLst>
            </p:cNvPr>
            <p:cNvCxnSpPr>
              <a:cxnSpLocks/>
            </p:cNvCxnSpPr>
            <p:nvPr/>
          </p:nvCxnSpPr>
          <p:spPr>
            <a:xfrm>
              <a:off x="2416423" y="1691225"/>
              <a:ext cx="0" cy="3839733"/>
            </a:xfrm>
            <a:prstGeom prst="line">
              <a:avLst/>
            </a:prstGeom>
            <a:ln w="19050" cap="rnd">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F860101E-B881-0805-B1E1-4B5DAEB35D1B}"/>
                </a:ext>
                <a:ext uri="{C183D7F6-B498-43B3-948B-1728B52AA6E4}">
                  <adec:decorative xmlns:adec="http://schemas.microsoft.com/office/drawing/2017/decorative" val="1"/>
                </a:ext>
              </a:extLst>
            </p:cNvPr>
            <p:cNvSpPr txBox="1"/>
            <p:nvPr/>
          </p:nvSpPr>
          <p:spPr>
            <a:xfrm>
              <a:off x="8187624" y="4494231"/>
              <a:ext cx="1188720" cy="169277"/>
            </a:xfrm>
            <a:prstGeom prst="rect">
              <a:avLst/>
            </a:prstGeom>
            <a:noFill/>
          </p:spPr>
          <p:txBody>
            <a:bodyPr wrap="square" lIns="0" tIns="0" rIns="0" bIns="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a:ea typeface="+mn-ea"/>
                  <a:cs typeface="+mn-cs"/>
                </a:rPr>
                <a:t>Custom analytics</a:t>
              </a:r>
            </a:p>
          </p:txBody>
        </p:sp>
        <p:sp>
          <p:nvSpPr>
            <p:cNvPr id="6" name="TextBox 5">
              <a:extLst>
                <a:ext uri="{FF2B5EF4-FFF2-40B4-BE49-F238E27FC236}">
                  <a16:creationId xmlns:a16="http://schemas.microsoft.com/office/drawing/2014/main" id="{4DBDD8E7-2C91-F438-4622-A9873ED47507}"/>
                </a:ext>
                <a:ext uri="{C183D7F6-B498-43B3-948B-1728B52AA6E4}">
                  <adec:decorative xmlns:adec="http://schemas.microsoft.com/office/drawing/2017/decorative" val="1"/>
                </a:ext>
              </a:extLst>
            </p:cNvPr>
            <p:cNvSpPr txBox="1"/>
            <p:nvPr/>
          </p:nvSpPr>
          <p:spPr>
            <a:xfrm>
              <a:off x="9585666" y="4432775"/>
              <a:ext cx="1188720" cy="338554"/>
            </a:xfrm>
            <a:prstGeom prst="rect">
              <a:avLst/>
            </a:prstGeom>
            <a:noFill/>
          </p:spPr>
          <p:txBody>
            <a:bodyPr wrap="square" lIns="0" tIns="0" rIns="0" bIns="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a:ea typeface="+mn-ea"/>
                  <a:cs typeface="+mn-cs"/>
                </a:rPr>
                <a:t>Azure app insights telemetry</a:t>
              </a:r>
            </a:p>
          </p:txBody>
        </p:sp>
        <p:sp>
          <p:nvSpPr>
            <p:cNvPr id="16" name="TextBox 15">
              <a:extLst>
                <a:ext uri="{FF2B5EF4-FFF2-40B4-BE49-F238E27FC236}">
                  <a16:creationId xmlns:a16="http://schemas.microsoft.com/office/drawing/2014/main" id="{022A2090-84B5-2E41-BBC6-F901CD279FB1}"/>
                </a:ext>
              </a:extLst>
            </p:cNvPr>
            <p:cNvSpPr txBox="1"/>
            <p:nvPr/>
          </p:nvSpPr>
          <p:spPr>
            <a:xfrm>
              <a:off x="9684052" y="2533464"/>
              <a:ext cx="1188720" cy="169277"/>
            </a:xfrm>
            <a:prstGeom prst="rect">
              <a:avLst/>
            </a:prstGeom>
            <a:noFill/>
          </p:spPr>
          <p:txBody>
            <a:bodyPr wrap="square" lIns="0" tIns="0" rIns="0" bIns="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a:ea typeface="+mn-ea"/>
                  <a:cs typeface="+mn-cs"/>
                </a:rPr>
                <a:t>Templates</a:t>
              </a:r>
            </a:p>
          </p:txBody>
        </p:sp>
        <p:sp>
          <p:nvSpPr>
            <p:cNvPr id="22" name="TextBox 21">
              <a:extLst>
                <a:ext uri="{FF2B5EF4-FFF2-40B4-BE49-F238E27FC236}">
                  <a16:creationId xmlns:a16="http://schemas.microsoft.com/office/drawing/2014/main" id="{2EB20808-99D6-658D-6BB0-EA2423953E81}"/>
                </a:ext>
              </a:extLst>
            </p:cNvPr>
            <p:cNvSpPr txBox="1"/>
            <p:nvPr/>
          </p:nvSpPr>
          <p:spPr>
            <a:xfrm>
              <a:off x="9678134" y="3852227"/>
              <a:ext cx="1276558" cy="169277"/>
            </a:xfrm>
            <a:prstGeom prst="rect">
              <a:avLst/>
            </a:prstGeom>
            <a:noFill/>
          </p:spPr>
          <p:txBody>
            <a:bodyPr wrap="square" lIns="0" tIns="0" rIns="0" bIns="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Generative answers</a:t>
              </a:r>
            </a:p>
          </p:txBody>
        </p:sp>
        <p:sp>
          <p:nvSpPr>
            <p:cNvPr id="3" name="TextBox 2">
              <a:extLst>
                <a:ext uri="{FF2B5EF4-FFF2-40B4-BE49-F238E27FC236}">
                  <a16:creationId xmlns:a16="http://schemas.microsoft.com/office/drawing/2014/main" id="{5DAB88F5-4954-480A-7C63-8ACF6C7C96A2}"/>
                </a:ext>
              </a:extLst>
            </p:cNvPr>
            <p:cNvSpPr txBox="1"/>
            <p:nvPr/>
          </p:nvSpPr>
          <p:spPr>
            <a:xfrm>
              <a:off x="9678134" y="3202803"/>
              <a:ext cx="1188720" cy="169277"/>
            </a:xfrm>
            <a:prstGeom prst="rect">
              <a:avLst/>
            </a:prstGeom>
            <a:noFill/>
          </p:spPr>
          <p:txBody>
            <a:bodyPr wrap="square" lIns="0" tIns="0" rIns="0" bIns="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a:ea typeface="+mn-ea"/>
                  <a:cs typeface="+mn-cs"/>
                </a:rPr>
                <a:t>Autonomy</a:t>
              </a:r>
            </a:p>
          </p:txBody>
        </p:sp>
      </p:grpSp>
    </p:spTree>
    <p:extLst>
      <p:ext uri="{BB962C8B-B14F-4D97-AF65-F5344CB8AC3E}">
        <p14:creationId xmlns:p14="http://schemas.microsoft.com/office/powerpoint/2010/main" val="198740938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468BF1D-7688-48D3-B930-9D619D717FB0}"/>
              </a:ext>
            </a:extLst>
          </p:cNvPr>
          <p:cNvSpPr/>
          <p:nvPr/>
        </p:nvSpPr>
        <p:spPr>
          <a:xfrm>
            <a:off x="4358937" y="725068"/>
            <a:ext cx="7568665" cy="2062103"/>
          </a:xfrm>
          <a:prstGeom prst="rect">
            <a:avLst/>
          </a:prstGeom>
        </p:spPr>
        <p:txBody>
          <a:bodyPr wrap="square">
            <a:spAutoFit/>
          </a:bodyPr>
          <a:lstStyle/>
          <a:p>
            <a:pPr marL="0" marR="0" lvl="0" indent="0" algn="l" defTabSz="914367" rtl="0" eaLnBrk="1" fontAlgn="auto" latinLnBrk="0" hangingPunct="1">
              <a:lnSpc>
                <a:spcPct val="100000"/>
              </a:lnSpc>
              <a:spcBef>
                <a:spcPts val="1200"/>
              </a:spcBef>
              <a:spcAft>
                <a:spcPts val="0"/>
              </a:spcAft>
              <a:buClrTx/>
              <a:buSzTx/>
              <a:buFontTx/>
              <a:buNone/>
              <a:tabLst/>
              <a:defRPr/>
            </a:pPr>
            <a:r>
              <a:rPr kumimoji="0" lang="en-US" sz="1800" b="1" i="0" u="none" strike="noStrike" kern="1200" cap="none" spc="0" normalizeH="0" baseline="0" noProof="0" dirty="0">
                <a:ln>
                  <a:noFill/>
                </a:ln>
                <a:solidFill>
                  <a:srgbClr val="3B3734"/>
                </a:solidFill>
                <a:effectLst/>
                <a:uLnTx/>
                <a:uFillTx/>
                <a:latin typeface="Aptos" panose="020B0004020202020204" pitchFamily="34" charset="0"/>
                <a:ea typeface="+mn-ea"/>
                <a:cs typeface="+mn-cs"/>
              </a:rPr>
              <a:t>CAT </a:t>
            </a:r>
            <a:r>
              <a:rPr kumimoji="0" lang="en-US" sz="1800" b="0" i="0" u="none" strike="noStrike" kern="1200" cap="none" spc="0" normalizeH="0" baseline="0" noProof="0" dirty="0">
                <a:ln>
                  <a:noFill/>
                </a:ln>
                <a:solidFill>
                  <a:srgbClr val="3B3734"/>
                </a:solidFill>
                <a:effectLst/>
                <a:uLnTx/>
                <a:uFillTx/>
                <a:latin typeface="Aptos" panose="020B0004020202020204" pitchFamily="34" charset="0"/>
                <a:ea typeface="+mn-ea"/>
                <a:cs typeface="+mn-cs"/>
              </a:rPr>
              <a:t>stands for </a:t>
            </a:r>
            <a:r>
              <a:rPr kumimoji="0" lang="en-US" sz="1800" b="1" i="0" u="none" strike="noStrike" kern="1200" cap="none" spc="0" normalizeH="0" baseline="0" noProof="0" dirty="0">
                <a:ln>
                  <a:noFill/>
                </a:ln>
                <a:solidFill>
                  <a:srgbClr val="3B3734"/>
                </a:solidFill>
                <a:effectLst/>
                <a:uLnTx/>
                <a:uFillTx/>
                <a:latin typeface="Aptos" panose="020B0004020202020204" pitchFamily="34" charset="0"/>
                <a:ea typeface="+mn-ea"/>
                <a:cs typeface="+mn-cs"/>
              </a:rPr>
              <a:t>Copilot Acceleration Team</a:t>
            </a:r>
            <a:r>
              <a:rPr kumimoji="0" lang="en-US" sz="1800" b="0" i="0" u="none" strike="noStrike" kern="1200" cap="none" spc="0" normalizeH="0" baseline="0" noProof="0" dirty="0">
                <a:ln>
                  <a:noFill/>
                </a:ln>
                <a:solidFill>
                  <a:srgbClr val="3B3734"/>
                </a:solidFill>
                <a:effectLst/>
                <a:uLnTx/>
                <a:uFillTx/>
                <a:latin typeface="Aptos" panose="020B0004020202020204" pitchFamily="34" charset="0"/>
                <a:ea typeface="+mn-ea"/>
                <a:cs typeface="+mn-cs"/>
              </a:rPr>
              <a:t>.</a:t>
            </a:r>
          </a:p>
          <a:p>
            <a:pPr marL="0" marR="0" lvl="0" indent="0" algn="l" defTabSz="914367" rtl="0" eaLnBrk="1" fontAlgn="auto" latinLnBrk="0" hangingPunct="1">
              <a:lnSpc>
                <a:spcPct val="100000"/>
              </a:lnSpc>
              <a:spcBef>
                <a:spcPts val="1200"/>
              </a:spcBef>
              <a:spcAft>
                <a:spcPts val="0"/>
              </a:spcAft>
              <a:buClrTx/>
              <a:buSzTx/>
              <a:buFontTx/>
              <a:buNone/>
              <a:tabLst/>
              <a:defRPr/>
            </a:pPr>
            <a:r>
              <a:rPr kumimoji="0" lang="en-US" sz="1800" b="0" i="0" u="none" strike="noStrike" kern="1200" cap="none" spc="0" normalizeH="0" baseline="0" noProof="0" dirty="0">
                <a:ln>
                  <a:noFill/>
                </a:ln>
                <a:solidFill>
                  <a:srgbClr val="3B3734"/>
                </a:solidFill>
                <a:effectLst/>
                <a:uLnTx/>
                <a:uFillTx/>
                <a:latin typeface="Aptos" panose="020B0004020202020204" pitchFamily="34" charset="0"/>
                <a:ea typeface="+mn-ea"/>
                <a:cs typeface="+mn-cs"/>
              </a:rPr>
              <a:t>It is a team of </a:t>
            </a:r>
            <a:r>
              <a:rPr kumimoji="0" lang="en-US" sz="1800" b="1" i="0" u="none" strike="noStrike" kern="1200" cap="none" spc="0" normalizeH="0" baseline="0" noProof="0" dirty="0">
                <a:ln>
                  <a:noFill/>
                </a:ln>
                <a:solidFill>
                  <a:srgbClr val="3B3734"/>
                </a:solidFill>
                <a:effectLst/>
                <a:uLnTx/>
                <a:uFillTx/>
                <a:latin typeface="Aptos" panose="020B0004020202020204" pitchFamily="34" charset="0"/>
                <a:ea typeface="+mn-ea"/>
                <a:cs typeface="+mn-cs"/>
              </a:rPr>
              <a:t>subject matter expert solution architects </a:t>
            </a:r>
            <a:r>
              <a:rPr kumimoji="0" lang="en-US" sz="1800" b="0" i="0" u="none" strike="noStrike" kern="1200" cap="none" spc="0" normalizeH="0" baseline="0" noProof="0" dirty="0">
                <a:ln>
                  <a:noFill/>
                </a:ln>
                <a:solidFill>
                  <a:srgbClr val="3B3734"/>
                </a:solidFill>
                <a:effectLst/>
                <a:uLnTx/>
                <a:uFillTx/>
                <a:latin typeface="Aptos" panose="020B0004020202020204" pitchFamily="34" charset="0"/>
                <a:ea typeface="+mn-ea"/>
                <a:cs typeface="+mn-cs"/>
              </a:rPr>
              <a:t>within engineering focused on helping our customers and their partners be successful in adopting and deploying no-code/low-code solutions. </a:t>
            </a:r>
          </a:p>
          <a:p>
            <a:pPr marL="0" marR="0" lvl="0" indent="0" algn="l" defTabSz="914367" rtl="0" eaLnBrk="1" fontAlgn="auto" latinLnBrk="0" hangingPunct="1">
              <a:lnSpc>
                <a:spcPct val="100000"/>
              </a:lnSpc>
              <a:spcBef>
                <a:spcPts val="1200"/>
              </a:spcBef>
              <a:spcAft>
                <a:spcPts val="0"/>
              </a:spcAft>
              <a:buClrTx/>
              <a:buSzTx/>
              <a:buFontTx/>
              <a:buNone/>
              <a:tabLst/>
              <a:defRPr/>
            </a:pPr>
            <a:r>
              <a:rPr kumimoji="0" lang="en-US" sz="1800" b="0" i="0" u="none" strike="noStrike" kern="1200" cap="none" spc="0" normalizeH="0" baseline="0" noProof="0" dirty="0">
                <a:ln>
                  <a:noFill/>
                </a:ln>
                <a:solidFill>
                  <a:srgbClr val="3B3734"/>
                </a:solidFill>
                <a:effectLst/>
                <a:uLnTx/>
                <a:uFillTx/>
                <a:latin typeface="Aptos" panose="020B0004020202020204" pitchFamily="34" charset="0"/>
                <a:ea typeface="+mn-ea"/>
                <a:cs typeface="+mn-cs"/>
              </a:rPr>
              <a:t>The Copilot Acceleration Team is engaged during </a:t>
            </a:r>
            <a:r>
              <a:rPr kumimoji="0" lang="en-US" sz="1800" b="1" i="0" u="none" strike="noStrike" kern="1200" cap="none" spc="0" normalizeH="0" baseline="0" noProof="0" dirty="0">
                <a:ln>
                  <a:noFill/>
                </a:ln>
                <a:solidFill>
                  <a:srgbClr val="3B3734"/>
                </a:solidFill>
                <a:effectLst/>
                <a:uLnTx/>
                <a:uFillTx/>
                <a:latin typeface="Aptos" panose="020B0004020202020204" pitchFamily="34" charset="0"/>
                <a:ea typeface="+mn-ea"/>
                <a:cs typeface="+mn-cs"/>
              </a:rPr>
              <a:t>project implementation</a:t>
            </a:r>
            <a:r>
              <a:rPr kumimoji="0" lang="en-US" sz="1800" b="0" i="0" u="none" strike="noStrike" kern="1200" cap="none" spc="0" normalizeH="0" baseline="0" noProof="0" dirty="0">
                <a:ln>
                  <a:noFill/>
                </a:ln>
                <a:solidFill>
                  <a:srgbClr val="3B3734"/>
                </a:solidFill>
                <a:effectLst/>
                <a:uLnTx/>
                <a:uFillTx/>
                <a:latin typeface="Aptos" panose="020B0004020202020204" pitchFamily="34" charset="0"/>
                <a:ea typeface="+mn-ea"/>
                <a:cs typeface="+mn-cs"/>
              </a:rPr>
              <a:t>, typically from </a:t>
            </a:r>
            <a:r>
              <a:rPr kumimoji="0" lang="en-US" sz="1800" b="1" i="0" u="none" strike="noStrike" kern="1200" cap="none" spc="0" normalizeH="0" baseline="0" noProof="0" dirty="0">
                <a:ln>
                  <a:noFill/>
                </a:ln>
                <a:solidFill>
                  <a:srgbClr val="3B3734"/>
                </a:solidFill>
                <a:effectLst/>
                <a:uLnTx/>
                <a:uFillTx/>
                <a:latin typeface="Aptos" panose="020B0004020202020204" pitchFamily="34" charset="0"/>
                <a:ea typeface="+mn-ea"/>
                <a:cs typeface="+mn-cs"/>
              </a:rPr>
              <a:t>technical</a:t>
            </a:r>
            <a:r>
              <a:rPr kumimoji="0" lang="en-US" sz="1800" b="0" i="0" u="none" strike="noStrike" kern="1200" cap="none" spc="0" normalizeH="0" baseline="0" noProof="0" dirty="0">
                <a:ln>
                  <a:noFill/>
                </a:ln>
                <a:solidFill>
                  <a:srgbClr val="3B3734"/>
                </a:solidFill>
                <a:effectLst/>
                <a:uLnTx/>
                <a:uFillTx/>
                <a:latin typeface="Aptos" panose="020B0004020202020204" pitchFamily="34" charset="0"/>
                <a:ea typeface="+mn-ea"/>
                <a:cs typeface="+mn-cs"/>
              </a:rPr>
              <a:t> </a:t>
            </a:r>
            <a:r>
              <a:rPr kumimoji="0" lang="en-US" sz="1800" b="1" i="0" u="none" strike="noStrike" kern="1200" cap="none" spc="0" normalizeH="0" baseline="0" noProof="0" dirty="0">
                <a:ln>
                  <a:noFill/>
                </a:ln>
                <a:solidFill>
                  <a:srgbClr val="3B3734"/>
                </a:solidFill>
                <a:effectLst/>
                <a:uLnTx/>
                <a:uFillTx/>
                <a:latin typeface="Aptos" panose="020B0004020202020204" pitchFamily="34" charset="0"/>
                <a:ea typeface="+mn-ea"/>
                <a:cs typeface="+mn-cs"/>
              </a:rPr>
              <a:t>design</a:t>
            </a:r>
            <a:r>
              <a:rPr kumimoji="0" lang="en-US" sz="1800" b="0" i="0" u="none" strike="noStrike" kern="1200" cap="none" spc="0" normalizeH="0" baseline="0" noProof="0" dirty="0">
                <a:ln>
                  <a:noFill/>
                </a:ln>
                <a:solidFill>
                  <a:srgbClr val="3B3734"/>
                </a:solidFill>
                <a:effectLst/>
                <a:uLnTx/>
                <a:uFillTx/>
                <a:latin typeface="Aptos" panose="020B0004020202020204" pitchFamily="34" charset="0"/>
                <a:ea typeface="+mn-ea"/>
                <a:cs typeface="+mn-cs"/>
              </a:rPr>
              <a:t> review to </a:t>
            </a:r>
            <a:r>
              <a:rPr kumimoji="0" lang="en-US" sz="1800" b="1" i="0" u="none" strike="noStrike" kern="1200" cap="none" spc="0" normalizeH="0" baseline="0" noProof="0" dirty="0">
                <a:ln>
                  <a:noFill/>
                </a:ln>
                <a:solidFill>
                  <a:srgbClr val="3B3734"/>
                </a:solidFill>
                <a:effectLst/>
                <a:uLnTx/>
                <a:uFillTx/>
                <a:latin typeface="Aptos" panose="020B0004020202020204" pitchFamily="34" charset="0"/>
                <a:ea typeface="+mn-ea"/>
                <a:cs typeface="+mn-cs"/>
              </a:rPr>
              <a:t>go-live</a:t>
            </a:r>
            <a:r>
              <a:rPr kumimoji="0" lang="en-US" sz="1800" b="0" i="0" u="none" strike="noStrike" kern="1200" cap="none" spc="0" normalizeH="0" baseline="0" noProof="0" dirty="0">
                <a:ln>
                  <a:noFill/>
                </a:ln>
                <a:solidFill>
                  <a:srgbClr val="3B3734"/>
                </a:solidFill>
                <a:effectLst/>
                <a:uLnTx/>
                <a:uFillTx/>
                <a:latin typeface="Aptos" panose="020B0004020202020204" pitchFamily="34" charset="0"/>
                <a:ea typeface="+mn-ea"/>
                <a:cs typeface="+mn-cs"/>
              </a:rPr>
              <a:t>.</a:t>
            </a:r>
          </a:p>
        </p:txBody>
      </p:sp>
      <p:sp>
        <p:nvSpPr>
          <p:cNvPr id="2" name="Rectangle 1">
            <a:extLst>
              <a:ext uri="{FF2B5EF4-FFF2-40B4-BE49-F238E27FC236}">
                <a16:creationId xmlns:a16="http://schemas.microsoft.com/office/drawing/2014/main" id="{E2845748-1626-C613-1816-32B3B766BC9F}"/>
              </a:ext>
            </a:extLst>
          </p:cNvPr>
          <p:cNvSpPr/>
          <p:nvPr/>
        </p:nvSpPr>
        <p:spPr>
          <a:xfrm>
            <a:off x="1733783" y="3453454"/>
            <a:ext cx="900000" cy="900000"/>
          </a:xfrm>
          <a:prstGeom prst="rect">
            <a:avLst/>
          </a:prstGeom>
          <a: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a:fillRect/>
            </a:stretch>
          </a:blip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B3734"/>
              </a:solidFill>
              <a:effectLst/>
              <a:uLnTx/>
              <a:uFillTx/>
              <a:latin typeface="Segoe UI"/>
              <a:ea typeface="+mn-ea"/>
              <a:cs typeface="+mn-cs"/>
            </a:endParaRPr>
          </a:p>
        </p:txBody>
      </p:sp>
      <p:sp>
        <p:nvSpPr>
          <p:cNvPr id="3" name="Rectangle 2">
            <a:extLst>
              <a:ext uri="{FF2B5EF4-FFF2-40B4-BE49-F238E27FC236}">
                <a16:creationId xmlns:a16="http://schemas.microsoft.com/office/drawing/2014/main" id="{68A4E16C-3D2E-7577-CE59-818718B459E9}"/>
              </a:ext>
            </a:extLst>
          </p:cNvPr>
          <p:cNvSpPr/>
          <p:nvPr/>
        </p:nvSpPr>
        <p:spPr>
          <a:xfrm>
            <a:off x="5618937" y="3453454"/>
            <a:ext cx="900000" cy="900000"/>
          </a:xfrm>
          <a:prstGeom prst="rect">
            <a:avLst/>
          </a:prstGeom>
          <a: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a:fillRect/>
            </a:stretch>
          </a:blip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B3734"/>
              </a:solidFill>
              <a:effectLst/>
              <a:uLnTx/>
              <a:uFillTx/>
              <a:latin typeface="Segoe UI"/>
              <a:ea typeface="+mn-ea"/>
              <a:cs typeface="+mn-cs"/>
            </a:endParaRPr>
          </a:p>
        </p:txBody>
      </p:sp>
      <p:sp>
        <p:nvSpPr>
          <p:cNvPr id="4" name="Rectangle 3">
            <a:extLst>
              <a:ext uri="{FF2B5EF4-FFF2-40B4-BE49-F238E27FC236}">
                <a16:creationId xmlns:a16="http://schemas.microsoft.com/office/drawing/2014/main" id="{4CE542BF-A37E-468F-9988-F2A2384A567D}"/>
              </a:ext>
            </a:extLst>
          </p:cNvPr>
          <p:cNvSpPr/>
          <p:nvPr/>
        </p:nvSpPr>
        <p:spPr>
          <a:xfrm>
            <a:off x="9391292" y="3453454"/>
            <a:ext cx="900000" cy="900000"/>
          </a:xfrm>
          <a:prstGeom prst="rect">
            <a:avLst/>
          </a:prstGeom>
          <a:blipFill>
            <a:blip r:embed="rId7">
              <a:extLst>
                <a:ext uri="{96DAC541-7B7A-43D3-8B79-37D633B846F1}">
                  <asvg:svgBlip xmlns:asvg="http://schemas.microsoft.com/office/drawing/2016/SVG/main" r:embed="rId8"/>
                </a:ext>
              </a:extLst>
            </a:blip>
            <a:srcRect/>
            <a:stretch>
              <a:fillRect/>
            </a:stretch>
          </a:blip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B3734"/>
              </a:solidFill>
              <a:effectLst/>
              <a:uLnTx/>
              <a:uFillTx/>
              <a:latin typeface="Segoe UI"/>
              <a:ea typeface="+mn-ea"/>
              <a:cs typeface="+mn-cs"/>
            </a:endParaRPr>
          </a:p>
        </p:txBody>
      </p:sp>
      <p:sp>
        <p:nvSpPr>
          <p:cNvPr id="8" name="TextBox 7">
            <a:extLst>
              <a:ext uri="{FF2B5EF4-FFF2-40B4-BE49-F238E27FC236}">
                <a16:creationId xmlns:a16="http://schemas.microsoft.com/office/drawing/2014/main" id="{CD7D6AB7-3829-1F48-A91A-9A49475CE35A}"/>
              </a:ext>
            </a:extLst>
          </p:cNvPr>
          <p:cNvSpPr txBox="1"/>
          <p:nvPr/>
        </p:nvSpPr>
        <p:spPr>
          <a:xfrm>
            <a:off x="586581" y="4477784"/>
            <a:ext cx="3420000" cy="369332"/>
          </a:xfrm>
          <a:prstGeom prst="rect">
            <a:avLst/>
          </a:prstGeom>
          <a:noFill/>
        </p:spPr>
        <p:txBody>
          <a:bodyPr wrap="square" lIns="0" r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b="1"/>
            </a:pPr>
            <a:r>
              <a:rPr kumimoji="0" lang="en-US" sz="1800" b="1" i="0" u="none" strike="noStrike" kern="1200" cap="none" spc="0" normalizeH="0" baseline="0" noProof="0" dirty="0">
                <a:ln>
                  <a:noFill/>
                </a:ln>
                <a:solidFill>
                  <a:srgbClr val="3B3734"/>
                </a:solidFill>
                <a:effectLst/>
                <a:uLnTx/>
                <a:uFillTx/>
                <a:latin typeface="Aptos" panose="020B0004020202020204" pitchFamily="34" charset="0"/>
                <a:ea typeface="+mn-ea"/>
                <a:cs typeface="+mn-cs"/>
              </a:rPr>
              <a:t>Make customers successful</a:t>
            </a:r>
          </a:p>
        </p:txBody>
      </p:sp>
      <p:sp>
        <p:nvSpPr>
          <p:cNvPr id="9" name="TextBox 8">
            <a:extLst>
              <a:ext uri="{FF2B5EF4-FFF2-40B4-BE49-F238E27FC236}">
                <a16:creationId xmlns:a16="http://schemas.microsoft.com/office/drawing/2014/main" id="{5CCE74D8-2775-57F3-9526-16CE4C5715B4}"/>
              </a:ext>
            </a:extLst>
          </p:cNvPr>
          <p:cNvSpPr txBox="1"/>
          <p:nvPr/>
        </p:nvSpPr>
        <p:spPr>
          <a:xfrm>
            <a:off x="4358937" y="4477784"/>
            <a:ext cx="3420000" cy="369332"/>
          </a:xfrm>
          <a:prstGeom prst="rect">
            <a:avLst/>
          </a:prstGeom>
          <a:noFill/>
        </p:spPr>
        <p:txBody>
          <a:bodyPr wrap="square" lIns="0" rIns="0">
            <a:spAutoFit/>
          </a:bodyPr>
          <a:lstStyle>
            <a:defPPr>
              <a:defRPr lang="en-US"/>
            </a:defPPr>
            <a:lvl1pPr lvl="0">
              <a:defRPr sz="1600" b="1">
                <a:solidFill>
                  <a:srgbClr val="4CCBED"/>
                </a:solidFill>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3B3734"/>
                </a:solidFill>
                <a:effectLst/>
                <a:uLnTx/>
                <a:uFillTx/>
                <a:latin typeface="Aptos" panose="020B0004020202020204" pitchFamily="34" charset="0"/>
                <a:ea typeface="+mn-ea"/>
                <a:cs typeface="+mn-cs"/>
              </a:rPr>
              <a:t>Invest in scale</a:t>
            </a:r>
          </a:p>
        </p:txBody>
      </p:sp>
      <p:sp>
        <p:nvSpPr>
          <p:cNvPr id="10" name="TextBox 9">
            <a:extLst>
              <a:ext uri="{FF2B5EF4-FFF2-40B4-BE49-F238E27FC236}">
                <a16:creationId xmlns:a16="http://schemas.microsoft.com/office/drawing/2014/main" id="{6197DD9F-77D0-88F2-0759-56958A826F27}"/>
              </a:ext>
            </a:extLst>
          </p:cNvPr>
          <p:cNvSpPr txBox="1"/>
          <p:nvPr/>
        </p:nvSpPr>
        <p:spPr>
          <a:xfrm>
            <a:off x="8131292" y="4477784"/>
            <a:ext cx="3420000" cy="369332"/>
          </a:xfrm>
          <a:prstGeom prst="rect">
            <a:avLst/>
          </a:prstGeom>
          <a:noFill/>
        </p:spPr>
        <p:txBody>
          <a:bodyPr wrap="square" lIns="0" rIns="0">
            <a:spAutoFit/>
          </a:bodyPr>
          <a:lstStyle>
            <a:defPPr>
              <a:defRPr lang="en-US"/>
            </a:defPPr>
            <a:lvl1pPr lvl="0">
              <a:defRPr sz="1600" b="1">
                <a:solidFill>
                  <a:srgbClr val="4CCBED"/>
                </a:solidFill>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3B3734"/>
                </a:solidFill>
                <a:effectLst/>
                <a:uLnTx/>
                <a:uFillTx/>
                <a:latin typeface="Aptos" panose="020B0004020202020204" pitchFamily="34" charset="0"/>
                <a:ea typeface="+mn-ea"/>
                <a:cs typeface="+mn-cs"/>
              </a:rPr>
              <a:t>Be the voice of the customer</a:t>
            </a:r>
          </a:p>
        </p:txBody>
      </p:sp>
      <p:sp>
        <p:nvSpPr>
          <p:cNvPr id="12" name="TextBox 11">
            <a:extLst>
              <a:ext uri="{FF2B5EF4-FFF2-40B4-BE49-F238E27FC236}">
                <a16:creationId xmlns:a16="http://schemas.microsoft.com/office/drawing/2014/main" id="{2F98C497-F124-5BDC-2791-5C6282A2F8DF}"/>
              </a:ext>
            </a:extLst>
          </p:cNvPr>
          <p:cNvSpPr txBox="1"/>
          <p:nvPr/>
        </p:nvSpPr>
        <p:spPr>
          <a:xfrm>
            <a:off x="586581" y="4971446"/>
            <a:ext cx="3420000" cy="738664"/>
          </a:xfrm>
          <a:prstGeom prst="rect">
            <a:avLst/>
          </a:prstGeom>
          <a:noFill/>
        </p:spPr>
        <p:txBody>
          <a:bodyPr wrap="square" lIns="0" rIns="0">
            <a:spAutoFit/>
          </a:bodyPr>
          <a:lstStyle/>
          <a:p>
            <a:pPr marL="0" marR="0" lvl="0" indent="0" algn="ctr" defTabSz="914367" rtl="0" eaLnBrk="1" fontAlgn="auto" latinLnBrk="0" hangingPunct="1">
              <a:lnSpc>
                <a:spcPct val="100000"/>
              </a:lnSpc>
              <a:spcBef>
                <a:spcPts val="0"/>
              </a:spcBef>
              <a:spcAft>
                <a:spcPts val="800"/>
              </a:spcAft>
              <a:buClrTx/>
              <a:buSzTx/>
              <a:buFontTx/>
              <a:buNone/>
              <a:tabLst/>
              <a:defRPr/>
            </a:pPr>
            <a:r>
              <a:rPr kumimoji="0" lang="en-US" sz="1400" b="1" i="0" u="none" strike="noStrike" kern="1200" cap="none" spc="0" normalizeH="0" baseline="0" noProof="0" dirty="0">
                <a:ln>
                  <a:noFill/>
                </a:ln>
                <a:solidFill>
                  <a:srgbClr val="3B3734"/>
                </a:solidFill>
                <a:effectLst/>
                <a:uLnTx/>
                <a:uFillTx/>
                <a:latin typeface="Aptos" panose="020B0004020202020204" pitchFamily="34" charset="0"/>
                <a:ea typeface="+mn-ea"/>
                <a:cs typeface="+mn-cs"/>
              </a:rPr>
              <a:t>Maximize </a:t>
            </a:r>
            <a:r>
              <a:rPr kumimoji="0" lang="en-US" sz="1400" b="0" i="0" u="none" strike="noStrike" kern="1200" cap="none" spc="0" normalizeH="0" baseline="0" noProof="0" dirty="0">
                <a:ln>
                  <a:noFill/>
                </a:ln>
                <a:solidFill>
                  <a:srgbClr val="3B3734"/>
                </a:solidFill>
                <a:effectLst/>
                <a:uLnTx/>
                <a:uFillTx/>
                <a:latin typeface="Aptos" panose="020B0004020202020204" pitchFamily="34" charset="0"/>
                <a:ea typeface="+mn-ea"/>
                <a:cs typeface="+mn-cs"/>
              </a:rPr>
              <a:t>the </a:t>
            </a:r>
            <a:r>
              <a:rPr kumimoji="0" lang="en-US" sz="1400" b="1" i="0" u="none" strike="noStrike" kern="1200" cap="none" spc="0" normalizeH="0" baseline="0" noProof="0" dirty="0">
                <a:ln>
                  <a:noFill/>
                </a:ln>
                <a:solidFill>
                  <a:srgbClr val="3B3734"/>
                </a:solidFill>
                <a:effectLst/>
                <a:uLnTx/>
                <a:uFillTx/>
                <a:latin typeface="Aptos" panose="020B0004020202020204" pitchFamily="34" charset="0"/>
                <a:ea typeface="+mn-ea"/>
                <a:cs typeface="+mn-cs"/>
              </a:rPr>
              <a:t>business value</a:t>
            </a:r>
            <a:r>
              <a:rPr kumimoji="0" lang="en-US" sz="1400" b="0" i="0" u="none" strike="noStrike" kern="1200" cap="none" spc="0" normalizeH="0" baseline="0" noProof="0" dirty="0">
                <a:ln>
                  <a:noFill/>
                </a:ln>
                <a:solidFill>
                  <a:srgbClr val="3B3734"/>
                </a:solidFill>
                <a:effectLst/>
                <a:uLnTx/>
                <a:uFillTx/>
                <a:latin typeface="Aptos" panose="020B0004020202020204" pitchFamily="34" charset="0"/>
                <a:ea typeface="+mn-ea"/>
                <a:cs typeface="+mn-cs"/>
              </a:rPr>
              <a:t>, </a:t>
            </a:r>
            <a:br>
              <a:rPr kumimoji="0" lang="en-US" sz="1400" b="0" i="0" u="none" strike="noStrike" kern="1200" cap="none" spc="0" normalizeH="0" baseline="0" noProof="0" dirty="0">
                <a:ln>
                  <a:noFill/>
                </a:ln>
                <a:solidFill>
                  <a:srgbClr val="3B3734"/>
                </a:solidFill>
                <a:effectLst/>
                <a:uLnTx/>
                <a:uFillTx/>
                <a:latin typeface="Aptos" panose="020B0004020202020204" pitchFamily="34" charset="0"/>
                <a:ea typeface="+mn-ea"/>
                <a:cs typeface="+mn-cs"/>
              </a:rPr>
            </a:br>
            <a:r>
              <a:rPr kumimoji="0" lang="en-US" sz="1400" b="0" i="0" u="none" strike="noStrike" kern="1200" cap="none" spc="0" normalizeH="0" baseline="0" noProof="0" dirty="0">
                <a:ln>
                  <a:noFill/>
                </a:ln>
                <a:solidFill>
                  <a:srgbClr val="3B3734"/>
                </a:solidFill>
                <a:effectLst/>
                <a:uLnTx/>
                <a:uFillTx/>
                <a:latin typeface="Aptos" panose="020B0004020202020204" pitchFamily="34" charset="0"/>
                <a:ea typeface="+mn-ea"/>
                <a:cs typeface="+mn-cs"/>
              </a:rPr>
              <a:t>while </a:t>
            </a:r>
            <a:r>
              <a:rPr kumimoji="0" lang="en-US" sz="1400" b="1" i="0" u="none" strike="noStrike" kern="1200" cap="none" spc="0" normalizeH="0" baseline="0" noProof="0" dirty="0">
                <a:ln>
                  <a:noFill/>
                </a:ln>
                <a:solidFill>
                  <a:srgbClr val="3B3734"/>
                </a:solidFill>
                <a:effectLst/>
                <a:uLnTx/>
                <a:uFillTx/>
                <a:latin typeface="Aptos" panose="020B0004020202020204" pitchFamily="34" charset="0"/>
                <a:ea typeface="+mn-ea"/>
                <a:cs typeface="+mn-cs"/>
              </a:rPr>
              <a:t>minimizing time-to-value</a:t>
            </a:r>
            <a:r>
              <a:rPr kumimoji="0" lang="en-US" sz="1400" b="0" i="0" u="none" strike="noStrike" kern="1200" cap="none" spc="0" normalizeH="0" baseline="0" noProof="0" dirty="0">
                <a:ln>
                  <a:noFill/>
                </a:ln>
                <a:solidFill>
                  <a:srgbClr val="3B3734"/>
                </a:solidFill>
                <a:effectLst/>
                <a:uLnTx/>
                <a:uFillTx/>
                <a:latin typeface="Aptos" panose="020B0004020202020204" pitchFamily="34" charset="0"/>
                <a:ea typeface="+mn-ea"/>
                <a:cs typeface="+mn-cs"/>
              </a:rPr>
              <a:t>, </a:t>
            </a:r>
            <a:br>
              <a:rPr kumimoji="0" lang="en-US" sz="1400" b="0" i="0" u="none" strike="noStrike" kern="1200" cap="none" spc="0" normalizeH="0" baseline="0" noProof="0" dirty="0">
                <a:ln>
                  <a:noFill/>
                </a:ln>
                <a:solidFill>
                  <a:srgbClr val="3B3734"/>
                </a:solidFill>
                <a:effectLst/>
                <a:uLnTx/>
                <a:uFillTx/>
                <a:latin typeface="Aptos" panose="020B0004020202020204" pitchFamily="34" charset="0"/>
                <a:ea typeface="+mn-ea"/>
                <a:cs typeface="+mn-cs"/>
              </a:rPr>
            </a:br>
            <a:r>
              <a:rPr kumimoji="0" lang="en-US" sz="1400" b="0" i="0" u="none" strike="noStrike" kern="1200" cap="none" spc="0" normalizeH="0" baseline="0" noProof="0" dirty="0">
                <a:ln>
                  <a:noFill/>
                </a:ln>
                <a:solidFill>
                  <a:srgbClr val="3B3734"/>
                </a:solidFill>
                <a:effectLst/>
                <a:uLnTx/>
                <a:uFillTx/>
                <a:latin typeface="Aptos" panose="020B0004020202020204" pitchFamily="34" charset="0"/>
                <a:ea typeface="+mn-ea"/>
                <a:cs typeface="+mn-cs"/>
              </a:rPr>
              <a:t>for our </a:t>
            </a:r>
            <a:r>
              <a:rPr kumimoji="0" lang="en-US" sz="1400" b="1" i="0" u="none" strike="noStrike" kern="1200" cap="none" spc="0" normalizeH="0" baseline="0" noProof="0" dirty="0">
                <a:ln>
                  <a:noFill/>
                </a:ln>
                <a:solidFill>
                  <a:srgbClr val="3B3734"/>
                </a:solidFill>
                <a:effectLst/>
                <a:uLnTx/>
                <a:uFillTx/>
                <a:latin typeface="Aptos" panose="020B0004020202020204" pitchFamily="34" charset="0"/>
                <a:ea typeface="+mn-ea"/>
                <a:cs typeface="+mn-cs"/>
              </a:rPr>
              <a:t>strategic customers</a:t>
            </a:r>
            <a:r>
              <a:rPr kumimoji="0" lang="en-US" sz="1400" b="0" i="0" u="none" strike="noStrike" kern="1200" cap="none" spc="0" normalizeH="0" baseline="0" noProof="0" dirty="0">
                <a:ln>
                  <a:noFill/>
                </a:ln>
                <a:solidFill>
                  <a:srgbClr val="3B3734"/>
                </a:solidFill>
                <a:effectLst/>
                <a:uLnTx/>
                <a:uFillTx/>
                <a:latin typeface="Aptos" panose="020B0004020202020204" pitchFamily="34" charset="0"/>
                <a:ea typeface="+mn-ea"/>
                <a:cs typeface="+mn-cs"/>
              </a:rPr>
              <a:t>.</a:t>
            </a:r>
          </a:p>
        </p:txBody>
      </p:sp>
      <p:sp>
        <p:nvSpPr>
          <p:cNvPr id="13" name="TextBox 12">
            <a:extLst>
              <a:ext uri="{FF2B5EF4-FFF2-40B4-BE49-F238E27FC236}">
                <a16:creationId xmlns:a16="http://schemas.microsoft.com/office/drawing/2014/main" id="{FB91DF59-0963-1DCD-478B-902C091F2511}"/>
              </a:ext>
            </a:extLst>
          </p:cNvPr>
          <p:cNvSpPr txBox="1"/>
          <p:nvPr/>
        </p:nvSpPr>
        <p:spPr>
          <a:xfrm>
            <a:off x="4358937" y="4971446"/>
            <a:ext cx="3420000" cy="1590179"/>
          </a:xfrm>
          <a:prstGeom prst="rect">
            <a:avLst/>
          </a:prstGeom>
          <a:noFill/>
        </p:spPr>
        <p:txBody>
          <a:bodyPr wrap="square" lIns="0" rIns="0">
            <a:spAutoFit/>
          </a:bodyPr>
          <a:lstStyle/>
          <a:p>
            <a:pPr marL="0" marR="0" lvl="0" indent="0" algn="ctr" defTabSz="914367" rtl="0" eaLnBrk="1" fontAlgn="auto" latinLnBrk="0" hangingPunct="1">
              <a:lnSpc>
                <a:spcPct val="100000"/>
              </a:lnSpc>
              <a:spcBef>
                <a:spcPts val="0"/>
              </a:spcBef>
              <a:spcAft>
                <a:spcPts val="800"/>
              </a:spcAft>
              <a:buClrTx/>
              <a:buSzTx/>
              <a:buFontTx/>
              <a:buNone/>
              <a:tabLst/>
              <a:defRPr/>
            </a:pPr>
            <a:r>
              <a:rPr kumimoji="0" lang="en-US" sz="1400" b="1" i="0" u="none" strike="noStrike" kern="1200" cap="none" spc="0" normalizeH="0" baseline="0" noProof="0" dirty="0">
                <a:ln>
                  <a:noFill/>
                </a:ln>
                <a:solidFill>
                  <a:srgbClr val="3B3734"/>
                </a:solidFill>
                <a:effectLst/>
                <a:uLnTx/>
                <a:uFillTx/>
                <a:latin typeface="Aptos" panose="020B0004020202020204" pitchFamily="34" charset="0"/>
                <a:ea typeface="+mn-ea"/>
                <a:cs typeface="+mn-cs"/>
              </a:rPr>
              <a:t>Celebrate our customers successes</a:t>
            </a:r>
            <a:r>
              <a:rPr kumimoji="0" lang="en-US" sz="1400" b="0" i="0" u="none" strike="noStrike" kern="1200" cap="none" spc="0" normalizeH="0" baseline="0" noProof="0" dirty="0">
                <a:ln>
                  <a:noFill/>
                </a:ln>
                <a:solidFill>
                  <a:srgbClr val="3B3734"/>
                </a:solidFill>
                <a:effectLst/>
                <a:uLnTx/>
                <a:uFillTx/>
                <a:latin typeface="Aptos" panose="020B0004020202020204" pitchFamily="34" charset="0"/>
                <a:ea typeface="+mn-ea"/>
                <a:cs typeface="+mn-cs"/>
              </a:rPr>
              <a:t>, inspiring and giving confidence to others.</a:t>
            </a:r>
          </a:p>
          <a:p>
            <a:pPr marL="0" marR="0" lvl="0" indent="0" algn="ctr" defTabSz="914367" rtl="0" eaLnBrk="1" fontAlgn="auto" latinLnBrk="0" hangingPunct="1">
              <a:lnSpc>
                <a:spcPct val="100000"/>
              </a:lnSpc>
              <a:spcBef>
                <a:spcPts val="0"/>
              </a:spcBef>
              <a:spcAft>
                <a:spcPts val="800"/>
              </a:spcAft>
              <a:buClrTx/>
              <a:buSzTx/>
              <a:buFontTx/>
              <a:buNone/>
              <a:tabLst/>
              <a:defRPr/>
            </a:pPr>
            <a:r>
              <a:rPr kumimoji="0" lang="en-US" sz="1400" b="0" i="0" u="none" strike="noStrike" kern="1200" cap="none" spc="0" normalizeH="0" baseline="0" noProof="0" dirty="0">
                <a:ln>
                  <a:noFill/>
                </a:ln>
                <a:solidFill>
                  <a:srgbClr val="3B3734"/>
                </a:solidFill>
                <a:effectLst/>
                <a:uLnTx/>
                <a:uFillTx/>
                <a:latin typeface="Aptos" panose="020B0004020202020204" pitchFamily="34" charset="0"/>
                <a:ea typeface="+mn-ea"/>
                <a:cs typeface="+mn-cs"/>
              </a:rPr>
              <a:t>Build a </a:t>
            </a:r>
            <a:r>
              <a:rPr kumimoji="0" lang="en-US" sz="1400" b="1" i="0" u="none" strike="noStrike" kern="1200" cap="none" spc="0" normalizeH="0" baseline="0" noProof="0" dirty="0">
                <a:ln>
                  <a:noFill/>
                </a:ln>
                <a:solidFill>
                  <a:srgbClr val="3B3734"/>
                </a:solidFill>
                <a:effectLst/>
                <a:uLnTx/>
                <a:uFillTx/>
                <a:latin typeface="Aptos" panose="020B0004020202020204" pitchFamily="34" charset="0"/>
                <a:ea typeface="+mn-ea"/>
                <a:cs typeface="+mn-cs"/>
              </a:rPr>
              <a:t>community of champions</a:t>
            </a:r>
            <a:r>
              <a:rPr kumimoji="0" lang="en-US" sz="1400" b="0" i="0" u="none" strike="noStrike" kern="1200" cap="none" spc="0" normalizeH="0" baseline="0" noProof="0" dirty="0">
                <a:ln>
                  <a:noFill/>
                </a:ln>
                <a:solidFill>
                  <a:srgbClr val="3B3734"/>
                </a:solidFill>
                <a:effectLst/>
                <a:uLnTx/>
                <a:uFillTx/>
                <a:latin typeface="Aptos" panose="020B0004020202020204" pitchFamily="34" charset="0"/>
                <a:ea typeface="+mn-ea"/>
                <a:cs typeface="+mn-cs"/>
              </a:rPr>
              <a:t>, who in turn will nurture others.</a:t>
            </a:r>
          </a:p>
          <a:p>
            <a:pPr marL="0" marR="0" lvl="0" indent="0" algn="ctr" defTabSz="914367" rtl="0" eaLnBrk="1" fontAlgn="auto" latinLnBrk="0" hangingPunct="1">
              <a:lnSpc>
                <a:spcPct val="100000"/>
              </a:lnSpc>
              <a:spcBef>
                <a:spcPts val="0"/>
              </a:spcBef>
              <a:spcAft>
                <a:spcPts val="800"/>
              </a:spcAft>
              <a:buClrTx/>
              <a:buSzTx/>
              <a:buFontTx/>
              <a:buNone/>
              <a:tabLst/>
              <a:defRPr/>
            </a:pPr>
            <a:r>
              <a:rPr kumimoji="0" lang="en-US" sz="1400" b="0" i="0" u="none" strike="noStrike" kern="1200" cap="none" spc="0" normalizeH="0" baseline="0" noProof="0" dirty="0">
                <a:ln>
                  <a:noFill/>
                </a:ln>
                <a:solidFill>
                  <a:srgbClr val="3B3734"/>
                </a:solidFill>
                <a:effectLst/>
                <a:uLnTx/>
                <a:uFillTx/>
                <a:latin typeface="Aptos" panose="020B0004020202020204" pitchFamily="34" charset="0"/>
                <a:ea typeface="+mn-ea"/>
                <a:cs typeface="+mn-cs"/>
              </a:rPr>
              <a:t>Publish </a:t>
            </a:r>
            <a:r>
              <a:rPr kumimoji="0" lang="en-US" sz="1400" b="1" i="0" u="none" strike="noStrike" kern="1200" cap="none" spc="0" normalizeH="0" baseline="0" noProof="0" dirty="0">
                <a:ln>
                  <a:noFill/>
                </a:ln>
                <a:solidFill>
                  <a:srgbClr val="3B3734"/>
                </a:solidFill>
                <a:effectLst/>
                <a:uLnTx/>
                <a:uFillTx/>
                <a:latin typeface="Aptos" panose="020B0004020202020204" pitchFamily="34" charset="0"/>
                <a:ea typeface="+mn-ea"/>
                <a:cs typeface="+mn-cs"/>
              </a:rPr>
              <a:t>Pattern and Practices</a:t>
            </a:r>
            <a:r>
              <a:rPr kumimoji="0" lang="en-US" sz="1400" b="0" i="0" u="none" strike="noStrike" kern="1200" cap="none" spc="0" normalizeH="0" baseline="0" noProof="0" dirty="0">
                <a:ln>
                  <a:noFill/>
                </a:ln>
                <a:solidFill>
                  <a:srgbClr val="3B3734"/>
                </a:solidFill>
                <a:effectLst/>
                <a:uLnTx/>
                <a:uFillTx/>
                <a:latin typeface="Aptos" panose="020B0004020202020204" pitchFamily="34" charset="0"/>
                <a:ea typeface="+mn-ea"/>
                <a:cs typeface="+mn-cs"/>
              </a:rPr>
              <a:t>, that lead to successful implementations.</a:t>
            </a:r>
          </a:p>
        </p:txBody>
      </p:sp>
      <p:sp>
        <p:nvSpPr>
          <p:cNvPr id="14" name="TextBox 13">
            <a:extLst>
              <a:ext uri="{FF2B5EF4-FFF2-40B4-BE49-F238E27FC236}">
                <a16:creationId xmlns:a16="http://schemas.microsoft.com/office/drawing/2014/main" id="{A94CE0E8-260D-D8F1-C14D-6F9E00F813EA}"/>
              </a:ext>
            </a:extLst>
          </p:cNvPr>
          <p:cNvSpPr txBox="1"/>
          <p:nvPr/>
        </p:nvSpPr>
        <p:spPr>
          <a:xfrm>
            <a:off x="8131292" y="4971446"/>
            <a:ext cx="3420000" cy="738664"/>
          </a:xfrm>
          <a:prstGeom prst="rect">
            <a:avLst/>
          </a:prstGeom>
          <a:noFill/>
        </p:spPr>
        <p:txBody>
          <a:bodyPr wrap="square" lIns="0" rIns="0">
            <a:spAutoFit/>
          </a:bodyPr>
          <a:lstStyle/>
          <a:p>
            <a:pPr marL="0" marR="0" lvl="0" indent="0" algn="ctr" defTabSz="914367" rtl="0" eaLnBrk="1" fontAlgn="auto" latinLnBrk="0" hangingPunct="1">
              <a:lnSpc>
                <a:spcPct val="100000"/>
              </a:lnSpc>
              <a:spcBef>
                <a:spcPts val="0"/>
              </a:spcBef>
              <a:spcAft>
                <a:spcPts val="800"/>
              </a:spcAft>
              <a:buClrTx/>
              <a:buSzTx/>
              <a:buFontTx/>
              <a:buNone/>
              <a:tabLst/>
              <a:defRPr/>
            </a:pPr>
            <a:r>
              <a:rPr kumimoji="0" lang="en-US" sz="1400" b="0" i="0" u="none" strike="noStrike" kern="1200" cap="none" spc="0" normalizeH="0" baseline="0" noProof="0">
                <a:ln>
                  <a:noFill/>
                </a:ln>
                <a:solidFill>
                  <a:srgbClr val="3B3734"/>
                </a:solidFill>
                <a:effectLst/>
                <a:uLnTx/>
                <a:uFillTx/>
                <a:latin typeface="Aptos" panose="020B0004020202020204" pitchFamily="34" charset="0"/>
                <a:ea typeface="+mn-ea"/>
                <a:cs typeface="+mn-cs"/>
              </a:rPr>
              <a:t>Ensure </a:t>
            </a:r>
            <a:r>
              <a:rPr kumimoji="0" lang="en-US" sz="1400" b="1" i="0" u="none" strike="noStrike" kern="1200" cap="none" spc="0" normalizeH="0" baseline="0" noProof="0">
                <a:ln>
                  <a:noFill/>
                </a:ln>
                <a:solidFill>
                  <a:srgbClr val="3B3734"/>
                </a:solidFill>
                <a:effectLst/>
                <a:uLnTx/>
                <a:uFillTx/>
                <a:latin typeface="Aptos" panose="020B0004020202020204" pitchFamily="34" charset="0"/>
                <a:ea typeface="+mn-ea"/>
                <a:cs typeface="+mn-cs"/>
              </a:rPr>
              <a:t>product roadmap </a:t>
            </a:r>
            <a:r>
              <a:rPr kumimoji="0" lang="en-US" sz="1400" b="0" i="0" u="none" strike="noStrike" kern="1200" cap="none" spc="0" normalizeH="0" baseline="0" noProof="0">
                <a:ln>
                  <a:noFill/>
                </a:ln>
                <a:solidFill>
                  <a:srgbClr val="3B3734"/>
                </a:solidFill>
                <a:effectLst/>
                <a:uLnTx/>
                <a:uFillTx/>
                <a:latin typeface="Aptos" panose="020B0004020202020204" pitchFamily="34" charset="0"/>
                <a:ea typeface="+mn-ea"/>
                <a:cs typeface="+mn-cs"/>
              </a:rPr>
              <a:t>is </a:t>
            </a:r>
            <a:r>
              <a:rPr kumimoji="0" lang="en-US" sz="1400" b="1" i="0" u="none" strike="noStrike" kern="1200" cap="none" spc="0" normalizeH="0" baseline="0" noProof="0">
                <a:ln>
                  <a:noFill/>
                </a:ln>
                <a:solidFill>
                  <a:srgbClr val="3B3734"/>
                </a:solidFill>
                <a:effectLst/>
                <a:uLnTx/>
                <a:uFillTx/>
                <a:latin typeface="Aptos" panose="020B0004020202020204" pitchFamily="34" charset="0"/>
                <a:ea typeface="+mn-ea"/>
                <a:cs typeface="+mn-cs"/>
              </a:rPr>
              <a:t>influenced </a:t>
            </a:r>
            <a:r>
              <a:rPr kumimoji="0" lang="en-US" sz="1400" b="0" i="0" u="none" strike="noStrike" kern="1200" cap="none" spc="0" normalizeH="0" baseline="0" noProof="0">
                <a:ln>
                  <a:noFill/>
                </a:ln>
                <a:solidFill>
                  <a:srgbClr val="3B3734"/>
                </a:solidFill>
                <a:effectLst/>
                <a:uLnTx/>
                <a:uFillTx/>
                <a:latin typeface="Aptos" panose="020B0004020202020204" pitchFamily="34" charset="0"/>
                <a:ea typeface="+mn-ea"/>
                <a:cs typeface="+mn-cs"/>
              </a:rPr>
              <a:t>by real-world </a:t>
            </a:r>
            <a:r>
              <a:rPr kumimoji="0" lang="en-US" sz="1400" b="1" i="0" u="none" strike="noStrike" kern="1200" cap="none" spc="0" normalizeH="0" baseline="0" noProof="0">
                <a:ln>
                  <a:noFill/>
                </a:ln>
                <a:solidFill>
                  <a:srgbClr val="3B3734"/>
                </a:solidFill>
                <a:effectLst/>
                <a:uLnTx/>
                <a:uFillTx/>
                <a:latin typeface="Aptos" panose="020B0004020202020204" pitchFamily="34" charset="0"/>
                <a:ea typeface="+mn-ea"/>
                <a:cs typeface="+mn-cs"/>
              </a:rPr>
              <a:t>customer scenarios </a:t>
            </a:r>
            <a:r>
              <a:rPr kumimoji="0" lang="en-US" sz="1400" b="0" i="0" u="none" strike="noStrike" kern="1200" cap="none" spc="0" normalizeH="0" baseline="0" noProof="0">
                <a:ln>
                  <a:noFill/>
                </a:ln>
                <a:solidFill>
                  <a:srgbClr val="3B3734"/>
                </a:solidFill>
                <a:effectLst/>
                <a:uLnTx/>
                <a:uFillTx/>
                <a:latin typeface="Aptos" panose="020B0004020202020204" pitchFamily="34" charset="0"/>
                <a:ea typeface="+mn-ea"/>
                <a:cs typeface="+mn-cs"/>
              </a:rPr>
              <a:t>and addresses </a:t>
            </a:r>
            <a:r>
              <a:rPr kumimoji="0" lang="en-US" sz="1400" b="1" i="0" u="none" strike="noStrike" kern="1200" cap="none" spc="0" normalizeH="0" baseline="0" noProof="0">
                <a:ln>
                  <a:noFill/>
                </a:ln>
                <a:solidFill>
                  <a:srgbClr val="3B3734"/>
                </a:solidFill>
                <a:effectLst/>
                <a:uLnTx/>
                <a:uFillTx/>
                <a:latin typeface="Aptos" panose="020B0004020202020204" pitchFamily="34" charset="0"/>
                <a:ea typeface="+mn-ea"/>
                <a:cs typeface="+mn-cs"/>
              </a:rPr>
              <a:t>true customer pain points</a:t>
            </a:r>
            <a:r>
              <a:rPr kumimoji="0" lang="en-US" sz="1400" b="0" i="0" u="none" strike="noStrike" kern="1200" cap="none" spc="0" normalizeH="0" baseline="0" noProof="0">
                <a:ln>
                  <a:noFill/>
                </a:ln>
                <a:solidFill>
                  <a:srgbClr val="3B3734"/>
                </a:solidFill>
                <a:effectLst/>
                <a:uLnTx/>
                <a:uFillTx/>
                <a:latin typeface="Aptos" panose="020B0004020202020204" pitchFamily="34" charset="0"/>
                <a:ea typeface="+mn-ea"/>
                <a:cs typeface="+mn-cs"/>
              </a:rPr>
              <a:t>.</a:t>
            </a:r>
          </a:p>
        </p:txBody>
      </p:sp>
      <p:pic>
        <p:nvPicPr>
          <p:cNvPr id="16" name="Picture 15" descr="A letter c in a black background&#10;&#10;AI-generated content may be incorrect.">
            <a:extLst>
              <a:ext uri="{FF2B5EF4-FFF2-40B4-BE49-F238E27FC236}">
                <a16:creationId xmlns:a16="http://schemas.microsoft.com/office/drawing/2014/main" id="{C18FEC0F-0A74-8168-9FFF-F0004CA85040}"/>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586581" y="1349231"/>
            <a:ext cx="3194404" cy="813775"/>
          </a:xfrm>
          <a:prstGeom prst="rect">
            <a:avLst/>
          </a:prstGeom>
        </p:spPr>
      </p:pic>
    </p:spTree>
    <p:extLst>
      <p:ext uri="{BB962C8B-B14F-4D97-AF65-F5344CB8AC3E}">
        <p14:creationId xmlns:p14="http://schemas.microsoft.com/office/powerpoint/2010/main" val="332340431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E3965F-CF04-8023-1701-0EC94761C8F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4842815-EE65-99C0-0BC8-1DCC10D906DE}"/>
              </a:ext>
            </a:extLst>
          </p:cNvPr>
          <p:cNvSpPr>
            <a:spLocks noGrp="1"/>
          </p:cNvSpPr>
          <p:nvPr>
            <p:ph type="title"/>
          </p:nvPr>
        </p:nvSpPr>
        <p:spPr/>
        <p:txBody>
          <a:bodyPr/>
          <a:lstStyle/>
          <a:p>
            <a:r>
              <a:rPr lang="en-US"/>
              <a:t>What does it take to create a conversational AI experience?</a:t>
            </a:r>
            <a:endParaRPr lang="en-150"/>
          </a:p>
        </p:txBody>
      </p:sp>
      <p:pic>
        <p:nvPicPr>
          <p:cNvPr id="5" name="Picture 4">
            <a:extLst>
              <a:ext uri="{FF2B5EF4-FFF2-40B4-BE49-F238E27FC236}">
                <a16:creationId xmlns:a16="http://schemas.microsoft.com/office/drawing/2014/main" id="{9466CBBA-5D8D-1629-A7E9-42BE2094E59D}"/>
              </a:ext>
            </a:extLst>
          </p:cNvPr>
          <p:cNvPicPr>
            <a:picLocks noChangeAspect="1"/>
          </p:cNvPicPr>
          <p:nvPr/>
        </p:nvPicPr>
        <p:blipFill>
          <a:blip r:embed="rId3"/>
          <a:stretch>
            <a:fillRect/>
          </a:stretch>
        </p:blipFill>
        <p:spPr>
          <a:xfrm>
            <a:off x="4660681" y="1047750"/>
            <a:ext cx="2870638" cy="5429250"/>
          </a:xfrm>
          <a:prstGeom prst="roundRect">
            <a:avLst>
              <a:gd name="adj" fmla="val 4518"/>
            </a:avLst>
          </a:prstGeom>
          <a:solidFill>
            <a:srgbClr val="BCF3FA"/>
          </a:solidFill>
          <a:ln w="3175" cap="flat" cmpd="sng" algn="ctr">
            <a:solidFill>
              <a:srgbClr val="FFFFFF">
                <a:lumMod val="75000"/>
              </a:srgbClr>
            </a:solidFill>
            <a:prstDash val="solid"/>
            <a:headEnd type="none" w="med" len="med"/>
            <a:tailEnd type="none" w="med" len="med"/>
          </a:ln>
          <a:effectLst>
            <a:outerShdw blurRad="279400" algn="ctr" rotWithShape="0">
              <a:prstClr val="black">
                <a:alpha val="15000"/>
              </a:prstClr>
            </a:outerShdw>
          </a:effectLst>
        </p:spPr>
      </p:pic>
      <p:sp>
        <p:nvSpPr>
          <p:cNvPr id="6" name="Rectangle: Rounded Corners 5">
            <a:extLst>
              <a:ext uri="{FF2B5EF4-FFF2-40B4-BE49-F238E27FC236}">
                <a16:creationId xmlns:a16="http://schemas.microsoft.com/office/drawing/2014/main" id="{ECB61FEE-E62C-E69B-6F5E-C1BF3E555B1A}"/>
              </a:ext>
            </a:extLst>
          </p:cNvPr>
          <p:cNvSpPr/>
          <p:nvPr/>
        </p:nvSpPr>
        <p:spPr bwMode="auto">
          <a:xfrm>
            <a:off x="7847105" y="1192695"/>
            <a:ext cx="2160000" cy="1080000"/>
          </a:xfrm>
          <a:prstGeom prst="roundRect">
            <a:avLst>
              <a:gd name="adj" fmla="val 3756"/>
            </a:avLst>
          </a:prstGeom>
          <a:solidFill>
            <a:srgbClr val="BCF3FA"/>
          </a:solidFill>
          <a:ln w="3175" cap="flat" cmpd="sng" algn="ctr">
            <a:solidFill>
              <a:srgbClr val="FFFFFF">
                <a:lumMod val="75000"/>
              </a:srgbClr>
            </a:solidFill>
            <a:prstDash val="solid"/>
            <a:headEnd type="none" w="med" len="med"/>
            <a:tailEnd type="none" w="med" len="med"/>
          </a:ln>
          <a:effectLst>
            <a:outerShdw blurRad="279400" sx="90000" sy="90000" algn="ctr" rotWithShape="0">
              <a:prstClr val="black">
                <a:alpha val="10000"/>
              </a:prstClr>
            </a:outerShdw>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3B3734"/>
                </a:solidFill>
                <a:effectLst/>
                <a:uLnTx/>
                <a:uFillTx/>
                <a:latin typeface="Aptos SemiBold" panose="020B0004020202020204" pitchFamily="34" charset="0"/>
                <a:ea typeface="+mn-ea"/>
                <a:cs typeface="Segoe UI" pitchFamily="34" charset="0"/>
              </a:rPr>
              <a:t>Language understanding &amp; orchestration capabilities</a:t>
            </a:r>
          </a:p>
        </p:txBody>
      </p:sp>
      <p:sp>
        <p:nvSpPr>
          <p:cNvPr id="8" name="Rectangle: Rounded Corners 7">
            <a:extLst>
              <a:ext uri="{FF2B5EF4-FFF2-40B4-BE49-F238E27FC236}">
                <a16:creationId xmlns:a16="http://schemas.microsoft.com/office/drawing/2014/main" id="{F865847A-BF0D-5F3C-E0BF-92F4E93C650C}"/>
              </a:ext>
            </a:extLst>
          </p:cNvPr>
          <p:cNvSpPr/>
          <p:nvPr/>
        </p:nvSpPr>
        <p:spPr bwMode="auto">
          <a:xfrm>
            <a:off x="7847105" y="3929432"/>
            <a:ext cx="2160000" cy="1080000"/>
          </a:xfrm>
          <a:prstGeom prst="roundRect">
            <a:avLst>
              <a:gd name="adj" fmla="val 3756"/>
            </a:avLst>
          </a:prstGeom>
          <a:solidFill>
            <a:srgbClr val="BCF3FA"/>
          </a:solidFill>
          <a:ln w="3175" cap="flat" cmpd="sng" algn="ctr">
            <a:solidFill>
              <a:srgbClr val="FFFFFF">
                <a:lumMod val="75000"/>
              </a:srgbClr>
            </a:solidFill>
            <a:prstDash val="solid"/>
            <a:headEnd type="none" w="med" len="med"/>
            <a:tailEnd type="none" w="med" len="med"/>
          </a:ln>
          <a:effectLst>
            <a:outerShdw blurRad="279400" sx="90000" sy="90000" algn="ctr" rotWithShape="0">
              <a:prstClr val="black">
                <a:alpha val="10000"/>
              </a:prstClr>
            </a:outerShdw>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3B3734"/>
                </a:solidFill>
                <a:effectLst/>
                <a:uLnTx/>
                <a:uFillTx/>
                <a:latin typeface="Aptos SemiBold" panose="020B0004020202020204" pitchFamily="34" charset="0"/>
                <a:ea typeface="+mn-ea"/>
                <a:cs typeface="Segoe UI" pitchFamily="34" charset="0"/>
              </a:rPr>
              <a:t>AI capabilities to generate answers or take actions</a:t>
            </a:r>
          </a:p>
        </p:txBody>
      </p:sp>
      <p:sp>
        <p:nvSpPr>
          <p:cNvPr id="11" name="Rectangle: Rounded Corners 10">
            <a:extLst>
              <a:ext uri="{FF2B5EF4-FFF2-40B4-BE49-F238E27FC236}">
                <a16:creationId xmlns:a16="http://schemas.microsoft.com/office/drawing/2014/main" id="{81015025-0138-0732-506B-1A915DF5D5F3}"/>
              </a:ext>
            </a:extLst>
          </p:cNvPr>
          <p:cNvSpPr/>
          <p:nvPr/>
        </p:nvSpPr>
        <p:spPr bwMode="auto">
          <a:xfrm>
            <a:off x="7847105" y="5292184"/>
            <a:ext cx="2160000" cy="1080000"/>
          </a:xfrm>
          <a:prstGeom prst="roundRect">
            <a:avLst>
              <a:gd name="adj" fmla="val 3756"/>
            </a:avLst>
          </a:prstGeom>
          <a:solidFill>
            <a:srgbClr val="BCF3FA"/>
          </a:solidFill>
          <a:ln w="3175" cap="flat" cmpd="sng" algn="ctr">
            <a:solidFill>
              <a:srgbClr val="FFFFFF">
                <a:lumMod val="75000"/>
              </a:srgbClr>
            </a:solidFill>
            <a:prstDash val="solid"/>
            <a:headEnd type="none" w="med" len="med"/>
            <a:tailEnd type="none" w="med" len="med"/>
          </a:ln>
          <a:effectLst>
            <a:outerShdw blurRad="279400" sx="90000" sy="90000" algn="ctr" rotWithShape="0">
              <a:prstClr val="black">
                <a:alpha val="10000"/>
              </a:prstClr>
            </a:outerShdw>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3B3734"/>
                </a:solidFill>
                <a:effectLst/>
                <a:uLnTx/>
                <a:uFillTx/>
                <a:latin typeface="Aptos SemiBold" panose="020B0004020202020204" pitchFamily="34" charset="0"/>
                <a:ea typeface="+mn-ea"/>
                <a:cs typeface="Segoe UI" pitchFamily="34" charset="0"/>
              </a:rPr>
              <a:t>Ways to integrate with other systems</a:t>
            </a:r>
          </a:p>
        </p:txBody>
      </p:sp>
      <p:sp>
        <p:nvSpPr>
          <p:cNvPr id="12" name="Rectangle: Rounded Corners 11">
            <a:extLst>
              <a:ext uri="{FF2B5EF4-FFF2-40B4-BE49-F238E27FC236}">
                <a16:creationId xmlns:a16="http://schemas.microsoft.com/office/drawing/2014/main" id="{2E05032C-D2EB-533E-2C01-9CE400D1D955}"/>
              </a:ext>
            </a:extLst>
          </p:cNvPr>
          <p:cNvSpPr/>
          <p:nvPr/>
        </p:nvSpPr>
        <p:spPr bwMode="auto">
          <a:xfrm>
            <a:off x="2184895" y="1249845"/>
            <a:ext cx="2160000" cy="1080000"/>
          </a:xfrm>
          <a:prstGeom prst="roundRect">
            <a:avLst>
              <a:gd name="adj" fmla="val 3756"/>
            </a:avLst>
          </a:prstGeom>
          <a:solidFill>
            <a:srgbClr val="BCF3FA"/>
          </a:solidFill>
          <a:ln w="3175" cap="flat" cmpd="sng" algn="ctr">
            <a:solidFill>
              <a:srgbClr val="FFFFFF">
                <a:lumMod val="75000"/>
              </a:srgbClr>
            </a:solidFill>
            <a:prstDash val="solid"/>
            <a:headEnd type="none" w="med" len="med"/>
            <a:tailEnd type="none" w="med" len="med"/>
          </a:ln>
          <a:effectLst>
            <a:outerShdw blurRad="279400" sx="90000" sy="90000" algn="ctr" rotWithShape="0">
              <a:prstClr val="black">
                <a:alpha val="10000"/>
              </a:prstClr>
            </a:outerShdw>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3B3734"/>
                </a:solidFill>
                <a:effectLst/>
                <a:uLnTx/>
                <a:uFillTx/>
                <a:latin typeface="Aptos SemiBold" panose="020B0004020202020204" pitchFamily="34" charset="0"/>
                <a:ea typeface="+mn-ea"/>
                <a:cs typeface="Segoe UI" pitchFamily="34" charset="0"/>
              </a:rPr>
              <a:t>A runtime and channels to deploy the experience to (website, Teams, etc.)</a:t>
            </a:r>
          </a:p>
        </p:txBody>
      </p:sp>
      <p:sp>
        <p:nvSpPr>
          <p:cNvPr id="13" name="Rectangle: Rounded Corners 12">
            <a:extLst>
              <a:ext uri="{FF2B5EF4-FFF2-40B4-BE49-F238E27FC236}">
                <a16:creationId xmlns:a16="http://schemas.microsoft.com/office/drawing/2014/main" id="{717FF8F1-04F9-9120-F58D-006644ED3F69}"/>
              </a:ext>
            </a:extLst>
          </p:cNvPr>
          <p:cNvSpPr/>
          <p:nvPr/>
        </p:nvSpPr>
        <p:spPr bwMode="auto">
          <a:xfrm>
            <a:off x="2184895" y="2623830"/>
            <a:ext cx="2160000" cy="1080000"/>
          </a:xfrm>
          <a:prstGeom prst="roundRect">
            <a:avLst>
              <a:gd name="adj" fmla="val 3756"/>
            </a:avLst>
          </a:prstGeom>
          <a:solidFill>
            <a:srgbClr val="BCF3FA"/>
          </a:solidFill>
          <a:ln w="3175" cap="flat" cmpd="sng" algn="ctr">
            <a:solidFill>
              <a:srgbClr val="FFFFFF">
                <a:lumMod val="75000"/>
              </a:srgbClr>
            </a:solidFill>
            <a:prstDash val="solid"/>
            <a:headEnd type="none" w="med" len="med"/>
            <a:tailEnd type="none" w="med" len="med"/>
          </a:ln>
          <a:effectLst>
            <a:outerShdw blurRad="279400" sx="90000" sy="90000" algn="ctr" rotWithShape="0">
              <a:prstClr val="black">
                <a:alpha val="10000"/>
              </a:prstClr>
            </a:outerShdw>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3B3734"/>
                </a:solidFill>
                <a:effectLst/>
                <a:uLnTx/>
                <a:uFillTx/>
                <a:latin typeface="Aptos SemiBold" panose="020B0004020202020204" pitchFamily="34" charset="0"/>
                <a:ea typeface="+mn-ea"/>
                <a:cs typeface="Segoe UI" pitchFamily="34" charset="0"/>
              </a:rPr>
              <a:t>Analytics &amp; transcripts data to measure efficiency</a:t>
            </a:r>
          </a:p>
        </p:txBody>
      </p:sp>
      <p:sp>
        <p:nvSpPr>
          <p:cNvPr id="15" name="Rectangle: Rounded Corners 14">
            <a:extLst>
              <a:ext uri="{FF2B5EF4-FFF2-40B4-BE49-F238E27FC236}">
                <a16:creationId xmlns:a16="http://schemas.microsoft.com/office/drawing/2014/main" id="{E1AA6DCE-266B-BA9A-B0A2-D9EC59E4819F}"/>
              </a:ext>
            </a:extLst>
          </p:cNvPr>
          <p:cNvSpPr/>
          <p:nvPr/>
        </p:nvSpPr>
        <p:spPr bwMode="auto">
          <a:xfrm>
            <a:off x="7847105" y="2555447"/>
            <a:ext cx="2160000" cy="1080000"/>
          </a:xfrm>
          <a:prstGeom prst="roundRect">
            <a:avLst>
              <a:gd name="adj" fmla="val 3756"/>
            </a:avLst>
          </a:prstGeom>
          <a:solidFill>
            <a:srgbClr val="BCF3FA"/>
          </a:solidFill>
          <a:ln w="3175" cap="flat" cmpd="sng" algn="ctr">
            <a:solidFill>
              <a:srgbClr val="FFFFFF">
                <a:lumMod val="75000"/>
              </a:srgbClr>
            </a:solidFill>
            <a:prstDash val="solid"/>
            <a:headEnd type="none" w="med" len="med"/>
            <a:tailEnd type="none" w="med" len="med"/>
          </a:ln>
          <a:effectLst>
            <a:outerShdw blurRad="279400" sx="90000" sy="90000" algn="ctr" rotWithShape="0">
              <a:prstClr val="black">
                <a:alpha val="10000"/>
              </a:prstClr>
            </a:outerShdw>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3B3734"/>
                </a:solidFill>
                <a:effectLst/>
                <a:uLnTx/>
                <a:uFillTx/>
                <a:latin typeface="Aptos SemiBold" panose="020B0004020202020204" pitchFamily="34" charset="0"/>
                <a:ea typeface="+mn-ea"/>
                <a:cs typeface="Segoe UI" pitchFamily="34" charset="0"/>
              </a:rPr>
              <a:t>Dialog </a:t>
            </a:r>
            <a:br>
              <a:rPr kumimoji="0" lang="en-US" sz="1600" b="0" i="0" u="none" strike="noStrike" kern="0" cap="none" spc="0" normalizeH="0" baseline="0" noProof="0">
                <a:ln>
                  <a:noFill/>
                </a:ln>
                <a:solidFill>
                  <a:srgbClr val="3B3734"/>
                </a:solidFill>
                <a:effectLst/>
                <a:uLnTx/>
                <a:uFillTx/>
                <a:latin typeface="Aptos SemiBold" panose="020B0004020202020204" pitchFamily="34" charset="0"/>
                <a:ea typeface="+mn-ea"/>
                <a:cs typeface="Segoe UI" pitchFamily="34" charset="0"/>
              </a:rPr>
            </a:br>
            <a:r>
              <a:rPr kumimoji="0" lang="en-US" sz="1600" b="0" i="0" u="none" strike="noStrike" kern="0" cap="none" spc="0" normalizeH="0" baseline="0" noProof="0">
                <a:ln>
                  <a:noFill/>
                </a:ln>
                <a:solidFill>
                  <a:srgbClr val="3B3734"/>
                </a:solidFill>
                <a:effectLst/>
                <a:uLnTx/>
                <a:uFillTx/>
                <a:latin typeface="Aptos SemiBold" panose="020B0004020202020204" pitchFamily="34" charset="0"/>
                <a:ea typeface="+mn-ea"/>
                <a:cs typeface="Segoe UI" pitchFamily="34" charset="0"/>
              </a:rPr>
              <a:t>management capabilities</a:t>
            </a:r>
          </a:p>
        </p:txBody>
      </p:sp>
      <p:sp>
        <p:nvSpPr>
          <p:cNvPr id="16" name="Rectangle: Rounded Corners 15">
            <a:extLst>
              <a:ext uri="{FF2B5EF4-FFF2-40B4-BE49-F238E27FC236}">
                <a16:creationId xmlns:a16="http://schemas.microsoft.com/office/drawing/2014/main" id="{5539DBF5-6A23-48A5-7626-EBADA693DED2}"/>
              </a:ext>
            </a:extLst>
          </p:cNvPr>
          <p:cNvSpPr/>
          <p:nvPr/>
        </p:nvSpPr>
        <p:spPr bwMode="auto">
          <a:xfrm>
            <a:off x="2184895" y="3964470"/>
            <a:ext cx="2160000" cy="1080000"/>
          </a:xfrm>
          <a:prstGeom prst="roundRect">
            <a:avLst>
              <a:gd name="adj" fmla="val 3756"/>
            </a:avLst>
          </a:prstGeom>
          <a:solidFill>
            <a:srgbClr val="BCF3FA"/>
          </a:solidFill>
          <a:ln w="3175" cap="flat" cmpd="sng" algn="ctr">
            <a:solidFill>
              <a:srgbClr val="FFFFFF">
                <a:lumMod val="75000"/>
              </a:srgbClr>
            </a:solidFill>
            <a:prstDash val="solid"/>
            <a:headEnd type="none" w="med" len="med"/>
            <a:tailEnd type="none" w="med" len="med"/>
          </a:ln>
          <a:effectLst>
            <a:outerShdw blurRad="279400" sx="90000" sy="90000" algn="ctr" rotWithShape="0">
              <a:prstClr val="black">
                <a:alpha val="10000"/>
              </a:prstClr>
            </a:outerShdw>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3B3734"/>
                </a:solidFill>
                <a:effectLst/>
                <a:uLnTx/>
                <a:uFillTx/>
                <a:latin typeface="Aptos SemiBold" panose="020B0004020202020204" pitchFamily="34" charset="0"/>
                <a:ea typeface="+mn-ea"/>
                <a:cs typeface="Segoe UI" pitchFamily="34" charset="0"/>
              </a:rPr>
              <a:t>Security options to secure the endpoint and authenticate the end-users</a:t>
            </a:r>
          </a:p>
        </p:txBody>
      </p:sp>
      <p:sp>
        <p:nvSpPr>
          <p:cNvPr id="17" name="Rectangle: Rounded Corners 16">
            <a:extLst>
              <a:ext uri="{FF2B5EF4-FFF2-40B4-BE49-F238E27FC236}">
                <a16:creationId xmlns:a16="http://schemas.microsoft.com/office/drawing/2014/main" id="{C378E0B4-AB90-0E05-4A0C-4730365D2E2A}"/>
              </a:ext>
            </a:extLst>
          </p:cNvPr>
          <p:cNvSpPr/>
          <p:nvPr/>
        </p:nvSpPr>
        <p:spPr bwMode="auto">
          <a:xfrm>
            <a:off x="2184895" y="5305110"/>
            <a:ext cx="2160000" cy="1080000"/>
          </a:xfrm>
          <a:prstGeom prst="roundRect">
            <a:avLst>
              <a:gd name="adj" fmla="val 3756"/>
            </a:avLst>
          </a:prstGeom>
          <a:solidFill>
            <a:srgbClr val="BCF3FA"/>
          </a:solidFill>
          <a:ln w="3175" cap="flat" cmpd="sng" algn="ctr">
            <a:solidFill>
              <a:srgbClr val="FFFFFF">
                <a:lumMod val="75000"/>
              </a:srgbClr>
            </a:solidFill>
            <a:prstDash val="solid"/>
            <a:headEnd type="none" w="med" len="med"/>
            <a:tailEnd type="none" w="med" len="med"/>
          </a:ln>
          <a:effectLst>
            <a:outerShdw blurRad="279400" sx="90000" sy="90000" algn="ctr" rotWithShape="0">
              <a:prstClr val="black">
                <a:alpha val="10000"/>
              </a:prstClr>
            </a:outerShdw>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3B3734"/>
                </a:solidFill>
                <a:effectLst/>
                <a:uLnTx/>
                <a:uFillTx/>
                <a:latin typeface="Aptos SemiBold" panose="020B0004020202020204" pitchFamily="34" charset="0"/>
                <a:ea typeface="+mn-ea"/>
                <a:cs typeface="Segoe UI" pitchFamily="34" charset="0"/>
              </a:rPr>
              <a:t>ALM</a:t>
            </a:r>
          </a:p>
        </p:txBody>
      </p:sp>
      <p:sp>
        <p:nvSpPr>
          <p:cNvPr id="18" name="TextBox 17">
            <a:extLst>
              <a:ext uri="{FF2B5EF4-FFF2-40B4-BE49-F238E27FC236}">
                <a16:creationId xmlns:a16="http://schemas.microsoft.com/office/drawing/2014/main" id="{F516BE84-D52A-2547-5EE5-BA01D980B9A9}"/>
              </a:ext>
            </a:extLst>
          </p:cNvPr>
          <p:cNvSpPr txBox="1"/>
          <p:nvPr/>
        </p:nvSpPr>
        <p:spPr>
          <a:xfrm>
            <a:off x="10125072" y="1211280"/>
            <a:ext cx="1921841" cy="109260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100" b="0" i="0" u="none" strike="noStrike" kern="1200" cap="none" spc="0" normalizeH="0" baseline="0" noProof="0">
                <a:ln>
                  <a:noFill/>
                </a:ln>
                <a:solidFill>
                  <a:srgbClr val="727372"/>
                </a:solidFill>
                <a:effectLst/>
                <a:uLnTx/>
                <a:uFillTx/>
                <a:latin typeface="Segoe UI"/>
                <a:ea typeface="+mn-ea"/>
                <a:cs typeface="+mn-cs"/>
              </a:rPr>
              <a:t>Understanding what the user says (</a:t>
            </a:r>
            <a:r>
              <a:rPr kumimoji="0" lang="en-US" sz="1100" b="0" i="1" u="none" strike="noStrike" kern="1200" cap="none" spc="0" normalizeH="0" baseline="0" noProof="0">
                <a:ln>
                  <a:noFill/>
                </a:ln>
                <a:solidFill>
                  <a:srgbClr val="727372"/>
                </a:solidFill>
                <a:effectLst/>
                <a:uLnTx/>
                <a:uFillTx/>
                <a:latin typeface="Segoe UI"/>
                <a:ea typeface="+mn-ea"/>
                <a:cs typeface="+mn-cs"/>
              </a:rPr>
              <a:t>intent</a:t>
            </a:r>
            <a:r>
              <a:rPr kumimoji="0" lang="en-US" sz="1100" b="0" i="0" u="none" strike="noStrike" kern="1200" cap="none" spc="0" normalizeH="0" baseline="0" noProof="0">
                <a:ln>
                  <a:noFill/>
                </a:ln>
                <a:solidFill>
                  <a:srgbClr val="727372"/>
                </a:solidFill>
                <a:effectLst/>
                <a:uLnTx/>
                <a:uFillTx/>
                <a:latin typeface="Segoe UI"/>
                <a:ea typeface="+mn-ea"/>
                <a:cs typeface="+mn-cs"/>
              </a:rPr>
              <a:t>) and how to react to it.</a:t>
            </a: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100" b="0" i="0" u="none" strike="noStrike" kern="1200" cap="none" spc="0" normalizeH="0" baseline="0" noProof="0">
                <a:ln>
                  <a:noFill/>
                </a:ln>
                <a:solidFill>
                  <a:srgbClr val="727372"/>
                </a:solidFill>
                <a:effectLst/>
                <a:uLnTx/>
                <a:uFillTx/>
                <a:latin typeface="Segoe UI"/>
                <a:ea typeface="+mn-ea"/>
                <a:cs typeface="+mn-cs"/>
              </a:rPr>
              <a:t>What key information (</a:t>
            </a:r>
            <a:r>
              <a:rPr kumimoji="0" lang="en-US" sz="1100" b="0" i="1" u="none" strike="noStrike" kern="1200" cap="none" spc="0" normalizeH="0" baseline="0" noProof="0">
                <a:ln>
                  <a:noFill/>
                </a:ln>
                <a:solidFill>
                  <a:srgbClr val="727372"/>
                </a:solidFill>
                <a:effectLst/>
                <a:uLnTx/>
                <a:uFillTx/>
                <a:latin typeface="Segoe UI"/>
                <a:ea typeface="+mn-ea"/>
                <a:cs typeface="+mn-cs"/>
              </a:rPr>
              <a:t>entity</a:t>
            </a:r>
            <a:r>
              <a:rPr kumimoji="0" lang="en-US" sz="1100" b="0" i="0" u="none" strike="noStrike" kern="1200" cap="none" spc="0" normalizeH="0" baseline="0" noProof="0">
                <a:ln>
                  <a:noFill/>
                </a:ln>
                <a:solidFill>
                  <a:srgbClr val="727372"/>
                </a:solidFill>
                <a:effectLst/>
                <a:uLnTx/>
                <a:uFillTx/>
                <a:latin typeface="Segoe UI"/>
                <a:ea typeface="+mn-ea"/>
                <a:cs typeface="+mn-cs"/>
              </a:rPr>
              <a:t>) to extract from user utterances?</a:t>
            </a:r>
          </a:p>
        </p:txBody>
      </p:sp>
      <p:sp>
        <p:nvSpPr>
          <p:cNvPr id="19" name="TextBox 18">
            <a:extLst>
              <a:ext uri="{FF2B5EF4-FFF2-40B4-BE49-F238E27FC236}">
                <a16:creationId xmlns:a16="http://schemas.microsoft.com/office/drawing/2014/main" id="{4338668B-7463-0AB8-8258-A0AFC2BEE8BB}"/>
              </a:ext>
            </a:extLst>
          </p:cNvPr>
          <p:cNvSpPr txBox="1"/>
          <p:nvPr/>
        </p:nvSpPr>
        <p:spPr>
          <a:xfrm>
            <a:off x="10125072" y="2713873"/>
            <a:ext cx="1921841" cy="754053"/>
          </a:xfrm>
          <a:prstGeom prst="rect">
            <a:avLst/>
          </a:prstGeom>
          <a:noFill/>
        </p:spPr>
        <p:txBody>
          <a:bodyPr wrap="square" lIns="0" tIns="0" rIns="0" bIns="0" rtlCol="0">
            <a:spAutoFit/>
          </a:bodyPr>
          <a:lstStyle>
            <a:defPPr>
              <a:defRPr lang="en-US"/>
            </a:defPPr>
            <a:lvl1pPr>
              <a:spcAft>
                <a:spcPts val="600"/>
              </a:spcAft>
              <a:defRPr sz="1100">
                <a:solidFill>
                  <a:schemeClr val="tx2"/>
                </a:solidFill>
              </a:defRPr>
            </a:lvl1p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100" b="0" i="0" u="none" strike="noStrike" kern="1200" cap="none" spc="0" normalizeH="0" baseline="0" noProof="0">
                <a:ln>
                  <a:noFill/>
                </a:ln>
                <a:solidFill>
                  <a:srgbClr val="727372"/>
                </a:solidFill>
                <a:effectLst/>
                <a:uLnTx/>
                <a:uFillTx/>
                <a:latin typeface="Segoe UI"/>
                <a:ea typeface="+mn-ea"/>
                <a:cs typeface="+mn-cs"/>
              </a:rPr>
              <a:t>What should the conversation look like? </a:t>
            </a: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100" b="0" i="0" u="none" strike="noStrike" kern="1200" cap="none" spc="0" normalizeH="0" baseline="0" noProof="0">
                <a:ln>
                  <a:noFill/>
                </a:ln>
                <a:solidFill>
                  <a:srgbClr val="727372"/>
                </a:solidFill>
                <a:effectLst/>
                <a:uLnTx/>
                <a:uFillTx/>
                <a:latin typeface="Segoe UI"/>
                <a:ea typeface="+mn-ea"/>
                <a:cs typeface="+mn-cs"/>
              </a:rPr>
              <a:t>Should it be scripted like a funnel? Should it be open?</a:t>
            </a:r>
          </a:p>
        </p:txBody>
      </p:sp>
      <p:sp>
        <p:nvSpPr>
          <p:cNvPr id="20" name="TextBox 19">
            <a:extLst>
              <a:ext uri="{FF2B5EF4-FFF2-40B4-BE49-F238E27FC236}">
                <a16:creationId xmlns:a16="http://schemas.microsoft.com/office/drawing/2014/main" id="{607FC3E2-3BA0-7DB9-B8F7-FC716C92871B}"/>
              </a:ext>
            </a:extLst>
          </p:cNvPr>
          <p:cNvSpPr txBox="1"/>
          <p:nvPr/>
        </p:nvSpPr>
        <p:spPr>
          <a:xfrm>
            <a:off x="10125073" y="3985655"/>
            <a:ext cx="1921841" cy="923330"/>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100" b="0" i="0" u="none" strike="noStrike" kern="1200" cap="none" spc="0" normalizeH="0" baseline="0" noProof="0">
                <a:ln>
                  <a:noFill/>
                </a:ln>
                <a:solidFill>
                  <a:srgbClr val="727372"/>
                </a:solidFill>
                <a:effectLst/>
                <a:uLnTx/>
                <a:uFillTx/>
                <a:latin typeface="Segoe UI"/>
                <a:ea typeface="+mn-ea"/>
                <a:cs typeface="+mn-cs"/>
              </a:rPr>
              <a:t>Using AI, agents can search for information or use their general knowledge. They can also call APIs and connectors.</a:t>
            </a: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100" b="0" i="0" u="none" strike="noStrike" kern="1200" cap="none" spc="0" normalizeH="0" baseline="0" noProof="0">
                <a:ln>
                  <a:noFill/>
                </a:ln>
                <a:solidFill>
                  <a:srgbClr val="727372"/>
                </a:solidFill>
                <a:effectLst/>
                <a:uLnTx/>
                <a:uFillTx/>
                <a:latin typeface="Segoe UI"/>
                <a:ea typeface="+mn-ea"/>
                <a:cs typeface="+mn-cs"/>
              </a:rPr>
              <a:t>They can summarize answers.</a:t>
            </a:r>
          </a:p>
        </p:txBody>
      </p:sp>
      <p:sp>
        <p:nvSpPr>
          <p:cNvPr id="21" name="TextBox 20">
            <a:extLst>
              <a:ext uri="{FF2B5EF4-FFF2-40B4-BE49-F238E27FC236}">
                <a16:creationId xmlns:a16="http://schemas.microsoft.com/office/drawing/2014/main" id="{7E5DC670-6EA0-CBCA-64C7-71EE0D4C2873}"/>
              </a:ext>
            </a:extLst>
          </p:cNvPr>
          <p:cNvSpPr txBox="1"/>
          <p:nvPr/>
        </p:nvSpPr>
        <p:spPr>
          <a:xfrm>
            <a:off x="10125073" y="5493630"/>
            <a:ext cx="1921841" cy="677108"/>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100" b="0" i="0" u="none" strike="noStrike" kern="1200" cap="none" spc="0" normalizeH="0" baseline="0" noProof="0">
                <a:ln>
                  <a:noFill/>
                </a:ln>
                <a:solidFill>
                  <a:srgbClr val="727372"/>
                </a:solidFill>
                <a:effectLst/>
                <a:uLnTx/>
                <a:uFillTx/>
                <a:latin typeface="Segoe UI"/>
                <a:ea typeface="+mn-ea"/>
                <a:cs typeface="+mn-cs"/>
              </a:rPr>
              <a:t>End-to-end business processes often involve connecting with different systems and data sources.</a:t>
            </a:r>
          </a:p>
        </p:txBody>
      </p:sp>
      <p:sp>
        <p:nvSpPr>
          <p:cNvPr id="22" name="TextBox 21">
            <a:extLst>
              <a:ext uri="{FF2B5EF4-FFF2-40B4-BE49-F238E27FC236}">
                <a16:creationId xmlns:a16="http://schemas.microsoft.com/office/drawing/2014/main" id="{B50A2635-CCE4-2B04-41EA-72C56D0D37C8}"/>
              </a:ext>
            </a:extLst>
          </p:cNvPr>
          <p:cNvSpPr txBox="1"/>
          <p:nvPr/>
        </p:nvSpPr>
        <p:spPr>
          <a:xfrm>
            <a:off x="145084" y="1407202"/>
            <a:ext cx="1921841" cy="677108"/>
          </a:xfrm>
          <a:prstGeom prst="rect">
            <a:avLst/>
          </a:prstGeom>
          <a:noFill/>
        </p:spPr>
        <p:txBody>
          <a:bodyPr wrap="square" lIns="0" tIns="0" rIns="0" bIns="0" rtlCol="0">
            <a:spAutoFit/>
          </a:bodyPr>
          <a:lstStyle/>
          <a:p>
            <a:pPr marL="0" marR="0" lvl="0" indent="0" algn="r" defTabSz="914367" rtl="0" eaLnBrk="1" fontAlgn="auto" latinLnBrk="0" hangingPunct="1">
              <a:lnSpc>
                <a:spcPct val="100000"/>
              </a:lnSpc>
              <a:spcBef>
                <a:spcPts val="0"/>
              </a:spcBef>
              <a:spcAft>
                <a:spcPts val="600"/>
              </a:spcAft>
              <a:buClrTx/>
              <a:buSzTx/>
              <a:buFontTx/>
              <a:buNone/>
              <a:tabLst/>
              <a:defRPr/>
            </a:pPr>
            <a:r>
              <a:rPr kumimoji="0" lang="en-US" sz="1100" b="0" i="0" u="none" strike="noStrike" kern="1200" cap="none" spc="0" normalizeH="0" baseline="0" noProof="0">
                <a:ln>
                  <a:noFill/>
                </a:ln>
                <a:solidFill>
                  <a:srgbClr val="727372"/>
                </a:solidFill>
                <a:effectLst/>
                <a:uLnTx/>
                <a:uFillTx/>
                <a:latin typeface="Segoe UI"/>
                <a:ea typeface="+mn-ea"/>
                <a:cs typeface="+mn-cs"/>
              </a:rPr>
              <a:t>Once published, an agent gets available to one or more channels, to meet the user where they are.</a:t>
            </a:r>
          </a:p>
        </p:txBody>
      </p:sp>
      <p:sp>
        <p:nvSpPr>
          <p:cNvPr id="23" name="TextBox 22">
            <a:extLst>
              <a:ext uri="{FF2B5EF4-FFF2-40B4-BE49-F238E27FC236}">
                <a16:creationId xmlns:a16="http://schemas.microsoft.com/office/drawing/2014/main" id="{4B5D6ADA-1138-76E3-BCEA-A65444406175}"/>
              </a:ext>
            </a:extLst>
          </p:cNvPr>
          <p:cNvSpPr txBox="1"/>
          <p:nvPr/>
        </p:nvSpPr>
        <p:spPr>
          <a:xfrm>
            <a:off x="105161" y="2814043"/>
            <a:ext cx="1921841" cy="677108"/>
          </a:xfrm>
          <a:prstGeom prst="rect">
            <a:avLst/>
          </a:prstGeom>
          <a:noFill/>
        </p:spPr>
        <p:txBody>
          <a:bodyPr wrap="square" lIns="0" tIns="0" rIns="0" bIns="0" rtlCol="0">
            <a:spAutoFit/>
          </a:bodyPr>
          <a:lstStyle/>
          <a:p>
            <a:pPr marL="0" marR="0" lvl="0" indent="0" algn="r" defTabSz="914367" rtl="0" eaLnBrk="1" fontAlgn="auto" latinLnBrk="0" hangingPunct="1">
              <a:lnSpc>
                <a:spcPct val="100000"/>
              </a:lnSpc>
              <a:spcBef>
                <a:spcPts val="0"/>
              </a:spcBef>
              <a:spcAft>
                <a:spcPts val="600"/>
              </a:spcAft>
              <a:buClrTx/>
              <a:buSzTx/>
              <a:buFontTx/>
              <a:buNone/>
              <a:tabLst/>
              <a:defRPr/>
            </a:pPr>
            <a:r>
              <a:rPr kumimoji="0" lang="en-US" sz="1100" b="0" i="0" u="none" strike="noStrike" kern="1200" cap="none" spc="0" normalizeH="0" baseline="0" noProof="0">
                <a:ln>
                  <a:noFill/>
                </a:ln>
                <a:solidFill>
                  <a:srgbClr val="727372"/>
                </a:solidFill>
                <a:effectLst/>
                <a:uLnTx/>
                <a:uFillTx/>
                <a:latin typeface="Segoe UI"/>
                <a:ea typeface="+mn-ea"/>
                <a:cs typeface="+mn-cs"/>
              </a:rPr>
              <a:t>Technical telemetry, KPIs, and  conversation transcripts are available to track performance and improve agents.</a:t>
            </a:r>
          </a:p>
        </p:txBody>
      </p:sp>
      <p:sp>
        <p:nvSpPr>
          <p:cNvPr id="24" name="TextBox 23">
            <a:extLst>
              <a:ext uri="{FF2B5EF4-FFF2-40B4-BE49-F238E27FC236}">
                <a16:creationId xmlns:a16="http://schemas.microsoft.com/office/drawing/2014/main" id="{F3CF959F-8F5E-2886-47C3-E80F5D13281D}"/>
              </a:ext>
            </a:extLst>
          </p:cNvPr>
          <p:cNvSpPr txBox="1"/>
          <p:nvPr/>
        </p:nvSpPr>
        <p:spPr>
          <a:xfrm>
            <a:off x="145084" y="4165916"/>
            <a:ext cx="1921841" cy="507831"/>
          </a:xfrm>
          <a:prstGeom prst="rect">
            <a:avLst/>
          </a:prstGeom>
          <a:noFill/>
        </p:spPr>
        <p:txBody>
          <a:bodyPr wrap="square" lIns="0" tIns="0" rIns="0" bIns="0" rtlCol="0">
            <a:spAutoFit/>
          </a:bodyPr>
          <a:lstStyle/>
          <a:p>
            <a:pPr marL="0" marR="0" lvl="0" indent="0" algn="r" defTabSz="914367" rtl="0" eaLnBrk="1" fontAlgn="auto" latinLnBrk="0" hangingPunct="1">
              <a:lnSpc>
                <a:spcPct val="100000"/>
              </a:lnSpc>
              <a:spcBef>
                <a:spcPts val="0"/>
              </a:spcBef>
              <a:spcAft>
                <a:spcPts val="600"/>
              </a:spcAft>
              <a:buClrTx/>
              <a:buSzTx/>
              <a:buFontTx/>
              <a:buNone/>
              <a:tabLst/>
              <a:defRPr/>
            </a:pPr>
            <a:r>
              <a:rPr kumimoji="0" lang="en-US" sz="1100" b="0" i="0" u="none" strike="noStrike" kern="1200" cap="none" spc="0" normalizeH="0" baseline="0" noProof="0">
                <a:ln>
                  <a:noFill/>
                </a:ln>
                <a:solidFill>
                  <a:srgbClr val="727372"/>
                </a:solidFill>
                <a:effectLst/>
                <a:uLnTx/>
                <a:uFillTx/>
                <a:latin typeface="Segoe UI"/>
                <a:ea typeface="+mn-ea"/>
                <a:cs typeface="+mn-cs"/>
              </a:rPr>
              <a:t>Who can invoke the agent? Does the user need to be signed-in? </a:t>
            </a:r>
          </a:p>
        </p:txBody>
      </p:sp>
      <p:sp>
        <p:nvSpPr>
          <p:cNvPr id="25" name="TextBox 24">
            <a:extLst>
              <a:ext uri="{FF2B5EF4-FFF2-40B4-BE49-F238E27FC236}">
                <a16:creationId xmlns:a16="http://schemas.microsoft.com/office/drawing/2014/main" id="{90E5F505-DDA3-D7FC-6D89-1FD1521E1AB4}"/>
              </a:ext>
            </a:extLst>
          </p:cNvPr>
          <p:cNvSpPr txBox="1"/>
          <p:nvPr/>
        </p:nvSpPr>
        <p:spPr>
          <a:xfrm>
            <a:off x="145084" y="5550780"/>
            <a:ext cx="1921841" cy="507831"/>
          </a:xfrm>
          <a:prstGeom prst="rect">
            <a:avLst/>
          </a:prstGeom>
          <a:noFill/>
        </p:spPr>
        <p:txBody>
          <a:bodyPr wrap="square" lIns="0" tIns="0" rIns="0" bIns="0" rtlCol="0">
            <a:spAutoFit/>
          </a:bodyPr>
          <a:lstStyle/>
          <a:p>
            <a:pPr marL="0" marR="0" lvl="0" indent="0" algn="r" defTabSz="914367" rtl="0" eaLnBrk="1" fontAlgn="auto" latinLnBrk="0" hangingPunct="1">
              <a:lnSpc>
                <a:spcPct val="100000"/>
              </a:lnSpc>
              <a:spcBef>
                <a:spcPts val="0"/>
              </a:spcBef>
              <a:spcAft>
                <a:spcPts val="600"/>
              </a:spcAft>
              <a:buClrTx/>
              <a:buSzTx/>
              <a:buFontTx/>
              <a:buNone/>
              <a:tabLst/>
              <a:defRPr/>
            </a:pPr>
            <a:r>
              <a:rPr kumimoji="0" lang="en-US" sz="1100" b="0" i="0" u="none" strike="noStrike" kern="1200" cap="none" spc="0" normalizeH="0" baseline="0" noProof="0">
                <a:ln>
                  <a:noFill/>
                </a:ln>
                <a:solidFill>
                  <a:srgbClr val="727372"/>
                </a:solidFill>
                <a:effectLst/>
                <a:uLnTx/>
                <a:uFillTx/>
                <a:latin typeface="Segoe UI"/>
                <a:ea typeface="+mn-ea"/>
                <a:cs typeface="+mn-cs"/>
              </a:rPr>
              <a:t>Deploying the agent and its related components across DEV, TEST, PROD.</a:t>
            </a:r>
          </a:p>
        </p:txBody>
      </p:sp>
    </p:spTree>
    <p:extLst>
      <p:ext uri="{BB962C8B-B14F-4D97-AF65-F5344CB8AC3E}">
        <p14:creationId xmlns:p14="http://schemas.microsoft.com/office/powerpoint/2010/main" val="417301579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500"/>
                                        <p:tgtEl>
                                          <p:spTgt spid="6"/>
                                        </p:tgtEl>
                                      </p:cBhvr>
                                    </p:animEffect>
                                  </p:childTnLst>
                                </p:cTn>
                              </p:par>
                            </p:childTnLst>
                          </p:cTn>
                        </p:par>
                        <p:par>
                          <p:cTn id="15" fill="hold">
                            <p:stCondLst>
                              <p:cond delay="500"/>
                            </p:stCondLst>
                            <p:childTnLst>
                              <p:par>
                                <p:cTn id="16" presetID="22" presetClass="entr" presetSubtype="8" fill="hold" grpId="0" nodeType="after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wipe(left)">
                                      <p:cBhvr>
                                        <p:cTn id="18" dur="500"/>
                                        <p:tgtEl>
                                          <p:spTgt spid="1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500"/>
                                        <p:tgtEl>
                                          <p:spTgt spid="15"/>
                                        </p:tgtEl>
                                      </p:cBhvr>
                                    </p:animEffect>
                                  </p:childTnLst>
                                </p:cTn>
                              </p:par>
                            </p:childTnLst>
                          </p:cTn>
                        </p:par>
                        <p:par>
                          <p:cTn id="24" fill="hold">
                            <p:stCondLst>
                              <p:cond delay="500"/>
                            </p:stCondLst>
                            <p:childTnLst>
                              <p:par>
                                <p:cTn id="25" presetID="22" presetClass="entr" presetSubtype="8" fill="hold" grpId="0" nodeType="after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wipe(left)">
                                      <p:cBhvr>
                                        <p:cTn id="27" dur="500"/>
                                        <p:tgtEl>
                                          <p:spTgt spid="1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childTnLst>
                          </p:cTn>
                        </p:par>
                        <p:par>
                          <p:cTn id="33" fill="hold">
                            <p:stCondLst>
                              <p:cond delay="500"/>
                            </p:stCondLst>
                            <p:childTnLst>
                              <p:par>
                                <p:cTn id="34" presetID="22" presetClass="entr" presetSubtype="8" fill="hold" grpId="0" nodeType="afterEffect">
                                  <p:stCondLst>
                                    <p:cond delay="0"/>
                                  </p:stCondLst>
                                  <p:childTnLst>
                                    <p:set>
                                      <p:cBhvr>
                                        <p:cTn id="35" dur="1" fill="hold">
                                          <p:stCondLst>
                                            <p:cond delay="0"/>
                                          </p:stCondLst>
                                        </p:cTn>
                                        <p:tgtEl>
                                          <p:spTgt spid="20"/>
                                        </p:tgtEl>
                                        <p:attrNameLst>
                                          <p:attrName>style.visibility</p:attrName>
                                        </p:attrNameLst>
                                      </p:cBhvr>
                                      <p:to>
                                        <p:strVal val="visible"/>
                                      </p:to>
                                    </p:set>
                                    <p:animEffect transition="in" filter="wipe(left)">
                                      <p:cBhvr>
                                        <p:cTn id="36" dur="500"/>
                                        <p:tgtEl>
                                          <p:spTgt spid="20"/>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11"/>
                                        </p:tgtEl>
                                        <p:attrNameLst>
                                          <p:attrName>style.visibility</p:attrName>
                                        </p:attrNameLst>
                                      </p:cBhvr>
                                      <p:to>
                                        <p:strVal val="visible"/>
                                      </p:to>
                                    </p:set>
                                    <p:animEffect transition="in" filter="fade">
                                      <p:cBhvr>
                                        <p:cTn id="41" dur="500"/>
                                        <p:tgtEl>
                                          <p:spTgt spid="11"/>
                                        </p:tgtEl>
                                      </p:cBhvr>
                                    </p:animEffect>
                                  </p:childTnLst>
                                </p:cTn>
                              </p:par>
                            </p:childTnLst>
                          </p:cTn>
                        </p:par>
                        <p:par>
                          <p:cTn id="42" fill="hold">
                            <p:stCondLst>
                              <p:cond delay="500"/>
                            </p:stCondLst>
                            <p:childTnLst>
                              <p:par>
                                <p:cTn id="43" presetID="22" presetClass="entr" presetSubtype="8" fill="hold" grpId="0" nodeType="afterEffect">
                                  <p:stCondLst>
                                    <p:cond delay="0"/>
                                  </p:stCondLst>
                                  <p:childTnLst>
                                    <p:set>
                                      <p:cBhvr>
                                        <p:cTn id="44" dur="1" fill="hold">
                                          <p:stCondLst>
                                            <p:cond delay="0"/>
                                          </p:stCondLst>
                                        </p:cTn>
                                        <p:tgtEl>
                                          <p:spTgt spid="21"/>
                                        </p:tgtEl>
                                        <p:attrNameLst>
                                          <p:attrName>style.visibility</p:attrName>
                                        </p:attrNameLst>
                                      </p:cBhvr>
                                      <p:to>
                                        <p:strVal val="visible"/>
                                      </p:to>
                                    </p:set>
                                    <p:animEffect transition="in" filter="wipe(left)">
                                      <p:cBhvr>
                                        <p:cTn id="45" dur="500"/>
                                        <p:tgtEl>
                                          <p:spTgt spid="21"/>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12"/>
                                        </p:tgtEl>
                                        <p:attrNameLst>
                                          <p:attrName>style.visibility</p:attrName>
                                        </p:attrNameLst>
                                      </p:cBhvr>
                                      <p:to>
                                        <p:strVal val="visible"/>
                                      </p:to>
                                    </p:set>
                                    <p:animEffect transition="in" filter="fade">
                                      <p:cBhvr>
                                        <p:cTn id="50" dur="500"/>
                                        <p:tgtEl>
                                          <p:spTgt spid="12"/>
                                        </p:tgtEl>
                                      </p:cBhvr>
                                    </p:animEffect>
                                  </p:childTnLst>
                                </p:cTn>
                              </p:par>
                            </p:childTnLst>
                          </p:cTn>
                        </p:par>
                        <p:par>
                          <p:cTn id="51" fill="hold">
                            <p:stCondLst>
                              <p:cond delay="500"/>
                            </p:stCondLst>
                            <p:childTnLst>
                              <p:par>
                                <p:cTn id="52" presetID="22" presetClass="entr" presetSubtype="2" fill="hold" grpId="0" nodeType="afterEffect">
                                  <p:stCondLst>
                                    <p:cond delay="0"/>
                                  </p:stCondLst>
                                  <p:childTnLst>
                                    <p:set>
                                      <p:cBhvr>
                                        <p:cTn id="53" dur="1" fill="hold">
                                          <p:stCondLst>
                                            <p:cond delay="0"/>
                                          </p:stCondLst>
                                        </p:cTn>
                                        <p:tgtEl>
                                          <p:spTgt spid="22"/>
                                        </p:tgtEl>
                                        <p:attrNameLst>
                                          <p:attrName>style.visibility</p:attrName>
                                        </p:attrNameLst>
                                      </p:cBhvr>
                                      <p:to>
                                        <p:strVal val="visible"/>
                                      </p:to>
                                    </p:set>
                                    <p:animEffect transition="in" filter="wipe(right)">
                                      <p:cBhvr>
                                        <p:cTn id="54" dur="500"/>
                                        <p:tgtEl>
                                          <p:spTgt spid="22"/>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13"/>
                                        </p:tgtEl>
                                        <p:attrNameLst>
                                          <p:attrName>style.visibility</p:attrName>
                                        </p:attrNameLst>
                                      </p:cBhvr>
                                      <p:to>
                                        <p:strVal val="visible"/>
                                      </p:to>
                                    </p:set>
                                    <p:animEffect transition="in" filter="fade">
                                      <p:cBhvr>
                                        <p:cTn id="59" dur="500"/>
                                        <p:tgtEl>
                                          <p:spTgt spid="13"/>
                                        </p:tgtEl>
                                      </p:cBhvr>
                                    </p:animEffect>
                                  </p:childTnLst>
                                </p:cTn>
                              </p:par>
                            </p:childTnLst>
                          </p:cTn>
                        </p:par>
                        <p:par>
                          <p:cTn id="60" fill="hold">
                            <p:stCondLst>
                              <p:cond delay="500"/>
                            </p:stCondLst>
                            <p:childTnLst>
                              <p:par>
                                <p:cTn id="61" presetID="22" presetClass="entr" presetSubtype="2" fill="hold" grpId="0" nodeType="afterEffect">
                                  <p:stCondLst>
                                    <p:cond delay="0"/>
                                  </p:stCondLst>
                                  <p:childTnLst>
                                    <p:set>
                                      <p:cBhvr>
                                        <p:cTn id="62" dur="1" fill="hold">
                                          <p:stCondLst>
                                            <p:cond delay="0"/>
                                          </p:stCondLst>
                                        </p:cTn>
                                        <p:tgtEl>
                                          <p:spTgt spid="23"/>
                                        </p:tgtEl>
                                        <p:attrNameLst>
                                          <p:attrName>style.visibility</p:attrName>
                                        </p:attrNameLst>
                                      </p:cBhvr>
                                      <p:to>
                                        <p:strVal val="visible"/>
                                      </p:to>
                                    </p:set>
                                    <p:animEffect transition="in" filter="wipe(right)">
                                      <p:cBhvr>
                                        <p:cTn id="63" dur="500"/>
                                        <p:tgtEl>
                                          <p:spTgt spid="23"/>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16"/>
                                        </p:tgtEl>
                                        <p:attrNameLst>
                                          <p:attrName>style.visibility</p:attrName>
                                        </p:attrNameLst>
                                      </p:cBhvr>
                                      <p:to>
                                        <p:strVal val="visible"/>
                                      </p:to>
                                    </p:set>
                                    <p:animEffect transition="in" filter="fade">
                                      <p:cBhvr>
                                        <p:cTn id="68" dur="500"/>
                                        <p:tgtEl>
                                          <p:spTgt spid="16"/>
                                        </p:tgtEl>
                                      </p:cBhvr>
                                    </p:animEffect>
                                  </p:childTnLst>
                                </p:cTn>
                              </p:par>
                            </p:childTnLst>
                          </p:cTn>
                        </p:par>
                        <p:par>
                          <p:cTn id="69" fill="hold">
                            <p:stCondLst>
                              <p:cond delay="500"/>
                            </p:stCondLst>
                            <p:childTnLst>
                              <p:par>
                                <p:cTn id="70" presetID="22" presetClass="entr" presetSubtype="2" fill="hold" grpId="0" nodeType="afterEffect">
                                  <p:stCondLst>
                                    <p:cond delay="0"/>
                                  </p:stCondLst>
                                  <p:childTnLst>
                                    <p:set>
                                      <p:cBhvr>
                                        <p:cTn id="71" dur="1" fill="hold">
                                          <p:stCondLst>
                                            <p:cond delay="0"/>
                                          </p:stCondLst>
                                        </p:cTn>
                                        <p:tgtEl>
                                          <p:spTgt spid="24"/>
                                        </p:tgtEl>
                                        <p:attrNameLst>
                                          <p:attrName>style.visibility</p:attrName>
                                        </p:attrNameLst>
                                      </p:cBhvr>
                                      <p:to>
                                        <p:strVal val="visible"/>
                                      </p:to>
                                    </p:set>
                                    <p:animEffect transition="in" filter="wipe(right)">
                                      <p:cBhvr>
                                        <p:cTn id="72" dur="500"/>
                                        <p:tgtEl>
                                          <p:spTgt spid="24"/>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17"/>
                                        </p:tgtEl>
                                        <p:attrNameLst>
                                          <p:attrName>style.visibility</p:attrName>
                                        </p:attrNameLst>
                                      </p:cBhvr>
                                      <p:to>
                                        <p:strVal val="visible"/>
                                      </p:to>
                                    </p:set>
                                    <p:animEffect transition="in" filter="fade">
                                      <p:cBhvr>
                                        <p:cTn id="77" dur="500"/>
                                        <p:tgtEl>
                                          <p:spTgt spid="17"/>
                                        </p:tgtEl>
                                      </p:cBhvr>
                                    </p:animEffect>
                                  </p:childTnLst>
                                </p:cTn>
                              </p:par>
                            </p:childTnLst>
                          </p:cTn>
                        </p:par>
                        <p:par>
                          <p:cTn id="78" fill="hold">
                            <p:stCondLst>
                              <p:cond delay="500"/>
                            </p:stCondLst>
                            <p:childTnLst>
                              <p:par>
                                <p:cTn id="79" presetID="22" presetClass="entr" presetSubtype="2" fill="hold" grpId="0" nodeType="afterEffect">
                                  <p:stCondLst>
                                    <p:cond delay="0"/>
                                  </p:stCondLst>
                                  <p:childTnLst>
                                    <p:set>
                                      <p:cBhvr>
                                        <p:cTn id="80" dur="1" fill="hold">
                                          <p:stCondLst>
                                            <p:cond delay="0"/>
                                          </p:stCondLst>
                                        </p:cTn>
                                        <p:tgtEl>
                                          <p:spTgt spid="25"/>
                                        </p:tgtEl>
                                        <p:attrNameLst>
                                          <p:attrName>style.visibility</p:attrName>
                                        </p:attrNameLst>
                                      </p:cBhvr>
                                      <p:to>
                                        <p:strVal val="visible"/>
                                      </p:to>
                                    </p:set>
                                    <p:animEffect transition="in" filter="wipe(right)">
                                      <p:cBhvr>
                                        <p:cTn id="81"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11" grpId="0" animBg="1"/>
      <p:bldP spid="12" grpId="0" animBg="1"/>
      <p:bldP spid="13" grpId="0" animBg="1"/>
      <p:bldP spid="15" grpId="0" animBg="1"/>
      <p:bldP spid="16" grpId="0" animBg="1"/>
      <p:bldP spid="17" grpId="0" animBg="1"/>
      <p:bldP spid="18" grpId="0"/>
      <p:bldP spid="19" grpId="0"/>
      <p:bldP spid="20" grpId="0"/>
      <p:bldP spid="21" grpId="0"/>
      <p:bldP spid="22" grpId="0"/>
      <p:bldP spid="23" grpId="0"/>
      <p:bldP spid="24" grpId="0"/>
      <p:bldP spid="2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76DD97-D019-F7A8-9871-8CD8C625E8ED}"/>
            </a:ext>
          </a:extLst>
        </p:cNvPr>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50656F68-60A6-02A8-8A3D-4749D23724F0}"/>
              </a:ext>
            </a:extLst>
          </p:cNvPr>
          <p:cNvSpPr/>
          <p:nvPr/>
        </p:nvSpPr>
        <p:spPr bwMode="auto">
          <a:xfrm>
            <a:off x="2487615" y="454938"/>
            <a:ext cx="7148285" cy="5862096"/>
          </a:xfrm>
          <a:prstGeom prst="roundRect">
            <a:avLst>
              <a:gd name="adj" fmla="val 3756"/>
            </a:avLst>
          </a:prstGeom>
          <a:solidFill>
            <a:srgbClr val="BCF3FA"/>
          </a:solidFill>
          <a:ln w="3175" cap="flat" cmpd="sng" algn="ctr">
            <a:solidFill>
              <a:srgbClr val="FFFFFF">
                <a:lumMod val="75000"/>
              </a:srgbClr>
            </a:solidFill>
            <a:prstDash val="solid"/>
            <a:headEnd type="none" w="med" len="med"/>
            <a:tailEnd type="none" w="med" len="med"/>
          </a:ln>
          <a:effectLst>
            <a:outerShdw blurRad="279400" algn="ctr" rotWithShape="0">
              <a:prstClr val="black">
                <a:alpha val="15000"/>
              </a:prstClr>
            </a:outerShdw>
          </a:effectLst>
        </p:spPr>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541338"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3B3734"/>
                </a:solidFill>
                <a:effectLst/>
                <a:uLnTx/>
                <a:uFillTx/>
                <a:latin typeface="Aptos SemiBold" panose="020B0004020202020204" pitchFamily="34" charset="0"/>
                <a:ea typeface="+mn-ea"/>
                <a:cs typeface="Segoe UI" pitchFamily="34" charset="0"/>
              </a:rPr>
              <a:t>Copilot Studio</a:t>
            </a:r>
          </a:p>
        </p:txBody>
      </p:sp>
      <p:sp>
        <p:nvSpPr>
          <p:cNvPr id="5" name="Rectangle: Rounded Corners 4">
            <a:extLst>
              <a:ext uri="{FF2B5EF4-FFF2-40B4-BE49-F238E27FC236}">
                <a16:creationId xmlns:a16="http://schemas.microsoft.com/office/drawing/2014/main" id="{0E92828D-19DC-52E0-E1D7-5EE0C35BA04A}"/>
              </a:ext>
            </a:extLst>
          </p:cNvPr>
          <p:cNvSpPr/>
          <p:nvPr/>
        </p:nvSpPr>
        <p:spPr bwMode="auto">
          <a:xfrm>
            <a:off x="4981757" y="1058294"/>
            <a:ext cx="2160000" cy="1080000"/>
          </a:xfrm>
          <a:prstGeom prst="roundRect">
            <a:avLst>
              <a:gd name="adj" fmla="val 3756"/>
            </a:avLst>
          </a:prstGeom>
          <a:solidFill>
            <a:schemeClr val="bg1">
              <a:lumMod val="85000"/>
              <a:lumOff val="15000"/>
              <a:alpha val="75000"/>
            </a:schemeClr>
          </a:solidFill>
          <a:ln w="3175" cap="flat" cmpd="sng" algn="ctr">
            <a:solidFill>
              <a:srgbClr val="FFFFFF">
                <a:lumMod val="75000"/>
              </a:srgbClr>
            </a:solidFill>
            <a:prstDash val="solid"/>
            <a:headEnd type="none" w="med" len="med"/>
            <a:tailEnd type="none" w="med" len="med"/>
          </a:ln>
          <a:effectLst>
            <a:outerShdw blurRad="279400" sx="90000" sy="90000" algn="ctr" rotWithShape="0">
              <a:prstClr val="black">
                <a:alpha val="10000"/>
              </a:prstClr>
            </a:outerShdw>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3B3734"/>
                </a:solidFill>
                <a:effectLst/>
                <a:uLnTx/>
                <a:uFillTx/>
                <a:latin typeface="Aptos SemiBold" panose="020B0004020202020204" pitchFamily="34" charset="0"/>
                <a:ea typeface="+mn-ea"/>
                <a:cs typeface="Segoe UI" pitchFamily="34" charset="0"/>
              </a:rPr>
              <a:t>Dialog &amp; logic </a:t>
            </a:r>
            <a:br>
              <a:rPr kumimoji="0" lang="en-US" sz="1600" b="0" i="0" u="none" strike="noStrike" kern="0" cap="none" spc="0" normalizeH="0" baseline="0" noProof="0">
                <a:ln>
                  <a:noFill/>
                </a:ln>
                <a:solidFill>
                  <a:srgbClr val="3B3734"/>
                </a:solidFill>
                <a:effectLst/>
                <a:uLnTx/>
                <a:uFillTx/>
                <a:latin typeface="Aptos SemiBold" panose="020B0004020202020204" pitchFamily="34" charset="0"/>
                <a:ea typeface="+mn-ea"/>
                <a:cs typeface="Segoe UI" pitchFamily="34" charset="0"/>
              </a:rPr>
            </a:br>
            <a:r>
              <a:rPr kumimoji="0" lang="en-US" sz="1600" b="0" i="0" u="none" strike="noStrike" kern="0" cap="none" spc="0" normalizeH="0" baseline="0" noProof="0">
                <a:ln>
                  <a:noFill/>
                </a:ln>
                <a:solidFill>
                  <a:srgbClr val="3B3734"/>
                </a:solidFill>
                <a:effectLst/>
                <a:uLnTx/>
                <a:uFillTx/>
                <a:latin typeface="Aptos SemiBold" panose="020B0004020202020204" pitchFamily="34" charset="0"/>
                <a:ea typeface="+mn-ea"/>
                <a:cs typeface="Segoe UI" pitchFamily="34" charset="0"/>
              </a:rPr>
              <a:t>management</a:t>
            </a:r>
          </a:p>
        </p:txBody>
      </p:sp>
      <p:pic>
        <p:nvPicPr>
          <p:cNvPr id="19" name="Graphic 18">
            <a:extLst>
              <a:ext uri="{FF2B5EF4-FFF2-40B4-BE49-F238E27FC236}">
                <a16:creationId xmlns:a16="http://schemas.microsoft.com/office/drawing/2014/main" id="{2E8A9648-445E-1D78-91C6-1044A9BBBEC1}"/>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668629" y="540966"/>
            <a:ext cx="338352" cy="338352"/>
          </a:xfrm>
          <a:prstGeom prst="rect">
            <a:avLst/>
          </a:prstGeom>
          <a:effectLst>
            <a:outerShdw blurRad="50800" dist="38100" dir="5400000" algn="t" rotWithShape="0">
              <a:prstClr val="black">
                <a:alpha val="40000"/>
              </a:prstClr>
            </a:outerShdw>
          </a:effectLst>
        </p:spPr>
      </p:pic>
      <p:sp>
        <p:nvSpPr>
          <p:cNvPr id="22" name="Rectangle: Rounded Corners 21">
            <a:extLst>
              <a:ext uri="{FF2B5EF4-FFF2-40B4-BE49-F238E27FC236}">
                <a16:creationId xmlns:a16="http://schemas.microsoft.com/office/drawing/2014/main" id="{E1EBC0B7-DB83-2B1D-4EB7-9C0FF72E051D}"/>
              </a:ext>
            </a:extLst>
          </p:cNvPr>
          <p:cNvSpPr/>
          <p:nvPr/>
        </p:nvSpPr>
        <p:spPr bwMode="auto">
          <a:xfrm>
            <a:off x="4995825" y="3692934"/>
            <a:ext cx="2160000" cy="1080000"/>
          </a:xfrm>
          <a:prstGeom prst="roundRect">
            <a:avLst>
              <a:gd name="adj" fmla="val 3756"/>
            </a:avLst>
          </a:prstGeom>
          <a:solidFill>
            <a:schemeClr val="bg1">
              <a:lumMod val="85000"/>
              <a:lumOff val="15000"/>
              <a:alpha val="75000"/>
            </a:schemeClr>
          </a:solidFill>
          <a:ln w="3175" cap="flat" cmpd="sng" algn="ctr">
            <a:solidFill>
              <a:srgbClr val="FFFFFF">
                <a:lumMod val="75000"/>
              </a:srgbClr>
            </a:solidFill>
            <a:prstDash val="solid"/>
            <a:headEnd type="none" w="med" len="med"/>
            <a:tailEnd type="none" w="med" len="med"/>
          </a:ln>
          <a:effectLst>
            <a:outerShdw blurRad="279400" sx="90000" sy="90000" algn="ctr" rotWithShape="0">
              <a:prstClr val="black">
                <a:alpha val="10000"/>
              </a:prstClr>
            </a:outerShdw>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3B3734"/>
                </a:solidFill>
                <a:effectLst/>
                <a:uLnTx/>
                <a:uFillTx/>
                <a:latin typeface="Aptos SemiBold" panose="020B0004020202020204" pitchFamily="34" charset="0"/>
                <a:ea typeface="+mn-ea"/>
                <a:cs typeface="Segoe UI" pitchFamily="34" charset="0"/>
              </a:rPr>
              <a:t>Security</a:t>
            </a:r>
          </a:p>
        </p:txBody>
      </p:sp>
      <p:sp>
        <p:nvSpPr>
          <p:cNvPr id="40" name="Rectangle: Rounded Corners 39">
            <a:extLst>
              <a:ext uri="{FF2B5EF4-FFF2-40B4-BE49-F238E27FC236}">
                <a16:creationId xmlns:a16="http://schemas.microsoft.com/office/drawing/2014/main" id="{92151946-D3F3-26FB-DFEC-5D2B1552A24F}"/>
              </a:ext>
            </a:extLst>
          </p:cNvPr>
          <p:cNvSpPr/>
          <p:nvPr/>
        </p:nvSpPr>
        <p:spPr bwMode="auto">
          <a:xfrm>
            <a:off x="7324058" y="1058294"/>
            <a:ext cx="2160000" cy="1080000"/>
          </a:xfrm>
          <a:prstGeom prst="roundRect">
            <a:avLst>
              <a:gd name="adj" fmla="val 3756"/>
            </a:avLst>
          </a:prstGeom>
          <a:solidFill>
            <a:schemeClr val="bg1">
              <a:lumMod val="85000"/>
              <a:lumOff val="15000"/>
              <a:alpha val="75000"/>
            </a:schemeClr>
          </a:solidFill>
          <a:ln w="3175" cap="flat" cmpd="sng" algn="ctr">
            <a:solidFill>
              <a:srgbClr val="FFFFFF">
                <a:lumMod val="75000"/>
              </a:srgbClr>
            </a:solidFill>
            <a:prstDash val="solid"/>
            <a:headEnd type="none" w="med" len="med"/>
            <a:tailEnd type="none" w="med" len="med"/>
          </a:ln>
          <a:effectLst>
            <a:outerShdw blurRad="279400" sx="90000" sy="90000" algn="ctr" rotWithShape="0">
              <a:prstClr val="black">
                <a:alpha val="10000"/>
              </a:prstClr>
            </a:outerShdw>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3B3734"/>
                </a:solidFill>
                <a:effectLst/>
                <a:uLnTx/>
                <a:uFillTx/>
                <a:latin typeface="Aptos SemiBold" panose="020B0004020202020204" pitchFamily="34" charset="0"/>
                <a:ea typeface="+mn-ea"/>
                <a:cs typeface="Segoe UI" pitchFamily="34" charset="0"/>
              </a:rPr>
              <a:t>Language understanding</a:t>
            </a:r>
          </a:p>
        </p:txBody>
      </p:sp>
      <p:sp>
        <p:nvSpPr>
          <p:cNvPr id="50" name="Rectangle: Rounded Corners 49">
            <a:extLst>
              <a:ext uri="{FF2B5EF4-FFF2-40B4-BE49-F238E27FC236}">
                <a16:creationId xmlns:a16="http://schemas.microsoft.com/office/drawing/2014/main" id="{571737EB-CCD5-E07F-D40F-E13E88CA5069}"/>
              </a:ext>
            </a:extLst>
          </p:cNvPr>
          <p:cNvSpPr/>
          <p:nvPr/>
        </p:nvSpPr>
        <p:spPr bwMode="auto">
          <a:xfrm>
            <a:off x="2639456" y="1058294"/>
            <a:ext cx="2160000" cy="1080000"/>
          </a:xfrm>
          <a:prstGeom prst="roundRect">
            <a:avLst>
              <a:gd name="adj" fmla="val 3756"/>
            </a:avLst>
          </a:prstGeom>
          <a:solidFill>
            <a:schemeClr val="bg1">
              <a:lumMod val="85000"/>
              <a:lumOff val="15000"/>
              <a:alpha val="75000"/>
            </a:schemeClr>
          </a:solidFill>
          <a:ln w="3175" cap="flat" cmpd="sng" algn="ctr">
            <a:solidFill>
              <a:srgbClr val="FFFFFF">
                <a:lumMod val="75000"/>
              </a:srgbClr>
            </a:solidFill>
            <a:prstDash val="solid"/>
            <a:headEnd type="none" w="med" len="med"/>
            <a:tailEnd type="none" w="med" len="med"/>
          </a:ln>
          <a:effectLst>
            <a:outerShdw blurRad="279400" sx="90000" sy="90000" algn="ctr" rotWithShape="0">
              <a:prstClr val="black">
                <a:alpha val="10000"/>
              </a:prstClr>
            </a:outerShdw>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3B3734"/>
                </a:solidFill>
                <a:effectLst/>
                <a:uLnTx/>
                <a:uFillTx/>
                <a:latin typeface="Aptos SemiBold" panose="020B0004020202020204" pitchFamily="34" charset="0"/>
                <a:ea typeface="+mn-ea"/>
                <a:cs typeface="Segoe UI" pitchFamily="34" charset="0"/>
              </a:rPr>
              <a:t>Runtime </a:t>
            </a:r>
            <a:br>
              <a:rPr kumimoji="0" lang="en-US" sz="1600" b="0" i="0" u="none" strike="noStrike" kern="0" cap="none" spc="0" normalizeH="0" baseline="0" noProof="0">
                <a:ln>
                  <a:noFill/>
                </a:ln>
                <a:solidFill>
                  <a:srgbClr val="3B3734"/>
                </a:solidFill>
                <a:effectLst/>
                <a:uLnTx/>
                <a:uFillTx/>
                <a:latin typeface="Aptos SemiBold" panose="020B0004020202020204" pitchFamily="34" charset="0"/>
                <a:ea typeface="+mn-ea"/>
                <a:cs typeface="Segoe UI" pitchFamily="34" charset="0"/>
              </a:rPr>
            </a:br>
            <a:r>
              <a:rPr kumimoji="0" lang="en-US" sz="1600" b="0" i="0" u="none" strike="noStrike" kern="0" cap="none" spc="0" normalizeH="0" baseline="0" noProof="0">
                <a:ln>
                  <a:noFill/>
                </a:ln>
                <a:solidFill>
                  <a:srgbClr val="3B3734"/>
                </a:solidFill>
                <a:effectLst/>
                <a:uLnTx/>
                <a:uFillTx/>
                <a:latin typeface="Aptos SemiBold" panose="020B0004020202020204" pitchFamily="34" charset="0"/>
                <a:ea typeface="+mn-ea"/>
                <a:cs typeface="Segoe UI" pitchFamily="34" charset="0"/>
              </a:rPr>
              <a:t>(and channels)</a:t>
            </a:r>
          </a:p>
        </p:txBody>
      </p:sp>
      <p:sp>
        <p:nvSpPr>
          <p:cNvPr id="61" name="Rectangle: Rounded Corners 60">
            <a:extLst>
              <a:ext uri="{FF2B5EF4-FFF2-40B4-BE49-F238E27FC236}">
                <a16:creationId xmlns:a16="http://schemas.microsoft.com/office/drawing/2014/main" id="{3DEF26A9-C3F0-2B8B-0EB6-F9A9C4EB22DC}"/>
              </a:ext>
            </a:extLst>
          </p:cNvPr>
          <p:cNvSpPr/>
          <p:nvPr/>
        </p:nvSpPr>
        <p:spPr bwMode="auto">
          <a:xfrm>
            <a:off x="2667798" y="2375613"/>
            <a:ext cx="2160000" cy="1080000"/>
          </a:xfrm>
          <a:prstGeom prst="roundRect">
            <a:avLst>
              <a:gd name="adj" fmla="val 3756"/>
            </a:avLst>
          </a:prstGeom>
          <a:solidFill>
            <a:schemeClr val="bg1">
              <a:lumMod val="85000"/>
              <a:lumOff val="15000"/>
              <a:alpha val="75000"/>
            </a:schemeClr>
          </a:solidFill>
          <a:ln w="3175" cap="flat" cmpd="sng" algn="ctr">
            <a:solidFill>
              <a:srgbClr val="FFFFFF">
                <a:lumMod val="75000"/>
              </a:srgbClr>
            </a:solidFill>
            <a:prstDash val="solid"/>
            <a:headEnd type="none" w="med" len="med"/>
            <a:tailEnd type="none" w="med" len="med"/>
          </a:ln>
          <a:effectLst>
            <a:outerShdw blurRad="279400" sx="90000" sy="90000" algn="ctr" rotWithShape="0">
              <a:prstClr val="black">
                <a:alpha val="10000"/>
              </a:prstClr>
            </a:outerShdw>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3B3734"/>
                </a:solidFill>
                <a:effectLst/>
                <a:uLnTx/>
                <a:uFillTx/>
                <a:latin typeface="Aptos SemiBold" panose="020B0004020202020204" pitchFamily="34" charset="0"/>
                <a:ea typeface="+mn-ea"/>
                <a:cs typeface="Segoe UI" pitchFamily="34" charset="0"/>
              </a:rPr>
              <a:t>Knowledge</a:t>
            </a:r>
          </a:p>
        </p:txBody>
      </p:sp>
      <p:sp>
        <p:nvSpPr>
          <p:cNvPr id="67" name="Rectangle: Rounded Corners 66">
            <a:extLst>
              <a:ext uri="{FF2B5EF4-FFF2-40B4-BE49-F238E27FC236}">
                <a16:creationId xmlns:a16="http://schemas.microsoft.com/office/drawing/2014/main" id="{D312DA72-7ADF-7E8D-2E06-53C7F3E2D054}"/>
              </a:ext>
            </a:extLst>
          </p:cNvPr>
          <p:cNvSpPr/>
          <p:nvPr/>
        </p:nvSpPr>
        <p:spPr bwMode="auto">
          <a:xfrm>
            <a:off x="7323851" y="2375613"/>
            <a:ext cx="2160000" cy="1080000"/>
          </a:xfrm>
          <a:prstGeom prst="roundRect">
            <a:avLst>
              <a:gd name="adj" fmla="val 3756"/>
            </a:avLst>
          </a:prstGeom>
          <a:solidFill>
            <a:schemeClr val="bg1">
              <a:lumMod val="85000"/>
              <a:lumOff val="15000"/>
              <a:alpha val="75000"/>
            </a:schemeClr>
          </a:solidFill>
          <a:ln w="3175" cap="flat" cmpd="sng" algn="ctr">
            <a:solidFill>
              <a:srgbClr val="FFFFFF">
                <a:lumMod val="75000"/>
              </a:srgbClr>
            </a:solidFill>
            <a:prstDash val="solid"/>
            <a:headEnd type="none" w="med" len="med"/>
            <a:tailEnd type="none" w="med" len="med"/>
          </a:ln>
          <a:effectLst>
            <a:outerShdw blurRad="279400" sx="90000" sy="90000" algn="ctr" rotWithShape="0">
              <a:prstClr val="black">
                <a:alpha val="10000"/>
              </a:prstClr>
            </a:outerShdw>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3B3734"/>
                </a:solidFill>
                <a:effectLst/>
                <a:uLnTx/>
                <a:uFillTx/>
                <a:latin typeface="Aptos SemiBold" panose="020B0004020202020204" pitchFamily="34" charset="0"/>
                <a:ea typeface="+mn-ea"/>
                <a:cs typeface="Segoe UI" pitchFamily="34" charset="0"/>
              </a:rPr>
              <a:t>Prompts</a:t>
            </a:r>
          </a:p>
        </p:txBody>
      </p:sp>
      <p:sp>
        <p:nvSpPr>
          <p:cNvPr id="77" name="Rectangle: Rounded Corners 76">
            <a:extLst>
              <a:ext uri="{FF2B5EF4-FFF2-40B4-BE49-F238E27FC236}">
                <a16:creationId xmlns:a16="http://schemas.microsoft.com/office/drawing/2014/main" id="{E829F750-F153-6B15-6309-0FD3EEF2839B}"/>
              </a:ext>
            </a:extLst>
          </p:cNvPr>
          <p:cNvSpPr/>
          <p:nvPr/>
        </p:nvSpPr>
        <p:spPr bwMode="auto">
          <a:xfrm>
            <a:off x="2667798" y="3692934"/>
            <a:ext cx="2160000" cy="1080000"/>
          </a:xfrm>
          <a:prstGeom prst="roundRect">
            <a:avLst>
              <a:gd name="adj" fmla="val 3756"/>
            </a:avLst>
          </a:prstGeom>
          <a:solidFill>
            <a:schemeClr val="bg1">
              <a:lumMod val="85000"/>
              <a:lumOff val="15000"/>
              <a:alpha val="75000"/>
            </a:schemeClr>
          </a:solidFill>
          <a:ln w="3175" cap="flat" cmpd="sng" algn="ctr">
            <a:solidFill>
              <a:srgbClr val="FFFFFF">
                <a:lumMod val="75000"/>
              </a:srgbClr>
            </a:solidFill>
            <a:prstDash val="solid"/>
            <a:headEnd type="none" w="med" len="med"/>
            <a:tailEnd type="none" w="med" len="med"/>
          </a:ln>
          <a:effectLst>
            <a:outerShdw blurRad="279400" sx="90000" sy="90000" algn="ctr" rotWithShape="0">
              <a:prstClr val="black">
                <a:alpha val="10000"/>
              </a:prstClr>
            </a:outerShdw>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3B3734"/>
                </a:solidFill>
                <a:effectLst/>
                <a:uLnTx/>
                <a:uFillTx/>
                <a:latin typeface="Aptos SemiBold" panose="020B0004020202020204" pitchFamily="34" charset="0"/>
                <a:ea typeface="+mn-ea"/>
                <a:cs typeface="Segoe UI" pitchFamily="34" charset="0"/>
              </a:rPr>
              <a:t>Autonomous triggers</a:t>
            </a:r>
          </a:p>
        </p:txBody>
      </p:sp>
      <p:sp>
        <p:nvSpPr>
          <p:cNvPr id="85" name="Rectangle: Rounded Corners 84">
            <a:extLst>
              <a:ext uri="{FF2B5EF4-FFF2-40B4-BE49-F238E27FC236}">
                <a16:creationId xmlns:a16="http://schemas.microsoft.com/office/drawing/2014/main" id="{A9177A74-6A5D-8410-44A9-6F000D28D797}"/>
              </a:ext>
            </a:extLst>
          </p:cNvPr>
          <p:cNvSpPr/>
          <p:nvPr/>
        </p:nvSpPr>
        <p:spPr bwMode="auto">
          <a:xfrm>
            <a:off x="7323851" y="3692934"/>
            <a:ext cx="2160000" cy="1080000"/>
          </a:xfrm>
          <a:prstGeom prst="roundRect">
            <a:avLst>
              <a:gd name="adj" fmla="val 3756"/>
            </a:avLst>
          </a:prstGeom>
          <a:solidFill>
            <a:schemeClr val="bg1">
              <a:lumMod val="85000"/>
              <a:lumOff val="15000"/>
              <a:alpha val="75000"/>
            </a:schemeClr>
          </a:solidFill>
          <a:ln w="3175" cap="flat" cmpd="sng" algn="ctr">
            <a:solidFill>
              <a:srgbClr val="FFFFFF">
                <a:lumMod val="75000"/>
              </a:srgbClr>
            </a:solidFill>
            <a:prstDash val="solid"/>
            <a:headEnd type="none" w="med" len="med"/>
            <a:tailEnd type="none" w="med" len="med"/>
          </a:ln>
          <a:effectLst>
            <a:outerShdw blurRad="279400" sx="90000" sy="90000" algn="ctr" rotWithShape="0">
              <a:prstClr val="black">
                <a:alpha val="10000"/>
              </a:prstClr>
            </a:outerShdw>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3B3734"/>
                </a:solidFill>
                <a:effectLst/>
                <a:uLnTx/>
                <a:uFillTx/>
                <a:latin typeface="Aptos SemiBold" panose="020B0004020202020204" pitchFamily="34" charset="0"/>
                <a:ea typeface="+mn-ea"/>
                <a:cs typeface="Segoe UI" pitchFamily="34" charset="0"/>
              </a:rPr>
              <a:t>Analytics</a:t>
            </a:r>
            <a:br>
              <a:rPr kumimoji="0" lang="en-US" sz="1600" b="0" i="0" u="none" strike="noStrike" kern="0" cap="none" spc="0" normalizeH="0" baseline="0" noProof="0">
                <a:ln>
                  <a:noFill/>
                </a:ln>
                <a:solidFill>
                  <a:srgbClr val="3B3734"/>
                </a:solidFill>
                <a:effectLst/>
                <a:uLnTx/>
                <a:uFillTx/>
                <a:latin typeface="Aptos SemiBold" panose="020B0004020202020204" pitchFamily="34" charset="0"/>
                <a:ea typeface="+mn-ea"/>
                <a:cs typeface="Segoe UI" pitchFamily="34" charset="0"/>
              </a:rPr>
            </a:br>
            <a:r>
              <a:rPr kumimoji="0" lang="en-US" sz="1600" b="0" i="0" u="none" strike="noStrike" kern="0" cap="none" spc="0" normalizeH="0" baseline="0" noProof="0">
                <a:ln>
                  <a:noFill/>
                </a:ln>
                <a:solidFill>
                  <a:srgbClr val="3B3734"/>
                </a:solidFill>
                <a:effectLst/>
                <a:uLnTx/>
                <a:uFillTx/>
                <a:latin typeface="Aptos SemiBold" panose="020B0004020202020204" pitchFamily="34" charset="0"/>
                <a:ea typeface="+mn-ea"/>
                <a:cs typeface="Segoe UI" pitchFamily="34" charset="0"/>
              </a:rPr>
              <a:t>&amp; Transcripts</a:t>
            </a:r>
          </a:p>
        </p:txBody>
      </p:sp>
      <p:sp>
        <p:nvSpPr>
          <p:cNvPr id="86" name="Rectangle: Rounded Corners 85">
            <a:extLst>
              <a:ext uri="{FF2B5EF4-FFF2-40B4-BE49-F238E27FC236}">
                <a16:creationId xmlns:a16="http://schemas.microsoft.com/office/drawing/2014/main" id="{19E27D39-E8B7-D7B7-410C-5DDAC49DC636}"/>
              </a:ext>
            </a:extLst>
          </p:cNvPr>
          <p:cNvSpPr/>
          <p:nvPr/>
        </p:nvSpPr>
        <p:spPr bwMode="auto">
          <a:xfrm>
            <a:off x="7323851" y="5010255"/>
            <a:ext cx="2160000" cy="1080000"/>
          </a:xfrm>
          <a:prstGeom prst="roundRect">
            <a:avLst>
              <a:gd name="adj" fmla="val 3756"/>
            </a:avLst>
          </a:prstGeom>
          <a:solidFill>
            <a:schemeClr val="bg1">
              <a:lumMod val="85000"/>
              <a:lumOff val="15000"/>
              <a:alpha val="75000"/>
            </a:schemeClr>
          </a:solidFill>
          <a:ln w="3175" cap="flat" cmpd="sng" algn="ctr">
            <a:solidFill>
              <a:srgbClr val="FFFFFF">
                <a:lumMod val="75000"/>
              </a:srgbClr>
            </a:solidFill>
            <a:prstDash val="solid"/>
            <a:headEnd type="none" w="med" len="med"/>
            <a:tailEnd type="none" w="med" len="med"/>
          </a:ln>
          <a:effectLst>
            <a:outerShdw blurRad="279400" sx="90000" sy="90000" algn="ctr" rotWithShape="0">
              <a:prstClr val="black">
                <a:alpha val="10000"/>
              </a:prstClr>
            </a:outerShdw>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3B3734"/>
                </a:solidFill>
                <a:effectLst/>
                <a:uLnTx/>
                <a:uFillTx/>
                <a:latin typeface="Aptos SemiBold" panose="020B0004020202020204" pitchFamily="34" charset="0"/>
                <a:ea typeface="+mn-ea"/>
                <a:cs typeface="Segoe UI" pitchFamily="34" charset="0"/>
              </a:rPr>
              <a:t>Technical </a:t>
            </a:r>
            <a:br>
              <a:rPr kumimoji="0" lang="en-US" sz="1600" b="0" i="0" u="none" strike="noStrike" kern="0" cap="none" spc="0" normalizeH="0" baseline="0" noProof="0">
                <a:ln>
                  <a:noFill/>
                </a:ln>
                <a:solidFill>
                  <a:srgbClr val="3B3734"/>
                </a:solidFill>
                <a:effectLst/>
                <a:uLnTx/>
                <a:uFillTx/>
                <a:latin typeface="Aptos SemiBold" panose="020B0004020202020204" pitchFamily="34" charset="0"/>
                <a:ea typeface="+mn-ea"/>
                <a:cs typeface="Segoe UI" pitchFamily="34" charset="0"/>
              </a:rPr>
            </a:br>
            <a:r>
              <a:rPr kumimoji="0" lang="en-US" sz="1600" b="0" i="0" u="none" strike="noStrike" kern="0" cap="none" spc="0" normalizeH="0" baseline="0" noProof="0">
                <a:ln>
                  <a:noFill/>
                </a:ln>
                <a:solidFill>
                  <a:srgbClr val="3B3734"/>
                </a:solidFill>
                <a:effectLst/>
                <a:uLnTx/>
                <a:uFillTx/>
                <a:latin typeface="Aptos SemiBold" panose="020B0004020202020204" pitchFamily="34" charset="0"/>
                <a:ea typeface="+mn-ea"/>
                <a:cs typeface="Segoe UI" pitchFamily="34" charset="0"/>
              </a:rPr>
              <a:t>telemetry</a:t>
            </a:r>
          </a:p>
        </p:txBody>
      </p:sp>
      <p:sp>
        <p:nvSpPr>
          <p:cNvPr id="87" name="Rectangle: Rounded Corners 86">
            <a:extLst>
              <a:ext uri="{FF2B5EF4-FFF2-40B4-BE49-F238E27FC236}">
                <a16:creationId xmlns:a16="http://schemas.microsoft.com/office/drawing/2014/main" id="{306037A1-F57E-CF65-589E-AF5C65B064D4}"/>
              </a:ext>
            </a:extLst>
          </p:cNvPr>
          <p:cNvSpPr/>
          <p:nvPr/>
        </p:nvSpPr>
        <p:spPr bwMode="auto">
          <a:xfrm>
            <a:off x="4995825" y="5010255"/>
            <a:ext cx="2160000" cy="1080000"/>
          </a:xfrm>
          <a:prstGeom prst="roundRect">
            <a:avLst>
              <a:gd name="adj" fmla="val 3756"/>
            </a:avLst>
          </a:prstGeom>
          <a:solidFill>
            <a:schemeClr val="bg1">
              <a:lumMod val="85000"/>
              <a:lumOff val="15000"/>
              <a:alpha val="75000"/>
            </a:schemeClr>
          </a:solidFill>
          <a:ln w="3175" cap="flat" cmpd="sng" algn="ctr">
            <a:solidFill>
              <a:srgbClr val="FFFFFF">
                <a:lumMod val="75000"/>
              </a:srgbClr>
            </a:solidFill>
            <a:prstDash val="solid"/>
            <a:headEnd type="none" w="med" len="med"/>
            <a:tailEnd type="none" w="med" len="med"/>
          </a:ln>
          <a:effectLst>
            <a:outerShdw blurRad="279400" sx="90000" sy="90000" algn="ctr" rotWithShape="0">
              <a:prstClr val="black">
                <a:alpha val="10000"/>
              </a:prstClr>
            </a:outerShdw>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3B3734"/>
                </a:solidFill>
                <a:effectLst/>
                <a:uLnTx/>
                <a:uFillTx/>
                <a:latin typeface="Aptos SemiBold" panose="020B0004020202020204" pitchFamily="34" charset="0"/>
                <a:ea typeface="+mn-ea"/>
                <a:cs typeface="Segoe UI" pitchFamily="34" charset="0"/>
              </a:rPr>
              <a:t>Connected agents </a:t>
            </a:r>
            <a:br>
              <a:rPr kumimoji="0" lang="en-US" sz="1600" b="0" i="0" u="none" strike="noStrike" kern="0" cap="none" spc="0" normalizeH="0" baseline="0" noProof="0">
                <a:ln>
                  <a:noFill/>
                </a:ln>
                <a:solidFill>
                  <a:srgbClr val="3B3734"/>
                </a:solidFill>
                <a:effectLst/>
                <a:uLnTx/>
                <a:uFillTx/>
                <a:latin typeface="Aptos SemiBold" panose="020B0004020202020204" pitchFamily="34" charset="0"/>
                <a:ea typeface="+mn-ea"/>
                <a:cs typeface="Segoe UI" pitchFamily="34" charset="0"/>
              </a:rPr>
            </a:br>
            <a:r>
              <a:rPr kumimoji="0" lang="en-US" sz="1600" b="0" i="0" u="none" strike="noStrike" kern="0" cap="none" spc="0" normalizeH="0" baseline="0" noProof="0">
                <a:ln>
                  <a:noFill/>
                </a:ln>
                <a:solidFill>
                  <a:srgbClr val="3B3734"/>
                </a:solidFill>
                <a:effectLst/>
                <a:uLnTx/>
                <a:uFillTx/>
                <a:latin typeface="Aptos SemiBold" panose="020B0004020202020204" pitchFamily="34" charset="0"/>
                <a:ea typeface="+mn-ea"/>
                <a:cs typeface="Segoe UI" pitchFamily="34" charset="0"/>
              </a:rPr>
              <a:t>(incl. A2A)</a:t>
            </a:r>
          </a:p>
        </p:txBody>
      </p:sp>
      <p:sp>
        <p:nvSpPr>
          <p:cNvPr id="97" name="Rectangle: Rounded Corners 96">
            <a:extLst>
              <a:ext uri="{FF2B5EF4-FFF2-40B4-BE49-F238E27FC236}">
                <a16:creationId xmlns:a16="http://schemas.microsoft.com/office/drawing/2014/main" id="{18F7701D-A71B-AF5E-319C-C3D42BC28461}"/>
              </a:ext>
            </a:extLst>
          </p:cNvPr>
          <p:cNvSpPr/>
          <p:nvPr/>
        </p:nvSpPr>
        <p:spPr bwMode="auto">
          <a:xfrm>
            <a:off x="4995825" y="2375613"/>
            <a:ext cx="2160000" cy="1080000"/>
          </a:xfrm>
          <a:prstGeom prst="roundRect">
            <a:avLst>
              <a:gd name="adj" fmla="val 3756"/>
            </a:avLst>
          </a:prstGeom>
          <a:solidFill>
            <a:schemeClr val="bg1">
              <a:lumMod val="85000"/>
              <a:lumOff val="15000"/>
              <a:alpha val="75000"/>
            </a:schemeClr>
          </a:solidFill>
          <a:ln w="3175" cap="flat" cmpd="sng" algn="ctr">
            <a:solidFill>
              <a:srgbClr val="FFFFFF">
                <a:lumMod val="75000"/>
              </a:srgbClr>
            </a:solidFill>
            <a:prstDash val="solid"/>
            <a:headEnd type="none" w="med" len="med"/>
            <a:tailEnd type="none" w="med" len="med"/>
          </a:ln>
          <a:effectLst>
            <a:outerShdw blurRad="279400" sx="90000" sy="90000" algn="ctr" rotWithShape="0">
              <a:prstClr val="black">
                <a:alpha val="10000"/>
              </a:prstClr>
            </a:outerShdw>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3B3734"/>
                </a:solidFill>
                <a:effectLst/>
                <a:uLnTx/>
                <a:uFillTx/>
                <a:latin typeface="Aptos SemiBold" panose="020B0004020202020204" pitchFamily="34" charset="0"/>
                <a:ea typeface="+mn-ea"/>
                <a:cs typeface="Segoe UI" pitchFamily="34" charset="0"/>
              </a:rPr>
              <a:t>Tools &amp; integrations (connectors, HTTP, MCP, etc.)</a:t>
            </a:r>
          </a:p>
        </p:txBody>
      </p:sp>
      <p:sp>
        <p:nvSpPr>
          <p:cNvPr id="13" name="Rectangle: Rounded Corners 12">
            <a:extLst>
              <a:ext uri="{FF2B5EF4-FFF2-40B4-BE49-F238E27FC236}">
                <a16:creationId xmlns:a16="http://schemas.microsoft.com/office/drawing/2014/main" id="{A44C0644-642F-E80B-B872-BF8D3F5163D8}"/>
              </a:ext>
            </a:extLst>
          </p:cNvPr>
          <p:cNvSpPr/>
          <p:nvPr/>
        </p:nvSpPr>
        <p:spPr bwMode="auto">
          <a:xfrm>
            <a:off x="2667798" y="5010255"/>
            <a:ext cx="2160000" cy="1080000"/>
          </a:xfrm>
          <a:prstGeom prst="roundRect">
            <a:avLst>
              <a:gd name="adj" fmla="val 3756"/>
            </a:avLst>
          </a:prstGeom>
          <a:solidFill>
            <a:schemeClr val="bg1">
              <a:lumMod val="85000"/>
              <a:lumOff val="15000"/>
              <a:alpha val="75000"/>
            </a:schemeClr>
          </a:solidFill>
          <a:ln w="3175" cap="flat" cmpd="sng" algn="ctr">
            <a:solidFill>
              <a:srgbClr val="FFFFFF">
                <a:lumMod val="75000"/>
              </a:srgbClr>
            </a:solidFill>
            <a:prstDash val="solid"/>
            <a:headEnd type="none" w="med" len="med"/>
            <a:tailEnd type="none" w="med" len="med"/>
          </a:ln>
          <a:effectLst>
            <a:outerShdw blurRad="279400" sx="90000" sy="90000" algn="ctr" rotWithShape="0">
              <a:prstClr val="black">
                <a:alpha val="10000"/>
              </a:prstClr>
            </a:outerShdw>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3B3734"/>
                </a:solidFill>
                <a:effectLst/>
                <a:uLnTx/>
                <a:uFillTx/>
                <a:latin typeface="Aptos SemiBold" panose="020B0004020202020204" pitchFamily="34" charset="0"/>
                <a:ea typeface="+mn-ea"/>
                <a:cs typeface="Segoe UI" pitchFamily="34" charset="0"/>
              </a:rPr>
              <a:t>Application Lifecycle Management</a:t>
            </a:r>
          </a:p>
        </p:txBody>
      </p:sp>
    </p:spTree>
    <p:extLst>
      <p:ext uri="{BB962C8B-B14F-4D97-AF65-F5344CB8AC3E}">
        <p14:creationId xmlns:p14="http://schemas.microsoft.com/office/powerpoint/2010/main" val="160743934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fade">
                                      <p:cBhvr>
                                        <p:cTn id="7" dur="500"/>
                                        <p:tgtEl>
                                          <p:spTgt spid="5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0"/>
                                        </p:tgtEl>
                                        <p:attrNameLst>
                                          <p:attrName>style.visibility</p:attrName>
                                        </p:attrNameLst>
                                      </p:cBhvr>
                                      <p:to>
                                        <p:strVal val="visible"/>
                                      </p:to>
                                    </p:set>
                                    <p:animEffect transition="in" filter="fade">
                                      <p:cBhvr>
                                        <p:cTn id="15" dur="500"/>
                                        <p:tgtEl>
                                          <p:spTgt spid="40"/>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61"/>
                                        </p:tgtEl>
                                        <p:attrNameLst>
                                          <p:attrName>style.visibility</p:attrName>
                                        </p:attrNameLst>
                                      </p:cBhvr>
                                      <p:to>
                                        <p:strVal val="visible"/>
                                      </p:to>
                                    </p:set>
                                    <p:animEffect transition="in" filter="fade">
                                      <p:cBhvr>
                                        <p:cTn id="19" dur="500"/>
                                        <p:tgtEl>
                                          <p:spTgt spid="61"/>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97"/>
                                        </p:tgtEl>
                                        <p:attrNameLst>
                                          <p:attrName>style.visibility</p:attrName>
                                        </p:attrNameLst>
                                      </p:cBhvr>
                                      <p:to>
                                        <p:strVal val="visible"/>
                                      </p:to>
                                    </p:set>
                                    <p:animEffect transition="in" filter="fade">
                                      <p:cBhvr>
                                        <p:cTn id="23" dur="500"/>
                                        <p:tgtEl>
                                          <p:spTgt spid="97"/>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67"/>
                                        </p:tgtEl>
                                        <p:attrNameLst>
                                          <p:attrName>style.visibility</p:attrName>
                                        </p:attrNameLst>
                                      </p:cBhvr>
                                      <p:to>
                                        <p:strVal val="visible"/>
                                      </p:to>
                                    </p:set>
                                    <p:animEffect transition="in" filter="fade">
                                      <p:cBhvr>
                                        <p:cTn id="27" dur="500"/>
                                        <p:tgtEl>
                                          <p:spTgt spid="67"/>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77"/>
                                        </p:tgtEl>
                                        <p:attrNameLst>
                                          <p:attrName>style.visibility</p:attrName>
                                        </p:attrNameLst>
                                      </p:cBhvr>
                                      <p:to>
                                        <p:strVal val="visible"/>
                                      </p:to>
                                    </p:set>
                                    <p:animEffect transition="in" filter="fade">
                                      <p:cBhvr>
                                        <p:cTn id="31" dur="500"/>
                                        <p:tgtEl>
                                          <p:spTgt spid="77"/>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22"/>
                                        </p:tgtEl>
                                        <p:attrNameLst>
                                          <p:attrName>style.visibility</p:attrName>
                                        </p:attrNameLst>
                                      </p:cBhvr>
                                      <p:to>
                                        <p:strVal val="visible"/>
                                      </p:to>
                                    </p:set>
                                    <p:animEffect transition="in" filter="fade">
                                      <p:cBhvr>
                                        <p:cTn id="35" dur="500"/>
                                        <p:tgtEl>
                                          <p:spTgt spid="22"/>
                                        </p:tgtEl>
                                      </p:cBhvr>
                                    </p:animEffect>
                                  </p:childTnLst>
                                </p:cTn>
                              </p:par>
                            </p:childTnLst>
                          </p:cTn>
                        </p:par>
                        <p:par>
                          <p:cTn id="36" fill="hold">
                            <p:stCondLst>
                              <p:cond delay="4000"/>
                            </p:stCondLst>
                            <p:childTnLst>
                              <p:par>
                                <p:cTn id="37" presetID="10" presetClass="entr" presetSubtype="0" fill="hold" grpId="0" nodeType="afterEffect">
                                  <p:stCondLst>
                                    <p:cond delay="0"/>
                                  </p:stCondLst>
                                  <p:childTnLst>
                                    <p:set>
                                      <p:cBhvr>
                                        <p:cTn id="38" dur="1" fill="hold">
                                          <p:stCondLst>
                                            <p:cond delay="0"/>
                                          </p:stCondLst>
                                        </p:cTn>
                                        <p:tgtEl>
                                          <p:spTgt spid="85"/>
                                        </p:tgtEl>
                                        <p:attrNameLst>
                                          <p:attrName>style.visibility</p:attrName>
                                        </p:attrNameLst>
                                      </p:cBhvr>
                                      <p:to>
                                        <p:strVal val="visible"/>
                                      </p:to>
                                    </p:set>
                                    <p:animEffect transition="in" filter="fade">
                                      <p:cBhvr>
                                        <p:cTn id="39" dur="500"/>
                                        <p:tgtEl>
                                          <p:spTgt spid="85"/>
                                        </p:tgtEl>
                                      </p:cBhvr>
                                    </p:animEffect>
                                  </p:childTnLst>
                                </p:cTn>
                              </p:par>
                            </p:childTnLst>
                          </p:cTn>
                        </p:par>
                        <p:par>
                          <p:cTn id="40" fill="hold">
                            <p:stCondLst>
                              <p:cond delay="4500"/>
                            </p:stCondLst>
                            <p:childTnLst>
                              <p:par>
                                <p:cTn id="41" presetID="10" presetClass="entr" presetSubtype="0" fill="hold" grpId="0" nodeType="afterEffect">
                                  <p:stCondLst>
                                    <p:cond delay="0"/>
                                  </p:stCondLst>
                                  <p:childTnLst>
                                    <p:set>
                                      <p:cBhvr>
                                        <p:cTn id="42" dur="1" fill="hold">
                                          <p:stCondLst>
                                            <p:cond delay="0"/>
                                          </p:stCondLst>
                                        </p:cTn>
                                        <p:tgtEl>
                                          <p:spTgt spid="13"/>
                                        </p:tgtEl>
                                        <p:attrNameLst>
                                          <p:attrName>style.visibility</p:attrName>
                                        </p:attrNameLst>
                                      </p:cBhvr>
                                      <p:to>
                                        <p:strVal val="visible"/>
                                      </p:to>
                                    </p:set>
                                    <p:animEffect transition="in" filter="fade">
                                      <p:cBhvr>
                                        <p:cTn id="43" dur="500"/>
                                        <p:tgtEl>
                                          <p:spTgt spid="13"/>
                                        </p:tgtEl>
                                      </p:cBhvr>
                                    </p:animEffect>
                                  </p:childTnLst>
                                </p:cTn>
                              </p:par>
                            </p:childTnLst>
                          </p:cTn>
                        </p:par>
                        <p:par>
                          <p:cTn id="44" fill="hold">
                            <p:stCondLst>
                              <p:cond delay="5000"/>
                            </p:stCondLst>
                            <p:childTnLst>
                              <p:par>
                                <p:cTn id="45" presetID="10" presetClass="entr" presetSubtype="0" fill="hold" grpId="0" nodeType="afterEffect">
                                  <p:stCondLst>
                                    <p:cond delay="0"/>
                                  </p:stCondLst>
                                  <p:childTnLst>
                                    <p:set>
                                      <p:cBhvr>
                                        <p:cTn id="46" dur="1" fill="hold">
                                          <p:stCondLst>
                                            <p:cond delay="0"/>
                                          </p:stCondLst>
                                        </p:cTn>
                                        <p:tgtEl>
                                          <p:spTgt spid="87"/>
                                        </p:tgtEl>
                                        <p:attrNameLst>
                                          <p:attrName>style.visibility</p:attrName>
                                        </p:attrNameLst>
                                      </p:cBhvr>
                                      <p:to>
                                        <p:strVal val="visible"/>
                                      </p:to>
                                    </p:set>
                                    <p:animEffect transition="in" filter="fade">
                                      <p:cBhvr>
                                        <p:cTn id="47" dur="500"/>
                                        <p:tgtEl>
                                          <p:spTgt spid="87"/>
                                        </p:tgtEl>
                                      </p:cBhvr>
                                    </p:animEffect>
                                  </p:childTnLst>
                                </p:cTn>
                              </p:par>
                            </p:childTnLst>
                          </p:cTn>
                        </p:par>
                        <p:par>
                          <p:cTn id="48" fill="hold">
                            <p:stCondLst>
                              <p:cond delay="5500"/>
                            </p:stCondLst>
                            <p:childTnLst>
                              <p:par>
                                <p:cTn id="49" presetID="10" presetClass="entr" presetSubtype="0" fill="hold" grpId="0" nodeType="afterEffect">
                                  <p:stCondLst>
                                    <p:cond delay="0"/>
                                  </p:stCondLst>
                                  <p:childTnLst>
                                    <p:set>
                                      <p:cBhvr>
                                        <p:cTn id="50" dur="1" fill="hold">
                                          <p:stCondLst>
                                            <p:cond delay="0"/>
                                          </p:stCondLst>
                                        </p:cTn>
                                        <p:tgtEl>
                                          <p:spTgt spid="86"/>
                                        </p:tgtEl>
                                        <p:attrNameLst>
                                          <p:attrName>style.visibility</p:attrName>
                                        </p:attrNameLst>
                                      </p:cBhvr>
                                      <p:to>
                                        <p:strVal val="visible"/>
                                      </p:to>
                                    </p:set>
                                    <p:animEffect transition="in" filter="fade">
                                      <p:cBhvr>
                                        <p:cTn id="51" dur="500"/>
                                        <p:tgtEl>
                                          <p:spTgt spid="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2" grpId="0" animBg="1"/>
      <p:bldP spid="40" grpId="0" animBg="1"/>
      <p:bldP spid="50" grpId="0" animBg="1"/>
      <p:bldP spid="61" grpId="0" animBg="1"/>
      <p:bldP spid="67" grpId="0" animBg="1"/>
      <p:bldP spid="77" grpId="0" animBg="1"/>
      <p:bldP spid="85" grpId="0" animBg="1"/>
      <p:bldP spid="86" grpId="0" animBg="1"/>
      <p:bldP spid="87" grpId="0" animBg="1"/>
      <p:bldP spid="97" grpId="0" animBg="1"/>
      <p:bldP spid="13"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5E9E18-227D-656D-6112-F15CDCFA2312}"/>
            </a:ext>
          </a:extLst>
        </p:cNvPr>
        <p:cNvGrpSpPr/>
        <p:nvPr/>
      </p:nvGrpSpPr>
      <p:grpSpPr>
        <a:xfrm>
          <a:off x="0" y="0"/>
          <a:ext cx="0" cy="0"/>
          <a:chOff x="0" y="0"/>
          <a:chExt cx="0" cy="0"/>
        </a:xfrm>
      </p:grpSpPr>
      <p:sp>
        <p:nvSpPr>
          <p:cNvPr id="265" name="Rectangle: Rounded Corners 264">
            <a:extLst>
              <a:ext uri="{FF2B5EF4-FFF2-40B4-BE49-F238E27FC236}">
                <a16:creationId xmlns:a16="http://schemas.microsoft.com/office/drawing/2014/main" id="{9EC340A9-6EFE-A9EB-0DFB-7EEE5D5DEBE9}"/>
              </a:ext>
            </a:extLst>
          </p:cNvPr>
          <p:cNvSpPr/>
          <p:nvPr/>
        </p:nvSpPr>
        <p:spPr bwMode="auto">
          <a:xfrm>
            <a:off x="2487615" y="95250"/>
            <a:ext cx="7148285" cy="6648450"/>
          </a:xfrm>
          <a:prstGeom prst="roundRect">
            <a:avLst>
              <a:gd name="adj" fmla="val 2610"/>
            </a:avLst>
          </a:prstGeom>
          <a:solidFill>
            <a:srgbClr val="BCF3FA"/>
          </a:solidFill>
          <a:ln w="3175" cap="flat" cmpd="sng" algn="ctr">
            <a:solidFill>
              <a:srgbClr val="FFFFFF">
                <a:lumMod val="75000"/>
              </a:srgbClr>
            </a:solidFill>
            <a:prstDash val="solid"/>
            <a:headEnd type="none" w="med" len="med"/>
            <a:tailEnd type="none" w="med" len="med"/>
          </a:ln>
          <a:effectLst>
            <a:outerShdw blurRad="279400" algn="ctr" rotWithShape="0">
              <a:prstClr val="black">
                <a:alpha val="15000"/>
              </a:prstClr>
            </a:outerShdw>
          </a:effectLst>
        </p:spPr>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541338"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3B3734"/>
              </a:solidFill>
              <a:effectLst/>
              <a:uLnTx/>
              <a:uFillTx/>
              <a:latin typeface="Aptos SemiBold" panose="020B0004020202020204" pitchFamily="34" charset="0"/>
              <a:ea typeface="+mn-ea"/>
              <a:cs typeface="Segoe UI" pitchFamily="34" charset="0"/>
            </a:endParaRPr>
          </a:p>
        </p:txBody>
      </p:sp>
      <p:sp>
        <p:nvSpPr>
          <p:cNvPr id="266" name="Rectangle: Rounded Corners 265">
            <a:extLst>
              <a:ext uri="{FF2B5EF4-FFF2-40B4-BE49-F238E27FC236}">
                <a16:creationId xmlns:a16="http://schemas.microsoft.com/office/drawing/2014/main" id="{85B43A6A-98D3-5E73-A52D-E6A29A92FC3C}"/>
              </a:ext>
            </a:extLst>
          </p:cNvPr>
          <p:cNvSpPr/>
          <p:nvPr/>
        </p:nvSpPr>
        <p:spPr bwMode="auto">
          <a:xfrm>
            <a:off x="4970555" y="648549"/>
            <a:ext cx="2160000" cy="1187668"/>
          </a:xfrm>
          <a:prstGeom prst="roundRect">
            <a:avLst>
              <a:gd name="adj" fmla="val 3756"/>
            </a:avLst>
          </a:prstGeom>
          <a:solidFill>
            <a:srgbClr val="FFFFFF">
              <a:lumMod val="85000"/>
              <a:lumOff val="15000"/>
              <a:alpha val="75000"/>
            </a:srgbClr>
          </a:solidFill>
          <a:ln w="3175" cap="flat" cmpd="sng" algn="ctr">
            <a:solidFill>
              <a:srgbClr val="FFFFFF">
                <a:lumMod val="75000"/>
              </a:srgbClr>
            </a:solidFill>
            <a:prstDash val="solid"/>
            <a:headEnd type="none" w="med" len="med"/>
            <a:tailEnd type="none" w="med" len="med"/>
          </a:ln>
          <a:effectLst>
            <a:outerShdw blurRad="279400" sx="90000" sy="90000" algn="ctr" rotWithShape="0">
              <a:prstClr val="black">
                <a:alpha val="10000"/>
              </a:prstClr>
            </a:outerShdw>
          </a:effectLst>
        </p:spPr>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3B3734"/>
                </a:solidFill>
                <a:effectLst/>
                <a:uLnTx/>
                <a:uFillTx/>
                <a:latin typeface="Aptos SemiBold" panose="020B0004020202020204" pitchFamily="34" charset="0"/>
                <a:ea typeface="+mn-ea"/>
                <a:cs typeface="Segoe UI" pitchFamily="34" charset="0"/>
              </a:rPr>
              <a:t>Dialog management</a:t>
            </a:r>
          </a:p>
        </p:txBody>
      </p:sp>
      <p:pic>
        <p:nvPicPr>
          <p:cNvPr id="267" name="Graphic 266">
            <a:extLst>
              <a:ext uri="{FF2B5EF4-FFF2-40B4-BE49-F238E27FC236}">
                <a16:creationId xmlns:a16="http://schemas.microsoft.com/office/drawing/2014/main" id="{FBA3CC88-B2FF-A887-3A9B-DE8124040AC3}"/>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629270" y="190682"/>
            <a:ext cx="338352" cy="338352"/>
          </a:xfrm>
          <a:prstGeom prst="rect">
            <a:avLst/>
          </a:prstGeom>
          <a:effectLst>
            <a:outerShdw blurRad="50800" dist="38100" dir="5400000" algn="t" rotWithShape="0">
              <a:prstClr val="black">
                <a:alpha val="40000"/>
              </a:prstClr>
            </a:outerShdw>
          </a:effectLst>
        </p:spPr>
      </p:pic>
      <p:sp>
        <p:nvSpPr>
          <p:cNvPr id="268" name="Rectangle: Rounded Corners 267">
            <a:extLst>
              <a:ext uri="{FF2B5EF4-FFF2-40B4-BE49-F238E27FC236}">
                <a16:creationId xmlns:a16="http://schemas.microsoft.com/office/drawing/2014/main" id="{BCEA71AC-1437-B346-B26F-A777D73E5562}"/>
              </a:ext>
            </a:extLst>
          </p:cNvPr>
          <p:cNvSpPr/>
          <p:nvPr/>
        </p:nvSpPr>
        <p:spPr bwMode="auto">
          <a:xfrm>
            <a:off x="4970555" y="2917039"/>
            <a:ext cx="2160000" cy="3320602"/>
          </a:xfrm>
          <a:prstGeom prst="roundRect">
            <a:avLst>
              <a:gd name="adj" fmla="val 3756"/>
            </a:avLst>
          </a:prstGeom>
          <a:solidFill>
            <a:srgbClr val="FFFFFF">
              <a:lumMod val="85000"/>
              <a:lumOff val="15000"/>
              <a:alpha val="75000"/>
            </a:srgbClr>
          </a:solidFill>
          <a:ln w="3175" cap="flat" cmpd="sng" algn="ctr">
            <a:solidFill>
              <a:srgbClr val="FFFFFF">
                <a:lumMod val="75000"/>
              </a:srgbClr>
            </a:solidFill>
            <a:prstDash val="solid"/>
            <a:headEnd type="none" w="med" len="med"/>
            <a:tailEnd type="none" w="med" len="med"/>
          </a:ln>
          <a:effectLst>
            <a:outerShdw blurRad="279400" sx="90000" sy="90000" algn="ctr" rotWithShape="0">
              <a:prstClr val="black">
                <a:alpha val="10000"/>
              </a:prstClr>
            </a:outerShdw>
          </a:effectLst>
        </p:spPr>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3B3734"/>
                </a:solidFill>
                <a:effectLst/>
                <a:uLnTx/>
                <a:uFillTx/>
                <a:latin typeface="Aptos SemiBold" panose="020B0004020202020204" pitchFamily="34" charset="0"/>
                <a:ea typeface="+mn-ea"/>
                <a:cs typeface="Segoe UI" pitchFamily="34" charset="0"/>
              </a:rPr>
              <a:t>Security</a:t>
            </a:r>
          </a:p>
        </p:txBody>
      </p:sp>
      <p:sp>
        <p:nvSpPr>
          <p:cNvPr id="269" name="Rectangle: Rounded Corners 268">
            <a:extLst>
              <a:ext uri="{FF2B5EF4-FFF2-40B4-BE49-F238E27FC236}">
                <a16:creationId xmlns:a16="http://schemas.microsoft.com/office/drawing/2014/main" id="{8ADBC58C-E0D4-6127-E34D-51C9C4BA37B1}"/>
              </a:ext>
            </a:extLst>
          </p:cNvPr>
          <p:cNvSpPr/>
          <p:nvPr/>
        </p:nvSpPr>
        <p:spPr bwMode="auto">
          <a:xfrm>
            <a:off x="5072967" y="3231177"/>
            <a:ext cx="1955176" cy="216000"/>
          </a:xfrm>
          <a:prstGeom prst="roundRect">
            <a:avLst>
              <a:gd name="adj" fmla="val 3756"/>
            </a:avLst>
          </a:prstGeom>
          <a:solidFill>
            <a:srgbClr val="FFFFFF">
              <a:lumMod val="85000"/>
              <a:lumOff val="15000"/>
              <a:alpha val="75000"/>
            </a:srgbClr>
          </a:solidFill>
          <a:ln w="3175" cap="flat" cmpd="sng" algn="ctr">
            <a:solidFill>
              <a:srgbClr val="FFFFFF">
                <a:lumMod val="75000"/>
              </a:srgbClr>
            </a:solidFill>
            <a:prstDash val="solid"/>
            <a:headEnd type="none" w="med" len="med"/>
            <a:tailEnd type="none" w="med" len="med"/>
          </a:ln>
          <a:effectLst>
            <a:outerShdw blurRad="50800" sx="101000" sy="101000" algn="ctr" rotWithShape="0">
              <a:prstClr val="black">
                <a:alpha val="25000"/>
              </a:prstClr>
            </a:outerShdw>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rgbClr val="3B3734"/>
                </a:solidFill>
                <a:effectLst/>
                <a:uLnTx/>
                <a:uFillTx/>
                <a:latin typeface="Aptos SemiBold" panose="020B0004020202020204" pitchFamily="34" charset="0"/>
                <a:ea typeface="+mn-ea"/>
                <a:cs typeface="Segoe UI" pitchFamily="34" charset="0"/>
              </a:rPr>
              <a:t>Web channel security (secret)</a:t>
            </a:r>
          </a:p>
        </p:txBody>
      </p:sp>
      <p:sp>
        <p:nvSpPr>
          <p:cNvPr id="270" name="Rectangle: Rounded Corners 269">
            <a:extLst>
              <a:ext uri="{FF2B5EF4-FFF2-40B4-BE49-F238E27FC236}">
                <a16:creationId xmlns:a16="http://schemas.microsoft.com/office/drawing/2014/main" id="{CF738C8C-F961-E1CB-0654-0FF8EFD57C37}"/>
              </a:ext>
            </a:extLst>
          </p:cNvPr>
          <p:cNvSpPr/>
          <p:nvPr/>
        </p:nvSpPr>
        <p:spPr bwMode="auto">
          <a:xfrm>
            <a:off x="5084169" y="3537281"/>
            <a:ext cx="1955176" cy="765032"/>
          </a:xfrm>
          <a:prstGeom prst="roundRect">
            <a:avLst>
              <a:gd name="adj" fmla="val 3756"/>
            </a:avLst>
          </a:prstGeom>
          <a:solidFill>
            <a:srgbClr val="FFFFFF">
              <a:lumMod val="85000"/>
              <a:lumOff val="15000"/>
              <a:alpha val="75000"/>
            </a:srgbClr>
          </a:solidFill>
          <a:ln w="3175" cap="flat" cmpd="sng" algn="ctr">
            <a:solidFill>
              <a:srgbClr val="FFFFFF">
                <a:lumMod val="75000"/>
              </a:srgbClr>
            </a:solidFill>
            <a:prstDash val="solid"/>
            <a:headEnd type="none" w="med" len="med"/>
            <a:tailEnd type="none" w="med" len="med"/>
          </a:ln>
          <a:effectLst>
            <a:outerShdw blurRad="50800" sx="101000" sy="101000" algn="ctr" rotWithShape="0">
              <a:prstClr val="black">
                <a:alpha val="25000"/>
              </a:prstClr>
            </a:outerShdw>
          </a:effectLst>
        </p:spPr>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rgbClr val="3B3734"/>
                </a:solidFill>
                <a:effectLst/>
                <a:uLnTx/>
                <a:uFillTx/>
                <a:latin typeface="Aptos SemiBold" panose="020B0004020202020204" pitchFamily="34" charset="0"/>
                <a:ea typeface="+mn-ea"/>
                <a:cs typeface="Segoe UI" pitchFamily="34" charset="0"/>
              </a:rPr>
              <a:t>End-user authentication</a:t>
            </a:r>
          </a:p>
        </p:txBody>
      </p:sp>
      <p:sp>
        <p:nvSpPr>
          <p:cNvPr id="271" name="Rectangle: Rounded Corners 270">
            <a:extLst>
              <a:ext uri="{FF2B5EF4-FFF2-40B4-BE49-F238E27FC236}">
                <a16:creationId xmlns:a16="http://schemas.microsoft.com/office/drawing/2014/main" id="{FE5D8099-93B7-C3C3-8F94-8512979A15AC}"/>
              </a:ext>
            </a:extLst>
          </p:cNvPr>
          <p:cNvSpPr/>
          <p:nvPr/>
        </p:nvSpPr>
        <p:spPr bwMode="auto">
          <a:xfrm>
            <a:off x="5170528" y="3783747"/>
            <a:ext cx="1768004" cy="180000"/>
          </a:xfrm>
          <a:prstGeom prst="roundRect">
            <a:avLst>
              <a:gd name="adj" fmla="val 3756"/>
            </a:avLst>
          </a:prstGeom>
          <a:noFill/>
          <a:ln w="3175" cap="flat" cmpd="sng" algn="ctr">
            <a:solidFill>
              <a:srgbClr val="FFFFFF">
                <a:lumMod val="75000"/>
              </a:srgbClr>
            </a:solidFill>
            <a:prstDash val="solid"/>
            <a:headEnd type="none" w="med" len="med"/>
            <a:tailEnd type="none" w="med" len="med"/>
          </a:ln>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rgbClr val="3B3734"/>
                </a:solidFill>
                <a:effectLst/>
                <a:uLnTx/>
                <a:uFillTx/>
                <a:latin typeface="Aptos" panose="020B0004020202020204" pitchFamily="34" charset="0"/>
                <a:ea typeface="+mn-ea"/>
                <a:cs typeface="Segoe UI" pitchFamily="34" charset="0"/>
              </a:rPr>
              <a:t>No authentication</a:t>
            </a:r>
          </a:p>
        </p:txBody>
      </p:sp>
      <p:sp>
        <p:nvSpPr>
          <p:cNvPr id="272" name="Rectangle: Rounded Corners 271">
            <a:extLst>
              <a:ext uri="{FF2B5EF4-FFF2-40B4-BE49-F238E27FC236}">
                <a16:creationId xmlns:a16="http://schemas.microsoft.com/office/drawing/2014/main" id="{0BE2C8E4-0696-8907-90C5-EB6C2C7730AD}"/>
              </a:ext>
            </a:extLst>
          </p:cNvPr>
          <p:cNvSpPr/>
          <p:nvPr/>
        </p:nvSpPr>
        <p:spPr bwMode="auto">
          <a:xfrm>
            <a:off x="5170528" y="4012284"/>
            <a:ext cx="1768004" cy="180000"/>
          </a:xfrm>
          <a:prstGeom prst="roundRect">
            <a:avLst>
              <a:gd name="adj" fmla="val 3756"/>
            </a:avLst>
          </a:prstGeom>
          <a:noFill/>
          <a:ln w="3175" cap="flat" cmpd="sng" algn="ctr">
            <a:solidFill>
              <a:srgbClr val="FFFFFF">
                <a:lumMod val="75000"/>
              </a:srgbClr>
            </a:solidFill>
            <a:prstDash val="solid"/>
            <a:headEnd type="none" w="med" len="med"/>
            <a:tailEnd type="none" w="med" len="med"/>
          </a:ln>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rgbClr val="3B3734"/>
                </a:solidFill>
                <a:effectLst/>
                <a:uLnTx/>
                <a:uFillTx/>
                <a:latin typeface="Aptos" panose="020B0004020202020204" pitchFamily="34" charset="0"/>
                <a:ea typeface="+mn-ea"/>
                <a:cs typeface="Segoe UI" pitchFamily="34" charset="0"/>
              </a:rPr>
              <a:t>Native / Custom auth</a:t>
            </a:r>
          </a:p>
        </p:txBody>
      </p:sp>
      <p:sp>
        <p:nvSpPr>
          <p:cNvPr id="274" name="Rectangle: Rounded Corners 273">
            <a:extLst>
              <a:ext uri="{FF2B5EF4-FFF2-40B4-BE49-F238E27FC236}">
                <a16:creationId xmlns:a16="http://schemas.microsoft.com/office/drawing/2014/main" id="{C0974D55-9C93-446F-2FA0-AFB17EDBD2EB}"/>
              </a:ext>
            </a:extLst>
          </p:cNvPr>
          <p:cNvSpPr/>
          <p:nvPr/>
        </p:nvSpPr>
        <p:spPr bwMode="auto">
          <a:xfrm>
            <a:off x="5072967" y="4383495"/>
            <a:ext cx="1955176" cy="1212458"/>
          </a:xfrm>
          <a:prstGeom prst="roundRect">
            <a:avLst>
              <a:gd name="adj" fmla="val 3756"/>
            </a:avLst>
          </a:prstGeom>
          <a:solidFill>
            <a:srgbClr val="FFFFFF">
              <a:lumMod val="85000"/>
              <a:lumOff val="15000"/>
              <a:alpha val="75000"/>
            </a:srgbClr>
          </a:solidFill>
          <a:ln w="3175" cap="flat" cmpd="sng" algn="ctr">
            <a:solidFill>
              <a:srgbClr val="FFFFFF">
                <a:lumMod val="75000"/>
              </a:srgbClr>
            </a:solidFill>
            <a:prstDash val="solid"/>
            <a:headEnd type="none" w="med" len="med"/>
            <a:tailEnd type="none" w="med" len="med"/>
          </a:ln>
          <a:effectLst>
            <a:outerShdw blurRad="50800" sx="101000" sy="101000" algn="ctr" rotWithShape="0">
              <a:prstClr val="black">
                <a:alpha val="25000"/>
              </a:prstClr>
            </a:outerShdw>
          </a:effectLst>
        </p:spPr>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rgbClr val="3B3734"/>
                </a:solidFill>
                <a:effectLst/>
                <a:uLnTx/>
                <a:uFillTx/>
                <a:latin typeface="Aptos SemiBold" panose="020B0004020202020204" pitchFamily="34" charset="0"/>
                <a:ea typeface="+mn-ea"/>
                <a:cs typeface="Segoe UI" pitchFamily="34" charset="0"/>
              </a:rPr>
              <a:t>Power Platform DLP policies</a:t>
            </a:r>
          </a:p>
        </p:txBody>
      </p:sp>
      <p:sp>
        <p:nvSpPr>
          <p:cNvPr id="275" name="Rectangle: Rounded Corners 274">
            <a:extLst>
              <a:ext uri="{FF2B5EF4-FFF2-40B4-BE49-F238E27FC236}">
                <a16:creationId xmlns:a16="http://schemas.microsoft.com/office/drawing/2014/main" id="{73BF9755-B0EC-C881-790A-2C334E09B13A}"/>
              </a:ext>
            </a:extLst>
          </p:cNvPr>
          <p:cNvSpPr/>
          <p:nvPr/>
        </p:nvSpPr>
        <p:spPr bwMode="auto">
          <a:xfrm>
            <a:off x="5159326" y="4638927"/>
            <a:ext cx="1768004" cy="180000"/>
          </a:xfrm>
          <a:prstGeom prst="roundRect">
            <a:avLst>
              <a:gd name="adj" fmla="val 3756"/>
            </a:avLst>
          </a:prstGeom>
          <a:noFill/>
          <a:ln w="3175" cap="flat" cmpd="sng" algn="ctr">
            <a:solidFill>
              <a:srgbClr val="FFFFFF">
                <a:lumMod val="75000"/>
              </a:srgbClr>
            </a:solidFill>
            <a:prstDash val="solid"/>
            <a:headEnd type="none" w="med" len="med"/>
            <a:tailEnd type="none" w="med" len="med"/>
          </a:ln>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rgbClr val="3B3734"/>
                </a:solidFill>
                <a:effectLst/>
                <a:uLnTx/>
                <a:uFillTx/>
                <a:latin typeface="Aptos" panose="020B0004020202020204" pitchFamily="34" charset="0"/>
                <a:ea typeface="+mn-ea"/>
                <a:cs typeface="Segoe UI" pitchFamily="34" charset="0"/>
              </a:rPr>
              <a:t>Authentication settings</a:t>
            </a:r>
          </a:p>
        </p:txBody>
      </p:sp>
      <p:sp>
        <p:nvSpPr>
          <p:cNvPr id="276" name="Rectangle: Rounded Corners 275">
            <a:extLst>
              <a:ext uri="{FF2B5EF4-FFF2-40B4-BE49-F238E27FC236}">
                <a16:creationId xmlns:a16="http://schemas.microsoft.com/office/drawing/2014/main" id="{1F6A343C-9FFE-9230-52B9-E27AD65A5A8D}"/>
              </a:ext>
            </a:extLst>
          </p:cNvPr>
          <p:cNvSpPr/>
          <p:nvPr/>
        </p:nvSpPr>
        <p:spPr bwMode="auto">
          <a:xfrm>
            <a:off x="5159326" y="4876429"/>
            <a:ext cx="1768004" cy="180000"/>
          </a:xfrm>
          <a:prstGeom prst="roundRect">
            <a:avLst>
              <a:gd name="adj" fmla="val 3756"/>
            </a:avLst>
          </a:prstGeom>
          <a:noFill/>
          <a:ln w="3175" cap="flat" cmpd="sng" algn="ctr">
            <a:solidFill>
              <a:srgbClr val="FFFFFF">
                <a:lumMod val="75000"/>
              </a:srgbClr>
            </a:solidFill>
            <a:prstDash val="solid"/>
            <a:headEnd type="none" w="med" len="med"/>
            <a:tailEnd type="none" w="med" len="med"/>
          </a:ln>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rgbClr val="3B3734"/>
                </a:solidFill>
                <a:effectLst/>
                <a:uLnTx/>
                <a:uFillTx/>
                <a:latin typeface="Aptos" panose="020B0004020202020204" pitchFamily="34" charset="0"/>
                <a:ea typeface="+mn-ea"/>
                <a:cs typeface="Segoe UI" pitchFamily="34" charset="0"/>
              </a:rPr>
              <a:t>Enabled channels</a:t>
            </a:r>
          </a:p>
        </p:txBody>
      </p:sp>
      <p:sp>
        <p:nvSpPr>
          <p:cNvPr id="277" name="Rectangle: Rounded Corners 276">
            <a:extLst>
              <a:ext uri="{FF2B5EF4-FFF2-40B4-BE49-F238E27FC236}">
                <a16:creationId xmlns:a16="http://schemas.microsoft.com/office/drawing/2014/main" id="{1B2793FA-6270-316E-96AC-CFEF25C864B3}"/>
              </a:ext>
            </a:extLst>
          </p:cNvPr>
          <p:cNvSpPr/>
          <p:nvPr/>
        </p:nvSpPr>
        <p:spPr bwMode="auto">
          <a:xfrm>
            <a:off x="5159326" y="5114010"/>
            <a:ext cx="1768004" cy="180000"/>
          </a:xfrm>
          <a:prstGeom prst="roundRect">
            <a:avLst>
              <a:gd name="adj" fmla="val 3756"/>
            </a:avLst>
          </a:prstGeom>
          <a:noFill/>
          <a:ln w="3175" cap="flat" cmpd="sng" algn="ctr">
            <a:solidFill>
              <a:srgbClr val="FFFFFF">
                <a:lumMod val="75000"/>
              </a:srgbClr>
            </a:solidFill>
            <a:prstDash val="solid"/>
            <a:headEnd type="none" w="med" len="med"/>
            <a:tailEnd type="none" w="med" len="med"/>
          </a:ln>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rgbClr val="3B3734"/>
                </a:solidFill>
                <a:effectLst/>
                <a:uLnTx/>
                <a:uFillTx/>
                <a:latin typeface="Aptos" panose="020B0004020202020204" pitchFamily="34" charset="0"/>
                <a:ea typeface="+mn-ea"/>
                <a:cs typeface="Segoe UI" pitchFamily="34" charset="0"/>
              </a:rPr>
              <a:t>Enabled knowledge sources</a:t>
            </a:r>
          </a:p>
        </p:txBody>
      </p:sp>
      <p:sp>
        <p:nvSpPr>
          <p:cNvPr id="278" name="Rectangle: Rounded Corners 277">
            <a:extLst>
              <a:ext uri="{FF2B5EF4-FFF2-40B4-BE49-F238E27FC236}">
                <a16:creationId xmlns:a16="http://schemas.microsoft.com/office/drawing/2014/main" id="{44148970-C09E-26BF-7327-A6FF59BA4D0A}"/>
              </a:ext>
            </a:extLst>
          </p:cNvPr>
          <p:cNvSpPr/>
          <p:nvPr/>
        </p:nvSpPr>
        <p:spPr bwMode="auto">
          <a:xfrm>
            <a:off x="5156439" y="5354791"/>
            <a:ext cx="1768004" cy="180000"/>
          </a:xfrm>
          <a:prstGeom prst="roundRect">
            <a:avLst>
              <a:gd name="adj" fmla="val 3756"/>
            </a:avLst>
          </a:prstGeom>
          <a:noFill/>
          <a:ln w="3175" cap="flat" cmpd="sng" algn="ctr">
            <a:solidFill>
              <a:srgbClr val="FFFFFF">
                <a:lumMod val="75000"/>
              </a:srgbClr>
            </a:solidFill>
            <a:prstDash val="solid"/>
            <a:headEnd type="none" w="med" len="med"/>
            <a:tailEnd type="none" w="med" len="med"/>
          </a:ln>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rgbClr val="3B3734"/>
                </a:solidFill>
                <a:effectLst/>
                <a:uLnTx/>
                <a:uFillTx/>
                <a:latin typeface="Aptos" panose="020B0004020202020204" pitchFamily="34" charset="0"/>
                <a:ea typeface="+mn-ea"/>
                <a:cs typeface="Segoe UI" pitchFamily="34" charset="0"/>
              </a:rPr>
              <a:t>Enabled connectors</a:t>
            </a:r>
          </a:p>
        </p:txBody>
      </p:sp>
      <p:sp>
        <p:nvSpPr>
          <p:cNvPr id="279" name="Rectangle: Rounded Corners 278">
            <a:extLst>
              <a:ext uri="{FF2B5EF4-FFF2-40B4-BE49-F238E27FC236}">
                <a16:creationId xmlns:a16="http://schemas.microsoft.com/office/drawing/2014/main" id="{82758A14-5E78-202F-E27A-D2F895F04992}"/>
              </a:ext>
            </a:extLst>
          </p:cNvPr>
          <p:cNvSpPr/>
          <p:nvPr/>
        </p:nvSpPr>
        <p:spPr bwMode="auto">
          <a:xfrm>
            <a:off x="5083440" y="5679593"/>
            <a:ext cx="1955176" cy="216000"/>
          </a:xfrm>
          <a:prstGeom prst="roundRect">
            <a:avLst>
              <a:gd name="adj" fmla="val 3756"/>
            </a:avLst>
          </a:prstGeom>
          <a:solidFill>
            <a:srgbClr val="FFFFFF">
              <a:lumMod val="85000"/>
              <a:lumOff val="15000"/>
              <a:alpha val="75000"/>
            </a:srgbClr>
          </a:solidFill>
          <a:ln w="3175" cap="flat" cmpd="sng" algn="ctr">
            <a:solidFill>
              <a:srgbClr val="FFFFFF">
                <a:lumMod val="75000"/>
              </a:srgbClr>
            </a:solidFill>
            <a:prstDash val="solid"/>
            <a:headEnd type="none" w="med" len="med"/>
            <a:tailEnd type="none" w="med" len="med"/>
          </a:ln>
          <a:effectLst>
            <a:outerShdw blurRad="50800" sx="101000" sy="101000" algn="ctr" rotWithShape="0">
              <a:prstClr val="black">
                <a:alpha val="25000"/>
              </a:prstClr>
            </a:outerShdw>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rgbClr val="3B3734"/>
                </a:solidFill>
                <a:effectLst/>
                <a:uLnTx/>
                <a:uFillTx/>
                <a:latin typeface="Aptos SemiBold" panose="020B0004020202020204" pitchFamily="34" charset="0"/>
                <a:ea typeface="+mn-ea"/>
                <a:cs typeface="Segoe UI" pitchFamily="34" charset="0"/>
              </a:rPr>
              <a:t>Microsoft Purview audit logs</a:t>
            </a:r>
          </a:p>
        </p:txBody>
      </p:sp>
      <p:sp>
        <p:nvSpPr>
          <p:cNvPr id="280" name="Rectangle: Rounded Corners 279">
            <a:extLst>
              <a:ext uri="{FF2B5EF4-FFF2-40B4-BE49-F238E27FC236}">
                <a16:creationId xmlns:a16="http://schemas.microsoft.com/office/drawing/2014/main" id="{E33AA75C-9611-970D-02F2-E488EBB5B3C1}"/>
              </a:ext>
            </a:extLst>
          </p:cNvPr>
          <p:cNvSpPr/>
          <p:nvPr/>
        </p:nvSpPr>
        <p:spPr bwMode="auto">
          <a:xfrm>
            <a:off x="7324058" y="648548"/>
            <a:ext cx="2160000" cy="1446081"/>
          </a:xfrm>
          <a:prstGeom prst="roundRect">
            <a:avLst>
              <a:gd name="adj" fmla="val 3756"/>
            </a:avLst>
          </a:prstGeom>
          <a:solidFill>
            <a:srgbClr val="FFFFFF">
              <a:lumMod val="85000"/>
              <a:lumOff val="15000"/>
              <a:alpha val="75000"/>
            </a:srgbClr>
          </a:solidFill>
          <a:ln w="3175" cap="flat" cmpd="sng" algn="ctr">
            <a:solidFill>
              <a:srgbClr val="FFFFFF">
                <a:lumMod val="75000"/>
              </a:srgbClr>
            </a:solidFill>
            <a:prstDash val="solid"/>
            <a:headEnd type="none" w="med" len="med"/>
            <a:tailEnd type="none" w="med" len="med"/>
          </a:ln>
          <a:effectLst>
            <a:outerShdw blurRad="279400" sx="90000" sy="90000" algn="ctr" rotWithShape="0">
              <a:prstClr val="black">
                <a:alpha val="10000"/>
              </a:prstClr>
            </a:outerShdw>
          </a:effectLst>
        </p:spPr>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3B3734"/>
                </a:solidFill>
                <a:effectLst/>
                <a:uLnTx/>
                <a:uFillTx/>
                <a:latin typeface="Aptos SemiBold" panose="020B0004020202020204" pitchFamily="34" charset="0"/>
                <a:ea typeface="+mn-ea"/>
                <a:cs typeface="Segoe UI" pitchFamily="34" charset="0"/>
              </a:rPr>
              <a:t>Language understanding</a:t>
            </a:r>
          </a:p>
        </p:txBody>
      </p:sp>
      <p:sp>
        <p:nvSpPr>
          <p:cNvPr id="281" name="Rectangle: Rounded Corners 280">
            <a:extLst>
              <a:ext uri="{FF2B5EF4-FFF2-40B4-BE49-F238E27FC236}">
                <a16:creationId xmlns:a16="http://schemas.microsoft.com/office/drawing/2014/main" id="{82F4567E-5470-F15D-EAFA-E3CDE957C21B}"/>
              </a:ext>
            </a:extLst>
          </p:cNvPr>
          <p:cNvSpPr/>
          <p:nvPr/>
        </p:nvSpPr>
        <p:spPr bwMode="auto">
          <a:xfrm>
            <a:off x="7426470" y="962686"/>
            <a:ext cx="1955176" cy="736510"/>
          </a:xfrm>
          <a:prstGeom prst="roundRect">
            <a:avLst>
              <a:gd name="adj" fmla="val 3756"/>
            </a:avLst>
          </a:prstGeom>
          <a:solidFill>
            <a:srgbClr val="FFFFFF">
              <a:lumMod val="85000"/>
              <a:lumOff val="15000"/>
              <a:alpha val="75000"/>
            </a:srgbClr>
          </a:solidFill>
          <a:ln w="3175" cap="flat" cmpd="sng" algn="ctr">
            <a:solidFill>
              <a:srgbClr val="FFFFFF">
                <a:lumMod val="75000"/>
              </a:srgbClr>
            </a:solidFill>
            <a:prstDash val="solid"/>
            <a:headEnd type="none" w="med" len="med"/>
            <a:tailEnd type="none" w="med" len="med"/>
          </a:ln>
          <a:effectLst>
            <a:outerShdw blurRad="50800" sx="101000" sy="101000" algn="ctr" rotWithShape="0">
              <a:prstClr val="black">
                <a:alpha val="25000"/>
              </a:prstClr>
            </a:outerShdw>
          </a:effectLst>
        </p:spPr>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rgbClr val="3B3734"/>
                </a:solidFill>
                <a:effectLst/>
                <a:uLnTx/>
                <a:uFillTx/>
                <a:latin typeface="Aptos SemiBold" panose="020B0004020202020204" pitchFamily="34" charset="0"/>
                <a:ea typeface="+mn-ea"/>
                <a:cs typeface="Segoe UI" pitchFamily="34" charset="0"/>
              </a:rPr>
              <a:t>Classic</a:t>
            </a:r>
          </a:p>
        </p:txBody>
      </p:sp>
      <p:sp>
        <p:nvSpPr>
          <p:cNvPr id="282" name="Rectangle: Rounded Corners 281">
            <a:extLst>
              <a:ext uri="{FF2B5EF4-FFF2-40B4-BE49-F238E27FC236}">
                <a16:creationId xmlns:a16="http://schemas.microsoft.com/office/drawing/2014/main" id="{5283D428-3A7B-385A-218F-888A7469AEA5}"/>
              </a:ext>
            </a:extLst>
          </p:cNvPr>
          <p:cNvSpPr/>
          <p:nvPr/>
        </p:nvSpPr>
        <p:spPr bwMode="auto">
          <a:xfrm>
            <a:off x="7512828" y="1218117"/>
            <a:ext cx="1767257" cy="180000"/>
          </a:xfrm>
          <a:prstGeom prst="roundRect">
            <a:avLst>
              <a:gd name="adj" fmla="val 3756"/>
            </a:avLst>
          </a:prstGeom>
          <a:noFill/>
          <a:ln w="3175" cap="flat" cmpd="sng" algn="ctr">
            <a:solidFill>
              <a:srgbClr val="FFFFFF">
                <a:lumMod val="75000"/>
              </a:srgbClr>
            </a:solidFill>
            <a:prstDash val="solid"/>
            <a:headEnd type="none" w="med" len="med"/>
            <a:tailEnd type="none" w="med" len="med"/>
          </a:ln>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rgbClr val="3B3734"/>
                </a:solidFill>
                <a:effectLst/>
                <a:uLnTx/>
                <a:uFillTx/>
                <a:latin typeface="Aptos" panose="020B0004020202020204" pitchFamily="34" charset="0"/>
                <a:ea typeface="+mn-ea"/>
                <a:cs typeface="Segoe UI" pitchFamily="34" charset="0"/>
              </a:rPr>
              <a:t>Built-in NLU</a:t>
            </a:r>
          </a:p>
        </p:txBody>
      </p:sp>
      <p:sp>
        <p:nvSpPr>
          <p:cNvPr id="283" name="Rectangle: Rounded Corners 282">
            <a:extLst>
              <a:ext uri="{FF2B5EF4-FFF2-40B4-BE49-F238E27FC236}">
                <a16:creationId xmlns:a16="http://schemas.microsoft.com/office/drawing/2014/main" id="{D83EFA1C-0C42-47D3-BBD6-6DBCE5610553}"/>
              </a:ext>
            </a:extLst>
          </p:cNvPr>
          <p:cNvSpPr/>
          <p:nvPr/>
        </p:nvSpPr>
        <p:spPr bwMode="auto">
          <a:xfrm>
            <a:off x="7512825" y="1447288"/>
            <a:ext cx="1767257" cy="180000"/>
          </a:xfrm>
          <a:prstGeom prst="roundRect">
            <a:avLst>
              <a:gd name="adj" fmla="val 3756"/>
            </a:avLst>
          </a:prstGeom>
          <a:noFill/>
          <a:ln w="3175" cap="flat" cmpd="sng" algn="ctr">
            <a:solidFill>
              <a:srgbClr val="FFFFFF">
                <a:lumMod val="75000"/>
              </a:srgbClr>
            </a:solidFill>
            <a:prstDash val="solid"/>
            <a:headEnd type="none" w="med" len="med"/>
            <a:tailEnd type="none" w="med" len="med"/>
          </a:ln>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rgbClr val="3B3734"/>
                </a:solidFill>
                <a:effectLst/>
                <a:uLnTx/>
                <a:uFillTx/>
                <a:latin typeface="Aptos" panose="020B0004020202020204" pitchFamily="34" charset="0"/>
                <a:ea typeface="+mn-ea"/>
                <a:cs typeface="Segoe UI" pitchFamily="34" charset="0"/>
              </a:rPr>
              <a:t>Bring your own NLU model</a:t>
            </a:r>
          </a:p>
        </p:txBody>
      </p:sp>
      <p:sp>
        <p:nvSpPr>
          <p:cNvPr id="284" name="Rectangle: Rounded Corners 283">
            <a:extLst>
              <a:ext uri="{FF2B5EF4-FFF2-40B4-BE49-F238E27FC236}">
                <a16:creationId xmlns:a16="http://schemas.microsoft.com/office/drawing/2014/main" id="{059A84C0-F6DD-4A2B-74C7-F5650A425207}"/>
              </a:ext>
            </a:extLst>
          </p:cNvPr>
          <p:cNvSpPr/>
          <p:nvPr/>
        </p:nvSpPr>
        <p:spPr bwMode="auto">
          <a:xfrm>
            <a:off x="7418867" y="1787167"/>
            <a:ext cx="1955175" cy="216000"/>
          </a:xfrm>
          <a:prstGeom prst="roundRect">
            <a:avLst>
              <a:gd name="adj" fmla="val 3756"/>
            </a:avLst>
          </a:prstGeom>
          <a:solidFill>
            <a:srgbClr val="FFFFFF">
              <a:lumMod val="85000"/>
              <a:lumOff val="15000"/>
              <a:alpha val="75000"/>
            </a:srgbClr>
          </a:solidFill>
          <a:ln w="3175" cap="flat" cmpd="sng" algn="ctr">
            <a:solidFill>
              <a:srgbClr val="FFFFFF">
                <a:lumMod val="75000"/>
              </a:srgbClr>
            </a:solidFill>
            <a:prstDash val="solid"/>
            <a:headEnd type="none" w="med" len="med"/>
            <a:tailEnd type="none" w="med" len="med"/>
          </a:ln>
          <a:effectLst>
            <a:outerShdw blurRad="50800" sx="101000" sy="101000" algn="ctr" rotWithShape="0">
              <a:prstClr val="black">
                <a:alpha val="25000"/>
              </a:prstClr>
            </a:outerShdw>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rgbClr val="3B3734"/>
                </a:solidFill>
                <a:effectLst/>
                <a:uLnTx/>
                <a:uFillTx/>
                <a:latin typeface="Aptos SemiBold" panose="020B0004020202020204" pitchFamily="34" charset="0"/>
                <a:ea typeface="+mn-ea"/>
                <a:cs typeface="Segoe UI" pitchFamily="34" charset="0"/>
              </a:rPr>
              <a:t>Generative orchestration </a:t>
            </a:r>
          </a:p>
        </p:txBody>
      </p:sp>
      <p:sp>
        <p:nvSpPr>
          <p:cNvPr id="285" name="Rectangle: Rounded Corners 284">
            <a:extLst>
              <a:ext uri="{FF2B5EF4-FFF2-40B4-BE49-F238E27FC236}">
                <a16:creationId xmlns:a16="http://schemas.microsoft.com/office/drawing/2014/main" id="{90868E5F-9A7D-3730-2113-567FD486A01B}"/>
              </a:ext>
            </a:extLst>
          </p:cNvPr>
          <p:cNvSpPr/>
          <p:nvPr/>
        </p:nvSpPr>
        <p:spPr bwMode="auto">
          <a:xfrm>
            <a:off x="2639456" y="648547"/>
            <a:ext cx="2160000" cy="2949356"/>
          </a:xfrm>
          <a:prstGeom prst="roundRect">
            <a:avLst>
              <a:gd name="adj" fmla="val 3756"/>
            </a:avLst>
          </a:prstGeom>
          <a:solidFill>
            <a:srgbClr val="FFFFFF">
              <a:lumMod val="85000"/>
              <a:lumOff val="15000"/>
              <a:alpha val="75000"/>
            </a:srgbClr>
          </a:solidFill>
          <a:ln w="3175" cap="flat" cmpd="sng" algn="ctr">
            <a:solidFill>
              <a:srgbClr val="FFFFFF">
                <a:lumMod val="75000"/>
              </a:srgbClr>
            </a:solidFill>
            <a:prstDash val="solid"/>
            <a:headEnd type="none" w="med" len="med"/>
            <a:tailEnd type="none" w="med" len="med"/>
          </a:ln>
          <a:effectLst>
            <a:outerShdw blurRad="279400" sx="90000" sy="90000" algn="ctr" rotWithShape="0">
              <a:prstClr val="black">
                <a:alpha val="10000"/>
              </a:prstClr>
            </a:outerShdw>
          </a:effectLst>
        </p:spPr>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3B3734"/>
                </a:solidFill>
                <a:effectLst/>
                <a:uLnTx/>
                <a:uFillTx/>
                <a:latin typeface="Aptos SemiBold" panose="020B0004020202020204" pitchFamily="34" charset="0"/>
                <a:ea typeface="+mn-ea"/>
                <a:cs typeface="Segoe UI" pitchFamily="34" charset="0"/>
              </a:rPr>
              <a:t>Runtime</a:t>
            </a:r>
          </a:p>
        </p:txBody>
      </p:sp>
      <p:sp>
        <p:nvSpPr>
          <p:cNvPr id="286" name="Rectangle: Rounded Corners 285">
            <a:extLst>
              <a:ext uri="{FF2B5EF4-FFF2-40B4-BE49-F238E27FC236}">
                <a16:creationId xmlns:a16="http://schemas.microsoft.com/office/drawing/2014/main" id="{977BF570-A524-1C68-D0CA-5E9D5325A8E1}"/>
              </a:ext>
            </a:extLst>
          </p:cNvPr>
          <p:cNvSpPr/>
          <p:nvPr/>
        </p:nvSpPr>
        <p:spPr bwMode="auto">
          <a:xfrm>
            <a:off x="2741868" y="962684"/>
            <a:ext cx="1955176" cy="2213979"/>
          </a:xfrm>
          <a:prstGeom prst="roundRect">
            <a:avLst>
              <a:gd name="adj" fmla="val 3756"/>
            </a:avLst>
          </a:prstGeom>
          <a:solidFill>
            <a:srgbClr val="FFFFFF">
              <a:lumMod val="85000"/>
              <a:lumOff val="15000"/>
              <a:alpha val="75000"/>
            </a:srgbClr>
          </a:solidFill>
          <a:ln w="3175" cap="flat" cmpd="sng" algn="ctr">
            <a:solidFill>
              <a:srgbClr val="FFFFFF">
                <a:lumMod val="75000"/>
              </a:srgbClr>
            </a:solidFill>
            <a:prstDash val="solid"/>
            <a:headEnd type="none" w="med" len="med"/>
            <a:tailEnd type="none" w="med" len="med"/>
          </a:ln>
          <a:effectLst>
            <a:outerShdw blurRad="50800" sx="101000" sy="101000" algn="ctr" rotWithShape="0">
              <a:prstClr val="black">
                <a:alpha val="25000"/>
              </a:prstClr>
            </a:outerShdw>
          </a:effectLst>
        </p:spPr>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rgbClr val="3B3734"/>
                </a:solidFill>
                <a:effectLst/>
                <a:uLnTx/>
                <a:uFillTx/>
                <a:latin typeface="Aptos SemiBold" panose="020B0004020202020204" pitchFamily="34" charset="0"/>
                <a:ea typeface="+mn-ea"/>
                <a:cs typeface="Segoe UI" pitchFamily="34" charset="0"/>
              </a:rPr>
              <a:t>Native channels</a:t>
            </a:r>
          </a:p>
        </p:txBody>
      </p:sp>
      <p:sp>
        <p:nvSpPr>
          <p:cNvPr id="287" name="Rectangle: Rounded Corners 286">
            <a:extLst>
              <a:ext uri="{FF2B5EF4-FFF2-40B4-BE49-F238E27FC236}">
                <a16:creationId xmlns:a16="http://schemas.microsoft.com/office/drawing/2014/main" id="{DB1826CF-536B-FB79-8868-DA3D149939C1}"/>
              </a:ext>
            </a:extLst>
          </p:cNvPr>
          <p:cNvSpPr/>
          <p:nvPr/>
        </p:nvSpPr>
        <p:spPr bwMode="auto">
          <a:xfrm>
            <a:off x="2828226" y="1218116"/>
            <a:ext cx="1767257" cy="180000"/>
          </a:xfrm>
          <a:prstGeom prst="roundRect">
            <a:avLst>
              <a:gd name="adj" fmla="val 3756"/>
            </a:avLst>
          </a:prstGeom>
          <a:noFill/>
          <a:ln w="3175" cap="flat" cmpd="sng" algn="ctr">
            <a:solidFill>
              <a:srgbClr val="FFFFFF">
                <a:lumMod val="75000"/>
              </a:srgbClr>
            </a:solidFill>
            <a:prstDash val="solid"/>
            <a:headEnd type="none" w="med" len="med"/>
            <a:tailEnd type="none" w="med" len="med"/>
          </a:ln>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rgbClr val="3B3734"/>
                </a:solidFill>
                <a:effectLst/>
                <a:uLnTx/>
                <a:uFillTx/>
                <a:latin typeface="Aptos" panose="020B0004020202020204" pitchFamily="34" charset="0"/>
                <a:ea typeface="+mn-ea"/>
                <a:cs typeface="Segoe UI" pitchFamily="34" charset="0"/>
              </a:rPr>
              <a:t>Direct Line </a:t>
            </a:r>
            <a:r>
              <a:rPr kumimoji="0" lang="en-US" sz="900" b="0" i="0" u="none" strike="noStrike" kern="0" cap="none" spc="0" normalizeH="0" baseline="0" noProof="0">
                <a:ln>
                  <a:noFill/>
                </a:ln>
                <a:solidFill>
                  <a:srgbClr val="3B3734"/>
                </a:solidFill>
                <a:effectLst/>
                <a:uLnTx/>
                <a:uFillTx/>
                <a:latin typeface="Aptos" panose="020B0004020202020204" pitchFamily="34" charset="0"/>
                <a:ea typeface="+mn-ea"/>
                <a:cs typeface="Segoe UI" pitchFamily="34" charset="0"/>
              </a:rPr>
              <a:t>(HTTP / WebSocket)</a:t>
            </a:r>
            <a:endParaRPr kumimoji="0" lang="en-US" sz="1000" b="0" i="0" u="none" strike="noStrike" kern="0" cap="none" spc="0" normalizeH="0" baseline="0" noProof="0">
              <a:ln>
                <a:noFill/>
              </a:ln>
              <a:solidFill>
                <a:srgbClr val="3B3734"/>
              </a:solidFill>
              <a:effectLst/>
              <a:uLnTx/>
              <a:uFillTx/>
              <a:latin typeface="Aptos" panose="020B0004020202020204" pitchFamily="34" charset="0"/>
              <a:ea typeface="+mn-ea"/>
              <a:cs typeface="Segoe UI" pitchFamily="34" charset="0"/>
            </a:endParaRPr>
          </a:p>
        </p:txBody>
      </p:sp>
      <p:sp>
        <p:nvSpPr>
          <p:cNvPr id="288" name="Rectangle: Rounded Corners 287">
            <a:extLst>
              <a:ext uri="{FF2B5EF4-FFF2-40B4-BE49-F238E27FC236}">
                <a16:creationId xmlns:a16="http://schemas.microsoft.com/office/drawing/2014/main" id="{B1AAE836-56FD-0CC2-7FDC-B6DDCFFC7C38}"/>
              </a:ext>
            </a:extLst>
          </p:cNvPr>
          <p:cNvSpPr/>
          <p:nvPr/>
        </p:nvSpPr>
        <p:spPr bwMode="auto">
          <a:xfrm>
            <a:off x="2828224" y="1713988"/>
            <a:ext cx="1767257" cy="180000"/>
          </a:xfrm>
          <a:prstGeom prst="roundRect">
            <a:avLst>
              <a:gd name="adj" fmla="val 3756"/>
            </a:avLst>
          </a:prstGeom>
          <a:noFill/>
          <a:ln w="3175" cap="flat" cmpd="sng" algn="ctr">
            <a:solidFill>
              <a:srgbClr val="FFFFFF">
                <a:lumMod val="75000"/>
              </a:srgbClr>
            </a:solidFill>
            <a:prstDash val="solid"/>
            <a:headEnd type="none" w="med" len="med"/>
            <a:tailEnd type="none" w="med" len="med"/>
          </a:ln>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rgbClr val="3B3734"/>
                </a:solidFill>
                <a:effectLst/>
                <a:uLnTx/>
                <a:uFillTx/>
                <a:latin typeface="Aptos" panose="020B0004020202020204" pitchFamily="34" charset="0"/>
                <a:ea typeface="+mn-ea"/>
                <a:cs typeface="Segoe UI" pitchFamily="34" charset="0"/>
              </a:rPr>
              <a:t>Microsoft Teams</a:t>
            </a:r>
          </a:p>
        </p:txBody>
      </p:sp>
      <p:sp>
        <p:nvSpPr>
          <p:cNvPr id="289" name="Rectangle: Rounded Corners 288">
            <a:extLst>
              <a:ext uri="{FF2B5EF4-FFF2-40B4-BE49-F238E27FC236}">
                <a16:creationId xmlns:a16="http://schemas.microsoft.com/office/drawing/2014/main" id="{44A94ACA-D2FC-FF51-C67C-29895502C385}"/>
              </a:ext>
            </a:extLst>
          </p:cNvPr>
          <p:cNvSpPr/>
          <p:nvPr/>
        </p:nvSpPr>
        <p:spPr bwMode="auto">
          <a:xfrm>
            <a:off x="2828224" y="1947327"/>
            <a:ext cx="1767257" cy="180000"/>
          </a:xfrm>
          <a:prstGeom prst="roundRect">
            <a:avLst>
              <a:gd name="adj" fmla="val 3756"/>
            </a:avLst>
          </a:prstGeom>
          <a:noFill/>
          <a:ln w="3175" cap="flat" cmpd="sng" algn="ctr">
            <a:solidFill>
              <a:srgbClr val="FFFFFF">
                <a:lumMod val="75000"/>
              </a:srgbClr>
            </a:solidFill>
            <a:prstDash val="solid"/>
            <a:headEnd type="none" w="med" len="med"/>
            <a:tailEnd type="none" w="med" len="med"/>
          </a:ln>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rgbClr val="3B3734"/>
                </a:solidFill>
                <a:effectLst/>
                <a:uLnTx/>
                <a:uFillTx/>
                <a:latin typeface="Aptos" panose="020B0004020202020204" pitchFamily="34" charset="0"/>
                <a:ea typeface="+mn-ea"/>
                <a:cs typeface="Segoe UI" pitchFamily="34" charset="0"/>
              </a:rPr>
              <a:t>Facebook</a:t>
            </a:r>
          </a:p>
        </p:txBody>
      </p:sp>
      <p:sp>
        <p:nvSpPr>
          <p:cNvPr id="290" name="Rectangle: Rounded Corners 289">
            <a:extLst>
              <a:ext uri="{FF2B5EF4-FFF2-40B4-BE49-F238E27FC236}">
                <a16:creationId xmlns:a16="http://schemas.microsoft.com/office/drawing/2014/main" id="{553076E4-615E-755C-CA81-8E90FCC2BCF4}"/>
              </a:ext>
            </a:extLst>
          </p:cNvPr>
          <p:cNvSpPr/>
          <p:nvPr/>
        </p:nvSpPr>
        <p:spPr bwMode="auto">
          <a:xfrm>
            <a:off x="2828224" y="2187028"/>
            <a:ext cx="1767257" cy="180000"/>
          </a:xfrm>
          <a:prstGeom prst="roundRect">
            <a:avLst>
              <a:gd name="adj" fmla="val 3756"/>
            </a:avLst>
          </a:prstGeom>
          <a:noFill/>
          <a:ln w="3175" cap="flat" cmpd="sng" algn="ctr">
            <a:solidFill>
              <a:srgbClr val="FFFFFF">
                <a:lumMod val="75000"/>
              </a:srgbClr>
            </a:solidFill>
            <a:prstDash val="solid"/>
            <a:headEnd type="none" w="med" len="med"/>
            <a:tailEnd type="none" w="med" len="med"/>
          </a:ln>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rgbClr val="3B3734"/>
                </a:solidFill>
                <a:effectLst/>
                <a:uLnTx/>
                <a:uFillTx/>
                <a:latin typeface="Aptos" panose="020B0004020202020204" pitchFamily="34" charset="0"/>
                <a:ea typeface="+mn-ea"/>
                <a:cs typeface="Segoe UI" pitchFamily="34" charset="0"/>
              </a:rPr>
              <a:t>WhatsApp </a:t>
            </a:r>
            <a:r>
              <a:rPr kumimoji="0" lang="en-US" sz="1000" b="0" i="0" u="none" strike="noStrike" kern="0" cap="none" spc="0" normalizeH="0" baseline="30000" noProof="0">
                <a:ln>
                  <a:noFill/>
                </a:ln>
                <a:solidFill>
                  <a:srgbClr val="3B3734"/>
                </a:solidFill>
                <a:effectLst/>
                <a:uLnTx/>
                <a:uFillTx/>
                <a:latin typeface="Aptos" panose="020B0004020202020204" pitchFamily="34" charset="0"/>
                <a:ea typeface="+mn-ea"/>
                <a:cs typeface="Segoe UI" pitchFamily="34" charset="0"/>
              </a:rPr>
              <a:t>(2025)</a:t>
            </a:r>
          </a:p>
        </p:txBody>
      </p:sp>
      <p:sp>
        <p:nvSpPr>
          <p:cNvPr id="291" name="Rectangle: Rounded Corners 290">
            <a:extLst>
              <a:ext uri="{FF2B5EF4-FFF2-40B4-BE49-F238E27FC236}">
                <a16:creationId xmlns:a16="http://schemas.microsoft.com/office/drawing/2014/main" id="{49E6ABF2-AE20-B1D3-E544-BB81D0020973}"/>
              </a:ext>
            </a:extLst>
          </p:cNvPr>
          <p:cNvSpPr/>
          <p:nvPr/>
        </p:nvSpPr>
        <p:spPr bwMode="auto">
          <a:xfrm>
            <a:off x="2629270" y="3694405"/>
            <a:ext cx="2160000" cy="1818421"/>
          </a:xfrm>
          <a:prstGeom prst="roundRect">
            <a:avLst>
              <a:gd name="adj" fmla="val 3756"/>
            </a:avLst>
          </a:prstGeom>
          <a:solidFill>
            <a:srgbClr val="FFFFFF">
              <a:lumMod val="85000"/>
              <a:lumOff val="15000"/>
              <a:alpha val="75000"/>
            </a:srgbClr>
          </a:solidFill>
          <a:ln w="3175" cap="flat" cmpd="sng" algn="ctr">
            <a:solidFill>
              <a:srgbClr val="FFFFFF">
                <a:lumMod val="75000"/>
              </a:srgbClr>
            </a:solidFill>
            <a:prstDash val="solid"/>
            <a:headEnd type="none" w="med" len="med"/>
            <a:tailEnd type="none" w="med" len="med"/>
          </a:ln>
          <a:effectLst>
            <a:outerShdw blurRad="279400" sx="90000" sy="90000" algn="ctr" rotWithShape="0">
              <a:prstClr val="black">
                <a:alpha val="10000"/>
              </a:prstClr>
            </a:outerShdw>
          </a:effectLst>
        </p:spPr>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3B3734"/>
                </a:solidFill>
                <a:effectLst/>
                <a:uLnTx/>
                <a:uFillTx/>
                <a:latin typeface="Aptos SemiBold" panose="020B0004020202020204" pitchFamily="34" charset="0"/>
                <a:ea typeface="+mn-ea"/>
                <a:cs typeface="Segoe UI" pitchFamily="34" charset="0"/>
              </a:rPr>
              <a:t>Integrations</a:t>
            </a:r>
          </a:p>
        </p:txBody>
      </p:sp>
      <p:sp>
        <p:nvSpPr>
          <p:cNvPr id="292" name="Rectangle: Rounded Corners 291">
            <a:extLst>
              <a:ext uri="{FF2B5EF4-FFF2-40B4-BE49-F238E27FC236}">
                <a16:creationId xmlns:a16="http://schemas.microsoft.com/office/drawing/2014/main" id="{484A82AC-8A8D-E2BE-2AE7-B0E8D01F0918}"/>
              </a:ext>
            </a:extLst>
          </p:cNvPr>
          <p:cNvSpPr/>
          <p:nvPr/>
        </p:nvSpPr>
        <p:spPr bwMode="auto">
          <a:xfrm>
            <a:off x="2731682" y="4008542"/>
            <a:ext cx="1955176" cy="216000"/>
          </a:xfrm>
          <a:prstGeom prst="roundRect">
            <a:avLst>
              <a:gd name="adj" fmla="val 3756"/>
            </a:avLst>
          </a:prstGeom>
          <a:solidFill>
            <a:srgbClr val="FFFFFF">
              <a:lumMod val="85000"/>
              <a:lumOff val="15000"/>
              <a:alpha val="75000"/>
            </a:srgbClr>
          </a:solidFill>
          <a:ln w="3175" cap="flat" cmpd="sng" algn="ctr">
            <a:solidFill>
              <a:srgbClr val="FFFFFF">
                <a:lumMod val="75000"/>
              </a:srgbClr>
            </a:solidFill>
            <a:prstDash val="solid"/>
            <a:headEnd type="none" w="med" len="med"/>
            <a:tailEnd type="none" w="med" len="med"/>
          </a:ln>
          <a:effectLst>
            <a:outerShdw blurRad="50800" sx="101000" sy="101000" algn="ctr" rotWithShape="0">
              <a:prstClr val="black">
                <a:alpha val="25000"/>
              </a:prstClr>
            </a:outerShdw>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rgbClr val="3B3734"/>
                </a:solidFill>
                <a:effectLst/>
                <a:uLnTx/>
                <a:uFillTx/>
                <a:latin typeface="Aptos SemiBold" panose="020B0004020202020204" pitchFamily="34" charset="0"/>
                <a:ea typeface="+mn-ea"/>
                <a:cs typeface="Segoe UI" pitchFamily="34" charset="0"/>
              </a:rPr>
              <a:t>HTTP requests</a:t>
            </a:r>
          </a:p>
        </p:txBody>
      </p:sp>
      <p:sp>
        <p:nvSpPr>
          <p:cNvPr id="293" name="Rectangle: Rounded Corners 292">
            <a:extLst>
              <a:ext uri="{FF2B5EF4-FFF2-40B4-BE49-F238E27FC236}">
                <a16:creationId xmlns:a16="http://schemas.microsoft.com/office/drawing/2014/main" id="{51E5AD13-6087-BA6F-BE2E-DF8706BA95EF}"/>
              </a:ext>
            </a:extLst>
          </p:cNvPr>
          <p:cNvSpPr/>
          <p:nvPr/>
        </p:nvSpPr>
        <p:spPr bwMode="auto">
          <a:xfrm>
            <a:off x="2731682" y="4307509"/>
            <a:ext cx="1955176" cy="216000"/>
          </a:xfrm>
          <a:prstGeom prst="roundRect">
            <a:avLst>
              <a:gd name="adj" fmla="val 3756"/>
            </a:avLst>
          </a:prstGeom>
          <a:solidFill>
            <a:srgbClr val="FFFFFF">
              <a:lumMod val="85000"/>
              <a:lumOff val="15000"/>
              <a:alpha val="75000"/>
            </a:srgbClr>
          </a:solidFill>
          <a:ln w="3175" cap="flat" cmpd="sng" algn="ctr">
            <a:solidFill>
              <a:srgbClr val="FFFFFF">
                <a:lumMod val="75000"/>
              </a:srgbClr>
            </a:solidFill>
            <a:prstDash val="solid"/>
            <a:headEnd type="none" w="med" len="med"/>
            <a:tailEnd type="none" w="med" len="med"/>
          </a:ln>
          <a:effectLst>
            <a:outerShdw blurRad="50800" sx="101000" sy="101000" algn="ctr" rotWithShape="0">
              <a:prstClr val="black">
                <a:alpha val="25000"/>
              </a:prstClr>
            </a:outerShdw>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rgbClr val="3B3734"/>
                </a:solidFill>
                <a:effectLst/>
                <a:uLnTx/>
                <a:uFillTx/>
                <a:latin typeface="Aptos SemiBold" panose="020B0004020202020204" pitchFamily="34" charset="0"/>
                <a:ea typeface="+mn-ea"/>
                <a:cs typeface="Segoe UI" pitchFamily="34" charset="0"/>
              </a:rPr>
              <a:t>Power Platform connectors</a:t>
            </a:r>
          </a:p>
        </p:txBody>
      </p:sp>
      <p:sp>
        <p:nvSpPr>
          <p:cNvPr id="294" name="Rectangle: Rounded Corners 293">
            <a:extLst>
              <a:ext uri="{FF2B5EF4-FFF2-40B4-BE49-F238E27FC236}">
                <a16:creationId xmlns:a16="http://schemas.microsoft.com/office/drawing/2014/main" id="{AFE2D105-B530-B9F4-760D-5E93AE4A93C5}"/>
              </a:ext>
            </a:extLst>
          </p:cNvPr>
          <p:cNvSpPr/>
          <p:nvPr/>
        </p:nvSpPr>
        <p:spPr bwMode="auto">
          <a:xfrm>
            <a:off x="2731682" y="4606476"/>
            <a:ext cx="1955176" cy="216000"/>
          </a:xfrm>
          <a:prstGeom prst="roundRect">
            <a:avLst>
              <a:gd name="adj" fmla="val 3756"/>
            </a:avLst>
          </a:prstGeom>
          <a:solidFill>
            <a:srgbClr val="FFFFFF">
              <a:lumMod val="85000"/>
              <a:lumOff val="15000"/>
              <a:alpha val="75000"/>
            </a:srgbClr>
          </a:solidFill>
          <a:ln w="3175" cap="flat" cmpd="sng" algn="ctr">
            <a:solidFill>
              <a:srgbClr val="FFFFFF">
                <a:lumMod val="75000"/>
              </a:srgbClr>
            </a:solidFill>
            <a:prstDash val="solid"/>
            <a:headEnd type="none" w="med" len="med"/>
            <a:tailEnd type="none" w="med" len="med"/>
          </a:ln>
          <a:effectLst>
            <a:outerShdw blurRad="50800" sx="101000" sy="101000" algn="ctr" rotWithShape="0">
              <a:prstClr val="black">
                <a:alpha val="25000"/>
              </a:prstClr>
            </a:outerShdw>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rgbClr val="3B3734"/>
                </a:solidFill>
                <a:effectLst/>
                <a:uLnTx/>
                <a:uFillTx/>
                <a:latin typeface="Aptos SemiBold" panose="020B0004020202020204" pitchFamily="34" charset="0"/>
                <a:ea typeface="+mn-ea"/>
                <a:cs typeface="Segoe UI" pitchFamily="34" charset="0"/>
              </a:rPr>
              <a:t>Power Automate cloud flows</a:t>
            </a:r>
          </a:p>
        </p:txBody>
      </p:sp>
      <p:sp>
        <p:nvSpPr>
          <p:cNvPr id="295" name="Rectangle: Rounded Corners 294">
            <a:extLst>
              <a:ext uri="{FF2B5EF4-FFF2-40B4-BE49-F238E27FC236}">
                <a16:creationId xmlns:a16="http://schemas.microsoft.com/office/drawing/2014/main" id="{84282D78-6DB8-AE11-E51D-83E1E48E65BC}"/>
              </a:ext>
            </a:extLst>
          </p:cNvPr>
          <p:cNvSpPr/>
          <p:nvPr/>
        </p:nvSpPr>
        <p:spPr bwMode="auto">
          <a:xfrm>
            <a:off x="2731682" y="4899609"/>
            <a:ext cx="1955176" cy="216000"/>
          </a:xfrm>
          <a:prstGeom prst="roundRect">
            <a:avLst>
              <a:gd name="adj" fmla="val 3756"/>
            </a:avLst>
          </a:prstGeom>
          <a:solidFill>
            <a:srgbClr val="FFFFFF">
              <a:lumMod val="85000"/>
              <a:lumOff val="15000"/>
              <a:alpha val="75000"/>
            </a:srgbClr>
          </a:solidFill>
          <a:ln w="3175" cap="flat" cmpd="sng" algn="ctr">
            <a:solidFill>
              <a:srgbClr val="FFFFFF">
                <a:lumMod val="75000"/>
              </a:srgbClr>
            </a:solidFill>
            <a:prstDash val="solid"/>
            <a:headEnd type="none" w="med" len="med"/>
            <a:tailEnd type="none" w="med" len="med"/>
          </a:ln>
          <a:effectLst>
            <a:outerShdw blurRad="50800" sx="101000" sy="101000" algn="ctr" rotWithShape="0">
              <a:prstClr val="black">
                <a:alpha val="25000"/>
              </a:prstClr>
            </a:outerShdw>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rgbClr val="3B3734"/>
                </a:solidFill>
                <a:effectLst/>
                <a:uLnTx/>
                <a:uFillTx/>
                <a:latin typeface="Aptos SemiBold" panose="020B0004020202020204" pitchFamily="34" charset="0"/>
                <a:ea typeface="+mn-ea"/>
                <a:cs typeface="Segoe UI" pitchFamily="34" charset="0"/>
              </a:rPr>
              <a:t>AI Builder prompts</a:t>
            </a:r>
          </a:p>
        </p:txBody>
      </p:sp>
      <p:sp>
        <p:nvSpPr>
          <p:cNvPr id="296" name="Rectangle: Rounded Corners 295">
            <a:extLst>
              <a:ext uri="{FF2B5EF4-FFF2-40B4-BE49-F238E27FC236}">
                <a16:creationId xmlns:a16="http://schemas.microsoft.com/office/drawing/2014/main" id="{03BF1398-BF25-A273-8694-8457D9B3B8A6}"/>
              </a:ext>
            </a:extLst>
          </p:cNvPr>
          <p:cNvSpPr/>
          <p:nvPr/>
        </p:nvSpPr>
        <p:spPr bwMode="auto">
          <a:xfrm>
            <a:off x="2731682" y="5197763"/>
            <a:ext cx="1955176" cy="216000"/>
          </a:xfrm>
          <a:prstGeom prst="roundRect">
            <a:avLst>
              <a:gd name="adj" fmla="val 3756"/>
            </a:avLst>
          </a:prstGeom>
          <a:solidFill>
            <a:srgbClr val="FFFFFF">
              <a:lumMod val="85000"/>
              <a:lumOff val="15000"/>
              <a:alpha val="75000"/>
            </a:srgbClr>
          </a:solidFill>
          <a:ln w="3175" cap="flat" cmpd="sng" algn="ctr">
            <a:solidFill>
              <a:srgbClr val="FFFFFF">
                <a:lumMod val="75000"/>
              </a:srgbClr>
            </a:solidFill>
            <a:prstDash val="solid"/>
            <a:headEnd type="none" w="med" len="med"/>
            <a:tailEnd type="none" w="med" len="med"/>
          </a:ln>
          <a:effectLst>
            <a:outerShdw blurRad="50800" sx="101000" sy="101000" algn="ctr" rotWithShape="0">
              <a:prstClr val="black">
                <a:alpha val="25000"/>
              </a:prstClr>
            </a:outerShdw>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rgbClr val="3B3734"/>
                </a:solidFill>
                <a:effectLst/>
                <a:uLnTx/>
                <a:uFillTx/>
                <a:latin typeface="Aptos SemiBold" panose="020B0004020202020204" pitchFamily="34" charset="0"/>
                <a:ea typeface="+mn-ea"/>
                <a:cs typeface="Segoe UI" pitchFamily="34" charset="0"/>
              </a:rPr>
              <a:t>Bot Framework skills</a:t>
            </a:r>
          </a:p>
        </p:txBody>
      </p:sp>
      <p:sp>
        <p:nvSpPr>
          <p:cNvPr id="297" name="Rectangle: Rounded Corners 296">
            <a:extLst>
              <a:ext uri="{FF2B5EF4-FFF2-40B4-BE49-F238E27FC236}">
                <a16:creationId xmlns:a16="http://schemas.microsoft.com/office/drawing/2014/main" id="{C3872167-8105-0ED0-5B3F-E8BD4C3EAC12}"/>
              </a:ext>
            </a:extLst>
          </p:cNvPr>
          <p:cNvSpPr/>
          <p:nvPr/>
        </p:nvSpPr>
        <p:spPr bwMode="auto">
          <a:xfrm>
            <a:off x="7324058" y="2180526"/>
            <a:ext cx="2160000" cy="3081110"/>
          </a:xfrm>
          <a:prstGeom prst="roundRect">
            <a:avLst>
              <a:gd name="adj" fmla="val 3756"/>
            </a:avLst>
          </a:prstGeom>
          <a:solidFill>
            <a:srgbClr val="FFFFFF">
              <a:lumMod val="85000"/>
              <a:lumOff val="15000"/>
              <a:alpha val="75000"/>
            </a:srgbClr>
          </a:solidFill>
          <a:ln w="3175" cap="flat" cmpd="sng" algn="ctr">
            <a:solidFill>
              <a:srgbClr val="FFFFFF">
                <a:lumMod val="75000"/>
              </a:srgbClr>
            </a:solidFill>
            <a:prstDash val="solid"/>
            <a:headEnd type="none" w="med" len="med"/>
            <a:tailEnd type="none" w="med" len="med"/>
          </a:ln>
          <a:effectLst>
            <a:outerShdw blurRad="279400" sx="90000" sy="90000" algn="ctr" rotWithShape="0">
              <a:prstClr val="black">
                <a:alpha val="10000"/>
              </a:prstClr>
            </a:outerShdw>
          </a:effectLst>
        </p:spPr>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3B3734"/>
                </a:solidFill>
                <a:effectLst/>
                <a:uLnTx/>
                <a:uFillTx/>
                <a:latin typeface="Aptos SemiBold" panose="020B0004020202020204" pitchFamily="34" charset="0"/>
                <a:ea typeface="+mn-ea"/>
                <a:cs typeface="Segoe UI" pitchFamily="34" charset="0"/>
              </a:rPr>
              <a:t>Generative answers</a:t>
            </a:r>
          </a:p>
        </p:txBody>
      </p:sp>
      <p:sp>
        <p:nvSpPr>
          <p:cNvPr id="298" name="Rectangle: Rounded Corners 297">
            <a:extLst>
              <a:ext uri="{FF2B5EF4-FFF2-40B4-BE49-F238E27FC236}">
                <a16:creationId xmlns:a16="http://schemas.microsoft.com/office/drawing/2014/main" id="{57F1E91A-670A-2AFD-9EC5-4CE114CDACEE}"/>
              </a:ext>
            </a:extLst>
          </p:cNvPr>
          <p:cNvSpPr/>
          <p:nvPr/>
        </p:nvSpPr>
        <p:spPr bwMode="auto">
          <a:xfrm>
            <a:off x="7415996" y="2843390"/>
            <a:ext cx="1955176" cy="1484335"/>
          </a:xfrm>
          <a:prstGeom prst="roundRect">
            <a:avLst>
              <a:gd name="adj" fmla="val 3756"/>
            </a:avLst>
          </a:prstGeom>
          <a:solidFill>
            <a:srgbClr val="FFFFFF">
              <a:lumMod val="85000"/>
              <a:lumOff val="15000"/>
              <a:alpha val="75000"/>
            </a:srgbClr>
          </a:solidFill>
          <a:ln w="3175" cap="flat" cmpd="sng" algn="ctr">
            <a:solidFill>
              <a:srgbClr val="FFFFFF">
                <a:lumMod val="75000"/>
              </a:srgbClr>
            </a:solidFill>
            <a:prstDash val="solid"/>
            <a:headEnd type="none" w="med" len="med"/>
            <a:tailEnd type="none" w="med" len="med"/>
          </a:ln>
          <a:effectLst>
            <a:outerShdw blurRad="50800" sx="101000" sy="101000" algn="ctr" rotWithShape="0">
              <a:prstClr val="black">
                <a:alpha val="25000"/>
              </a:prstClr>
            </a:outerShdw>
          </a:effectLst>
        </p:spPr>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rgbClr val="3B3734"/>
                </a:solidFill>
                <a:effectLst/>
                <a:uLnTx/>
                <a:uFillTx/>
                <a:latin typeface="Aptos SemiBold" panose="020B0004020202020204" pitchFamily="34" charset="0"/>
                <a:ea typeface="+mn-ea"/>
                <a:cs typeface="Segoe UI" pitchFamily="34" charset="0"/>
              </a:rPr>
              <a:t>Knowledge search</a:t>
            </a:r>
          </a:p>
        </p:txBody>
      </p:sp>
      <p:sp>
        <p:nvSpPr>
          <p:cNvPr id="299" name="Rectangle: Rounded Corners 298">
            <a:extLst>
              <a:ext uri="{FF2B5EF4-FFF2-40B4-BE49-F238E27FC236}">
                <a16:creationId xmlns:a16="http://schemas.microsoft.com/office/drawing/2014/main" id="{3CEDE4A8-249A-F57F-40F2-55A36BFC2D3B}"/>
              </a:ext>
            </a:extLst>
          </p:cNvPr>
          <p:cNvSpPr/>
          <p:nvPr/>
        </p:nvSpPr>
        <p:spPr bwMode="auto">
          <a:xfrm>
            <a:off x="7502354" y="3107786"/>
            <a:ext cx="864000" cy="180000"/>
          </a:xfrm>
          <a:prstGeom prst="roundRect">
            <a:avLst>
              <a:gd name="adj" fmla="val 3756"/>
            </a:avLst>
          </a:prstGeom>
          <a:noFill/>
          <a:ln w="3175" cap="flat" cmpd="sng" algn="ctr">
            <a:solidFill>
              <a:srgbClr val="FFFFFF">
                <a:lumMod val="75000"/>
              </a:srgbClr>
            </a:solidFill>
            <a:prstDash val="solid"/>
            <a:headEnd type="none" w="med" len="med"/>
            <a:tailEnd type="none" w="med" len="med"/>
          </a:ln>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rgbClr val="3B3734"/>
                </a:solidFill>
                <a:effectLst/>
                <a:uLnTx/>
                <a:uFillTx/>
                <a:latin typeface="Aptos" panose="020B0004020202020204" pitchFamily="34" charset="0"/>
                <a:ea typeface="+mn-ea"/>
                <a:cs typeface="Segoe UI" pitchFamily="34" charset="0"/>
              </a:rPr>
              <a:t>Websites</a:t>
            </a:r>
          </a:p>
        </p:txBody>
      </p:sp>
      <p:sp>
        <p:nvSpPr>
          <p:cNvPr id="300" name="Rectangle: Rounded Corners 299">
            <a:extLst>
              <a:ext uri="{FF2B5EF4-FFF2-40B4-BE49-F238E27FC236}">
                <a16:creationId xmlns:a16="http://schemas.microsoft.com/office/drawing/2014/main" id="{333919DF-76CE-B6C1-21B3-F008A0DB9977}"/>
              </a:ext>
            </a:extLst>
          </p:cNvPr>
          <p:cNvSpPr/>
          <p:nvPr/>
        </p:nvSpPr>
        <p:spPr bwMode="auto">
          <a:xfrm>
            <a:off x="7499482" y="3597903"/>
            <a:ext cx="864000" cy="180000"/>
          </a:xfrm>
          <a:prstGeom prst="roundRect">
            <a:avLst>
              <a:gd name="adj" fmla="val 3756"/>
            </a:avLst>
          </a:prstGeom>
          <a:noFill/>
          <a:ln w="3175" cap="flat" cmpd="sng" algn="ctr">
            <a:solidFill>
              <a:srgbClr val="FFFFFF">
                <a:lumMod val="75000"/>
              </a:srgbClr>
            </a:solidFill>
            <a:prstDash val="solid"/>
            <a:headEnd type="none" w="med" len="med"/>
            <a:tailEnd type="none" w="med" len="med"/>
          </a:ln>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rgbClr val="3B3734"/>
                </a:solidFill>
                <a:effectLst/>
                <a:uLnTx/>
                <a:uFillTx/>
                <a:latin typeface="Aptos" panose="020B0004020202020204" pitchFamily="34" charset="0"/>
                <a:ea typeface="+mn-ea"/>
                <a:cs typeface="Segoe UI" pitchFamily="34" charset="0"/>
              </a:rPr>
              <a:t>DV Tables</a:t>
            </a:r>
          </a:p>
        </p:txBody>
      </p:sp>
      <p:sp>
        <p:nvSpPr>
          <p:cNvPr id="301" name="Rectangle: Rounded Corners 300">
            <a:extLst>
              <a:ext uri="{FF2B5EF4-FFF2-40B4-BE49-F238E27FC236}">
                <a16:creationId xmlns:a16="http://schemas.microsoft.com/office/drawing/2014/main" id="{280B6949-77B7-05D6-A6A2-E2638E2DC015}"/>
              </a:ext>
            </a:extLst>
          </p:cNvPr>
          <p:cNvSpPr/>
          <p:nvPr/>
        </p:nvSpPr>
        <p:spPr bwMode="auto">
          <a:xfrm>
            <a:off x="7503620" y="3839063"/>
            <a:ext cx="1767257" cy="180000"/>
          </a:xfrm>
          <a:prstGeom prst="roundRect">
            <a:avLst>
              <a:gd name="adj" fmla="val 3756"/>
            </a:avLst>
          </a:prstGeom>
          <a:noFill/>
          <a:ln w="3175" cap="flat" cmpd="sng" algn="ctr">
            <a:solidFill>
              <a:srgbClr val="FFFFFF">
                <a:lumMod val="75000"/>
              </a:srgbClr>
            </a:solidFill>
            <a:prstDash val="solid"/>
            <a:headEnd type="none" w="med" len="med"/>
            <a:tailEnd type="none" w="med" len="med"/>
          </a:ln>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rgbClr val="3B3734"/>
                </a:solidFill>
                <a:effectLst/>
                <a:uLnTx/>
                <a:uFillTx/>
                <a:latin typeface="Aptos" panose="020B0004020202020204" pitchFamily="34" charset="0"/>
                <a:ea typeface="+mn-ea"/>
                <a:cs typeface="Segoe UI" pitchFamily="34" charset="0"/>
              </a:rPr>
              <a:t>Federated Knowledge</a:t>
            </a:r>
          </a:p>
        </p:txBody>
      </p:sp>
      <p:sp>
        <p:nvSpPr>
          <p:cNvPr id="302" name="Rectangle: Rounded Corners 301">
            <a:extLst>
              <a:ext uri="{FF2B5EF4-FFF2-40B4-BE49-F238E27FC236}">
                <a16:creationId xmlns:a16="http://schemas.microsoft.com/office/drawing/2014/main" id="{8E673512-20F0-8B7B-0C2D-3BDD08B11E3F}"/>
              </a:ext>
            </a:extLst>
          </p:cNvPr>
          <p:cNvSpPr/>
          <p:nvPr/>
        </p:nvSpPr>
        <p:spPr bwMode="auto">
          <a:xfrm>
            <a:off x="7409660" y="4944914"/>
            <a:ext cx="1955176" cy="216000"/>
          </a:xfrm>
          <a:prstGeom prst="roundRect">
            <a:avLst>
              <a:gd name="adj" fmla="val 3756"/>
            </a:avLst>
          </a:prstGeom>
          <a:solidFill>
            <a:srgbClr val="FFFFFF">
              <a:lumMod val="85000"/>
              <a:lumOff val="15000"/>
              <a:alpha val="75000"/>
            </a:srgbClr>
          </a:solidFill>
          <a:ln w="3175" cap="flat" cmpd="sng" algn="ctr">
            <a:solidFill>
              <a:srgbClr val="FFFFFF">
                <a:lumMod val="75000"/>
              </a:srgbClr>
            </a:solidFill>
            <a:prstDash val="solid"/>
            <a:headEnd type="none" w="med" len="med"/>
            <a:tailEnd type="none" w="med" len="med"/>
          </a:ln>
          <a:effectLst>
            <a:outerShdw blurRad="50800" sx="101000" sy="101000" algn="ctr" rotWithShape="0">
              <a:prstClr val="black">
                <a:alpha val="25000"/>
              </a:prstClr>
            </a:outerShdw>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rgbClr val="3B3734"/>
                </a:solidFill>
                <a:effectLst/>
                <a:uLnTx/>
                <a:uFillTx/>
                <a:latin typeface="Aptos SemiBold" panose="020B0004020202020204" pitchFamily="34" charset="0"/>
                <a:ea typeface="+mn-ea"/>
                <a:cs typeface="Segoe UI" pitchFamily="34" charset="0"/>
              </a:rPr>
              <a:t>AI general knowledge</a:t>
            </a:r>
          </a:p>
        </p:txBody>
      </p:sp>
      <p:sp>
        <p:nvSpPr>
          <p:cNvPr id="303" name="Rectangle: Rounded Corners 302">
            <a:extLst>
              <a:ext uri="{FF2B5EF4-FFF2-40B4-BE49-F238E27FC236}">
                <a16:creationId xmlns:a16="http://schemas.microsoft.com/office/drawing/2014/main" id="{B1343F70-7AAB-5FCD-5CEB-79E872C18D5C}"/>
              </a:ext>
            </a:extLst>
          </p:cNvPr>
          <p:cNvSpPr/>
          <p:nvPr/>
        </p:nvSpPr>
        <p:spPr bwMode="auto">
          <a:xfrm>
            <a:off x="2629270" y="5599252"/>
            <a:ext cx="2160000" cy="926479"/>
          </a:xfrm>
          <a:prstGeom prst="roundRect">
            <a:avLst>
              <a:gd name="adj" fmla="val 3756"/>
            </a:avLst>
          </a:prstGeom>
          <a:solidFill>
            <a:srgbClr val="FFFFFF">
              <a:lumMod val="85000"/>
              <a:lumOff val="15000"/>
              <a:alpha val="75000"/>
            </a:srgbClr>
          </a:solidFill>
          <a:ln w="3175" cap="flat" cmpd="sng" algn="ctr">
            <a:solidFill>
              <a:srgbClr val="FFFFFF">
                <a:lumMod val="75000"/>
              </a:srgbClr>
            </a:solidFill>
            <a:prstDash val="solid"/>
            <a:headEnd type="none" w="med" len="med"/>
            <a:tailEnd type="none" w="med" len="med"/>
          </a:ln>
          <a:effectLst>
            <a:outerShdw blurRad="279400" sx="90000" sy="90000" algn="ctr" rotWithShape="0">
              <a:prstClr val="black">
                <a:alpha val="10000"/>
              </a:prstClr>
            </a:outerShdw>
          </a:effectLst>
        </p:spPr>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3B3734"/>
                </a:solidFill>
                <a:effectLst/>
                <a:uLnTx/>
                <a:uFillTx/>
                <a:latin typeface="Aptos SemiBold" panose="020B0004020202020204" pitchFamily="34" charset="0"/>
                <a:ea typeface="+mn-ea"/>
                <a:cs typeface="Segoe UI" pitchFamily="34" charset="0"/>
              </a:rPr>
              <a:t>ALM</a:t>
            </a:r>
          </a:p>
        </p:txBody>
      </p:sp>
      <p:sp>
        <p:nvSpPr>
          <p:cNvPr id="304" name="Rectangle: Rounded Corners 303">
            <a:extLst>
              <a:ext uri="{FF2B5EF4-FFF2-40B4-BE49-F238E27FC236}">
                <a16:creationId xmlns:a16="http://schemas.microsoft.com/office/drawing/2014/main" id="{FB390723-B136-2AEF-D9D7-9DCED83BCF1A}"/>
              </a:ext>
            </a:extLst>
          </p:cNvPr>
          <p:cNvSpPr/>
          <p:nvPr/>
        </p:nvSpPr>
        <p:spPr bwMode="auto">
          <a:xfrm>
            <a:off x="2731682" y="5913389"/>
            <a:ext cx="1955176" cy="216000"/>
          </a:xfrm>
          <a:prstGeom prst="roundRect">
            <a:avLst>
              <a:gd name="adj" fmla="val 3756"/>
            </a:avLst>
          </a:prstGeom>
          <a:solidFill>
            <a:srgbClr val="FFFFFF">
              <a:lumMod val="85000"/>
              <a:lumOff val="15000"/>
              <a:alpha val="75000"/>
            </a:srgbClr>
          </a:solidFill>
          <a:ln w="3175" cap="flat" cmpd="sng" algn="ctr">
            <a:solidFill>
              <a:srgbClr val="FFFFFF">
                <a:lumMod val="75000"/>
              </a:srgbClr>
            </a:solidFill>
            <a:prstDash val="solid"/>
            <a:headEnd type="none" w="med" len="med"/>
            <a:tailEnd type="none" w="med" len="med"/>
          </a:ln>
          <a:effectLst>
            <a:outerShdw blurRad="50800" sx="101000" sy="101000" algn="ctr" rotWithShape="0">
              <a:prstClr val="black">
                <a:alpha val="25000"/>
              </a:prstClr>
            </a:outerShdw>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rgbClr val="3B3734"/>
                </a:solidFill>
                <a:effectLst/>
                <a:uLnTx/>
                <a:uFillTx/>
                <a:latin typeface="Aptos SemiBold" panose="020B0004020202020204" pitchFamily="34" charset="0"/>
                <a:ea typeface="+mn-ea"/>
                <a:cs typeface="Segoe UI" pitchFamily="34" charset="0"/>
              </a:rPr>
              <a:t>Power Platform solutions</a:t>
            </a:r>
          </a:p>
        </p:txBody>
      </p:sp>
      <p:sp>
        <p:nvSpPr>
          <p:cNvPr id="305" name="Rectangle: Rounded Corners 304">
            <a:extLst>
              <a:ext uri="{FF2B5EF4-FFF2-40B4-BE49-F238E27FC236}">
                <a16:creationId xmlns:a16="http://schemas.microsoft.com/office/drawing/2014/main" id="{6E25C012-5766-449B-77CC-49390F49BAA6}"/>
              </a:ext>
            </a:extLst>
          </p:cNvPr>
          <p:cNvSpPr/>
          <p:nvPr/>
        </p:nvSpPr>
        <p:spPr bwMode="auto">
          <a:xfrm>
            <a:off x="2731682" y="6200405"/>
            <a:ext cx="1955176" cy="216000"/>
          </a:xfrm>
          <a:prstGeom prst="roundRect">
            <a:avLst>
              <a:gd name="adj" fmla="val 3756"/>
            </a:avLst>
          </a:prstGeom>
          <a:solidFill>
            <a:srgbClr val="FFFFFF">
              <a:lumMod val="85000"/>
              <a:lumOff val="15000"/>
              <a:alpha val="75000"/>
            </a:srgbClr>
          </a:solidFill>
          <a:ln w="3175" cap="flat" cmpd="sng" algn="ctr">
            <a:solidFill>
              <a:srgbClr val="FFFFFF">
                <a:lumMod val="75000"/>
              </a:srgbClr>
            </a:solidFill>
            <a:prstDash val="solid"/>
            <a:headEnd type="none" w="med" len="med"/>
            <a:tailEnd type="none" w="med" len="med"/>
          </a:ln>
          <a:effectLst>
            <a:outerShdw blurRad="50800" sx="101000" sy="101000" algn="ctr" rotWithShape="0">
              <a:prstClr val="black">
                <a:alpha val="25000"/>
              </a:prstClr>
            </a:outerShdw>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rgbClr val="3B3734"/>
                </a:solidFill>
                <a:effectLst/>
                <a:uLnTx/>
                <a:uFillTx/>
                <a:latin typeface="Aptos SemiBold" panose="020B0004020202020204" pitchFamily="34" charset="0"/>
                <a:ea typeface="+mn-ea"/>
                <a:cs typeface="Segoe UI" pitchFamily="34" charset="0"/>
              </a:rPr>
              <a:t>CI/CD (pipelines/ADO/GitHub)</a:t>
            </a:r>
          </a:p>
        </p:txBody>
      </p:sp>
      <p:sp>
        <p:nvSpPr>
          <p:cNvPr id="306" name="Rectangle: Rounded Corners 305">
            <a:extLst>
              <a:ext uri="{FF2B5EF4-FFF2-40B4-BE49-F238E27FC236}">
                <a16:creationId xmlns:a16="http://schemas.microsoft.com/office/drawing/2014/main" id="{3BC6AE70-A21D-B737-DFE2-CE8D4FDC2FAC}"/>
              </a:ext>
            </a:extLst>
          </p:cNvPr>
          <p:cNvSpPr/>
          <p:nvPr/>
        </p:nvSpPr>
        <p:spPr bwMode="auto">
          <a:xfrm>
            <a:off x="7323851" y="5336417"/>
            <a:ext cx="2160000" cy="324000"/>
          </a:xfrm>
          <a:prstGeom prst="roundRect">
            <a:avLst>
              <a:gd name="adj" fmla="val 3756"/>
            </a:avLst>
          </a:prstGeom>
          <a:solidFill>
            <a:srgbClr val="FFFFFF">
              <a:lumMod val="85000"/>
              <a:lumOff val="15000"/>
              <a:alpha val="75000"/>
            </a:srgbClr>
          </a:solidFill>
          <a:ln w="3175" cap="flat" cmpd="sng" algn="ctr">
            <a:solidFill>
              <a:srgbClr val="FFFFFF">
                <a:lumMod val="75000"/>
              </a:srgbClr>
            </a:solidFill>
            <a:prstDash val="solid"/>
            <a:headEnd type="none" w="med" len="med"/>
            <a:tailEnd type="none" w="med" len="med"/>
          </a:ln>
          <a:effectLst>
            <a:outerShdw blurRad="279400" sx="90000" sy="90000" algn="ctr" rotWithShape="0">
              <a:prstClr val="black">
                <a:alpha val="10000"/>
              </a:prstClr>
            </a:outerShdw>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3B3734"/>
                </a:solidFill>
                <a:effectLst/>
                <a:uLnTx/>
                <a:uFillTx/>
                <a:latin typeface="Aptos SemiBold" panose="020B0004020202020204" pitchFamily="34" charset="0"/>
                <a:ea typeface="+mn-ea"/>
                <a:cs typeface="Segoe UI" pitchFamily="34" charset="0"/>
              </a:rPr>
              <a:t>Standard analytics</a:t>
            </a:r>
          </a:p>
        </p:txBody>
      </p:sp>
      <p:sp>
        <p:nvSpPr>
          <p:cNvPr id="307" name="Rectangle: Rounded Corners 306">
            <a:extLst>
              <a:ext uri="{FF2B5EF4-FFF2-40B4-BE49-F238E27FC236}">
                <a16:creationId xmlns:a16="http://schemas.microsoft.com/office/drawing/2014/main" id="{108CF9D6-ED72-6D2E-BA4E-4F3FAF332B2A}"/>
              </a:ext>
            </a:extLst>
          </p:cNvPr>
          <p:cNvSpPr/>
          <p:nvPr/>
        </p:nvSpPr>
        <p:spPr bwMode="auto">
          <a:xfrm>
            <a:off x="7323851" y="5739129"/>
            <a:ext cx="2160000" cy="324000"/>
          </a:xfrm>
          <a:prstGeom prst="roundRect">
            <a:avLst>
              <a:gd name="adj" fmla="val 3756"/>
            </a:avLst>
          </a:prstGeom>
          <a:solidFill>
            <a:srgbClr val="FFFFFF">
              <a:lumMod val="85000"/>
              <a:lumOff val="15000"/>
              <a:alpha val="75000"/>
            </a:srgbClr>
          </a:solidFill>
          <a:ln w="3175" cap="flat" cmpd="sng" algn="ctr">
            <a:solidFill>
              <a:srgbClr val="FFFFFF">
                <a:lumMod val="75000"/>
              </a:srgbClr>
            </a:solidFill>
            <a:prstDash val="solid"/>
            <a:headEnd type="none" w="med" len="med"/>
            <a:tailEnd type="none" w="med" len="med"/>
          </a:ln>
          <a:effectLst>
            <a:outerShdw blurRad="279400" sx="90000" sy="90000" algn="ctr" rotWithShape="0">
              <a:prstClr val="black">
                <a:alpha val="10000"/>
              </a:prstClr>
            </a:outerShdw>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3B3734"/>
                </a:solidFill>
                <a:effectLst/>
                <a:uLnTx/>
                <a:uFillTx/>
                <a:latin typeface="Aptos SemiBold" panose="020B0004020202020204" pitchFamily="34" charset="0"/>
                <a:ea typeface="+mn-ea"/>
                <a:cs typeface="Segoe UI" pitchFamily="34" charset="0"/>
              </a:rPr>
              <a:t>Technical telemetry</a:t>
            </a:r>
          </a:p>
        </p:txBody>
      </p:sp>
      <p:sp>
        <p:nvSpPr>
          <p:cNvPr id="308" name="Rectangle: Rounded Corners 307">
            <a:extLst>
              <a:ext uri="{FF2B5EF4-FFF2-40B4-BE49-F238E27FC236}">
                <a16:creationId xmlns:a16="http://schemas.microsoft.com/office/drawing/2014/main" id="{3208C9B8-551D-426E-E9D2-AD5E11E29E48}"/>
              </a:ext>
            </a:extLst>
          </p:cNvPr>
          <p:cNvSpPr/>
          <p:nvPr/>
        </p:nvSpPr>
        <p:spPr bwMode="auto">
          <a:xfrm>
            <a:off x="7325656" y="6141841"/>
            <a:ext cx="2160000" cy="324000"/>
          </a:xfrm>
          <a:prstGeom prst="roundRect">
            <a:avLst>
              <a:gd name="adj" fmla="val 3756"/>
            </a:avLst>
          </a:prstGeom>
          <a:solidFill>
            <a:srgbClr val="FFFFFF">
              <a:lumMod val="85000"/>
              <a:lumOff val="15000"/>
              <a:alpha val="75000"/>
            </a:srgbClr>
          </a:solidFill>
          <a:ln w="3175" cap="flat" cmpd="sng" algn="ctr">
            <a:solidFill>
              <a:srgbClr val="FFFFFF">
                <a:lumMod val="75000"/>
              </a:srgbClr>
            </a:solidFill>
            <a:prstDash val="solid"/>
            <a:headEnd type="none" w="med" len="med"/>
            <a:tailEnd type="none" w="med" len="med"/>
          </a:ln>
          <a:effectLst>
            <a:outerShdw blurRad="279400" sx="90000" sy="90000" algn="ctr" rotWithShape="0">
              <a:prstClr val="black">
                <a:alpha val="10000"/>
              </a:prstClr>
            </a:outerShdw>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3B3734"/>
                </a:solidFill>
                <a:effectLst/>
                <a:uLnTx/>
                <a:uFillTx/>
                <a:latin typeface="Aptos SemiBold" panose="020B0004020202020204" pitchFamily="34" charset="0"/>
                <a:ea typeface="+mn-ea"/>
                <a:cs typeface="Segoe UI" pitchFamily="34" charset="0"/>
              </a:rPr>
              <a:t>Conversation transcripts</a:t>
            </a:r>
          </a:p>
        </p:txBody>
      </p:sp>
      <p:sp>
        <p:nvSpPr>
          <p:cNvPr id="309" name="Rectangle: Rounded Corners 308">
            <a:extLst>
              <a:ext uri="{FF2B5EF4-FFF2-40B4-BE49-F238E27FC236}">
                <a16:creationId xmlns:a16="http://schemas.microsoft.com/office/drawing/2014/main" id="{27320C7C-EC79-B085-AA24-3F562E35D6EB}"/>
              </a:ext>
            </a:extLst>
          </p:cNvPr>
          <p:cNvSpPr/>
          <p:nvPr/>
        </p:nvSpPr>
        <p:spPr bwMode="auto">
          <a:xfrm>
            <a:off x="5069326" y="957438"/>
            <a:ext cx="954000" cy="216000"/>
          </a:xfrm>
          <a:prstGeom prst="roundRect">
            <a:avLst>
              <a:gd name="adj" fmla="val 3756"/>
            </a:avLst>
          </a:prstGeom>
          <a:solidFill>
            <a:srgbClr val="FFFFFF">
              <a:lumMod val="85000"/>
              <a:lumOff val="15000"/>
              <a:alpha val="75000"/>
            </a:srgbClr>
          </a:solidFill>
          <a:ln w="3175" cap="flat" cmpd="sng" algn="ctr">
            <a:solidFill>
              <a:srgbClr val="FFFFFF">
                <a:lumMod val="75000"/>
              </a:srgbClr>
            </a:solidFill>
            <a:prstDash val="solid"/>
            <a:headEnd type="none" w="med" len="med"/>
            <a:tailEnd type="none" w="med" len="med"/>
          </a:ln>
          <a:effectLst>
            <a:outerShdw blurRad="50800" sx="101000" sy="101000" algn="ctr" rotWithShape="0">
              <a:prstClr val="black">
                <a:alpha val="25000"/>
              </a:prstClr>
            </a:outerShdw>
          </a:effectLst>
        </p:spPr>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rgbClr val="3B3734"/>
                </a:solidFill>
                <a:effectLst/>
                <a:uLnTx/>
                <a:uFillTx/>
                <a:latin typeface="Aptos SemiBold" panose="020B0004020202020204" pitchFamily="34" charset="0"/>
                <a:ea typeface="+mn-ea"/>
                <a:cs typeface="Segoe UI" pitchFamily="34" charset="0"/>
              </a:rPr>
              <a:t>Topics</a:t>
            </a:r>
          </a:p>
        </p:txBody>
      </p:sp>
      <p:sp>
        <p:nvSpPr>
          <p:cNvPr id="310" name="Rectangle: Rounded Corners 309">
            <a:extLst>
              <a:ext uri="{FF2B5EF4-FFF2-40B4-BE49-F238E27FC236}">
                <a16:creationId xmlns:a16="http://schemas.microsoft.com/office/drawing/2014/main" id="{114394E6-8600-F0C7-DBD4-0B7CC23AB67B}"/>
              </a:ext>
            </a:extLst>
          </p:cNvPr>
          <p:cNvSpPr/>
          <p:nvPr/>
        </p:nvSpPr>
        <p:spPr bwMode="auto">
          <a:xfrm>
            <a:off x="6085345" y="957438"/>
            <a:ext cx="954000" cy="216000"/>
          </a:xfrm>
          <a:prstGeom prst="roundRect">
            <a:avLst>
              <a:gd name="adj" fmla="val 3756"/>
            </a:avLst>
          </a:prstGeom>
          <a:solidFill>
            <a:srgbClr val="FFFFFF">
              <a:lumMod val="85000"/>
              <a:lumOff val="15000"/>
              <a:alpha val="75000"/>
            </a:srgbClr>
          </a:solidFill>
          <a:ln w="3175" cap="flat" cmpd="sng" algn="ctr">
            <a:solidFill>
              <a:srgbClr val="FFFFFF">
                <a:lumMod val="75000"/>
              </a:srgbClr>
            </a:solidFill>
            <a:prstDash val="solid"/>
            <a:headEnd type="none" w="med" len="med"/>
            <a:tailEnd type="none" w="med" len="med"/>
          </a:ln>
          <a:effectLst>
            <a:outerShdw blurRad="50800" sx="101000" sy="101000" algn="ctr" rotWithShape="0">
              <a:prstClr val="black">
                <a:alpha val="25000"/>
              </a:prstClr>
            </a:outerShdw>
          </a:effectLst>
        </p:spPr>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rgbClr val="3B3734"/>
                </a:solidFill>
                <a:effectLst/>
                <a:uLnTx/>
                <a:uFillTx/>
                <a:latin typeface="Aptos SemiBold" panose="020B0004020202020204" pitchFamily="34" charset="0"/>
                <a:ea typeface="+mn-ea"/>
                <a:cs typeface="Segoe UI" pitchFamily="34" charset="0"/>
              </a:rPr>
              <a:t>Nodes</a:t>
            </a:r>
          </a:p>
        </p:txBody>
      </p:sp>
      <p:sp>
        <p:nvSpPr>
          <p:cNvPr id="311" name="Rectangle: Rounded Corners 310">
            <a:extLst>
              <a:ext uri="{FF2B5EF4-FFF2-40B4-BE49-F238E27FC236}">
                <a16:creationId xmlns:a16="http://schemas.microsoft.com/office/drawing/2014/main" id="{555D5C0F-AFC4-666C-0785-11662BBD04BE}"/>
              </a:ext>
            </a:extLst>
          </p:cNvPr>
          <p:cNvSpPr/>
          <p:nvPr/>
        </p:nvSpPr>
        <p:spPr bwMode="auto">
          <a:xfrm>
            <a:off x="6085345" y="1233797"/>
            <a:ext cx="954000" cy="216000"/>
          </a:xfrm>
          <a:prstGeom prst="roundRect">
            <a:avLst>
              <a:gd name="adj" fmla="val 3756"/>
            </a:avLst>
          </a:prstGeom>
          <a:solidFill>
            <a:srgbClr val="FFFFFF">
              <a:lumMod val="85000"/>
              <a:lumOff val="15000"/>
              <a:alpha val="75000"/>
            </a:srgbClr>
          </a:solidFill>
          <a:ln w="3175" cap="flat" cmpd="sng" algn="ctr">
            <a:solidFill>
              <a:srgbClr val="FFFFFF">
                <a:lumMod val="75000"/>
              </a:srgbClr>
            </a:solidFill>
            <a:prstDash val="solid"/>
            <a:headEnd type="none" w="med" len="med"/>
            <a:tailEnd type="none" w="med" len="med"/>
          </a:ln>
          <a:effectLst>
            <a:outerShdw blurRad="50800" sx="101000" sy="101000" algn="ctr" rotWithShape="0">
              <a:prstClr val="black">
                <a:alpha val="25000"/>
              </a:prstClr>
            </a:outerShdw>
          </a:effectLst>
        </p:spPr>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rgbClr val="3B3734"/>
                </a:solidFill>
                <a:effectLst/>
                <a:uLnTx/>
                <a:uFillTx/>
                <a:latin typeface="Aptos SemiBold" panose="020B0004020202020204" pitchFamily="34" charset="0"/>
                <a:ea typeface="+mn-ea"/>
                <a:cs typeface="Segoe UI" pitchFamily="34" charset="0"/>
              </a:rPr>
              <a:t>Power Fx</a:t>
            </a:r>
          </a:p>
        </p:txBody>
      </p:sp>
      <p:sp>
        <p:nvSpPr>
          <p:cNvPr id="312" name="Rectangle: Rounded Corners 311">
            <a:extLst>
              <a:ext uri="{FF2B5EF4-FFF2-40B4-BE49-F238E27FC236}">
                <a16:creationId xmlns:a16="http://schemas.microsoft.com/office/drawing/2014/main" id="{FDC15C31-895C-6914-AADC-370BCE341ECF}"/>
              </a:ext>
            </a:extLst>
          </p:cNvPr>
          <p:cNvSpPr/>
          <p:nvPr/>
        </p:nvSpPr>
        <p:spPr bwMode="auto">
          <a:xfrm>
            <a:off x="5072967" y="1242185"/>
            <a:ext cx="954000" cy="216000"/>
          </a:xfrm>
          <a:prstGeom prst="roundRect">
            <a:avLst>
              <a:gd name="adj" fmla="val 3756"/>
            </a:avLst>
          </a:prstGeom>
          <a:solidFill>
            <a:srgbClr val="FFFFFF">
              <a:lumMod val="85000"/>
              <a:lumOff val="15000"/>
              <a:alpha val="75000"/>
            </a:srgbClr>
          </a:solidFill>
          <a:ln w="3175" cap="flat" cmpd="sng" algn="ctr">
            <a:solidFill>
              <a:srgbClr val="FFFFFF">
                <a:lumMod val="75000"/>
              </a:srgbClr>
            </a:solidFill>
            <a:prstDash val="solid"/>
            <a:headEnd type="none" w="med" len="med"/>
            <a:tailEnd type="none" w="med" len="med"/>
          </a:ln>
          <a:effectLst>
            <a:outerShdw blurRad="50800" sx="101000" sy="101000" algn="ctr" rotWithShape="0">
              <a:prstClr val="black">
                <a:alpha val="25000"/>
              </a:prstClr>
            </a:outerShdw>
          </a:effectLst>
        </p:spPr>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rgbClr val="3B3734"/>
                </a:solidFill>
                <a:effectLst/>
                <a:uLnTx/>
                <a:uFillTx/>
                <a:latin typeface="Aptos SemiBold" panose="020B0004020202020204" pitchFamily="34" charset="0"/>
                <a:ea typeface="+mn-ea"/>
                <a:cs typeface="Segoe UI" pitchFamily="34" charset="0"/>
              </a:rPr>
              <a:t>Actions</a:t>
            </a:r>
          </a:p>
        </p:txBody>
      </p:sp>
      <p:sp>
        <p:nvSpPr>
          <p:cNvPr id="313" name="Rectangle: Rounded Corners 312">
            <a:extLst>
              <a:ext uri="{FF2B5EF4-FFF2-40B4-BE49-F238E27FC236}">
                <a16:creationId xmlns:a16="http://schemas.microsoft.com/office/drawing/2014/main" id="{8EE64EA2-FABD-7FE6-E549-90174A48BCE1}"/>
              </a:ext>
            </a:extLst>
          </p:cNvPr>
          <p:cNvSpPr/>
          <p:nvPr/>
        </p:nvSpPr>
        <p:spPr bwMode="auto">
          <a:xfrm>
            <a:off x="6074532" y="1510456"/>
            <a:ext cx="954000" cy="216000"/>
          </a:xfrm>
          <a:prstGeom prst="roundRect">
            <a:avLst>
              <a:gd name="adj" fmla="val 3756"/>
            </a:avLst>
          </a:prstGeom>
          <a:solidFill>
            <a:srgbClr val="FFFFFF">
              <a:lumMod val="85000"/>
              <a:lumOff val="15000"/>
              <a:alpha val="75000"/>
            </a:srgbClr>
          </a:solidFill>
          <a:ln w="3175" cap="flat" cmpd="sng" algn="ctr">
            <a:solidFill>
              <a:srgbClr val="FFFFFF">
                <a:lumMod val="75000"/>
              </a:srgbClr>
            </a:solidFill>
            <a:prstDash val="solid"/>
            <a:headEnd type="none" w="med" len="med"/>
            <a:tailEnd type="none" w="med" len="med"/>
          </a:ln>
          <a:effectLst>
            <a:outerShdw blurRad="50800" sx="101000" sy="101000" algn="ctr" rotWithShape="0">
              <a:prstClr val="black">
                <a:alpha val="25000"/>
              </a:prstClr>
            </a:outerShdw>
          </a:effectLst>
        </p:spPr>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rgbClr val="3B3734"/>
                </a:solidFill>
                <a:effectLst/>
                <a:uLnTx/>
                <a:uFillTx/>
                <a:latin typeface="Aptos SemiBold" panose="020B0004020202020204" pitchFamily="34" charset="0"/>
                <a:ea typeface="+mn-ea"/>
                <a:cs typeface="Segoe UI" pitchFamily="34" charset="0"/>
              </a:rPr>
              <a:t>Multilingual</a:t>
            </a:r>
          </a:p>
        </p:txBody>
      </p:sp>
      <p:sp>
        <p:nvSpPr>
          <p:cNvPr id="314" name="Rectangle: Rounded Corners 313">
            <a:extLst>
              <a:ext uri="{FF2B5EF4-FFF2-40B4-BE49-F238E27FC236}">
                <a16:creationId xmlns:a16="http://schemas.microsoft.com/office/drawing/2014/main" id="{9A438149-E584-442F-294A-790F2991DE35}"/>
              </a:ext>
            </a:extLst>
          </p:cNvPr>
          <p:cNvSpPr/>
          <p:nvPr/>
        </p:nvSpPr>
        <p:spPr bwMode="auto">
          <a:xfrm>
            <a:off x="5072967" y="1511292"/>
            <a:ext cx="954000" cy="216000"/>
          </a:xfrm>
          <a:prstGeom prst="roundRect">
            <a:avLst>
              <a:gd name="adj" fmla="val 3756"/>
            </a:avLst>
          </a:prstGeom>
          <a:solidFill>
            <a:srgbClr val="FFFFFF">
              <a:lumMod val="85000"/>
              <a:lumOff val="15000"/>
              <a:alpha val="75000"/>
            </a:srgbClr>
          </a:solidFill>
          <a:ln w="3175" cap="flat" cmpd="sng" algn="ctr">
            <a:solidFill>
              <a:srgbClr val="FFFFFF">
                <a:lumMod val="75000"/>
              </a:srgbClr>
            </a:solidFill>
            <a:prstDash val="solid"/>
            <a:headEnd type="none" w="med" len="med"/>
            <a:tailEnd type="none" w="med" len="med"/>
          </a:ln>
          <a:effectLst>
            <a:outerShdw blurRad="50800" sx="101000" sy="101000" algn="ctr" rotWithShape="0">
              <a:prstClr val="black">
                <a:alpha val="25000"/>
              </a:prstClr>
            </a:outerShdw>
          </a:effectLst>
        </p:spPr>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rgbClr val="3B3734"/>
                </a:solidFill>
                <a:effectLst/>
                <a:uLnTx/>
                <a:uFillTx/>
                <a:latin typeface="Aptos SemiBold" panose="020B0004020202020204" pitchFamily="34" charset="0"/>
                <a:ea typeface="+mn-ea"/>
                <a:cs typeface="Segoe UI" pitchFamily="34" charset="0"/>
              </a:rPr>
              <a:t>Voice</a:t>
            </a:r>
          </a:p>
        </p:txBody>
      </p:sp>
      <p:sp>
        <p:nvSpPr>
          <p:cNvPr id="315" name="Rectangle: Rounded Corners 314">
            <a:extLst>
              <a:ext uri="{FF2B5EF4-FFF2-40B4-BE49-F238E27FC236}">
                <a16:creationId xmlns:a16="http://schemas.microsoft.com/office/drawing/2014/main" id="{45EF80F4-795E-BE0D-7092-3716756F49DD}"/>
              </a:ext>
            </a:extLst>
          </p:cNvPr>
          <p:cNvSpPr/>
          <p:nvPr/>
        </p:nvSpPr>
        <p:spPr bwMode="auto">
          <a:xfrm>
            <a:off x="4979640" y="1928565"/>
            <a:ext cx="2160000" cy="896126"/>
          </a:xfrm>
          <a:prstGeom prst="roundRect">
            <a:avLst>
              <a:gd name="adj" fmla="val 3756"/>
            </a:avLst>
          </a:prstGeom>
          <a:solidFill>
            <a:srgbClr val="FFFFFF">
              <a:lumMod val="85000"/>
              <a:lumOff val="15000"/>
              <a:alpha val="75000"/>
            </a:srgbClr>
          </a:solidFill>
          <a:ln w="3175" cap="flat" cmpd="sng" algn="ctr">
            <a:solidFill>
              <a:srgbClr val="FFFFFF">
                <a:lumMod val="75000"/>
              </a:srgbClr>
            </a:solidFill>
            <a:prstDash val="solid"/>
            <a:headEnd type="none" w="med" len="med"/>
            <a:tailEnd type="none" w="med" len="med"/>
          </a:ln>
          <a:effectLst>
            <a:outerShdw blurRad="279400" sx="90000" sy="90000" algn="ctr" rotWithShape="0">
              <a:prstClr val="black">
                <a:alpha val="10000"/>
              </a:prstClr>
            </a:outerShdw>
          </a:effectLst>
        </p:spPr>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3B3734"/>
                </a:solidFill>
                <a:effectLst/>
                <a:uLnTx/>
                <a:uFillTx/>
                <a:latin typeface="Aptos SemiBold" panose="020B0004020202020204" pitchFamily="34" charset="0"/>
                <a:ea typeface="+mn-ea"/>
                <a:cs typeface="Segoe UI" pitchFamily="34" charset="0"/>
              </a:rPr>
              <a:t>Generative actions</a:t>
            </a:r>
          </a:p>
        </p:txBody>
      </p:sp>
      <p:sp>
        <p:nvSpPr>
          <p:cNvPr id="316" name="Rectangle: Rounded Corners 315">
            <a:extLst>
              <a:ext uri="{FF2B5EF4-FFF2-40B4-BE49-F238E27FC236}">
                <a16:creationId xmlns:a16="http://schemas.microsoft.com/office/drawing/2014/main" id="{1964BE93-3739-F1B6-AFCB-16C840659F5B}"/>
              </a:ext>
            </a:extLst>
          </p:cNvPr>
          <p:cNvSpPr/>
          <p:nvPr/>
        </p:nvSpPr>
        <p:spPr bwMode="auto">
          <a:xfrm>
            <a:off x="5082052" y="2224771"/>
            <a:ext cx="1955176" cy="216000"/>
          </a:xfrm>
          <a:prstGeom prst="roundRect">
            <a:avLst>
              <a:gd name="adj" fmla="val 3756"/>
            </a:avLst>
          </a:prstGeom>
          <a:solidFill>
            <a:srgbClr val="FFFFFF">
              <a:lumMod val="85000"/>
              <a:lumOff val="15000"/>
              <a:alpha val="75000"/>
            </a:srgbClr>
          </a:solidFill>
          <a:ln w="3175" cap="flat" cmpd="sng" algn="ctr">
            <a:solidFill>
              <a:srgbClr val="FFFFFF">
                <a:lumMod val="75000"/>
              </a:srgbClr>
            </a:solidFill>
            <a:prstDash val="solid"/>
            <a:headEnd type="none" w="med" len="med"/>
            <a:tailEnd type="none" w="med" len="med"/>
          </a:ln>
          <a:effectLst>
            <a:outerShdw blurRad="50800" sx="101000" sy="101000" algn="ctr" rotWithShape="0">
              <a:prstClr val="black">
                <a:alpha val="25000"/>
              </a:prstClr>
            </a:outerShdw>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rgbClr val="3B3734"/>
                </a:solidFill>
                <a:effectLst/>
                <a:uLnTx/>
                <a:uFillTx/>
                <a:latin typeface="Aptos SemiBold" panose="020B0004020202020204" pitchFamily="34" charset="0"/>
                <a:ea typeface="+mn-ea"/>
                <a:cs typeface="Segoe UI" pitchFamily="34" charset="0"/>
              </a:rPr>
              <a:t>AI-wrapper for integrations</a:t>
            </a:r>
          </a:p>
        </p:txBody>
      </p:sp>
      <p:sp>
        <p:nvSpPr>
          <p:cNvPr id="317" name="Rectangle: Rounded Corners 316">
            <a:extLst>
              <a:ext uri="{FF2B5EF4-FFF2-40B4-BE49-F238E27FC236}">
                <a16:creationId xmlns:a16="http://schemas.microsoft.com/office/drawing/2014/main" id="{26BD5640-1D17-728E-E090-4ADC97565B42}"/>
              </a:ext>
            </a:extLst>
          </p:cNvPr>
          <p:cNvSpPr/>
          <p:nvPr/>
        </p:nvSpPr>
        <p:spPr bwMode="auto">
          <a:xfrm>
            <a:off x="6083617" y="2511299"/>
            <a:ext cx="954000" cy="216000"/>
          </a:xfrm>
          <a:prstGeom prst="roundRect">
            <a:avLst>
              <a:gd name="adj" fmla="val 3756"/>
            </a:avLst>
          </a:prstGeom>
          <a:solidFill>
            <a:srgbClr val="FFFFFF">
              <a:lumMod val="85000"/>
              <a:lumOff val="15000"/>
              <a:alpha val="75000"/>
            </a:srgbClr>
          </a:solidFill>
          <a:ln w="3175" cap="flat" cmpd="sng" algn="ctr">
            <a:solidFill>
              <a:srgbClr val="FFFFFF">
                <a:lumMod val="75000"/>
              </a:srgbClr>
            </a:solidFill>
            <a:prstDash val="solid"/>
            <a:headEnd type="none" w="med" len="med"/>
            <a:tailEnd type="none" w="med" len="med"/>
          </a:ln>
          <a:effectLst>
            <a:outerShdw blurRad="50800" sx="101000" sy="101000" algn="ctr" rotWithShape="0">
              <a:prstClr val="black">
                <a:alpha val="25000"/>
              </a:prstClr>
            </a:outerShdw>
          </a:effectLst>
        </p:spPr>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rgbClr val="3B3734"/>
                </a:solidFill>
                <a:effectLst/>
                <a:uLnTx/>
                <a:uFillTx/>
                <a:latin typeface="Aptos SemiBold" panose="020B0004020202020204" pitchFamily="34" charset="0"/>
                <a:ea typeface="+mn-ea"/>
                <a:cs typeface="Segoe UI" pitchFamily="34" charset="0"/>
              </a:rPr>
              <a:t>Outputs</a:t>
            </a:r>
          </a:p>
        </p:txBody>
      </p:sp>
      <p:sp>
        <p:nvSpPr>
          <p:cNvPr id="318" name="Rectangle: Rounded Corners 317">
            <a:extLst>
              <a:ext uri="{FF2B5EF4-FFF2-40B4-BE49-F238E27FC236}">
                <a16:creationId xmlns:a16="http://schemas.microsoft.com/office/drawing/2014/main" id="{E04FABA1-8FD7-8E5C-8B1D-27641D26DF5B}"/>
              </a:ext>
            </a:extLst>
          </p:cNvPr>
          <p:cNvSpPr/>
          <p:nvPr/>
        </p:nvSpPr>
        <p:spPr bwMode="auto">
          <a:xfrm>
            <a:off x="5082052" y="2512135"/>
            <a:ext cx="954000" cy="216000"/>
          </a:xfrm>
          <a:prstGeom prst="roundRect">
            <a:avLst>
              <a:gd name="adj" fmla="val 3756"/>
            </a:avLst>
          </a:prstGeom>
          <a:solidFill>
            <a:srgbClr val="FFFFFF">
              <a:lumMod val="85000"/>
              <a:lumOff val="15000"/>
              <a:alpha val="75000"/>
            </a:srgbClr>
          </a:solidFill>
          <a:ln w="3175" cap="flat" cmpd="sng" algn="ctr">
            <a:solidFill>
              <a:srgbClr val="FFFFFF">
                <a:lumMod val="75000"/>
              </a:srgbClr>
            </a:solidFill>
            <a:prstDash val="solid"/>
            <a:headEnd type="none" w="med" len="med"/>
            <a:tailEnd type="none" w="med" len="med"/>
          </a:ln>
          <a:effectLst>
            <a:outerShdw blurRad="50800" sx="101000" sy="101000" algn="ctr" rotWithShape="0">
              <a:prstClr val="black">
                <a:alpha val="25000"/>
              </a:prstClr>
            </a:outerShdw>
          </a:effectLst>
        </p:spPr>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rgbClr val="3B3734"/>
                </a:solidFill>
                <a:effectLst/>
                <a:uLnTx/>
                <a:uFillTx/>
                <a:latin typeface="Aptos SemiBold" panose="020B0004020202020204" pitchFamily="34" charset="0"/>
                <a:ea typeface="+mn-ea"/>
                <a:cs typeface="Segoe UI" pitchFamily="34" charset="0"/>
              </a:rPr>
              <a:t>Inputs</a:t>
            </a:r>
          </a:p>
        </p:txBody>
      </p:sp>
      <p:cxnSp>
        <p:nvCxnSpPr>
          <p:cNvPr id="335" name="Straight Arrow Connector 218">
            <a:extLst>
              <a:ext uri="{FF2B5EF4-FFF2-40B4-BE49-F238E27FC236}">
                <a16:creationId xmlns:a16="http://schemas.microsoft.com/office/drawing/2014/main" id="{8E820F6F-F308-F7D3-2BBB-931A8114CA61}"/>
              </a:ext>
            </a:extLst>
          </p:cNvPr>
          <p:cNvCxnSpPr>
            <a:cxnSpLocks/>
            <a:stCxn id="307" idx="3"/>
            <a:endCxn id="327" idx="1"/>
          </p:cNvCxnSpPr>
          <p:nvPr/>
        </p:nvCxnSpPr>
        <p:spPr>
          <a:xfrm flipV="1">
            <a:off x="9483851" y="4019729"/>
            <a:ext cx="430159" cy="1881400"/>
          </a:xfrm>
          <a:prstGeom prst="bentConnector3">
            <a:avLst>
              <a:gd name="adj1" fmla="val 64172"/>
            </a:avLst>
          </a:prstGeom>
          <a:noFill/>
          <a:ln w="6350" cap="flat" cmpd="sng" algn="ctr">
            <a:solidFill>
              <a:srgbClr val="3B3734">
                <a:lumMod val="50000"/>
                <a:lumOff val="50000"/>
              </a:srgbClr>
            </a:solidFill>
            <a:prstDash val="solid"/>
            <a:miter lim="800000"/>
            <a:tailEnd type="arrow" w="med" len="sm"/>
          </a:ln>
          <a:effectLst/>
        </p:spPr>
      </p:cxnSp>
      <p:cxnSp>
        <p:nvCxnSpPr>
          <p:cNvPr id="336" name="Straight Arrow Connector 218">
            <a:extLst>
              <a:ext uri="{FF2B5EF4-FFF2-40B4-BE49-F238E27FC236}">
                <a16:creationId xmlns:a16="http://schemas.microsoft.com/office/drawing/2014/main" id="{27661E8D-BDD7-522D-5F95-DEA7E2A2369C}"/>
              </a:ext>
            </a:extLst>
          </p:cNvPr>
          <p:cNvCxnSpPr>
            <a:cxnSpLocks/>
            <a:stCxn id="308" idx="3"/>
            <a:endCxn id="329" idx="1"/>
          </p:cNvCxnSpPr>
          <p:nvPr/>
        </p:nvCxnSpPr>
        <p:spPr>
          <a:xfrm flipV="1">
            <a:off x="9485656" y="4816347"/>
            <a:ext cx="428354" cy="1487494"/>
          </a:xfrm>
          <a:prstGeom prst="bentConnector3">
            <a:avLst>
              <a:gd name="adj1" fmla="val 71347"/>
            </a:avLst>
          </a:prstGeom>
          <a:noFill/>
          <a:ln w="6350" cap="flat" cmpd="sng" algn="ctr">
            <a:solidFill>
              <a:srgbClr val="3B3734">
                <a:lumMod val="50000"/>
                <a:lumOff val="50000"/>
              </a:srgbClr>
            </a:solidFill>
            <a:prstDash val="solid"/>
            <a:miter lim="800000"/>
            <a:tailEnd type="arrow" w="med" len="sm"/>
          </a:ln>
          <a:effectLst/>
        </p:spPr>
      </p:cxnSp>
      <p:cxnSp>
        <p:nvCxnSpPr>
          <p:cNvPr id="337" name="Straight Arrow Connector 218">
            <a:extLst>
              <a:ext uri="{FF2B5EF4-FFF2-40B4-BE49-F238E27FC236}">
                <a16:creationId xmlns:a16="http://schemas.microsoft.com/office/drawing/2014/main" id="{3D429E51-2267-D088-0165-267E7B67FEC7}"/>
              </a:ext>
            </a:extLst>
          </p:cNvPr>
          <p:cNvCxnSpPr>
            <a:cxnSpLocks/>
            <a:stCxn id="308" idx="3"/>
            <a:endCxn id="331" idx="1"/>
          </p:cNvCxnSpPr>
          <p:nvPr/>
        </p:nvCxnSpPr>
        <p:spPr>
          <a:xfrm flipV="1">
            <a:off x="9485656" y="5625621"/>
            <a:ext cx="428354" cy="678220"/>
          </a:xfrm>
          <a:prstGeom prst="bentConnector3">
            <a:avLst>
              <a:gd name="adj1" fmla="val 83206"/>
            </a:avLst>
          </a:prstGeom>
          <a:noFill/>
          <a:ln w="6350" cap="flat" cmpd="sng" algn="ctr">
            <a:solidFill>
              <a:srgbClr val="3B3734">
                <a:lumMod val="50000"/>
                <a:lumOff val="50000"/>
              </a:srgbClr>
            </a:solidFill>
            <a:prstDash val="solid"/>
            <a:miter lim="800000"/>
            <a:tailEnd type="arrow" w="med" len="sm"/>
          </a:ln>
          <a:effectLst/>
        </p:spPr>
      </p:cxnSp>
      <p:cxnSp>
        <p:nvCxnSpPr>
          <p:cNvPr id="338" name="Straight Arrow Connector 218">
            <a:extLst>
              <a:ext uri="{FF2B5EF4-FFF2-40B4-BE49-F238E27FC236}">
                <a16:creationId xmlns:a16="http://schemas.microsoft.com/office/drawing/2014/main" id="{48131781-C734-AD65-99CD-263059AAE8C4}"/>
              </a:ext>
            </a:extLst>
          </p:cNvPr>
          <p:cNvCxnSpPr>
            <a:cxnSpLocks/>
            <a:stCxn id="316" idx="1"/>
            <a:endCxn id="293" idx="3"/>
          </p:cNvCxnSpPr>
          <p:nvPr/>
        </p:nvCxnSpPr>
        <p:spPr>
          <a:xfrm rot="10800000" flipV="1">
            <a:off x="4686858" y="2332771"/>
            <a:ext cx="395194" cy="2082738"/>
          </a:xfrm>
          <a:prstGeom prst="bentConnector3">
            <a:avLst>
              <a:gd name="adj1" fmla="val 50000"/>
            </a:avLst>
          </a:prstGeom>
          <a:noFill/>
          <a:ln w="6350" cap="flat" cmpd="sng" algn="ctr">
            <a:solidFill>
              <a:srgbClr val="3B3734">
                <a:lumMod val="50000"/>
                <a:lumOff val="50000"/>
              </a:srgbClr>
            </a:solidFill>
            <a:prstDash val="solid"/>
            <a:miter lim="800000"/>
            <a:tailEnd type="arrow" w="med" len="sm"/>
          </a:ln>
          <a:effectLst/>
        </p:spPr>
      </p:cxnSp>
      <p:cxnSp>
        <p:nvCxnSpPr>
          <p:cNvPr id="339" name="Straight Arrow Connector 218">
            <a:extLst>
              <a:ext uri="{FF2B5EF4-FFF2-40B4-BE49-F238E27FC236}">
                <a16:creationId xmlns:a16="http://schemas.microsoft.com/office/drawing/2014/main" id="{815F20E4-D026-9E1C-079E-AB90F784F6EF}"/>
              </a:ext>
            </a:extLst>
          </p:cNvPr>
          <p:cNvCxnSpPr>
            <a:cxnSpLocks/>
            <a:stCxn id="316" idx="1"/>
            <a:endCxn id="294" idx="3"/>
          </p:cNvCxnSpPr>
          <p:nvPr/>
        </p:nvCxnSpPr>
        <p:spPr>
          <a:xfrm rot="10800000" flipV="1">
            <a:off x="4686858" y="2332770"/>
            <a:ext cx="395194" cy="2381705"/>
          </a:xfrm>
          <a:prstGeom prst="bentConnector3">
            <a:avLst>
              <a:gd name="adj1" fmla="val 50000"/>
            </a:avLst>
          </a:prstGeom>
          <a:noFill/>
          <a:ln w="6350" cap="flat" cmpd="sng" algn="ctr">
            <a:solidFill>
              <a:srgbClr val="3B3734">
                <a:lumMod val="50000"/>
                <a:lumOff val="50000"/>
              </a:srgbClr>
            </a:solidFill>
            <a:prstDash val="solid"/>
            <a:miter lim="800000"/>
            <a:tailEnd type="arrow" w="med" len="sm"/>
          </a:ln>
          <a:effectLst/>
        </p:spPr>
      </p:cxnSp>
      <p:cxnSp>
        <p:nvCxnSpPr>
          <p:cNvPr id="340" name="Straight Arrow Connector 218">
            <a:extLst>
              <a:ext uri="{FF2B5EF4-FFF2-40B4-BE49-F238E27FC236}">
                <a16:creationId xmlns:a16="http://schemas.microsoft.com/office/drawing/2014/main" id="{6125F5BA-E99B-9AD1-7184-ECA63FDE8501}"/>
              </a:ext>
            </a:extLst>
          </p:cNvPr>
          <p:cNvCxnSpPr>
            <a:cxnSpLocks/>
            <a:stCxn id="316" idx="1"/>
            <a:endCxn id="295" idx="3"/>
          </p:cNvCxnSpPr>
          <p:nvPr/>
        </p:nvCxnSpPr>
        <p:spPr>
          <a:xfrm rot="10800000" flipV="1">
            <a:off x="4686858" y="2332771"/>
            <a:ext cx="395194" cy="2674838"/>
          </a:xfrm>
          <a:prstGeom prst="bentConnector3">
            <a:avLst>
              <a:gd name="adj1" fmla="val 50000"/>
            </a:avLst>
          </a:prstGeom>
          <a:noFill/>
          <a:ln w="6350" cap="flat" cmpd="sng" algn="ctr">
            <a:solidFill>
              <a:srgbClr val="3B3734">
                <a:lumMod val="50000"/>
                <a:lumOff val="50000"/>
              </a:srgbClr>
            </a:solidFill>
            <a:prstDash val="solid"/>
            <a:miter lim="800000"/>
            <a:tailEnd type="arrow" w="med" len="sm"/>
          </a:ln>
          <a:effectLst/>
        </p:spPr>
      </p:cxnSp>
      <p:cxnSp>
        <p:nvCxnSpPr>
          <p:cNvPr id="341" name="Straight Arrow Connector 218">
            <a:extLst>
              <a:ext uri="{FF2B5EF4-FFF2-40B4-BE49-F238E27FC236}">
                <a16:creationId xmlns:a16="http://schemas.microsoft.com/office/drawing/2014/main" id="{D2137721-E353-9127-5370-8B2FC672F24A}"/>
              </a:ext>
            </a:extLst>
          </p:cNvPr>
          <p:cNvCxnSpPr>
            <a:cxnSpLocks/>
            <a:stCxn id="316" idx="1"/>
            <a:endCxn id="296" idx="3"/>
          </p:cNvCxnSpPr>
          <p:nvPr/>
        </p:nvCxnSpPr>
        <p:spPr>
          <a:xfrm rot="10800000" flipV="1">
            <a:off x="4686858" y="2332771"/>
            <a:ext cx="395194" cy="2972992"/>
          </a:xfrm>
          <a:prstGeom prst="bentConnector3">
            <a:avLst>
              <a:gd name="adj1" fmla="val 50000"/>
            </a:avLst>
          </a:prstGeom>
          <a:noFill/>
          <a:ln w="6350" cap="flat" cmpd="sng" algn="ctr">
            <a:solidFill>
              <a:srgbClr val="3B3734">
                <a:lumMod val="50000"/>
                <a:lumOff val="50000"/>
              </a:srgbClr>
            </a:solidFill>
            <a:prstDash val="solid"/>
            <a:miter lim="800000"/>
            <a:tailEnd type="arrow" w="med" len="sm"/>
          </a:ln>
          <a:effectLst/>
        </p:spPr>
      </p:cxnSp>
      <p:sp>
        <p:nvSpPr>
          <p:cNvPr id="342" name="Rectangle: Rounded Corners 341">
            <a:extLst>
              <a:ext uri="{FF2B5EF4-FFF2-40B4-BE49-F238E27FC236}">
                <a16:creationId xmlns:a16="http://schemas.microsoft.com/office/drawing/2014/main" id="{E82482A1-3064-9870-D2D1-4CCBD12E85DE}"/>
              </a:ext>
            </a:extLst>
          </p:cNvPr>
          <p:cNvSpPr/>
          <p:nvPr/>
        </p:nvSpPr>
        <p:spPr bwMode="auto">
          <a:xfrm>
            <a:off x="88616" y="5804681"/>
            <a:ext cx="2160000" cy="911378"/>
          </a:xfrm>
          <a:prstGeom prst="roundRect">
            <a:avLst>
              <a:gd name="adj" fmla="val 3756"/>
            </a:avLst>
          </a:prstGeom>
          <a:solidFill>
            <a:srgbClr val="727372">
              <a:lumMod val="40000"/>
              <a:lumOff val="60000"/>
            </a:srgbClr>
          </a:solidFill>
          <a:ln w="3175" cap="flat" cmpd="sng" algn="ctr">
            <a:solidFill>
              <a:srgbClr val="FFFFFF">
                <a:lumMod val="75000"/>
              </a:srgbClr>
            </a:solidFill>
            <a:prstDash val="solid"/>
            <a:headEnd type="none" w="med" len="med"/>
            <a:tailEnd type="none" w="med" len="med"/>
          </a:ln>
          <a:effectLst>
            <a:outerShdw blurRad="279400" sx="90000" sy="90000" algn="ctr" rotWithShape="0">
              <a:prstClr val="black">
                <a:alpha val="10000"/>
              </a:prstClr>
            </a:outerShdw>
          </a:effectLst>
        </p:spPr>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3B3734"/>
                </a:solidFill>
                <a:effectLst/>
                <a:uLnTx/>
                <a:uFillTx/>
                <a:latin typeface="Aptos SemiBold" panose="020B0004020202020204" pitchFamily="34" charset="0"/>
                <a:ea typeface="+mn-ea"/>
                <a:cs typeface="Segoe UI" pitchFamily="34" charset="0"/>
              </a:rPr>
              <a:t>Azure AI Bot Service</a:t>
            </a:r>
          </a:p>
        </p:txBody>
      </p:sp>
      <p:sp>
        <p:nvSpPr>
          <p:cNvPr id="343" name="Rectangle: Rounded Corners 342">
            <a:extLst>
              <a:ext uri="{FF2B5EF4-FFF2-40B4-BE49-F238E27FC236}">
                <a16:creationId xmlns:a16="http://schemas.microsoft.com/office/drawing/2014/main" id="{FB117906-7349-EBA8-A6CC-F116FE05A08A}"/>
              </a:ext>
            </a:extLst>
          </p:cNvPr>
          <p:cNvSpPr/>
          <p:nvPr/>
        </p:nvSpPr>
        <p:spPr bwMode="auto">
          <a:xfrm>
            <a:off x="191028" y="6109852"/>
            <a:ext cx="1955176" cy="216000"/>
          </a:xfrm>
          <a:prstGeom prst="roundRect">
            <a:avLst>
              <a:gd name="adj" fmla="val 3756"/>
            </a:avLst>
          </a:prstGeom>
          <a:solidFill>
            <a:srgbClr val="FFFFFF">
              <a:lumMod val="85000"/>
              <a:lumOff val="15000"/>
              <a:alpha val="75000"/>
            </a:srgbClr>
          </a:solidFill>
          <a:ln w="3175" cap="flat" cmpd="sng" algn="ctr">
            <a:solidFill>
              <a:srgbClr val="FFFFFF">
                <a:lumMod val="75000"/>
              </a:srgbClr>
            </a:solidFill>
            <a:prstDash val="solid"/>
            <a:headEnd type="none" w="med" len="med"/>
            <a:tailEnd type="none" w="med" len="med"/>
          </a:ln>
          <a:effectLst>
            <a:outerShdw blurRad="50800" sx="101000" sy="101000" algn="ctr" rotWithShape="0">
              <a:prstClr val="black">
                <a:alpha val="25000"/>
              </a:prstClr>
            </a:outerShdw>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rgbClr val="3B3734"/>
                </a:solidFill>
                <a:effectLst/>
                <a:uLnTx/>
                <a:uFillTx/>
                <a:latin typeface="Aptos SemiBold" panose="020B0004020202020204" pitchFamily="34" charset="0"/>
                <a:ea typeface="+mn-ea"/>
                <a:cs typeface="Segoe UI" pitchFamily="34" charset="0"/>
              </a:rPr>
              <a:t>Bot Framework bot</a:t>
            </a:r>
          </a:p>
        </p:txBody>
      </p:sp>
      <p:sp>
        <p:nvSpPr>
          <p:cNvPr id="344" name="Rectangle: Rounded Corners 343">
            <a:extLst>
              <a:ext uri="{FF2B5EF4-FFF2-40B4-BE49-F238E27FC236}">
                <a16:creationId xmlns:a16="http://schemas.microsoft.com/office/drawing/2014/main" id="{72531C54-B7DD-FD28-C7D4-0AA636DDCAEA}"/>
              </a:ext>
            </a:extLst>
          </p:cNvPr>
          <p:cNvSpPr/>
          <p:nvPr/>
        </p:nvSpPr>
        <p:spPr bwMode="auto">
          <a:xfrm>
            <a:off x="191028" y="6395474"/>
            <a:ext cx="1955176" cy="216000"/>
          </a:xfrm>
          <a:prstGeom prst="roundRect">
            <a:avLst>
              <a:gd name="adj" fmla="val 3756"/>
            </a:avLst>
          </a:prstGeom>
          <a:solidFill>
            <a:srgbClr val="FFFFFF">
              <a:lumMod val="85000"/>
              <a:lumOff val="15000"/>
              <a:alpha val="75000"/>
            </a:srgbClr>
          </a:solidFill>
          <a:ln w="3175" cap="flat" cmpd="sng" algn="ctr">
            <a:solidFill>
              <a:srgbClr val="FFFFFF">
                <a:lumMod val="75000"/>
              </a:srgbClr>
            </a:solidFill>
            <a:prstDash val="solid"/>
            <a:headEnd type="none" w="med" len="med"/>
            <a:tailEnd type="none" w="med" len="med"/>
          </a:ln>
          <a:effectLst>
            <a:outerShdw blurRad="50800" sx="101000" sy="101000" algn="ctr" rotWithShape="0">
              <a:prstClr val="black">
                <a:alpha val="25000"/>
              </a:prstClr>
            </a:outerShdw>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rgbClr val="3B3734"/>
                </a:solidFill>
                <a:effectLst/>
                <a:uLnTx/>
                <a:uFillTx/>
                <a:latin typeface="Aptos SemiBold" panose="020B0004020202020204" pitchFamily="34" charset="0"/>
                <a:ea typeface="+mn-ea"/>
                <a:cs typeface="Segoe UI" pitchFamily="34" charset="0"/>
              </a:rPr>
              <a:t>Bot Framework skill</a:t>
            </a:r>
          </a:p>
        </p:txBody>
      </p:sp>
      <p:cxnSp>
        <p:nvCxnSpPr>
          <p:cNvPr id="345" name="Straight Arrow Connector 218">
            <a:extLst>
              <a:ext uri="{FF2B5EF4-FFF2-40B4-BE49-F238E27FC236}">
                <a16:creationId xmlns:a16="http://schemas.microsoft.com/office/drawing/2014/main" id="{7B0B894D-1501-45D8-EEEA-C32624568C00}"/>
              </a:ext>
            </a:extLst>
          </p:cNvPr>
          <p:cNvCxnSpPr>
            <a:cxnSpLocks/>
            <a:stCxn id="296" idx="1"/>
            <a:endCxn id="344" idx="3"/>
          </p:cNvCxnSpPr>
          <p:nvPr/>
        </p:nvCxnSpPr>
        <p:spPr>
          <a:xfrm rot="10800000" flipV="1">
            <a:off x="2146204" y="5305762"/>
            <a:ext cx="585478" cy="1197711"/>
          </a:xfrm>
          <a:prstGeom prst="bentConnector3">
            <a:avLst>
              <a:gd name="adj1" fmla="val 24784"/>
            </a:avLst>
          </a:prstGeom>
          <a:noFill/>
          <a:ln w="6350" cap="flat" cmpd="sng" algn="ctr">
            <a:solidFill>
              <a:srgbClr val="3B3734">
                <a:lumMod val="50000"/>
                <a:lumOff val="50000"/>
              </a:srgbClr>
            </a:solidFill>
            <a:prstDash val="solid"/>
            <a:miter lim="800000"/>
            <a:tailEnd type="arrow" w="med" len="sm"/>
          </a:ln>
          <a:effectLst/>
        </p:spPr>
      </p:cxnSp>
      <p:cxnSp>
        <p:nvCxnSpPr>
          <p:cNvPr id="346" name="Straight Arrow Connector 218">
            <a:extLst>
              <a:ext uri="{FF2B5EF4-FFF2-40B4-BE49-F238E27FC236}">
                <a16:creationId xmlns:a16="http://schemas.microsoft.com/office/drawing/2014/main" id="{BA211F5E-9436-91FA-7927-50FAB2732FC9}"/>
              </a:ext>
            </a:extLst>
          </p:cNvPr>
          <p:cNvCxnSpPr>
            <a:cxnSpLocks/>
            <a:stCxn id="376" idx="3"/>
            <a:endCxn id="399" idx="1"/>
          </p:cNvCxnSpPr>
          <p:nvPr/>
        </p:nvCxnSpPr>
        <p:spPr>
          <a:xfrm flipV="1">
            <a:off x="2258124" y="3012840"/>
            <a:ext cx="570100" cy="2555653"/>
          </a:xfrm>
          <a:prstGeom prst="bentConnector3">
            <a:avLst>
              <a:gd name="adj1" fmla="val 43150"/>
            </a:avLst>
          </a:prstGeom>
          <a:noFill/>
          <a:ln w="6350" cap="flat" cmpd="sng" algn="ctr">
            <a:solidFill>
              <a:srgbClr val="3B3734">
                <a:lumMod val="50000"/>
                <a:lumOff val="50000"/>
              </a:srgbClr>
            </a:solidFill>
            <a:prstDash val="solid"/>
            <a:miter lim="800000"/>
            <a:tailEnd type="arrow" w="med" len="sm"/>
          </a:ln>
          <a:effectLst/>
        </p:spPr>
      </p:cxnSp>
      <p:sp>
        <p:nvSpPr>
          <p:cNvPr id="347" name="Rectangle: Rounded Corners 346">
            <a:extLst>
              <a:ext uri="{FF2B5EF4-FFF2-40B4-BE49-F238E27FC236}">
                <a16:creationId xmlns:a16="http://schemas.microsoft.com/office/drawing/2014/main" id="{0B1D95BE-143D-8A53-B5E8-188971AD92D2}"/>
              </a:ext>
            </a:extLst>
          </p:cNvPr>
          <p:cNvSpPr/>
          <p:nvPr/>
        </p:nvSpPr>
        <p:spPr bwMode="auto">
          <a:xfrm>
            <a:off x="103525" y="83178"/>
            <a:ext cx="2160000" cy="3398090"/>
          </a:xfrm>
          <a:prstGeom prst="roundRect">
            <a:avLst>
              <a:gd name="adj" fmla="val 3756"/>
            </a:avLst>
          </a:prstGeom>
          <a:solidFill>
            <a:srgbClr val="17B6A5">
              <a:lumMod val="10000"/>
              <a:lumOff val="90000"/>
            </a:srgbClr>
          </a:solidFill>
          <a:ln w="3175" cap="flat" cmpd="sng" algn="ctr">
            <a:solidFill>
              <a:srgbClr val="FFFFFF">
                <a:lumMod val="75000"/>
              </a:srgbClr>
            </a:solidFill>
            <a:prstDash val="solid"/>
            <a:headEnd type="none" w="med" len="med"/>
            <a:tailEnd type="none" w="med" len="med"/>
          </a:ln>
          <a:effectLst>
            <a:outerShdw blurRad="279400" sx="90000" sy="90000" algn="ctr" rotWithShape="0">
              <a:prstClr val="black">
                <a:alpha val="10000"/>
              </a:prstClr>
            </a:outerShdw>
          </a:effectLst>
        </p:spPr>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3B3734"/>
                </a:solidFill>
                <a:effectLst/>
                <a:uLnTx/>
                <a:uFillTx/>
                <a:latin typeface="Aptos SemiBold" panose="020B0004020202020204" pitchFamily="34" charset="0"/>
                <a:ea typeface="+mn-ea"/>
                <a:cs typeface="Segoe UI" pitchFamily="34" charset="0"/>
              </a:rPr>
              <a:t>API-based clients</a:t>
            </a:r>
          </a:p>
        </p:txBody>
      </p:sp>
      <p:sp>
        <p:nvSpPr>
          <p:cNvPr id="348" name="Rectangle: Rounded Corners 347">
            <a:extLst>
              <a:ext uri="{FF2B5EF4-FFF2-40B4-BE49-F238E27FC236}">
                <a16:creationId xmlns:a16="http://schemas.microsoft.com/office/drawing/2014/main" id="{ACF1FC06-6FA4-1FA5-DBEF-BA3BC485901C}"/>
              </a:ext>
            </a:extLst>
          </p:cNvPr>
          <p:cNvSpPr/>
          <p:nvPr/>
        </p:nvSpPr>
        <p:spPr bwMode="auto">
          <a:xfrm>
            <a:off x="201285" y="404346"/>
            <a:ext cx="1955176" cy="965737"/>
          </a:xfrm>
          <a:prstGeom prst="roundRect">
            <a:avLst>
              <a:gd name="adj" fmla="val 3756"/>
            </a:avLst>
          </a:prstGeom>
          <a:solidFill>
            <a:srgbClr val="BBF2F9"/>
          </a:solidFill>
          <a:ln w="3175" cap="flat" cmpd="sng" algn="ctr">
            <a:solidFill>
              <a:srgbClr val="FFFFFF">
                <a:lumMod val="75000"/>
              </a:srgbClr>
            </a:solidFill>
            <a:prstDash val="solid"/>
            <a:headEnd type="none" w="med" len="med"/>
            <a:tailEnd type="none" w="med" len="med"/>
          </a:ln>
          <a:effectLst>
            <a:outerShdw blurRad="50800" sx="101000" sy="101000" algn="ctr" rotWithShape="0">
              <a:prstClr val="black">
                <a:alpha val="25000"/>
              </a:prstClr>
            </a:outerShdw>
          </a:effectLst>
        </p:spPr>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rgbClr val="3B3734"/>
                </a:solidFill>
                <a:effectLst/>
                <a:uLnTx/>
                <a:uFillTx/>
                <a:latin typeface="Aptos SemiBold" panose="020B0004020202020204" pitchFamily="34" charset="0"/>
                <a:ea typeface="+mn-ea"/>
                <a:cs typeface="Segoe UI" pitchFamily="34" charset="0"/>
              </a:rPr>
              <a:t>Copilot Studio standard clients</a:t>
            </a:r>
          </a:p>
        </p:txBody>
      </p:sp>
      <p:sp>
        <p:nvSpPr>
          <p:cNvPr id="349" name="Rectangle: Rounded Corners 348">
            <a:extLst>
              <a:ext uri="{FF2B5EF4-FFF2-40B4-BE49-F238E27FC236}">
                <a16:creationId xmlns:a16="http://schemas.microsoft.com/office/drawing/2014/main" id="{83C62F4A-7C4C-F6F6-8A24-A0556F6ADE8D}"/>
              </a:ext>
            </a:extLst>
          </p:cNvPr>
          <p:cNvSpPr/>
          <p:nvPr/>
        </p:nvSpPr>
        <p:spPr bwMode="auto">
          <a:xfrm>
            <a:off x="287643" y="668741"/>
            <a:ext cx="1767257" cy="180000"/>
          </a:xfrm>
          <a:prstGeom prst="roundRect">
            <a:avLst>
              <a:gd name="adj" fmla="val 3756"/>
            </a:avLst>
          </a:prstGeom>
          <a:noFill/>
          <a:ln w="3175" cap="flat" cmpd="sng" algn="ctr">
            <a:solidFill>
              <a:srgbClr val="FFFFFF">
                <a:lumMod val="75000"/>
              </a:srgbClr>
            </a:solidFill>
            <a:prstDash val="solid"/>
            <a:headEnd type="none" w="med" len="med"/>
            <a:tailEnd type="none" w="med" len="med"/>
          </a:ln>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rgbClr val="3B3734"/>
                </a:solidFill>
                <a:effectLst/>
                <a:uLnTx/>
                <a:uFillTx/>
                <a:latin typeface="Aptos" panose="020B0004020202020204" pitchFamily="34" charset="0"/>
                <a:ea typeface="+mn-ea"/>
                <a:cs typeface="Segoe UI" pitchFamily="34" charset="0"/>
              </a:rPr>
              <a:t>Standard Web Chat widget</a:t>
            </a:r>
          </a:p>
        </p:txBody>
      </p:sp>
      <p:sp>
        <p:nvSpPr>
          <p:cNvPr id="350" name="Rectangle: Rounded Corners 349">
            <a:extLst>
              <a:ext uri="{FF2B5EF4-FFF2-40B4-BE49-F238E27FC236}">
                <a16:creationId xmlns:a16="http://schemas.microsoft.com/office/drawing/2014/main" id="{8C5F016B-AF63-8214-70A3-A411A5F60580}"/>
              </a:ext>
            </a:extLst>
          </p:cNvPr>
          <p:cNvSpPr/>
          <p:nvPr/>
        </p:nvSpPr>
        <p:spPr bwMode="auto">
          <a:xfrm>
            <a:off x="281627" y="896660"/>
            <a:ext cx="1767257" cy="180000"/>
          </a:xfrm>
          <a:prstGeom prst="roundRect">
            <a:avLst>
              <a:gd name="adj" fmla="val 3756"/>
            </a:avLst>
          </a:prstGeom>
          <a:noFill/>
          <a:ln w="3175" cap="flat" cmpd="sng" algn="ctr">
            <a:solidFill>
              <a:srgbClr val="FFFFFF">
                <a:lumMod val="75000"/>
              </a:srgbClr>
            </a:solidFill>
            <a:prstDash val="solid"/>
            <a:headEnd type="none" w="med" len="med"/>
            <a:tailEnd type="none" w="med" len="med"/>
          </a:ln>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rgbClr val="3B3734"/>
                </a:solidFill>
                <a:effectLst/>
                <a:uLnTx/>
                <a:uFillTx/>
                <a:latin typeface="Aptos" panose="020B0004020202020204" pitchFamily="34" charset="0"/>
                <a:ea typeface="+mn-ea"/>
                <a:cs typeface="Segoe UI" pitchFamily="34" charset="0"/>
              </a:rPr>
              <a:t>Power Apps chat control</a:t>
            </a:r>
          </a:p>
        </p:txBody>
      </p:sp>
      <p:sp>
        <p:nvSpPr>
          <p:cNvPr id="351" name="Rectangle: Rounded Corners 350">
            <a:extLst>
              <a:ext uri="{FF2B5EF4-FFF2-40B4-BE49-F238E27FC236}">
                <a16:creationId xmlns:a16="http://schemas.microsoft.com/office/drawing/2014/main" id="{6AD82FEE-FEBB-65C3-2794-99458EB74E99}"/>
              </a:ext>
            </a:extLst>
          </p:cNvPr>
          <p:cNvSpPr/>
          <p:nvPr/>
        </p:nvSpPr>
        <p:spPr bwMode="auto">
          <a:xfrm>
            <a:off x="281626" y="1121371"/>
            <a:ext cx="1767257" cy="180000"/>
          </a:xfrm>
          <a:prstGeom prst="roundRect">
            <a:avLst>
              <a:gd name="adj" fmla="val 3756"/>
            </a:avLst>
          </a:prstGeom>
          <a:noFill/>
          <a:ln w="3175" cap="flat" cmpd="sng" algn="ctr">
            <a:solidFill>
              <a:srgbClr val="FFFFFF">
                <a:lumMod val="75000"/>
              </a:srgbClr>
            </a:solidFill>
            <a:prstDash val="solid"/>
            <a:headEnd type="none" w="med" len="med"/>
            <a:tailEnd type="none" w="med" len="med"/>
          </a:ln>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rgbClr val="3B3734"/>
                </a:solidFill>
                <a:effectLst/>
                <a:uLnTx/>
                <a:uFillTx/>
                <a:latin typeface="Aptos" panose="020B0004020202020204" pitchFamily="34" charset="0"/>
                <a:ea typeface="+mn-ea"/>
                <a:cs typeface="Segoe UI" pitchFamily="34" charset="0"/>
              </a:rPr>
              <a:t>Power Pages chat control</a:t>
            </a:r>
          </a:p>
        </p:txBody>
      </p:sp>
      <p:sp>
        <p:nvSpPr>
          <p:cNvPr id="352" name="Rectangle: Rounded Corners 351">
            <a:extLst>
              <a:ext uri="{FF2B5EF4-FFF2-40B4-BE49-F238E27FC236}">
                <a16:creationId xmlns:a16="http://schemas.microsoft.com/office/drawing/2014/main" id="{556B8EFF-938A-FCE3-A2D8-C5650325B5B8}"/>
              </a:ext>
            </a:extLst>
          </p:cNvPr>
          <p:cNvSpPr/>
          <p:nvPr/>
        </p:nvSpPr>
        <p:spPr bwMode="auto">
          <a:xfrm>
            <a:off x="201285" y="1460013"/>
            <a:ext cx="1955176" cy="743041"/>
          </a:xfrm>
          <a:prstGeom prst="roundRect">
            <a:avLst>
              <a:gd name="adj" fmla="val 3756"/>
            </a:avLst>
          </a:prstGeom>
          <a:solidFill>
            <a:srgbClr val="FFFFFF">
              <a:lumMod val="85000"/>
              <a:lumOff val="15000"/>
              <a:alpha val="75000"/>
            </a:srgbClr>
          </a:solidFill>
          <a:ln w="3175" cap="flat" cmpd="sng" algn="ctr">
            <a:solidFill>
              <a:srgbClr val="FFFFFF">
                <a:lumMod val="75000"/>
              </a:srgbClr>
            </a:solidFill>
            <a:prstDash val="solid"/>
            <a:headEnd type="none" w="med" len="med"/>
            <a:tailEnd type="none" w="med" len="med"/>
          </a:ln>
          <a:effectLst>
            <a:outerShdw blurRad="50800" sx="101000" sy="101000" algn="ctr" rotWithShape="0">
              <a:prstClr val="black">
                <a:alpha val="25000"/>
              </a:prstClr>
            </a:outerShdw>
          </a:effectLst>
        </p:spPr>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rgbClr val="3B3734"/>
                </a:solidFill>
                <a:effectLst/>
                <a:uLnTx/>
                <a:uFillTx/>
                <a:latin typeface="Aptos SemiBold" panose="020B0004020202020204" pitchFamily="34" charset="0"/>
                <a:ea typeface="+mn-ea"/>
                <a:cs typeface="Segoe UI" pitchFamily="34" charset="0"/>
              </a:rPr>
              <a:t>Custom clients</a:t>
            </a:r>
          </a:p>
        </p:txBody>
      </p:sp>
      <p:sp>
        <p:nvSpPr>
          <p:cNvPr id="353" name="Rectangle: Rounded Corners 352">
            <a:extLst>
              <a:ext uri="{FF2B5EF4-FFF2-40B4-BE49-F238E27FC236}">
                <a16:creationId xmlns:a16="http://schemas.microsoft.com/office/drawing/2014/main" id="{195B51A8-A828-CFB0-C9AF-D90A5263EEBF}"/>
              </a:ext>
            </a:extLst>
          </p:cNvPr>
          <p:cNvSpPr/>
          <p:nvPr/>
        </p:nvSpPr>
        <p:spPr bwMode="auto">
          <a:xfrm>
            <a:off x="286778" y="1698745"/>
            <a:ext cx="1767257" cy="180000"/>
          </a:xfrm>
          <a:prstGeom prst="roundRect">
            <a:avLst>
              <a:gd name="adj" fmla="val 3756"/>
            </a:avLst>
          </a:prstGeom>
          <a:noFill/>
          <a:ln w="3175" cap="flat" cmpd="sng" algn="ctr">
            <a:solidFill>
              <a:srgbClr val="FFFFFF">
                <a:lumMod val="75000"/>
              </a:srgbClr>
            </a:solidFill>
            <a:prstDash val="solid"/>
            <a:headEnd type="none" w="med" len="med"/>
            <a:tailEnd type="none" w="med" len="med"/>
          </a:ln>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rgbClr val="3B3734"/>
                </a:solidFill>
                <a:effectLst/>
                <a:uLnTx/>
                <a:uFillTx/>
                <a:latin typeface="Aptos" panose="020B0004020202020204" pitchFamily="34" charset="0"/>
                <a:ea typeface="+mn-ea"/>
                <a:cs typeface="Segoe UI" pitchFamily="34" charset="0"/>
              </a:rPr>
              <a:t>Bot Framework Web Chat</a:t>
            </a:r>
          </a:p>
        </p:txBody>
      </p:sp>
      <p:sp>
        <p:nvSpPr>
          <p:cNvPr id="354" name="Rectangle: Rounded Corners 353">
            <a:extLst>
              <a:ext uri="{FF2B5EF4-FFF2-40B4-BE49-F238E27FC236}">
                <a16:creationId xmlns:a16="http://schemas.microsoft.com/office/drawing/2014/main" id="{D31CA95D-E36C-FB1E-4EEF-9AEF2D5BBB14}"/>
              </a:ext>
            </a:extLst>
          </p:cNvPr>
          <p:cNvSpPr/>
          <p:nvPr/>
        </p:nvSpPr>
        <p:spPr bwMode="auto">
          <a:xfrm>
            <a:off x="286278" y="1944390"/>
            <a:ext cx="1767257" cy="180000"/>
          </a:xfrm>
          <a:prstGeom prst="roundRect">
            <a:avLst>
              <a:gd name="adj" fmla="val 3756"/>
            </a:avLst>
          </a:prstGeom>
          <a:noFill/>
          <a:ln w="3175" cap="flat" cmpd="sng" algn="ctr">
            <a:solidFill>
              <a:srgbClr val="FFFFFF">
                <a:lumMod val="75000"/>
              </a:srgbClr>
            </a:solidFill>
            <a:prstDash val="solid"/>
            <a:headEnd type="none" w="med" len="med"/>
            <a:tailEnd type="none" w="med" len="med"/>
          </a:ln>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rgbClr val="3B3734"/>
                </a:solidFill>
                <a:effectLst/>
                <a:uLnTx/>
                <a:uFillTx/>
                <a:latin typeface="Aptos" panose="020B0004020202020204" pitchFamily="34" charset="0"/>
                <a:ea typeface="+mn-ea"/>
                <a:cs typeface="Segoe UI" pitchFamily="34" charset="0"/>
              </a:rPr>
              <a:t>Custom apps &amp; chat widgets</a:t>
            </a:r>
          </a:p>
        </p:txBody>
      </p:sp>
      <p:sp>
        <p:nvSpPr>
          <p:cNvPr id="355" name="Rectangle: Rounded Corners 354">
            <a:extLst>
              <a:ext uri="{FF2B5EF4-FFF2-40B4-BE49-F238E27FC236}">
                <a16:creationId xmlns:a16="http://schemas.microsoft.com/office/drawing/2014/main" id="{E4A57BB1-2D65-7DDB-D5F3-C029F6115107}"/>
              </a:ext>
            </a:extLst>
          </p:cNvPr>
          <p:cNvSpPr/>
          <p:nvPr/>
        </p:nvSpPr>
        <p:spPr bwMode="auto">
          <a:xfrm>
            <a:off x="203873" y="2309031"/>
            <a:ext cx="1955176" cy="1111615"/>
          </a:xfrm>
          <a:prstGeom prst="roundRect">
            <a:avLst>
              <a:gd name="adj" fmla="val 3756"/>
            </a:avLst>
          </a:prstGeom>
          <a:solidFill>
            <a:srgbClr val="FFFFFF">
              <a:lumMod val="85000"/>
              <a:lumOff val="15000"/>
              <a:alpha val="75000"/>
            </a:srgbClr>
          </a:solidFill>
          <a:ln w="3175" cap="flat" cmpd="sng" algn="ctr">
            <a:solidFill>
              <a:srgbClr val="FFFFFF">
                <a:lumMod val="75000"/>
              </a:srgbClr>
            </a:solidFill>
            <a:prstDash val="solid"/>
            <a:headEnd type="none" w="med" len="med"/>
            <a:tailEnd type="none" w="med" len="med"/>
          </a:ln>
          <a:effectLst>
            <a:outerShdw blurRad="50800" sx="101000" sy="101000" algn="ctr" rotWithShape="0">
              <a:prstClr val="black">
                <a:alpha val="25000"/>
              </a:prstClr>
            </a:outerShdw>
          </a:effectLst>
        </p:spPr>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rgbClr val="3B3734"/>
                </a:solidFill>
                <a:effectLst/>
                <a:uLnTx/>
                <a:uFillTx/>
                <a:latin typeface="Aptos SemiBold" panose="020B0004020202020204" pitchFamily="34" charset="0"/>
                <a:ea typeface="+mn-ea"/>
                <a:cs typeface="Segoe UI" pitchFamily="34" charset="0"/>
              </a:rPr>
              <a:t>Server-to-server</a:t>
            </a:r>
          </a:p>
        </p:txBody>
      </p:sp>
      <p:sp>
        <p:nvSpPr>
          <p:cNvPr id="356" name="Rectangle: Rounded Corners 355">
            <a:extLst>
              <a:ext uri="{FF2B5EF4-FFF2-40B4-BE49-F238E27FC236}">
                <a16:creationId xmlns:a16="http://schemas.microsoft.com/office/drawing/2014/main" id="{DC080CF6-EFF2-C0F9-840B-0D463BABE0CC}"/>
              </a:ext>
            </a:extLst>
          </p:cNvPr>
          <p:cNvSpPr/>
          <p:nvPr/>
        </p:nvSpPr>
        <p:spPr bwMode="auto">
          <a:xfrm>
            <a:off x="290231" y="2564069"/>
            <a:ext cx="1767257" cy="180000"/>
          </a:xfrm>
          <a:prstGeom prst="roundRect">
            <a:avLst>
              <a:gd name="adj" fmla="val 3756"/>
            </a:avLst>
          </a:prstGeom>
          <a:noFill/>
          <a:ln w="3175" cap="flat" cmpd="sng" algn="ctr">
            <a:solidFill>
              <a:srgbClr val="FFFFFF">
                <a:lumMod val="75000"/>
              </a:srgbClr>
            </a:solidFill>
            <a:prstDash val="solid"/>
            <a:headEnd type="none" w="med" len="med"/>
            <a:tailEnd type="none" w="med" len="med"/>
          </a:ln>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rgbClr val="3B3734"/>
                </a:solidFill>
                <a:effectLst/>
                <a:uLnTx/>
                <a:uFillTx/>
                <a:latin typeface="Aptos" panose="020B0004020202020204" pitchFamily="34" charset="0"/>
                <a:ea typeface="+mn-ea"/>
                <a:cs typeface="Segoe UI" pitchFamily="34" charset="0"/>
              </a:rPr>
              <a:t>Custom middleware</a:t>
            </a:r>
          </a:p>
        </p:txBody>
      </p:sp>
      <p:sp>
        <p:nvSpPr>
          <p:cNvPr id="357" name="Rectangle: Rounded Corners 356">
            <a:extLst>
              <a:ext uri="{FF2B5EF4-FFF2-40B4-BE49-F238E27FC236}">
                <a16:creationId xmlns:a16="http://schemas.microsoft.com/office/drawing/2014/main" id="{1DC2D714-DB8C-374F-A471-25B9B692F56D}"/>
              </a:ext>
            </a:extLst>
          </p:cNvPr>
          <p:cNvSpPr/>
          <p:nvPr/>
        </p:nvSpPr>
        <p:spPr bwMode="auto">
          <a:xfrm>
            <a:off x="290231" y="2792975"/>
            <a:ext cx="1767257" cy="324000"/>
          </a:xfrm>
          <a:prstGeom prst="roundRect">
            <a:avLst>
              <a:gd name="adj" fmla="val 3756"/>
            </a:avLst>
          </a:prstGeom>
          <a:noFill/>
          <a:ln w="3175" cap="flat" cmpd="sng" algn="ctr">
            <a:solidFill>
              <a:srgbClr val="FFFFFF">
                <a:lumMod val="75000"/>
              </a:srgbClr>
            </a:solidFill>
            <a:prstDash val="solid"/>
            <a:headEnd type="none" w="med" len="med"/>
            <a:tailEnd type="none" w="med" len="med"/>
          </a:ln>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rgbClr val="3B3734"/>
                </a:solidFill>
                <a:effectLst/>
                <a:uLnTx/>
                <a:uFillTx/>
                <a:latin typeface="Aptos" panose="020B0004020202020204" pitchFamily="34" charset="0"/>
                <a:ea typeface="+mn-ea"/>
                <a:cs typeface="Segoe UI" pitchFamily="34" charset="0"/>
              </a:rPr>
              <a:t>Azure AI Bot Service channels</a:t>
            </a:r>
            <a:br>
              <a:rPr kumimoji="0" lang="en-US" sz="1000" b="0" i="0" u="none" strike="noStrike" kern="0" cap="none" spc="0" normalizeH="0" baseline="0" noProof="0">
                <a:ln>
                  <a:noFill/>
                </a:ln>
                <a:solidFill>
                  <a:srgbClr val="3B3734"/>
                </a:solidFill>
                <a:effectLst/>
                <a:uLnTx/>
                <a:uFillTx/>
                <a:latin typeface="Aptos" panose="020B0004020202020204" pitchFamily="34" charset="0"/>
                <a:ea typeface="+mn-ea"/>
                <a:cs typeface="Segoe UI" pitchFamily="34" charset="0"/>
              </a:rPr>
            </a:br>
            <a:r>
              <a:rPr kumimoji="0" lang="en-US" sz="1000" b="0" i="0" u="none" strike="noStrike" kern="0" cap="none" spc="0" normalizeH="0" baseline="0" noProof="0">
                <a:ln>
                  <a:noFill/>
                </a:ln>
                <a:solidFill>
                  <a:srgbClr val="3B3734"/>
                </a:solidFill>
                <a:effectLst/>
                <a:uLnTx/>
                <a:uFillTx/>
                <a:latin typeface="Aptos" panose="020B0004020202020204" pitchFamily="34" charset="0"/>
                <a:ea typeface="+mn-ea"/>
                <a:cs typeface="Segoe UI" pitchFamily="34" charset="0"/>
              </a:rPr>
              <a:t>(Telegram, WeChat, etc.)</a:t>
            </a:r>
          </a:p>
        </p:txBody>
      </p:sp>
      <p:sp>
        <p:nvSpPr>
          <p:cNvPr id="358" name="Rectangle: Rounded Corners 357">
            <a:extLst>
              <a:ext uri="{FF2B5EF4-FFF2-40B4-BE49-F238E27FC236}">
                <a16:creationId xmlns:a16="http://schemas.microsoft.com/office/drawing/2014/main" id="{532E617A-A3DD-936C-CD79-D4377509BCF8}"/>
              </a:ext>
            </a:extLst>
          </p:cNvPr>
          <p:cNvSpPr/>
          <p:nvPr/>
        </p:nvSpPr>
        <p:spPr bwMode="auto">
          <a:xfrm>
            <a:off x="291444" y="3170388"/>
            <a:ext cx="1767257" cy="180000"/>
          </a:xfrm>
          <a:prstGeom prst="roundRect">
            <a:avLst>
              <a:gd name="adj" fmla="val 3756"/>
            </a:avLst>
          </a:prstGeom>
          <a:noFill/>
          <a:ln w="3175" cap="flat" cmpd="sng" algn="ctr">
            <a:solidFill>
              <a:srgbClr val="FFFFFF">
                <a:lumMod val="75000"/>
              </a:srgbClr>
            </a:solidFill>
            <a:prstDash val="solid"/>
            <a:headEnd type="none" w="med" len="med"/>
            <a:tailEnd type="none" w="med" len="med"/>
          </a:ln>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rgbClr val="3B3734"/>
                </a:solidFill>
                <a:effectLst/>
                <a:uLnTx/>
                <a:uFillTx/>
                <a:latin typeface="Aptos" panose="020B0004020202020204" pitchFamily="34" charset="0"/>
                <a:ea typeface="+mn-ea"/>
                <a:cs typeface="Segoe UI" pitchFamily="34" charset="0"/>
              </a:rPr>
              <a:t>3</a:t>
            </a:r>
            <a:r>
              <a:rPr kumimoji="0" lang="en-US" sz="1000" b="0" i="0" u="none" strike="noStrike" kern="0" cap="none" spc="0" normalizeH="0" baseline="30000" noProof="0">
                <a:ln>
                  <a:noFill/>
                </a:ln>
                <a:solidFill>
                  <a:srgbClr val="3B3734"/>
                </a:solidFill>
                <a:effectLst/>
                <a:uLnTx/>
                <a:uFillTx/>
                <a:latin typeface="Aptos" panose="020B0004020202020204" pitchFamily="34" charset="0"/>
                <a:ea typeface="+mn-ea"/>
                <a:cs typeface="Segoe UI" pitchFamily="34" charset="0"/>
              </a:rPr>
              <a:t>rd</a:t>
            </a:r>
            <a:r>
              <a:rPr kumimoji="0" lang="en-US" sz="1000" b="0" i="0" u="none" strike="noStrike" kern="0" cap="none" spc="0" normalizeH="0" baseline="0" noProof="0">
                <a:ln>
                  <a:noFill/>
                </a:ln>
                <a:solidFill>
                  <a:srgbClr val="3B3734"/>
                </a:solidFill>
                <a:effectLst/>
                <a:uLnTx/>
                <a:uFillTx/>
                <a:latin typeface="Aptos" panose="020B0004020202020204" pitchFamily="34" charset="0"/>
                <a:ea typeface="+mn-ea"/>
                <a:cs typeface="Segoe UI" pitchFamily="34" charset="0"/>
              </a:rPr>
              <a:t>-party engagements hubs</a:t>
            </a:r>
          </a:p>
        </p:txBody>
      </p:sp>
      <p:cxnSp>
        <p:nvCxnSpPr>
          <p:cNvPr id="359" name="Straight Arrow Connector 218">
            <a:extLst>
              <a:ext uri="{FF2B5EF4-FFF2-40B4-BE49-F238E27FC236}">
                <a16:creationId xmlns:a16="http://schemas.microsoft.com/office/drawing/2014/main" id="{3EE757AA-9EEF-4E64-6CA9-F8225B077E5B}"/>
              </a:ext>
            </a:extLst>
          </p:cNvPr>
          <p:cNvCxnSpPr>
            <a:cxnSpLocks/>
            <a:stCxn id="347" idx="3"/>
            <a:endCxn id="287" idx="1"/>
          </p:cNvCxnSpPr>
          <p:nvPr/>
        </p:nvCxnSpPr>
        <p:spPr>
          <a:xfrm flipV="1">
            <a:off x="2263525" y="1308116"/>
            <a:ext cx="564701" cy="474107"/>
          </a:xfrm>
          <a:prstGeom prst="bentConnector3">
            <a:avLst>
              <a:gd name="adj1" fmla="val 6708"/>
            </a:avLst>
          </a:prstGeom>
          <a:noFill/>
          <a:ln w="6350" cap="flat" cmpd="sng" algn="ctr">
            <a:solidFill>
              <a:srgbClr val="3B3734">
                <a:lumMod val="50000"/>
                <a:lumOff val="50000"/>
              </a:srgbClr>
            </a:solidFill>
            <a:prstDash val="solid"/>
            <a:miter lim="800000"/>
            <a:tailEnd type="arrow" w="med" len="sm"/>
          </a:ln>
          <a:effectLst/>
        </p:spPr>
      </p:cxnSp>
      <p:sp>
        <p:nvSpPr>
          <p:cNvPr id="360" name="Rectangle: Rounded Corners 359">
            <a:extLst>
              <a:ext uri="{FF2B5EF4-FFF2-40B4-BE49-F238E27FC236}">
                <a16:creationId xmlns:a16="http://schemas.microsoft.com/office/drawing/2014/main" id="{6A240C09-4007-5970-F630-2883B2649C74}"/>
              </a:ext>
            </a:extLst>
          </p:cNvPr>
          <p:cNvSpPr/>
          <p:nvPr/>
        </p:nvSpPr>
        <p:spPr bwMode="auto">
          <a:xfrm>
            <a:off x="104668" y="3584150"/>
            <a:ext cx="2160000" cy="288000"/>
          </a:xfrm>
          <a:prstGeom prst="roundRect">
            <a:avLst>
              <a:gd name="adj" fmla="val 3756"/>
            </a:avLst>
          </a:prstGeom>
          <a:solidFill>
            <a:srgbClr val="17B6A5">
              <a:lumMod val="10000"/>
              <a:lumOff val="90000"/>
            </a:srgbClr>
          </a:solidFill>
          <a:ln w="3175" cap="flat" cmpd="sng" algn="ctr">
            <a:solidFill>
              <a:srgbClr val="FFFFFF">
                <a:lumMod val="75000"/>
              </a:srgbClr>
            </a:solidFill>
            <a:prstDash val="solid"/>
            <a:headEnd type="none" w="med" len="med"/>
            <a:tailEnd type="none" w="med" len="med"/>
          </a:ln>
          <a:effectLst>
            <a:outerShdw blurRad="279400" sx="90000" sy="90000" algn="ctr" rotWithShape="0">
              <a:prstClr val="black">
                <a:alpha val="10000"/>
              </a:prstClr>
            </a:outerShdw>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0" cap="none" spc="0" normalizeH="0" baseline="0" noProof="0">
                <a:ln>
                  <a:noFill/>
                </a:ln>
                <a:solidFill>
                  <a:srgbClr val="3B3734"/>
                </a:solidFill>
                <a:effectLst/>
                <a:uLnTx/>
                <a:uFillTx/>
                <a:latin typeface="Aptos SemiBold" panose="020B0004020202020204" pitchFamily="34" charset="0"/>
                <a:ea typeface="+mn-ea"/>
                <a:cs typeface="Segoe UI" pitchFamily="34" charset="0"/>
              </a:rPr>
              <a:t>Microsoft Teams</a:t>
            </a:r>
          </a:p>
        </p:txBody>
      </p:sp>
      <p:sp>
        <p:nvSpPr>
          <p:cNvPr id="361" name="Rectangle: Rounded Corners 360">
            <a:extLst>
              <a:ext uri="{FF2B5EF4-FFF2-40B4-BE49-F238E27FC236}">
                <a16:creationId xmlns:a16="http://schemas.microsoft.com/office/drawing/2014/main" id="{CC7430E6-82E8-6D5D-4F9F-FE303534A3B3}"/>
              </a:ext>
            </a:extLst>
          </p:cNvPr>
          <p:cNvSpPr/>
          <p:nvPr/>
        </p:nvSpPr>
        <p:spPr bwMode="auto">
          <a:xfrm>
            <a:off x="105092" y="3928714"/>
            <a:ext cx="2160000" cy="288000"/>
          </a:xfrm>
          <a:prstGeom prst="roundRect">
            <a:avLst>
              <a:gd name="adj" fmla="val 3756"/>
            </a:avLst>
          </a:prstGeom>
          <a:solidFill>
            <a:srgbClr val="17B6A5">
              <a:lumMod val="10000"/>
              <a:lumOff val="90000"/>
            </a:srgbClr>
          </a:solidFill>
          <a:ln w="3175" cap="flat" cmpd="sng" algn="ctr">
            <a:solidFill>
              <a:srgbClr val="FFFFFF">
                <a:lumMod val="75000"/>
              </a:srgbClr>
            </a:solidFill>
            <a:prstDash val="solid"/>
            <a:headEnd type="none" w="med" len="med"/>
            <a:tailEnd type="none" w="med" len="med"/>
          </a:ln>
          <a:effectLst>
            <a:outerShdw blurRad="279400" sx="90000" sy="90000" algn="ctr" rotWithShape="0">
              <a:prstClr val="black">
                <a:alpha val="10000"/>
              </a:prstClr>
            </a:outerShdw>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0" cap="none" spc="0" normalizeH="0" baseline="0" noProof="0">
                <a:ln>
                  <a:noFill/>
                </a:ln>
                <a:solidFill>
                  <a:srgbClr val="3B3734"/>
                </a:solidFill>
                <a:effectLst/>
                <a:uLnTx/>
                <a:uFillTx/>
                <a:latin typeface="Aptos SemiBold" panose="020B0004020202020204" pitchFamily="34" charset="0"/>
                <a:ea typeface="+mn-ea"/>
                <a:cs typeface="Segoe UI" pitchFamily="34" charset="0"/>
              </a:rPr>
              <a:t>Facebook Messenger </a:t>
            </a:r>
          </a:p>
        </p:txBody>
      </p:sp>
      <p:sp>
        <p:nvSpPr>
          <p:cNvPr id="362" name="Rectangle: Rounded Corners 361">
            <a:extLst>
              <a:ext uri="{FF2B5EF4-FFF2-40B4-BE49-F238E27FC236}">
                <a16:creationId xmlns:a16="http://schemas.microsoft.com/office/drawing/2014/main" id="{955889FC-4F81-1FFA-F636-F07E5156CD94}"/>
              </a:ext>
            </a:extLst>
          </p:cNvPr>
          <p:cNvSpPr/>
          <p:nvPr/>
        </p:nvSpPr>
        <p:spPr bwMode="auto">
          <a:xfrm>
            <a:off x="98124" y="4962406"/>
            <a:ext cx="2160000" cy="396000"/>
          </a:xfrm>
          <a:prstGeom prst="roundRect">
            <a:avLst>
              <a:gd name="adj" fmla="val 3756"/>
            </a:avLst>
          </a:prstGeom>
          <a:solidFill>
            <a:srgbClr val="17B6A5">
              <a:lumMod val="10000"/>
              <a:lumOff val="90000"/>
            </a:srgbClr>
          </a:solidFill>
          <a:ln w="3175" cap="flat" cmpd="sng" algn="ctr">
            <a:solidFill>
              <a:srgbClr val="FFFFFF">
                <a:lumMod val="75000"/>
              </a:srgbClr>
            </a:solidFill>
            <a:prstDash val="solid"/>
            <a:headEnd type="none" w="med" len="med"/>
            <a:tailEnd type="none" w="med" len="med"/>
          </a:ln>
          <a:effectLst>
            <a:outerShdw blurRad="279400" sx="90000" sy="90000" algn="ctr" rotWithShape="0">
              <a:prstClr val="black">
                <a:alpha val="10000"/>
              </a:prstClr>
            </a:outerShdw>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8890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0" cap="none" spc="0" normalizeH="0" baseline="0" noProof="0">
                <a:ln>
                  <a:noFill/>
                </a:ln>
                <a:solidFill>
                  <a:srgbClr val="3B3734"/>
                </a:solidFill>
                <a:effectLst/>
                <a:uLnTx/>
                <a:uFillTx/>
                <a:latin typeface="Aptos SemiBold" panose="020B0004020202020204" pitchFamily="34" charset="0"/>
                <a:ea typeface="+mn-ea"/>
                <a:cs typeface="Segoe UI" pitchFamily="34" charset="0"/>
              </a:rPr>
              <a:t>Dynamics 365</a:t>
            </a:r>
            <a:br>
              <a:rPr kumimoji="0" lang="en-US" sz="1100" b="0" i="0" u="none" strike="noStrike" kern="0" cap="none" spc="0" normalizeH="0" baseline="0" noProof="0">
                <a:ln>
                  <a:noFill/>
                </a:ln>
                <a:solidFill>
                  <a:srgbClr val="3B3734"/>
                </a:solidFill>
                <a:effectLst/>
                <a:uLnTx/>
                <a:uFillTx/>
                <a:latin typeface="Aptos SemiBold" panose="020B0004020202020204" pitchFamily="34" charset="0"/>
                <a:ea typeface="+mn-ea"/>
                <a:cs typeface="Segoe UI" pitchFamily="34" charset="0"/>
              </a:rPr>
            </a:br>
            <a:r>
              <a:rPr kumimoji="0" lang="en-US" sz="1100" b="0" i="0" u="none" strike="noStrike" kern="0" cap="none" spc="0" normalizeH="0" baseline="0" noProof="0">
                <a:ln>
                  <a:noFill/>
                </a:ln>
                <a:solidFill>
                  <a:srgbClr val="3B3734"/>
                </a:solidFill>
                <a:effectLst/>
                <a:uLnTx/>
                <a:uFillTx/>
                <a:latin typeface="Aptos SemiBold" panose="020B0004020202020204" pitchFamily="34" charset="0"/>
                <a:ea typeface="+mn-ea"/>
                <a:cs typeface="Segoe UI" pitchFamily="34" charset="0"/>
              </a:rPr>
              <a:t>Contact Center (voice/text)</a:t>
            </a:r>
          </a:p>
        </p:txBody>
      </p:sp>
      <p:cxnSp>
        <p:nvCxnSpPr>
          <p:cNvPr id="363" name="Straight Arrow Connector 218">
            <a:extLst>
              <a:ext uri="{FF2B5EF4-FFF2-40B4-BE49-F238E27FC236}">
                <a16:creationId xmlns:a16="http://schemas.microsoft.com/office/drawing/2014/main" id="{FAF62869-2DDF-6D64-3D07-F10B12ABF08A}"/>
              </a:ext>
            </a:extLst>
          </p:cNvPr>
          <p:cNvCxnSpPr>
            <a:cxnSpLocks/>
            <a:stCxn id="361" idx="3"/>
            <a:endCxn id="289" idx="1"/>
          </p:cNvCxnSpPr>
          <p:nvPr/>
        </p:nvCxnSpPr>
        <p:spPr>
          <a:xfrm flipV="1">
            <a:off x="2265092" y="2037327"/>
            <a:ext cx="563132" cy="2035387"/>
          </a:xfrm>
          <a:prstGeom prst="bentConnector3">
            <a:avLst>
              <a:gd name="adj1" fmla="val 11943"/>
            </a:avLst>
          </a:prstGeom>
          <a:noFill/>
          <a:ln w="6350" cap="flat" cmpd="sng" algn="ctr">
            <a:solidFill>
              <a:srgbClr val="3B3734">
                <a:lumMod val="50000"/>
                <a:lumOff val="50000"/>
              </a:srgbClr>
            </a:solidFill>
            <a:prstDash val="solid"/>
            <a:miter lim="800000"/>
            <a:tailEnd type="arrow" w="med" len="sm"/>
          </a:ln>
          <a:effectLst/>
        </p:spPr>
      </p:cxnSp>
      <p:cxnSp>
        <p:nvCxnSpPr>
          <p:cNvPr id="364" name="Straight Arrow Connector 218">
            <a:extLst>
              <a:ext uri="{FF2B5EF4-FFF2-40B4-BE49-F238E27FC236}">
                <a16:creationId xmlns:a16="http://schemas.microsoft.com/office/drawing/2014/main" id="{9B073C49-BA83-9479-995B-421D5EDFB10E}"/>
              </a:ext>
            </a:extLst>
          </p:cNvPr>
          <p:cNvCxnSpPr>
            <a:cxnSpLocks/>
            <a:stCxn id="360" idx="3"/>
            <a:endCxn id="288" idx="1"/>
          </p:cNvCxnSpPr>
          <p:nvPr/>
        </p:nvCxnSpPr>
        <p:spPr>
          <a:xfrm flipV="1">
            <a:off x="2264668" y="1803988"/>
            <a:ext cx="563556" cy="1924162"/>
          </a:xfrm>
          <a:prstGeom prst="bentConnector3">
            <a:avLst>
              <a:gd name="adj1" fmla="val 5210"/>
            </a:avLst>
          </a:prstGeom>
          <a:noFill/>
          <a:ln w="6350" cap="flat" cmpd="sng" algn="ctr">
            <a:solidFill>
              <a:srgbClr val="3B3734">
                <a:lumMod val="50000"/>
                <a:lumOff val="50000"/>
              </a:srgbClr>
            </a:solidFill>
            <a:prstDash val="solid"/>
            <a:miter lim="800000"/>
            <a:tailEnd type="arrow" w="med" len="sm"/>
          </a:ln>
          <a:effectLst/>
        </p:spPr>
      </p:cxnSp>
      <p:grpSp>
        <p:nvGrpSpPr>
          <p:cNvPr id="423" name="Group 422">
            <a:extLst>
              <a:ext uri="{FF2B5EF4-FFF2-40B4-BE49-F238E27FC236}">
                <a16:creationId xmlns:a16="http://schemas.microsoft.com/office/drawing/2014/main" id="{65358FEA-D44D-CD98-F616-1840CECF3525}"/>
              </a:ext>
            </a:extLst>
          </p:cNvPr>
          <p:cNvGrpSpPr/>
          <p:nvPr/>
        </p:nvGrpSpPr>
        <p:grpSpPr>
          <a:xfrm>
            <a:off x="9914010" y="101256"/>
            <a:ext cx="2160000" cy="780927"/>
            <a:chOff x="9914010" y="101256"/>
            <a:chExt cx="2160000" cy="780927"/>
          </a:xfrm>
        </p:grpSpPr>
        <p:sp>
          <p:nvSpPr>
            <p:cNvPr id="319" name="Rectangle: Rounded Corners 318">
              <a:extLst>
                <a:ext uri="{FF2B5EF4-FFF2-40B4-BE49-F238E27FC236}">
                  <a16:creationId xmlns:a16="http://schemas.microsoft.com/office/drawing/2014/main" id="{F0A71AB8-CDAB-72F5-770E-A53B7D101F38}"/>
                </a:ext>
              </a:extLst>
            </p:cNvPr>
            <p:cNvSpPr/>
            <p:nvPr/>
          </p:nvSpPr>
          <p:spPr bwMode="auto">
            <a:xfrm>
              <a:off x="9914010" y="101256"/>
              <a:ext cx="2160000" cy="780927"/>
            </a:xfrm>
            <a:prstGeom prst="roundRect">
              <a:avLst>
                <a:gd name="adj" fmla="val 3756"/>
              </a:avLst>
            </a:prstGeom>
            <a:solidFill>
              <a:srgbClr val="727372">
                <a:lumMod val="40000"/>
                <a:lumOff val="60000"/>
              </a:srgbClr>
            </a:solidFill>
            <a:ln w="3175" cap="flat" cmpd="sng" algn="ctr">
              <a:solidFill>
                <a:srgbClr val="FFFFFF">
                  <a:lumMod val="75000"/>
                </a:srgbClr>
              </a:solidFill>
              <a:prstDash val="solid"/>
              <a:headEnd type="none" w="med" len="med"/>
              <a:tailEnd type="none" w="med" len="med"/>
            </a:ln>
            <a:effectLst>
              <a:outerShdw blurRad="279400" sx="90000" sy="90000" algn="ctr" rotWithShape="0">
                <a:prstClr val="black">
                  <a:alpha val="10000"/>
                </a:prstClr>
              </a:outerShdw>
            </a:effectLst>
          </p:spPr>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3B3734"/>
                  </a:solidFill>
                  <a:effectLst/>
                  <a:uLnTx/>
                  <a:uFillTx/>
                  <a:latin typeface="Aptos SemiBold" panose="020B0004020202020204" pitchFamily="34" charset="0"/>
                  <a:ea typeface="+mn-ea"/>
                  <a:cs typeface="Segoe UI" pitchFamily="34" charset="0"/>
                </a:rPr>
                <a:t>Azure AI Language</a:t>
              </a:r>
            </a:p>
          </p:txBody>
        </p:sp>
        <p:sp>
          <p:nvSpPr>
            <p:cNvPr id="320" name="Rectangle: Rounded Corners 319">
              <a:extLst>
                <a:ext uri="{FF2B5EF4-FFF2-40B4-BE49-F238E27FC236}">
                  <a16:creationId xmlns:a16="http://schemas.microsoft.com/office/drawing/2014/main" id="{6D383AAA-0137-BED7-7018-D9D44AABD220}"/>
                </a:ext>
              </a:extLst>
            </p:cNvPr>
            <p:cNvSpPr/>
            <p:nvPr/>
          </p:nvSpPr>
          <p:spPr bwMode="auto">
            <a:xfrm>
              <a:off x="10016422" y="396140"/>
              <a:ext cx="1955176" cy="360000"/>
            </a:xfrm>
            <a:prstGeom prst="roundRect">
              <a:avLst>
                <a:gd name="adj" fmla="val 3756"/>
              </a:avLst>
            </a:prstGeom>
            <a:solidFill>
              <a:srgbClr val="FFFFFF">
                <a:lumMod val="85000"/>
                <a:lumOff val="15000"/>
                <a:alpha val="75000"/>
              </a:srgbClr>
            </a:solidFill>
            <a:ln w="3175" cap="flat" cmpd="sng" algn="ctr">
              <a:solidFill>
                <a:srgbClr val="FFFFFF">
                  <a:lumMod val="75000"/>
                </a:srgbClr>
              </a:solidFill>
              <a:prstDash val="solid"/>
              <a:headEnd type="none" w="med" len="med"/>
              <a:tailEnd type="none" w="med" len="med"/>
            </a:ln>
            <a:effectLst>
              <a:outerShdw blurRad="50800" sx="101000" sy="101000" algn="ctr" rotWithShape="0">
                <a:prstClr val="black">
                  <a:alpha val="25000"/>
                </a:prstClr>
              </a:outerShdw>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rgbClr val="3B3734"/>
                  </a:solidFill>
                  <a:effectLst/>
                  <a:uLnTx/>
                  <a:uFillTx/>
                  <a:latin typeface="Aptos SemiBold" panose="020B0004020202020204" pitchFamily="34" charset="0"/>
                  <a:ea typeface="+mn-ea"/>
                  <a:cs typeface="Segoe UI" pitchFamily="34" charset="0"/>
                </a:rPr>
                <a:t>Conversational Language Understanding (CLU)</a:t>
              </a:r>
            </a:p>
          </p:txBody>
        </p:sp>
        <p:pic>
          <p:nvPicPr>
            <p:cNvPr id="365" name="Graphic 364">
              <a:extLst>
                <a:ext uri="{FF2B5EF4-FFF2-40B4-BE49-F238E27FC236}">
                  <a16:creationId xmlns:a16="http://schemas.microsoft.com/office/drawing/2014/main" id="{56E03BED-7B19-53A1-0FEB-39F185D4550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990986" y="181472"/>
              <a:ext cx="144000" cy="144000"/>
            </a:xfrm>
            <a:prstGeom prst="rect">
              <a:avLst/>
            </a:prstGeom>
          </p:spPr>
        </p:pic>
      </p:grpSp>
      <p:grpSp>
        <p:nvGrpSpPr>
          <p:cNvPr id="425" name="Group 424">
            <a:extLst>
              <a:ext uri="{FF2B5EF4-FFF2-40B4-BE49-F238E27FC236}">
                <a16:creationId xmlns:a16="http://schemas.microsoft.com/office/drawing/2014/main" id="{8692B1F3-DC07-D6E2-6FD9-A6918E01DA07}"/>
              </a:ext>
            </a:extLst>
          </p:cNvPr>
          <p:cNvGrpSpPr/>
          <p:nvPr/>
        </p:nvGrpSpPr>
        <p:grpSpPr>
          <a:xfrm>
            <a:off x="9914010" y="2093323"/>
            <a:ext cx="2160000" cy="630892"/>
            <a:chOff x="9914010" y="2231285"/>
            <a:chExt cx="2160000" cy="630892"/>
          </a:xfrm>
        </p:grpSpPr>
        <p:sp>
          <p:nvSpPr>
            <p:cNvPr id="321" name="Rectangle: Rounded Corners 320">
              <a:extLst>
                <a:ext uri="{FF2B5EF4-FFF2-40B4-BE49-F238E27FC236}">
                  <a16:creationId xmlns:a16="http://schemas.microsoft.com/office/drawing/2014/main" id="{9033D017-C2DF-C088-08D0-F9C980F0F052}"/>
                </a:ext>
              </a:extLst>
            </p:cNvPr>
            <p:cNvSpPr/>
            <p:nvPr/>
          </p:nvSpPr>
          <p:spPr bwMode="auto">
            <a:xfrm>
              <a:off x="9914010" y="2231285"/>
              <a:ext cx="2160000" cy="630892"/>
            </a:xfrm>
            <a:prstGeom prst="roundRect">
              <a:avLst>
                <a:gd name="adj" fmla="val 3756"/>
              </a:avLst>
            </a:prstGeom>
            <a:solidFill>
              <a:srgbClr val="727372">
                <a:lumMod val="40000"/>
                <a:lumOff val="60000"/>
              </a:srgbClr>
            </a:solidFill>
            <a:ln w="3175" cap="flat" cmpd="sng" algn="ctr">
              <a:solidFill>
                <a:srgbClr val="FFFFFF">
                  <a:lumMod val="75000"/>
                </a:srgbClr>
              </a:solidFill>
              <a:prstDash val="solid"/>
              <a:headEnd type="none" w="med" len="med"/>
              <a:tailEnd type="none" w="med" len="med"/>
            </a:ln>
            <a:effectLst>
              <a:outerShdw blurRad="279400" sx="90000" sy="90000" algn="ctr" rotWithShape="0">
                <a:prstClr val="black">
                  <a:alpha val="10000"/>
                </a:prstClr>
              </a:outerShdw>
            </a:effectLst>
          </p:spPr>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3B3734"/>
                  </a:solidFill>
                  <a:effectLst/>
                  <a:uLnTx/>
                  <a:uFillTx/>
                  <a:latin typeface="Aptos SemiBold" panose="020B0004020202020204" pitchFamily="34" charset="0"/>
                  <a:ea typeface="+mn-ea"/>
                  <a:cs typeface="Segoe UI" pitchFamily="34" charset="0"/>
                </a:rPr>
                <a:t>Azure AI Search</a:t>
              </a:r>
            </a:p>
          </p:txBody>
        </p:sp>
        <p:sp>
          <p:nvSpPr>
            <p:cNvPr id="322" name="Rectangle: Rounded Corners 321">
              <a:extLst>
                <a:ext uri="{FF2B5EF4-FFF2-40B4-BE49-F238E27FC236}">
                  <a16:creationId xmlns:a16="http://schemas.microsoft.com/office/drawing/2014/main" id="{D212A8E0-BCD4-A7BA-B740-F5C6A4CBD3CE}"/>
                </a:ext>
              </a:extLst>
            </p:cNvPr>
            <p:cNvSpPr/>
            <p:nvPr/>
          </p:nvSpPr>
          <p:spPr bwMode="auto">
            <a:xfrm>
              <a:off x="10016422" y="2535796"/>
              <a:ext cx="1955176" cy="216000"/>
            </a:xfrm>
            <a:prstGeom prst="roundRect">
              <a:avLst>
                <a:gd name="adj" fmla="val 3756"/>
              </a:avLst>
            </a:prstGeom>
            <a:solidFill>
              <a:srgbClr val="FFFFFF">
                <a:lumMod val="85000"/>
                <a:lumOff val="15000"/>
                <a:alpha val="75000"/>
              </a:srgbClr>
            </a:solidFill>
            <a:ln w="3175" cap="flat" cmpd="sng" algn="ctr">
              <a:solidFill>
                <a:srgbClr val="FFFFFF">
                  <a:lumMod val="75000"/>
                </a:srgbClr>
              </a:solidFill>
              <a:prstDash val="solid"/>
              <a:headEnd type="none" w="med" len="med"/>
              <a:tailEnd type="none" w="med" len="med"/>
            </a:ln>
            <a:effectLst>
              <a:outerShdw blurRad="50800" sx="101000" sy="101000" algn="ctr" rotWithShape="0">
                <a:prstClr val="black">
                  <a:alpha val="25000"/>
                </a:prstClr>
              </a:outerShdw>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rgbClr val="3B3734"/>
                  </a:solidFill>
                  <a:effectLst/>
                  <a:uLnTx/>
                  <a:uFillTx/>
                  <a:latin typeface="Aptos SemiBold" panose="020B0004020202020204" pitchFamily="34" charset="0"/>
                  <a:ea typeface="+mn-ea"/>
                  <a:cs typeface="Segoe UI" pitchFamily="34" charset="0"/>
                </a:rPr>
                <a:t>Vectorized search indexes</a:t>
              </a:r>
            </a:p>
          </p:txBody>
        </p:sp>
        <p:pic>
          <p:nvPicPr>
            <p:cNvPr id="366" name="Graphic 365">
              <a:extLst>
                <a:ext uri="{FF2B5EF4-FFF2-40B4-BE49-F238E27FC236}">
                  <a16:creationId xmlns:a16="http://schemas.microsoft.com/office/drawing/2014/main" id="{B11D674D-3EA5-E36D-0AF9-C388090DE57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990986" y="2319762"/>
              <a:ext cx="144000" cy="144000"/>
            </a:xfrm>
            <a:prstGeom prst="rect">
              <a:avLst/>
            </a:prstGeom>
          </p:spPr>
        </p:pic>
      </p:grpSp>
      <p:grpSp>
        <p:nvGrpSpPr>
          <p:cNvPr id="426" name="Group 425">
            <a:extLst>
              <a:ext uri="{FF2B5EF4-FFF2-40B4-BE49-F238E27FC236}">
                <a16:creationId xmlns:a16="http://schemas.microsoft.com/office/drawing/2014/main" id="{FEFD01E2-E886-BF57-477C-6F3D2C69CE7E}"/>
              </a:ext>
            </a:extLst>
          </p:cNvPr>
          <p:cNvGrpSpPr/>
          <p:nvPr/>
        </p:nvGrpSpPr>
        <p:grpSpPr>
          <a:xfrm>
            <a:off x="9914010" y="2905975"/>
            <a:ext cx="2160000" cy="630892"/>
            <a:chOff x="9914010" y="3036475"/>
            <a:chExt cx="2160000" cy="630892"/>
          </a:xfrm>
        </p:grpSpPr>
        <p:sp>
          <p:nvSpPr>
            <p:cNvPr id="323" name="Rectangle: Rounded Corners 322">
              <a:extLst>
                <a:ext uri="{FF2B5EF4-FFF2-40B4-BE49-F238E27FC236}">
                  <a16:creationId xmlns:a16="http://schemas.microsoft.com/office/drawing/2014/main" id="{C8EC1003-2912-C975-4869-DF4D856003D2}"/>
                </a:ext>
              </a:extLst>
            </p:cNvPr>
            <p:cNvSpPr/>
            <p:nvPr/>
          </p:nvSpPr>
          <p:spPr bwMode="auto">
            <a:xfrm>
              <a:off x="9914010" y="3036475"/>
              <a:ext cx="2160000" cy="630892"/>
            </a:xfrm>
            <a:prstGeom prst="roundRect">
              <a:avLst>
                <a:gd name="adj" fmla="val 3756"/>
              </a:avLst>
            </a:prstGeom>
            <a:solidFill>
              <a:srgbClr val="727372">
                <a:lumMod val="40000"/>
                <a:lumOff val="60000"/>
              </a:srgbClr>
            </a:solidFill>
            <a:ln w="3175" cap="flat" cmpd="sng" algn="ctr">
              <a:solidFill>
                <a:srgbClr val="FFFFFF">
                  <a:lumMod val="75000"/>
                </a:srgbClr>
              </a:solidFill>
              <a:prstDash val="solid"/>
              <a:headEnd type="none" w="med" len="med"/>
              <a:tailEnd type="none" w="med" len="med"/>
            </a:ln>
            <a:effectLst>
              <a:outerShdw blurRad="279400" sx="90000" sy="90000" algn="ctr" rotWithShape="0">
                <a:prstClr val="black">
                  <a:alpha val="10000"/>
                </a:prstClr>
              </a:outerShdw>
            </a:effectLst>
          </p:spPr>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3B3734"/>
                  </a:solidFill>
                  <a:effectLst/>
                  <a:uLnTx/>
                  <a:uFillTx/>
                  <a:latin typeface="Aptos SemiBold" panose="020B0004020202020204" pitchFamily="34" charset="0"/>
                  <a:ea typeface="+mn-ea"/>
                  <a:cs typeface="Segoe UI" pitchFamily="34" charset="0"/>
                </a:rPr>
                <a:t>Azure AI Foundry</a:t>
              </a:r>
            </a:p>
          </p:txBody>
        </p:sp>
        <p:sp>
          <p:nvSpPr>
            <p:cNvPr id="324" name="Rectangle: Rounded Corners 323">
              <a:extLst>
                <a:ext uri="{FF2B5EF4-FFF2-40B4-BE49-F238E27FC236}">
                  <a16:creationId xmlns:a16="http://schemas.microsoft.com/office/drawing/2014/main" id="{B7758B2C-96FC-59C6-2B08-231D5B549DC4}"/>
                </a:ext>
              </a:extLst>
            </p:cNvPr>
            <p:cNvSpPr/>
            <p:nvPr/>
          </p:nvSpPr>
          <p:spPr bwMode="auto">
            <a:xfrm>
              <a:off x="10016422" y="3331361"/>
              <a:ext cx="1955176" cy="216000"/>
            </a:xfrm>
            <a:prstGeom prst="roundRect">
              <a:avLst>
                <a:gd name="adj" fmla="val 3756"/>
              </a:avLst>
            </a:prstGeom>
            <a:solidFill>
              <a:srgbClr val="FFFFFF">
                <a:lumMod val="85000"/>
                <a:lumOff val="15000"/>
                <a:alpha val="75000"/>
              </a:srgbClr>
            </a:solidFill>
            <a:ln w="3175" cap="flat" cmpd="sng" algn="ctr">
              <a:solidFill>
                <a:srgbClr val="FFFFFF">
                  <a:lumMod val="75000"/>
                </a:srgbClr>
              </a:solidFill>
              <a:prstDash val="solid"/>
              <a:headEnd type="none" w="med" len="med"/>
              <a:tailEnd type="none" w="med" len="med"/>
            </a:ln>
            <a:effectLst>
              <a:outerShdw blurRad="50800" sx="101000" sy="101000" algn="ctr" rotWithShape="0">
                <a:prstClr val="black">
                  <a:alpha val="25000"/>
                </a:prstClr>
              </a:outerShdw>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rgbClr val="3B3734"/>
                  </a:solidFill>
                  <a:effectLst/>
                  <a:uLnTx/>
                  <a:uFillTx/>
                  <a:latin typeface="Aptos SemiBold" panose="020B0004020202020204" pitchFamily="34" charset="0"/>
                  <a:ea typeface="+mn-ea"/>
                  <a:cs typeface="Segoe UI" pitchFamily="34" charset="0"/>
                </a:rPr>
                <a:t>LLMs, SLMs, Fine-tuned models</a:t>
              </a:r>
            </a:p>
          </p:txBody>
        </p:sp>
        <p:pic>
          <p:nvPicPr>
            <p:cNvPr id="367" name="Graphic 366">
              <a:extLst>
                <a:ext uri="{FF2B5EF4-FFF2-40B4-BE49-F238E27FC236}">
                  <a16:creationId xmlns:a16="http://schemas.microsoft.com/office/drawing/2014/main" id="{F514C80E-08BC-54DB-8087-F8B1DF7F6E3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990986" y="3110698"/>
              <a:ext cx="144000" cy="144000"/>
            </a:xfrm>
            <a:prstGeom prst="rect">
              <a:avLst/>
            </a:prstGeom>
          </p:spPr>
        </p:pic>
      </p:grpSp>
      <p:grpSp>
        <p:nvGrpSpPr>
          <p:cNvPr id="427" name="Group 426">
            <a:extLst>
              <a:ext uri="{FF2B5EF4-FFF2-40B4-BE49-F238E27FC236}">
                <a16:creationId xmlns:a16="http://schemas.microsoft.com/office/drawing/2014/main" id="{FB4F058D-D227-D0C5-DBEF-A4FE20334946}"/>
              </a:ext>
            </a:extLst>
          </p:cNvPr>
          <p:cNvGrpSpPr/>
          <p:nvPr/>
        </p:nvGrpSpPr>
        <p:grpSpPr>
          <a:xfrm>
            <a:off x="9914010" y="3718627"/>
            <a:ext cx="2160000" cy="602203"/>
            <a:chOff x="9914010" y="3834939"/>
            <a:chExt cx="2160000" cy="602203"/>
          </a:xfrm>
        </p:grpSpPr>
        <p:sp>
          <p:nvSpPr>
            <p:cNvPr id="327" name="Rectangle: Rounded Corners 326">
              <a:extLst>
                <a:ext uri="{FF2B5EF4-FFF2-40B4-BE49-F238E27FC236}">
                  <a16:creationId xmlns:a16="http://schemas.microsoft.com/office/drawing/2014/main" id="{D26CF26A-A844-9AF3-D06F-FE337F19B1A9}"/>
                </a:ext>
              </a:extLst>
            </p:cNvPr>
            <p:cNvSpPr/>
            <p:nvPr/>
          </p:nvSpPr>
          <p:spPr bwMode="auto">
            <a:xfrm>
              <a:off x="9914010" y="3834939"/>
              <a:ext cx="2160000" cy="602203"/>
            </a:xfrm>
            <a:prstGeom prst="roundRect">
              <a:avLst>
                <a:gd name="adj" fmla="val 3756"/>
              </a:avLst>
            </a:prstGeom>
            <a:solidFill>
              <a:srgbClr val="727372">
                <a:lumMod val="40000"/>
                <a:lumOff val="60000"/>
              </a:srgbClr>
            </a:solidFill>
            <a:ln w="3175" cap="flat" cmpd="sng" algn="ctr">
              <a:solidFill>
                <a:srgbClr val="FFFFFF">
                  <a:lumMod val="75000"/>
                </a:srgbClr>
              </a:solidFill>
              <a:prstDash val="solid"/>
              <a:headEnd type="none" w="med" len="med"/>
              <a:tailEnd type="none" w="med" len="med"/>
            </a:ln>
            <a:effectLst>
              <a:outerShdw blurRad="279400" sx="90000" sy="90000" algn="ctr" rotWithShape="0">
                <a:prstClr val="black">
                  <a:alpha val="10000"/>
                </a:prstClr>
              </a:outerShdw>
            </a:effectLst>
          </p:spPr>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3B3734"/>
                  </a:solidFill>
                  <a:effectLst/>
                  <a:uLnTx/>
                  <a:uFillTx/>
                  <a:latin typeface="Aptos SemiBold" panose="020B0004020202020204" pitchFamily="34" charset="0"/>
                  <a:ea typeface="+mn-ea"/>
                  <a:cs typeface="Segoe UI" pitchFamily="34" charset="0"/>
                </a:rPr>
                <a:t>Azure Monitor</a:t>
              </a:r>
            </a:p>
          </p:txBody>
        </p:sp>
        <p:sp>
          <p:nvSpPr>
            <p:cNvPr id="328" name="Rectangle: Rounded Corners 327">
              <a:extLst>
                <a:ext uri="{FF2B5EF4-FFF2-40B4-BE49-F238E27FC236}">
                  <a16:creationId xmlns:a16="http://schemas.microsoft.com/office/drawing/2014/main" id="{350F3F9C-5AD9-A0BF-BF73-4F9DAE31CBFA}"/>
                </a:ext>
              </a:extLst>
            </p:cNvPr>
            <p:cNvSpPr/>
            <p:nvPr/>
          </p:nvSpPr>
          <p:spPr bwMode="auto">
            <a:xfrm>
              <a:off x="10016422" y="4120696"/>
              <a:ext cx="1955176" cy="216000"/>
            </a:xfrm>
            <a:prstGeom prst="roundRect">
              <a:avLst>
                <a:gd name="adj" fmla="val 3756"/>
              </a:avLst>
            </a:prstGeom>
            <a:solidFill>
              <a:srgbClr val="FFFFFF">
                <a:lumMod val="85000"/>
                <a:lumOff val="15000"/>
                <a:alpha val="75000"/>
              </a:srgbClr>
            </a:solidFill>
            <a:ln w="3175" cap="flat" cmpd="sng" algn="ctr">
              <a:solidFill>
                <a:srgbClr val="FFFFFF">
                  <a:lumMod val="75000"/>
                </a:srgbClr>
              </a:solidFill>
              <a:prstDash val="solid"/>
              <a:headEnd type="none" w="med" len="med"/>
              <a:tailEnd type="none" w="med" len="med"/>
            </a:ln>
            <a:effectLst>
              <a:outerShdw blurRad="50800" sx="101000" sy="101000" algn="ctr" rotWithShape="0">
                <a:prstClr val="black">
                  <a:alpha val="25000"/>
                </a:prstClr>
              </a:outerShdw>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rgbClr val="3B3734"/>
                  </a:solidFill>
                  <a:effectLst/>
                  <a:uLnTx/>
                  <a:uFillTx/>
                  <a:latin typeface="Aptos SemiBold" panose="020B0004020202020204" pitchFamily="34" charset="0"/>
                  <a:ea typeface="+mn-ea"/>
                  <a:cs typeface="Segoe UI" pitchFamily="34" charset="0"/>
                </a:rPr>
                <a:t>Application Insights</a:t>
              </a:r>
            </a:p>
          </p:txBody>
        </p:sp>
        <p:pic>
          <p:nvPicPr>
            <p:cNvPr id="368" name="Graphic 367">
              <a:extLst>
                <a:ext uri="{FF2B5EF4-FFF2-40B4-BE49-F238E27FC236}">
                  <a16:creationId xmlns:a16="http://schemas.microsoft.com/office/drawing/2014/main" id="{BA4CD27A-3591-2BF3-5F91-00FAD0EEBFF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971586" y="3915520"/>
              <a:ext cx="144000" cy="144000"/>
            </a:xfrm>
            <a:prstGeom prst="rect">
              <a:avLst/>
            </a:prstGeom>
          </p:spPr>
        </p:pic>
      </p:grpSp>
      <p:grpSp>
        <p:nvGrpSpPr>
          <p:cNvPr id="428" name="Group 427">
            <a:extLst>
              <a:ext uri="{FF2B5EF4-FFF2-40B4-BE49-F238E27FC236}">
                <a16:creationId xmlns:a16="http://schemas.microsoft.com/office/drawing/2014/main" id="{C2E24BBF-8B96-94BC-F16C-2ECBA2B54419}"/>
              </a:ext>
            </a:extLst>
          </p:cNvPr>
          <p:cNvGrpSpPr/>
          <p:nvPr/>
        </p:nvGrpSpPr>
        <p:grpSpPr>
          <a:xfrm>
            <a:off x="9914010" y="4502590"/>
            <a:ext cx="2160000" cy="627514"/>
            <a:chOff x="9914010" y="4616058"/>
            <a:chExt cx="2160000" cy="627514"/>
          </a:xfrm>
        </p:grpSpPr>
        <p:sp>
          <p:nvSpPr>
            <p:cNvPr id="329" name="Rectangle: Rounded Corners 328">
              <a:extLst>
                <a:ext uri="{FF2B5EF4-FFF2-40B4-BE49-F238E27FC236}">
                  <a16:creationId xmlns:a16="http://schemas.microsoft.com/office/drawing/2014/main" id="{ACB9BAB8-7E3A-3966-2A4C-0E5EF6D9E305}"/>
                </a:ext>
              </a:extLst>
            </p:cNvPr>
            <p:cNvSpPr/>
            <p:nvPr/>
          </p:nvSpPr>
          <p:spPr bwMode="auto">
            <a:xfrm>
              <a:off x="9914010" y="4616058"/>
              <a:ext cx="2160000" cy="627514"/>
            </a:xfrm>
            <a:prstGeom prst="roundRect">
              <a:avLst>
                <a:gd name="adj" fmla="val 3756"/>
              </a:avLst>
            </a:prstGeom>
            <a:solidFill>
              <a:srgbClr val="727372">
                <a:lumMod val="40000"/>
                <a:lumOff val="60000"/>
              </a:srgbClr>
            </a:solidFill>
            <a:ln w="3175" cap="flat" cmpd="sng" algn="ctr">
              <a:solidFill>
                <a:srgbClr val="FFFFFF">
                  <a:lumMod val="75000"/>
                </a:srgbClr>
              </a:solidFill>
              <a:prstDash val="solid"/>
              <a:headEnd type="none" w="med" len="med"/>
              <a:tailEnd type="none" w="med" len="med"/>
            </a:ln>
            <a:effectLst>
              <a:outerShdw blurRad="279400" sx="90000" sy="90000" algn="ctr" rotWithShape="0">
                <a:prstClr val="black">
                  <a:alpha val="10000"/>
                </a:prstClr>
              </a:outerShdw>
            </a:effectLst>
          </p:spPr>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3B3734"/>
                  </a:solidFill>
                  <a:effectLst/>
                  <a:uLnTx/>
                  <a:uFillTx/>
                  <a:latin typeface="Aptos SemiBold" panose="020B0004020202020204" pitchFamily="34" charset="0"/>
                  <a:ea typeface="+mn-ea"/>
                  <a:cs typeface="Segoe UI" pitchFamily="34" charset="0"/>
                </a:rPr>
                <a:t>Azure Storage</a:t>
              </a:r>
            </a:p>
          </p:txBody>
        </p:sp>
        <p:sp>
          <p:nvSpPr>
            <p:cNvPr id="330" name="Rectangle: Rounded Corners 329">
              <a:extLst>
                <a:ext uri="{FF2B5EF4-FFF2-40B4-BE49-F238E27FC236}">
                  <a16:creationId xmlns:a16="http://schemas.microsoft.com/office/drawing/2014/main" id="{3C878520-8E04-B93A-C0BA-8B059D90B9EB}"/>
                </a:ext>
              </a:extLst>
            </p:cNvPr>
            <p:cNvSpPr/>
            <p:nvPr/>
          </p:nvSpPr>
          <p:spPr bwMode="auto">
            <a:xfrm>
              <a:off x="10016422" y="4891694"/>
              <a:ext cx="1955176" cy="216000"/>
            </a:xfrm>
            <a:prstGeom prst="roundRect">
              <a:avLst>
                <a:gd name="adj" fmla="val 3756"/>
              </a:avLst>
            </a:prstGeom>
            <a:solidFill>
              <a:srgbClr val="FFFFFF">
                <a:lumMod val="85000"/>
                <a:lumOff val="15000"/>
                <a:alpha val="75000"/>
              </a:srgbClr>
            </a:solidFill>
            <a:ln w="3175" cap="flat" cmpd="sng" algn="ctr">
              <a:solidFill>
                <a:srgbClr val="FFFFFF">
                  <a:lumMod val="75000"/>
                </a:srgbClr>
              </a:solidFill>
              <a:prstDash val="solid"/>
              <a:headEnd type="none" w="med" len="med"/>
              <a:tailEnd type="none" w="med" len="med"/>
            </a:ln>
            <a:effectLst>
              <a:outerShdw blurRad="50800" sx="101000" sy="101000" algn="ctr" rotWithShape="0">
                <a:prstClr val="black">
                  <a:alpha val="25000"/>
                </a:prstClr>
              </a:outerShdw>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rgbClr val="3B3734"/>
                  </a:solidFill>
                  <a:effectLst/>
                  <a:uLnTx/>
                  <a:uFillTx/>
                  <a:latin typeface="Aptos SemiBold" panose="020B0004020202020204" pitchFamily="34" charset="0"/>
                  <a:ea typeface="+mn-ea"/>
                  <a:cs typeface="Segoe UI" pitchFamily="34" charset="0"/>
                </a:rPr>
                <a:t>Data lake</a:t>
              </a:r>
            </a:p>
          </p:txBody>
        </p:sp>
        <p:pic>
          <p:nvPicPr>
            <p:cNvPr id="369" name="Graphic 368">
              <a:extLst>
                <a:ext uri="{FF2B5EF4-FFF2-40B4-BE49-F238E27FC236}">
                  <a16:creationId xmlns:a16="http://schemas.microsoft.com/office/drawing/2014/main" id="{EBB407BA-CDF7-68B5-D70D-64F267E861A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971586" y="4670141"/>
              <a:ext cx="144000" cy="144000"/>
            </a:xfrm>
            <a:prstGeom prst="rect">
              <a:avLst/>
            </a:prstGeom>
          </p:spPr>
        </p:pic>
      </p:grpSp>
      <p:grpSp>
        <p:nvGrpSpPr>
          <p:cNvPr id="429" name="Group 428">
            <a:extLst>
              <a:ext uri="{FF2B5EF4-FFF2-40B4-BE49-F238E27FC236}">
                <a16:creationId xmlns:a16="http://schemas.microsoft.com/office/drawing/2014/main" id="{7BE21ECE-BABB-C534-FFB3-D0ECC4627A6F}"/>
              </a:ext>
            </a:extLst>
          </p:cNvPr>
          <p:cNvGrpSpPr/>
          <p:nvPr/>
        </p:nvGrpSpPr>
        <p:grpSpPr>
          <a:xfrm>
            <a:off x="9914010" y="5311864"/>
            <a:ext cx="2160000" cy="627514"/>
            <a:chOff x="9914010" y="5411144"/>
            <a:chExt cx="2160000" cy="627514"/>
          </a:xfrm>
        </p:grpSpPr>
        <p:sp>
          <p:nvSpPr>
            <p:cNvPr id="331" name="Rectangle: Rounded Corners 330">
              <a:extLst>
                <a:ext uri="{FF2B5EF4-FFF2-40B4-BE49-F238E27FC236}">
                  <a16:creationId xmlns:a16="http://schemas.microsoft.com/office/drawing/2014/main" id="{395F9739-DC8D-EDFF-4F8F-8B2B3F634A55}"/>
                </a:ext>
              </a:extLst>
            </p:cNvPr>
            <p:cNvSpPr/>
            <p:nvPr/>
          </p:nvSpPr>
          <p:spPr bwMode="auto">
            <a:xfrm>
              <a:off x="9914010" y="5411144"/>
              <a:ext cx="2160000" cy="627514"/>
            </a:xfrm>
            <a:prstGeom prst="roundRect">
              <a:avLst>
                <a:gd name="adj" fmla="val 3756"/>
              </a:avLst>
            </a:prstGeom>
            <a:solidFill>
              <a:srgbClr val="727372">
                <a:lumMod val="40000"/>
                <a:lumOff val="60000"/>
              </a:srgbClr>
            </a:solidFill>
            <a:ln w="3175" cap="flat" cmpd="sng" algn="ctr">
              <a:solidFill>
                <a:srgbClr val="FFFFFF">
                  <a:lumMod val="75000"/>
                </a:srgbClr>
              </a:solidFill>
              <a:prstDash val="solid"/>
              <a:headEnd type="none" w="med" len="med"/>
              <a:tailEnd type="none" w="med" len="med"/>
            </a:ln>
            <a:effectLst>
              <a:outerShdw blurRad="279400" sx="90000" sy="90000" algn="ctr" rotWithShape="0">
                <a:prstClr val="black">
                  <a:alpha val="10000"/>
                </a:prstClr>
              </a:outerShdw>
            </a:effectLst>
          </p:spPr>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3B3734"/>
                  </a:solidFill>
                  <a:effectLst/>
                  <a:uLnTx/>
                  <a:uFillTx/>
                  <a:latin typeface="Aptos SemiBold" panose="020B0004020202020204" pitchFamily="34" charset="0"/>
                  <a:ea typeface="+mn-ea"/>
                  <a:cs typeface="Segoe UI" pitchFamily="34" charset="0"/>
                </a:rPr>
                <a:t>Azure Synapse Analytics</a:t>
              </a:r>
            </a:p>
          </p:txBody>
        </p:sp>
        <p:sp>
          <p:nvSpPr>
            <p:cNvPr id="332" name="Rectangle: Rounded Corners 331">
              <a:extLst>
                <a:ext uri="{FF2B5EF4-FFF2-40B4-BE49-F238E27FC236}">
                  <a16:creationId xmlns:a16="http://schemas.microsoft.com/office/drawing/2014/main" id="{EE5DF0CB-1F11-2D53-C6BF-DB11E36B0D7E}"/>
                </a:ext>
              </a:extLst>
            </p:cNvPr>
            <p:cNvSpPr/>
            <p:nvPr/>
          </p:nvSpPr>
          <p:spPr bwMode="auto">
            <a:xfrm>
              <a:off x="10016422" y="5706030"/>
              <a:ext cx="1955176" cy="216000"/>
            </a:xfrm>
            <a:prstGeom prst="roundRect">
              <a:avLst>
                <a:gd name="adj" fmla="val 3756"/>
              </a:avLst>
            </a:prstGeom>
            <a:solidFill>
              <a:srgbClr val="FFFFFF">
                <a:lumMod val="85000"/>
                <a:lumOff val="15000"/>
                <a:alpha val="75000"/>
              </a:srgbClr>
            </a:solidFill>
            <a:ln w="3175" cap="flat" cmpd="sng" algn="ctr">
              <a:solidFill>
                <a:srgbClr val="FFFFFF">
                  <a:lumMod val="75000"/>
                </a:srgbClr>
              </a:solidFill>
              <a:prstDash val="solid"/>
              <a:headEnd type="none" w="med" len="med"/>
              <a:tailEnd type="none" w="med" len="med"/>
            </a:ln>
            <a:effectLst>
              <a:outerShdw blurRad="50800" sx="101000" sy="101000" algn="ctr" rotWithShape="0">
                <a:prstClr val="black">
                  <a:alpha val="25000"/>
                </a:prstClr>
              </a:outerShdw>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rgbClr val="3B3734"/>
                  </a:solidFill>
                  <a:effectLst/>
                  <a:uLnTx/>
                  <a:uFillTx/>
                  <a:latin typeface="Aptos SemiBold" panose="020B0004020202020204" pitchFamily="34" charset="0"/>
                  <a:ea typeface="+mn-ea"/>
                  <a:cs typeface="Segoe UI" pitchFamily="34" charset="0"/>
                </a:rPr>
                <a:t>Workspace</a:t>
              </a:r>
            </a:p>
          </p:txBody>
        </p:sp>
        <p:pic>
          <p:nvPicPr>
            <p:cNvPr id="370" name="Graphic 369">
              <a:extLst>
                <a:ext uri="{FF2B5EF4-FFF2-40B4-BE49-F238E27FC236}">
                  <a16:creationId xmlns:a16="http://schemas.microsoft.com/office/drawing/2014/main" id="{CEAE3595-A4A8-7593-ABE2-A1984132A47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971586" y="5494042"/>
              <a:ext cx="144000" cy="144000"/>
            </a:xfrm>
            <a:prstGeom prst="rect">
              <a:avLst/>
            </a:prstGeom>
          </p:spPr>
        </p:pic>
      </p:grpSp>
      <p:pic>
        <p:nvPicPr>
          <p:cNvPr id="371" name="Graphic 370">
            <a:extLst>
              <a:ext uri="{FF2B5EF4-FFF2-40B4-BE49-F238E27FC236}">
                <a16:creationId xmlns:a16="http://schemas.microsoft.com/office/drawing/2014/main" id="{21E03369-7F0F-AE38-26D6-F01566253B9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62766" y="5876024"/>
            <a:ext cx="144000" cy="144000"/>
          </a:xfrm>
          <a:prstGeom prst="rect">
            <a:avLst/>
          </a:prstGeom>
        </p:spPr>
      </p:pic>
      <p:pic>
        <p:nvPicPr>
          <p:cNvPr id="372" name="Graphic 371">
            <a:extLst>
              <a:ext uri="{FF2B5EF4-FFF2-40B4-BE49-F238E27FC236}">
                <a16:creationId xmlns:a16="http://schemas.microsoft.com/office/drawing/2014/main" id="{04998E6A-4F37-BCC7-FFA2-C6F41CDC6EA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80666" y="3656150"/>
            <a:ext cx="154837" cy="144000"/>
          </a:xfrm>
          <a:prstGeom prst="rect">
            <a:avLst/>
          </a:prstGeom>
        </p:spPr>
      </p:pic>
      <p:sp>
        <p:nvSpPr>
          <p:cNvPr id="376" name="Rectangle: Rounded Corners 375">
            <a:extLst>
              <a:ext uri="{FF2B5EF4-FFF2-40B4-BE49-F238E27FC236}">
                <a16:creationId xmlns:a16="http://schemas.microsoft.com/office/drawing/2014/main" id="{908600F4-9DB1-DF33-6C6C-DC0BD5296796}"/>
              </a:ext>
            </a:extLst>
          </p:cNvPr>
          <p:cNvSpPr/>
          <p:nvPr/>
        </p:nvSpPr>
        <p:spPr bwMode="auto">
          <a:xfrm>
            <a:off x="98124" y="5424493"/>
            <a:ext cx="2160000" cy="288000"/>
          </a:xfrm>
          <a:prstGeom prst="roundRect">
            <a:avLst>
              <a:gd name="adj" fmla="val 3756"/>
            </a:avLst>
          </a:prstGeom>
          <a:solidFill>
            <a:srgbClr val="17B6A5">
              <a:lumMod val="10000"/>
              <a:lumOff val="90000"/>
            </a:srgbClr>
          </a:solidFill>
          <a:ln w="3175" cap="flat" cmpd="sng" algn="ctr">
            <a:solidFill>
              <a:srgbClr val="FFFFFF">
                <a:lumMod val="75000"/>
              </a:srgbClr>
            </a:solidFill>
            <a:prstDash val="solid"/>
            <a:headEnd type="none" w="med" len="med"/>
            <a:tailEnd type="none" w="med" len="med"/>
          </a:ln>
          <a:effectLst>
            <a:outerShdw blurRad="279400" sx="90000" sy="90000" algn="ctr" rotWithShape="0">
              <a:prstClr val="black">
                <a:alpha val="10000"/>
              </a:prstClr>
            </a:outerShdw>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8890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0" cap="none" spc="0" normalizeH="0" baseline="0" noProof="0">
                <a:ln>
                  <a:noFill/>
                </a:ln>
                <a:solidFill>
                  <a:srgbClr val="3B3734"/>
                </a:solidFill>
                <a:effectLst/>
                <a:uLnTx/>
                <a:uFillTx/>
                <a:latin typeface="Aptos SemiBold" panose="020B0004020202020204" pitchFamily="34" charset="0"/>
                <a:ea typeface="+mn-ea"/>
                <a:cs typeface="Segoe UI" pitchFamily="34" charset="0"/>
              </a:rPr>
              <a:t>Microsoft 365 Copilot</a:t>
            </a:r>
          </a:p>
        </p:txBody>
      </p:sp>
      <p:pic>
        <p:nvPicPr>
          <p:cNvPr id="377" name="Graphic 376">
            <a:extLst>
              <a:ext uri="{FF2B5EF4-FFF2-40B4-BE49-F238E27FC236}">
                <a16:creationId xmlns:a16="http://schemas.microsoft.com/office/drawing/2014/main" id="{97B2B421-860A-BC10-B624-B5CF82D13DA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60001" y="5486968"/>
            <a:ext cx="180000" cy="180000"/>
          </a:xfrm>
          <a:prstGeom prst="rect">
            <a:avLst/>
          </a:prstGeom>
        </p:spPr>
      </p:pic>
      <p:cxnSp>
        <p:nvCxnSpPr>
          <p:cNvPr id="378" name="Straight Arrow Connector 218">
            <a:extLst>
              <a:ext uri="{FF2B5EF4-FFF2-40B4-BE49-F238E27FC236}">
                <a16:creationId xmlns:a16="http://schemas.microsoft.com/office/drawing/2014/main" id="{EAC8B46E-F05E-7644-3C5F-E06D02857D9F}"/>
              </a:ext>
            </a:extLst>
          </p:cNvPr>
          <p:cNvCxnSpPr>
            <a:cxnSpLocks/>
            <a:stCxn id="362" idx="3"/>
            <a:endCxn id="398" idx="1"/>
          </p:cNvCxnSpPr>
          <p:nvPr/>
        </p:nvCxnSpPr>
        <p:spPr>
          <a:xfrm flipV="1">
            <a:off x="2258124" y="2773685"/>
            <a:ext cx="561516" cy="2386721"/>
          </a:xfrm>
          <a:prstGeom prst="bentConnector3">
            <a:avLst>
              <a:gd name="adj1" fmla="val 33885"/>
            </a:avLst>
          </a:prstGeom>
          <a:noFill/>
          <a:ln w="6350" cap="flat" cmpd="sng" algn="ctr">
            <a:solidFill>
              <a:srgbClr val="3B3734">
                <a:lumMod val="50000"/>
                <a:lumOff val="50000"/>
              </a:srgbClr>
            </a:solidFill>
            <a:prstDash val="solid"/>
            <a:miter lim="800000"/>
            <a:tailEnd type="arrow" w="med" len="sm"/>
          </a:ln>
          <a:effectLst/>
        </p:spPr>
      </p:cxnSp>
      <p:sp>
        <p:nvSpPr>
          <p:cNvPr id="379" name="Rectangle: Rounded Corners 378">
            <a:extLst>
              <a:ext uri="{FF2B5EF4-FFF2-40B4-BE49-F238E27FC236}">
                <a16:creationId xmlns:a16="http://schemas.microsoft.com/office/drawing/2014/main" id="{80C513F6-4060-751C-5930-C22A49589932}"/>
              </a:ext>
            </a:extLst>
          </p:cNvPr>
          <p:cNvSpPr/>
          <p:nvPr/>
        </p:nvSpPr>
        <p:spPr bwMode="auto">
          <a:xfrm>
            <a:off x="2741868" y="3292161"/>
            <a:ext cx="1955176" cy="216000"/>
          </a:xfrm>
          <a:prstGeom prst="roundRect">
            <a:avLst>
              <a:gd name="adj" fmla="val 3756"/>
            </a:avLst>
          </a:prstGeom>
          <a:solidFill>
            <a:srgbClr val="FFFFFF">
              <a:lumMod val="85000"/>
              <a:lumOff val="15000"/>
              <a:alpha val="75000"/>
            </a:srgbClr>
          </a:solidFill>
          <a:ln w="3175" cap="flat" cmpd="sng" algn="ctr">
            <a:solidFill>
              <a:srgbClr val="FFFFFF">
                <a:lumMod val="75000"/>
              </a:srgbClr>
            </a:solidFill>
            <a:prstDash val="solid"/>
            <a:headEnd type="none" w="med" len="med"/>
            <a:tailEnd type="none" w="med" len="med"/>
          </a:ln>
          <a:effectLst>
            <a:outerShdw blurRad="50800" sx="101000" sy="101000" algn="ctr" rotWithShape="0">
              <a:prstClr val="black">
                <a:alpha val="25000"/>
              </a:prstClr>
            </a:outerShdw>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rgbClr val="3B3734"/>
                </a:solidFill>
                <a:effectLst/>
                <a:uLnTx/>
                <a:uFillTx/>
                <a:latin typeface="Aptos SemiBold" panose="020B0004020202020204" pitchFamily="34" charset="0"/>
                <a:ea typeface="+mn-ea"/>
                <a:cs typeface="Segoe UI" pitchFamily="34" charset="0"/>
              </a:rPr>
              <a:t>Agent as a skill </a:t>
            </a:r>
            <a:r>
              <a:rPr kumimoji="0" lang="en-US" sz="1000" b="0" i="0" u="none" strike="noStrike" kern="0" cap="none" spc="0" normalizeH="0" baseline="30000" noProof="0">
                <a:ln>
                  <a:noFill/>
                </a:ln>
                <a:solidFill>
                  <a:srgbClr val="3B3734"/>
                </a:solidFill>
                <a:effectLst/>
                <a:uLnTx/>
                <a:uFillTx/>
                <a:latin typeface="Aptos SemiBold" panose="020B0004020202020204" pitchFamily="34" charset="0"/>
                <a:ea typeface="+mn-ea"/>
                <a:cs typeface="Segoe UI" pitchFamily="34" charset="0"/>
              </a:rPr>
              <a:t>(private preview)</a:t>
            </a:r>
          </a:p>
        </p:txBody>
      </p:sp>
      <p:pic>
        <p:nvPicPr>
          <p:cNvPr id="380" name="Graphic 379">
            <a:extLst>
              <a:ext uri="{FF2B5EF4-FFF2-40B4-BE49-F238E27FC236}">
                <a16:creationId xmlns:a16="http://schemas.microsoft.com/office/drawing/2014/main" id="{F77ECDA5-322A-04FF-823A-7ACA0EC3D3E9}"/>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87508" y="3998972"/>
            <a:ext cx="144000" cy="144000"/>
          </a:xfrm>
          <a:prstGeom prst="rect">
            <a:avLst/>
          </a:prstGeom>
        </p:spPr>
      </p:pic>
      <p:pic>
        <p:nvPicPr>
          <p:cNvPr id="381" name="Graphic 380">
            <a:extLst>
              <a:ext uri="{FF2B5EF4-FFF2-40B4-BE49-F238E27FC236}">
                <a16:creationId xmlns:a16="http://schemas.microsoft.com/office/drawing/2014/main" id="{C207BF6F-FB34-7977-8F82-61C269B686D2}"/>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65430" y="132449"/>
            <a:ext cx="230552" cy="219574"/>
          </a:xfrm>
          <a:prstGeom prst="rect">
            <a:avLst/>
          </a:prstGeom>
        </p:spPr>
      </p:pic>
      <p:pic>
        <p:nvPicPr>
          <p:cNvPr id="382" name="Graphic 381" descr="Upload with solid fill">
            <a:extLst>
              <a:ext uri="{FF2B5EF4-FFF2-40B4-BE49-F238E27FC236}">
                <a16:creationId xmlns:a16="http://schemas.microsoft.com/office/drawing/2014/main" id="{9DA5B389-9E54-8910-828C-B33324DB7FC1}"/>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4506275" y="706894"/>
            <a:ext cx="216000" cy="216000"/>
          </a:xfrm>
          <a:prstGeom prst="rect">
            <a:avLst/>
          </a:prstGeom>
        </p:spPr>
      </p:pic>
      <p:grpSp>
        <p:nvGrpSpPr>
          <p:cNvPr id="430" name="Group 429">
            <a:extLst>
              <a:ext uri="{FF2B5EF4-FFF2-40B4-BE49-F238E27FC236}">
                <a16:creationId xmlns:a16="http://schemas.microsoft.com/office/drawing/2014/main" id="{E6E406D9-4CBA-1FCA-2FD2-26D1ACAFD5FA}"/>
              </a:ext>
            </a:extLst>
          </p:cNvPr>
          <p:cNvGrpSpPr/>
          <p:nvPr/>
        </p:nvGrpSpPr>
        <p:grpSpPr>
          <a:xfrm>
            <a:off x="9914010" y="6121135"/>
            <a:ext cx="2160000" cy="627514"/>
            <a:chOff x="9914010" y="6121135"/>
            <a:chExt cx="2160000" cy="627514"/>
          </a:xfrm>
        </p:grpSpPr>
        <p:sp>
          <p:nvSpPr>
            <p:cNvPr id="383" name="Rectangle: Rounded Corners 382">
              <a:extLst>
                <a:ext uri="{FF2B5EF4-FFF2-40B4-BE49-F238E27FC236}">
                  <a16:creationId xmlns:a16="http://schemas.microsoft.com/office/drawing/2014/main" id="{1A890582-2635-DFE2-CF8C-882F114BE2B5}"/>
                </a:ext>
              </a:extLst>
            </p:cNvPr>
            <p:cNvSpPr/>
            <p:nvPr/>
          </p:nvSpPr>
          <p:spPr bwMode="auto">
            <a:xfrm>
              <a:off x="9914010" y="6121135"/>
              <a:ext cx="2160000" cy="627514"/>
            </a:xfrm>
            <a:prstGeom prst="roundRect">
              <a:avLst>
                <a:gd name="adj" fmla="val 3756"/>
              </a:avLst>
            </a:prstGeom>
            <a:solidFill>
              <a:srgbClr val="727372">
                <a:lumMod val="40000"/>
                <a:lumOff val="60000"/>
              </a:srgbClr>
            </a:solidFill>
            <a:ln w="3175" cap="flat" cmpd="sng" algn="ctr">
              <a:solidFill>
                <a:srgbClr val="FFFFFF">
                  <a:lumMod val="75000"/>
                </a:srgbClr>
              </a:solidFill>
              <a:prstDash val="solid"/>
              <a:headEnd type="none" w="med" len="med"/>
              <a:tailEnd type="none" w="med" len="med"/>
            </a:ln>
            <a:effectLst>
              <a:outerShdw blurRad="279400" sx="90000" sy="90000" algn="ctr" rotWithShape="0">
                <a:prstClr val="black">
                  <a:alpha val="10000"/>
                </a:prstClr>
              </a:outerShdw>
            </a:effectLst>
          </p:spPr>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3B3734"/>
                  </a:solidFill>
                  <a:effectLst/>
                  <a:uLnTx/>
                  <a:uFillTx/>
                  <a:latin typeface="Aptos SemiBold" panose="020B0004020202020204" pitchFamily="34" charset="0"/>
                  <a:ea typeface="+mn-ea"/>
                  <a:cs typeface="Segoe UI" pitchFamily="34" charset="0"/>
                </a:rPr>
                <a:t>Microsoft Entra ID</a:t>
              </a:r>
            </a:p>
          </p:txBody>
        </p:sp>
        <p:sp>
          <p:nvSpPr>
            <p:cNvPr id="384" name="Rectangle: Rounded Corners 383">
              <a:extLst>
                <a:ext uri="{FF2B5EF4-FFF2-40B4-BE49-F238E27FC236}">
                  <a16:creationId xmlns:a16="http://schemas.microsoft.com/office/drawing/2014/main" id="{213D092D-DCDA-99FC-ADF4-5B69FAD9D6E6}"/>
                </a:ext>
              </a:extLst>
            </p:cNvPr>
            <p:cNvSpPr/>
            <p:nvPr/>
          </p:nvSpPr>
          <p:spPr bwMode="auto">
            <a:xfrm>
              <a:off x="10016422" y="6416021"/>
              <a:ext cx="1955176" cy="216000"/>
            </a:xfrm>
            <a:prstGeom prst="roundRect">
              <a:avLst>
                <a:gd name="adj" fmla="val 3756"/>
              </a:avLst>
            </a:prstGeom>
            <a:solidFill>
              <a:srgbClr val="FFFFFF">
                <a:lumMod val="85000"/>
                <a:lumOff val="15000"/>
                <a:alpha val="75000"/>
              </a:srgbClr>
            </a:solidFill>
            <a:ln w="3175" cap="flat" cmpd="sng" algn="ctr">
              <a:solidFill>
                <a:srgbClr val="FFFFFF">
                  <a:lumMod val="75000"/>
                </a:srgbClr>
              </a:solidFill>
              <a:prstDash val="solid"/>
              <a:headEnd type="none" w="med" len="med"/>
              <a:tailEnd type="none" w="med" len="med"/>
            </a:ln>
            <a:effectLst>
              <a:outerShdw blurRad="50800" sx="101000" sy="101000" algn="ctr" rotWithShape="0">
                <a:prstClr val="black">
                  <a:alpha val="25000"/>
                </a:prstClr>
              </a:outerShdw>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rgbClr val="3B3734"/>
                  </a:solidFill>
                  <a:effectLst/>
                  <a:uLnTx/>
                  <a:uFillTx/>
                  <a:latin typeface="Aptos SemiBold" panose="020B0004020202020204" pitchFamily="34" charset="0"/>
                  <a:ea typeface="+mn-ea"/>
                  <a:cs typeface="Segoe UI" pitchFamily="34" charset="0"/>
                </a:rPr>
                <a:t>App registration</a:t>
              </a:r>
            </a:p>
          </p:txBody>
        </p:sp>
        <p:pic>
          <p:nvPicPr>
            <p:cNvPr id="385" name="Graphic 384">
              <a:extLst>
                <a:ext uri="{FF2B5EF4-FFF2-40B4-BE49-F238E27FC236}">
                  <a16:creationId xmlns:a16="http://schemas.microsoft.com/office/drawing/2014/main" id="{A31C1F0D-661C-90A3-C6EF-D8E3307790F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971586" y="6204033"/>
              <a:ext cx="144000" cy="144000"/>
            </a:xfrm>
            <a:prstGeom prst="rect">
              <a:avLst/>
            </a:prstGeom>
          </p:spPr>
        </p:pic>
      </p:grpSp>
      <p:cxnSp>
        <p:nvCxnSpPr>
          <p:cNvPr id="386" name="Straight Arrow Connector 218">
            <a:extLst>
              <a:ext uri="{FF2B5EF4-FFF2-40B4-BE49-F238E27FC236}">
                <a16:creationId xmlns:a16="http://schemas.microsoft.com/office/drawing/2014/main" id="{B7249FAE-3387-48FE-48A6-D421A2CCC1DA}"/>
              </a:ext>
            </a:extLst>
          </p:cNvPr>
          <p:cNvCxnSpPr>
            <a:cxnSpLocks/>
            <a:endCxn id="384" idx="1"/>
          </p:cNvCxnSpPr>
          <p:nvPr/>
        </p:nvCxnSpPr>
        <p:spPr>
          <a:xfrm>
            <a:off x="6938532" y="4116542"/>
            <a:ext cx="3077890" cy="2407479"/>
          </a:xfrm>
          <a:prstGeom prst="bentConnector3">
            <a:avLst>
              <a:gd name="adj1" fmla="val 9728"/>
            </a:avLst>
          </a:prstGeom>
          <a:noFill/>
          <a:ln w="6350" cap="flat" cmpd="sng" algn="ctr">
            <a:solidFill>
              <a:srgbClr val="3B3734">
                <a:lumMod val="50000"/>
                <a:lumOff val="50000"/>
              </a:srgbClr>
            </a:solidFill>
            <a:prstDash val="solid"/>
            <a:miter lim="800000"/>
            <a:tailEnd type="arrow" w="med" len="sm"/>
          </a:ln>
          <a:effectLst/>
        </p:spPr>
      </p:cxnSp>
      <p:sp>
        <p:nvSpPr>
          <p:cNvPr id="387" name="Rectangle: Rounded Corners 386">
            <a:extLst>
              <a:ext uri="{FF2B5EF4-FFF2-40B4-BE49-F238E27FC236}">
                <a16:creationId xmlns:a16="http://schemas.microsoft.com/office/drawing/2014/main" id="{85898E1C-B7DB-BC47-ECBA-67BC3BBE7B9E}"/>
              </a:ext>
            </a:extLst>
          </p:cNvPr>
          <p:cNvSpPr/>
          <p:nvPr/>
        </p:nvSpPr>
        <p:spPr bwMode="auto">
          <a:xfrm>
            <a:off x="4970555" y="6336640"/>
            <a:ext cx="2160000" cy="324000"/>
          </a:xfrm>
          <a:prstGeom prst="roundRect">
            <a:avLst>
              <a:gd name="adj" fmla="val 3756"/>
            </a:avLst>
          </a:prstGeom>
          <a:solidFill>
            <a:srgbClr val="FFFFFF">
              <a:lumMod val="85000"/>
              <a:lumOff val="15000"/>
              <a:alpha val="75000"/>
            </a:srgbClr>
          </a:solidFill>
          <a:ln w="3175" cap="flat" cmpd="sng" algn="ctr">
            <a:solidFill>
              <a:srgbClr val="FFFFFF">
                <a:lumMod val="75000"/>
              </a:srgbClr>
            </a:solidFill>
            <a:prstDash val="solid"/>
            <a:headEnd type="none" w="med" len="med"/>
            <a:tailEnd type="none" w="med" len="med"/>
          </a:ln>
          <a:effectLst>
            <a:outerShdw blurRad="279400" sx="90000" sy="90000" algn="ctr" rotWithShape="0">
              <a:prstClr val="black">
                <a:alpha val="10000"/>
              </a:prstClr>
            </a:outerShdw>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3B3734"/>
                </a:solidFill>
                <a:effectLst/>
                <a:uLnTx/>
                <a:uFillTx/>
                <a:latin typeface="Aptos SemiBold" panose="020B0004020202020204" pitchFamily="34" charset="0"/>
                <a:ea typeface="+mn-ea"/>
                <a:cs typeface="Segoe UI" pitchFamily="34" charset="0"/>
              </a:rPr>
              <a:t>Triggers (autonomous agents)</a:t>
            </a:r>
          </a:p>
        </p:txBody>
      </p:sp>
      <p:sp>
        <p:nvSpPr>
          <p:cNvPr id="388" name="Rectangle: Rounded Corners 387">
            <a:extLst>
              <a:ext uri="{FF2B5EF4-FFF2-40B4-BE49-F238E27FC236}">
                <a16:creationId xmlns:a16="http://schemas.microsoft.com/office/drawing/2014/main" id="{2EBF3BF2-1105-AB79-7CDD-96E238179B5C}"/>
              </a:ext>
            </a:extLst>
          </p:cNvPr>
          <p:cNvSpPr/>
          <p:nvPr/>
        </p:nvSpPr>
        <p:spPr bwMode="auto">
          <a:xfrm>
            <a:off x="8405347" y="3107786"/>
            <a:ext cx="864000" cy="180000"/>
          </a:xfrm>
          <a:prstGeom prst="roundRect">
            <a:avLst>
              <a:gd name="adj" fmla="val 3756"/>
            </a:avLst>
          </a:prstGeom>
          <a:noFill/>
          <a:ln w="3175" cap="flat" cmpd="sng" algn="ctr">
            <a:solidFill>
              <a:srgbClr val="FFFFFF">
                <a:lumMod val="75000"/>
              </a:srgbClr>
            </a:solidFill>
            <a:prstDash val="solid"/>
            <a:headEnd type="none" w="med" len="med"/>
            <a:tailEnd type="none" w="med" len="med"/>
          </a:ln>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rgbClr val="3B3734"/>
                </a:solidFill>
                <a:effectLst/>
                <a:uLnTx/>
                <a:uFillTx/>
                <a:latin typeface="Aptos" panose="020B0004020202020204" pitchFamily="34" charset="0"/>
                <a:ea typeface="+mn-ea"/>
                <a:cs typeface="Segoe UI" pitchFamily="34" charset="0"/>
              </a:rPr>
              <a:t>Custom data</a:t>
            </a:r>
          </a:p>
        </p:txBody>
      </p:sp>
      <p:sp>
        <p:nvSpPr>
          <p:cNvPr id="389" name="Rectangle: Rounded Corners 388">
            <a:extLst>
              <a:ext uri="{FF2B5EF4-FFF2-40B4-BE49-F238E27FC236}">
                <a16:creationId xmlns:a16="http://schemas.microsoft.com/office/drawing/2014/main" id="{1FAEEE27-9E67-DC7A-E05C-8D331318C5E6}"/>
              </a:ext>
            </a:extLst>
          </p:cNvPr>
          <p:cNvSpPr/>
          <p:nvPr/>
        </p:nvSpPr>
        <p:spPr bwMode="auto">
          <a:xfrm>
            <a:off x="7502231" y="3348304"/>
            <a:ext cx="864000" cy="180000"/>
          </a:xfrm>
          <a:prstGeom prst="roundRect">
            <a:avLst>
              <a:gd name="adj" fmla="val 3756"/>
            </a:avLst>
          </a:prstGeom>
          <a:noFill/>
          <a:ln w="3175" cap="flat" cmpd="sng" algn="ctr">
            <a:solidFill>
              <a:srgbClr val="FFFFFF">
                <a:lumMod val="75000"/>
              </a:srgbClr>
            </a:solidFill>
            <a:prstDash val="solid"/>
            <a:headEnd type="none" w="med" len="med"/>
            <a:tailEnd type="none" w="med" len="med"/>
          </a:ln>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rgbClr val="3B3734"/>
                </a:solidFill>
                <a:effectLst/>
                <a:uLnTx/>
                <a:uFillTx/>
                <a:latin typeface="Aptos" panose="020B0004020202020204" pitchFamily="34" charset="0"/>
                <a:ea typeface="+mn-ea"/>
                <a:cs typeface="Segoe UI" pitchFamily="34" charset="0"/>
              </a:rPr>
              <a:t>Files</a:t>
            </a:r>
          </a:p>
        </p:txBody>
      </p:sp>
      <p:sp>
        <p:nvSpPr>
          <p:cNvPr id="390" name="Rectangle: Rounded Corners 389">
            <a:extLst>
              <a:ext uri="{FF2B5EF4-FFF2-40B4-BE49-F238E27FC236}">
                <a16:creationId xmlns:a16="http://schemas.microsoft.com/office/drawing/2014/main" id="{09DCF317-1E96-CC81-B200-D678D5DF1118}"/>
              </a:ext>
            </a:extLst>
          </p:cNvPr>
          <p:cNvSpPr/>
          <p:nvPr/>
        </p:nvSpPr>
        <p:spPr bwMode="auto">
          <a:xfrm>
            <a:off x="8405347" y="3350592"/>
            <a:ext cx="864000" cy="180000"/>
          </a:xfrm>
          <a:prstGeom prst="roundRect">
            <a:avLst>
              <a:gd name="adj" fmla="val 3756"/>
            </a:avLst>
          </a:prstGeom>
          <a:noFill/>
          <a:ln w="3175" cap="flat" cmpd="sng" algn="ctr">
            <a:solidFill>
              <a:srgbClr val="FFFFFF">
                <a:lumMod val="75000"/>
              </a:srgbClr>
            </a:solidFill>
            <a:prstDash val="solid"/>
            <a:headEnd type="none" w="med" len="med"/>
            <a:tailEnd type="none" w="med" len="med"/>
          </a:ln>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rgbClr val="3B3734"/>
                </a:solidFill>
                <a:effectLst/>
                <a:uLnTx/>
                <a:uFillTx/>
                <a:latin typeface="Aptos" panose="020B0004020202020204" pitchFamily="34" charset="0"/>
                <a:ea typeface="+mn-ea"/>
                <a:cs typeface="Segoe UI" pitchFamily="34" charset="0"/>
              </a:rPr>
              <a:t>SharePoint</a:t>
            </a:r>
          </a:p>
        </p:txBody>
      </p:sp>
      <p:sp>
        <p:nvSpPr>
          <p:cNvPr id="391" name="Rectangle: Rounded Corners 390">
            <a:extLst>
              <a:ext uri="{FF2B5EF4-FFF2-40B4-BE49-F238E27FC236}">
                <a16:creationId xmlns:a16="http://schemas.microsoft.com/office/drawing/2014/main" id="{0A373084-2E8B-B418-D412-A6F04F14E8EF}"/>
              </a:ext>
            </a:extLst>
          </p:cNvPr>
          <p:cNvSpPr/>
          <p:nvPr/>
        </p:nvSpPr>
        <p:spPr bwMode="auto">
          <a:xfrm>
            <a:off x="7499482" y="4070075"/>
            <a:ext cx="1767257" cy="180000"/>
          </a:xfrm>
          <a:prstGeom prst="roundRect">
            <a:avLst>
              <a:gd name="adj" fmla="val 3756"/>
            </a:avLst>
          </a:prstGeom>
          <a:noFill/>
          <a:ln w="3175" cap="flat" cmpd="sng" algn="ctr">
            <a:solidFill>
              <a:srgbClr val="FFFFFF">
                <a:lumMod val="75000"/>
              </a:srgbClr>
            </a:solidFill>
            <a:prstDash val="solid"/>
            <a:headEnd type="none" w="med" len="med"/>
            <a:tailEnd type="none" w="med" len="med"/>
          </a:ln>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rgbClr val="3B3734"/>
                </a:solidFill>
                <a:effectLst/>
                <a:uLnTx/>
                <a:uFillTx/>
                <a:latin typeface="Aptos" panose="020B0004020202020204" pitchFamily="34" charset="0"/>
                <a:ea typeface="+mn-ea"/>
                <a:cs typeface="Segoe UI" pitchFamily="34" charset="0"/>
              </a:rPr>
              <a:t>Azure AI Search</a:t>
            </a:r>
          </a:p>
        </p:txBody>
      </p:sp>
      <p:sp>
        <p:nvSpPr>
          <p:cNvPr id="392" name="Rectangle: Rounded Corners 391">
            <a:extLst>
              <a:ext uri="{FF2B5EF4-FFF2-40B4-BE49-F238E27FC236}">
                <a16:creationId xmlns:a16="http://schemas.microsoft.com/office/drawing/2014/main" id="{B58E2623-F62C-AA0E-62E2-9C58A606CC53}"/>
              </a:ext>
            </a:extLst>
          </p:cNvPr>
          <p:cNvSpPr/>
          <p:nvPr/>
        </p:nvSpPr>
        <p:spPr bwMode="auto">
          <a:xfrm>
            <a:off x="7426470" y="2513705"/>
            <a:ext cx="1955176" cy="216000"/>
          </a:xfrm>
          <a:prstGeom prst="roundRect">
            <a:avLst>
              <a:gd name="adj" fmla="val 3756"/>
            </a:avLst>
          </a:prstGeom>
          <a:solidFill>
            <a:srgbClr val="FFFFFF">
              <a:lumMod val="85000"/>
              <a:lumOff val="15000"/>
              <a:alpha val="75000"/>
            </a:srgbClr>
          </a:solidFill>
          <a:ln w="3175" cap="flat" cmpd="sng" algn="ctr">
            <a:solidFill>
              <a:srgbClr val="FFFFFF">
                <a:lumMod val="75000"/>
              </a:srgbClr>
            </a:solidFill>
            <a:prstDash val="solid"/>
            <a:headEnd type="none" w="med" len="med"/>
            <a:tailEnd type="none" w="med" len="med"/>
          </a:ln>
          <a:effectLst>
            <a:outerShdw blurRad="50800" sx="101000" sy="101000" algn="ctr" rotWithShape="0">
              <a:prstClr val="black">
                <a:alpha val="25000"/>
              </a:prstClr>
            </a:outerShdw>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rgbClr val="3B3734"/>
                </a:solidFill>
                <a:effectLst/>
                <a:uLnTx/>
                <a:uFillTx/>
                <a:latin typeface="Aptos SemiBold" panose="020B0004020202020204" pitchFamily="34" charset="0"/>
                <a:ea typeface="+mn-ea"/>
                <a:cs typeface="Segoe UI" pitchFamily="34" charset="0"/>
              </a:rPr>
              <a:t>Query rewriting</a:t>
            </a:r>
          </a:p>
        </p:txBody>
      </p:sp>
      <p:sp>
        <p:nvSpPr>
          <p:cNvPr id="393" name="Rectangle: Rounded Corners 392">
            <a:extLst>
              <a:ext uri="{FF2B5EF4-FFF2-40B4-BE49-F238E27FC236}">
                <a16:creationId xmlns:a16="http://schemas.microsoft.com/office/drawing/2014/main" id="{F8DFF86A-60CC-3AF2-04A0-9A4B27E2C045}"/>
              </a:ext>
            </a:extLst>
          </p:cNvPr>
          <p:cNvSpPr/>
          <p:nvPr/>
        </p:nvSpPr>
        <p:spPr bwMode="auto">
          <a:xfrm>
            <a:off x="7415996" y="4403379"/>
            <a:ext cx="1955176" cy="469228"/>
          </a:xfrm>
          <a:prstGeom prst="roundRect">
            <a:avLst>
              <a:gd name="adj" fmla="val 3756"/>
            </a:avLst>
          </a:prstGeom>
          <a:solidFill>
            <a:srgbClr val="FFFFFF">
              <a:lumMod val="85000"/>
              <a:lumOff val="15000"/>
              <a:alpha val="75000"/>
            </a:srgbClr>
          </a:solidFill>
          <a:ln w="3175" cap="flat" cmpd="sng" algn="ctr">
            <a:solidFill>
              <a:srgbClr val="FFFFFF">
                <a:lumMod val="75000"/>
              </a:srgbClr>
            </a:solidFill>
            <a:prstDash val="solid"/>
            <a:headEnd type="none" w="med" len="med"/>
            <a:tailEnd type="none" w="med" len="med"/>
          </a:ln>
          <a:effectLst>
            <a:outerShdw blurRad="50800" sx="101000" sy="101000" algn="ctr" rotWithShape="0">
              <a:prstClr val="black">
                <a:alpha val="25000"/>
              </a:prstClr>
            </a:outerShdw>
          </a:effectLst>
        </p:spPr>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rgbClr val="3B3734"/>
                </a:solidFill>
                <a:effectLst/>
                <a:uLnTx/>
                <a:uFillTx/>
                <a:latin typeface="Aptos SemiBold" panose="020B0004020202020204" pitchFamily="34" charset="0"/>
                <a:ea typeface="+mn-ea"/>
                <a:cs typeface="Segoe UI" pitchFamily="34" charset="0"/>
              </a:rPr>
              <a:t>Summarization</a:t>
            </a:r>
          </a:p>
        </p:txBody>
      </p:sp>
      <p:sp>
        <p:nvSpPr>
          <p:cNvPr id="394" name="Rectangle: Rounded Corners 393">
            <a:extLst>
              <a:ext uri="{FF2B5EF4-FFF2-40B4-BE49-F238E27FC236}">
                <a16:creationId xmlns:a16="http://schemas.microsoft.com/office/drawing/2014/main" id="{3EA60F94-4D4E-7C49-9F10-69B2F1C1A500}"/>
              </a:ext>
            </a:extLst>
          </p:cNvPr>
          <p:cNvSpPr/>
          <p:nvPr/>
        </p:nvSpPr>
        <p:spPr bwMode="auto">
          <a:xfrm>
            <a:off x="7466553" y="4631469"/>
            <a:ext cx="864000" cy="180000"/>
          </a:xfrm>
          <a:prstGeom prst="roundRect">
            <a:avLst>
              <a:gd name="adj" fmla="val 3756"/>
            </a:avLst>
          </a:prstGeom>
          <a:noFill/>
          <a:ln w="3175" cap="flat" cmpd="sng" algn="ctr">
            <a:solidFill>
              <a:srgbClr val="FFFFFF">
                <a:lumMod val="75000"/>
              </a:srgbClr>
            </a:solidFill>
            <a:prstDash val="solid"/>
            <a:headEnd type="none" w="med" len="med"/>
            <a:tailEnd type="none" w="med" len="med"/>
          </a:ln>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rgbClr val="3B3734"/>
                </a:solidFill>
                <a:effectLst/>
                <a:uLnTx/>
                <a:uFillTx/>
                <a:latin typeface="Aptos" panose="020B0004020202020204" pitchFamily="34" charset="0"/>
                <a:ea typeface="+mn-ea"/>
                <a:cs typeface="Segoe UI" pitchFamily="34" charset="0"/>
              </a:rPr>
              <a:t>Native</a:t>
            </a:r>
          </a:p>
        </p:txBody>
      </p:sp>
      <p:sp>
        <p:nvSpPr>
          <p:cNvPr id="395" name="Rectangle: Rounded Corners 394">
            <a:extLst>
              <a:ext uri="{FF2B5EF4-FFF2-40B4-BE49-F238E27FC236}">
                <a16:creationId xmlns:a16="http://schemas.microsoft.com/office/drawing/2014/main" id="{76508C65-0E11-4613-A82C-5D4DAB80AF7C}"/>
              </a:ext>
            </a:extLst>
          </p:cNvPr>
          <p:cNvSpPr/>
          <p:nvPr/>
        </p:nvSpPr>
        <p:spPr bwMode="auto">
          <a:xfrm>
            <a:off x="8370922" y="4631469"/>
            <a:ext cx="864000" cy="180000"/>
          </a:xfrm>
          <a:prstGeom prst="roundRect">
            <a:avLst>
              <a:gd name="adj" fmla="val 3756"/>
            </a:avLst>
          </a:prstGeom>
          <a:noFill/>
          <a:ln w="3175" cap="flat" cmpd="sng" algn="ctr">
            <a:solidFill>
              <a:srgbClr val="FFFFFF">
                <a:lumMod val="75000"/>
              </a:srgbClr>
            </a:solidFill>
            <a:prstDash val="solid"/>
            <a:headEnd type="none" w="med" len="med"/>
            <a:tailEnd type="none" w="med" len="med"/>
          </a:ln>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rgbClr val="3B3734"/>
                </a:solidFill>
                <a:effectLst/>
                <a:uLnTx/>
                <a:uFillTx/>
                <a:latin typeface="Aptos" panose="020B0004020202020204" pitchFamily="34" charset="0"/>
                <a:ea typeface="+mn-ea"/>
                <a:cs typeface="Segoe UI" pitchFamily="34" charset="0"/>
              </a:rPr>
              <a:t>BYOM </a:t>
            </a:r>
            <a:r>
              <a:rPr kumimoji="0" lang="en-US" sz="1000" b="0" i="0" u="none" strike="noStrike" kern="0" cap="none" spc="0" normalizeH="0" baseline="30000" noProof="0">
                <a:ln>
                  <a:noFill/>
                </a:ln>
                <a:solidFill>
                  <a:srgbClr val="3B3734"/>
                </a:solidFill>
                <a:effectLst/>
                <a:uLnTx/>
                <a:uFillTx/>
                <a:latin typeface="Aptos" panose="020B0004020202020204" pitchFamily="34" charset="0"/>
                <a:ea typeface="+mn-ea"/>
                <a:cs typeface="Segoe UI" pitchFamily="34" charset="0"/>
              </a:rPr>
              <a:t>(2025)</a:t>
            </a:r>
          </a:p>
        </p:txBody>
      </p:sp>
      <p:sp>
        <p:nvSpPr>
          <p:cNvPr id="396" name="Rectangle: Rounded Corners 395">
            <a:extLst>
              <a:ext uri="{FF2B5EF4-FFF2-40B4-BE49-F238E27FC236}">
                <a16:creationId xmlns:a16="http://schemas.microsoft.com/office/drawing/2014/main" id="{73EBB4FF-CEEE-16AC-F215-AAF7161E411E}"/>
              </a:ext>
            </a:extLst>
          </p:cNvPr>
          <p:cNvSpPr/>
          <p:nvPr/>
        </p:nvSpPr>
        <p:spPr bwMode="auto">
          <a:xfrm>
            <a:off x="2824626" y="1466052"/>
            <a:ext cx="1767257" cy="180000"/>
          </a:xfrm>
          <a:prstGeom prst="roundRect">
            <a:avLst>
              <a:gd name="adj" fmla="val 3756"/>
            </a:avLst>
          </a:prstGeom>
          <a:noFill/>
          <a:ln w="3175" cap="flat" cmpd="sng" algn="ctr">
            <a:solidFill>
              <a:srgbClr val="FFFFFF">
                <a:lumMod val="75000"/>
              </a:srgbClr>
            </a:solidFill>
            <a:prstDash val="solid"/>
            <a:headEnd type="none" w="med" len="med"/>
            <a:tailEnd type="none" w="med" len="med"/>
          </a:ln>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rgbClr val="3B3734"/>
                </a:solidFill>
                <a:effectLst/>
                <a:uLnTx/>
                <a:uFillTx/>
                <a:latin typeface="Aptos" panose="020B0004020202020204" pitchFamily="34" charset="0"/>
                <a:ea typeface="+mn-ea"/>
                <a:cs typeface="Segoe UI" pitchFamily="34" charset="0"/>
              </a:rPr>
              <a:t>Direct-to-Engine</a:t>
            </a:r>
            <a:r>
              <a:rPr kumimoji="0" lang="en-US" sz="900" b="0" i="0" u="none" strike="noStrike" kern="0" cap="none" spc="0" normalizeH="0" baseline="0" noProof="0">
                <a:ln>
                  <a:noFill/>
                </a:ln>
                <a:solidFill>
                  <a:srgbClr val="3B3734"/>
                </a:solidFill>
                <a:effectLst/>
                <a:uLnTx/>
                <a:uFillTx/>
                <a:latin typeface="Aptos" panose="020B0004020202020204" pitchFamily="34" charset="0"/>
                <a:ea typeface="+mn-ea"/>
                <a:cs typeface="Segoe UI" pitchFamily="34" charset="0"/>
              </a:rPr>
              <a:t> (HTTP / SSE)</a:t>
            </a:r>
          </a:p>
        </p:txBody>
      </p:sp>
      <p:sp>
        <p:nvSpPr>
          <p:cNvPr id="397" name="Rectangle: Rounded Corners 396">
            <a:extLst>
              <a:ext uri="{FF2B5EF4-FFF2-40B4-BE49-F238E27FC236}">
                <a16:creationId xmlns:a16="http://schemas.microsoft.com/office/drawing/2014/main" id="{6BDD5FE0-D8DB-CA1D-6A11-DB6C1F851C74}"/>
              </a:ext>
            </a:extLst>
          </p:cNvPr>
          <p:cNvSpPr/>
          <p:nvPr/>
        </p:nvSpPr>
        <p:spPr bwMode="auto">
          <a:xfrm>
            <a:off x="2819640" y="2443984"/>
            <a:ext cx="1767257" cy="180000"/>
          </a:xfrm>
          <a:prstGeom prst="roundRect">
            <a:avLst>
              <a:gd name="adj" fmla="val 3756"/>
            </a:avLst>
          </a:prstGeom>
          <a:noFill/>
          <a:ln w="3175" cap="flat" cmpd="sng" algn="ctr">
            <a:solidFill>
              <a:srgbClr val="FFFFFF">
                <a:lumMod val="75000"/>
              </a:srgbClr>
            </a:solidFill>
            <a:prstDash val="solid"/>
            <a:headEnd type="none" w="med" len="med"/>
            <a:tailEnd type="none" w="med" len="med"/>
          </a:ln>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rgbClr val="3B3734"/>
                </a:solidFill>
                <a:effectLst/>
                <a:uLnTx/>
                <a:uFillTx/>
                <a:latin typeface="Aptos" panose="020B0004020202020204" pitchFamily="34" charset="0"/>
                <a:ea typeface="+mn-ea"/>
                <a:cs typeface="Segoe UI" pitchFamily="34" charset="0"/>
              </a:rPr>
              <a:t>Slack </a:t>
            </a:r>
            <a:r>
              <a:rPr kumimoji="0" lang="en-US" sz="1000" b="0" i="0" u="none" strike="noStrike" kern="0" cap="none" spc="0" normalizeH="0" baseline="30000" noProof="0">
                <a:ln>
                  <a:noFill/>
                </a:ln>
                <a:solidFill>
                  <a:srgbClr val="3B3734"/>
                </a:solidFill>
                <a:effectLst/>
                <a:uLnTx/>
                <a:uFillTx/>
                <a:latin typeface="Aptos" panose="020B0004020202020204" pitchFamily="34" charset="0"/>
                <a:ea typeface="+mn-ea"/>
                <a:cs typeface="Segoe UI" pitchFamily="34" charset="0"/>
              </a:rPr>
              <a:t>(2025)</a:t>
            </a:r>
          </a:p>
        </p:txBody>
      </p:sp>
      <p:sp>
        <p:nvSpPr>
          <p:cNvPr id="398" name="Rectangle: Rounded Corners 397">
            <a:extLst>
              <a:ext uri="{FF2B5EF4-FFF2-40B4-BE49-F238E27FC236}">
                <a16:creationId xmlns:a16="http://schemas.microsoft.com/office/drawing/2014/main" id="{0465F1AC-CC11-93C6-3F24-B6D32F64FE6E}"/>
              </a:ext>
            </a:extLst>
          </p:cNvPr>
          <p:cNvSpPr/>
          <p:nvPr/>
        </p:nvSpPr>
        <p:spPr bwMode="auto">
          <a:xfrm>
            <a:off x="2819640" y="2683685"/>
            <a:ext cx="1767257" cy="180000"/>
          </a:xfrm>
          <a:prstGeom prst="roundRect">
            <a:avLst>
              <a:gd name="adj" fmla="val 3756"/>
            </a:avLst>
          </a:prstGeom>
          <a:noFill/>
          <a:ln w="3175" cap="flat" cmpd="sng" algn="ctr">
            <a:solidFill>
              <a:srgbClr val="FFFFFF">
                <a:lumMod val="75000"/>
              </a:srgbClr>
            </a:solidFill>
            <a:prstDash val="solid"/>
            <a:headEnd type="none" w="med" len="med"/>
            <a:tailEnd type="none" w="med" len="med"/>
          </a:ln>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rgbClr val="3B3734"/>
                </a:solidFill>
                <a:effectLst/>
                <a:uLnTx/>
                <a:uFillTx/>
                <a:latin typeface="Aptos" panose="020B0004020202020204" pitchFamily="34" charset="0"/>
                <a:ea typeface="+mn-ea"/>
                <a:cs typeface="Segoe UI" pitchFamily="34" charset="0"/>
              </a:rPr>
              <a:t>Dynamics 365 Omnichannel</a:t>
            </a:r>
          </a:p>
        </p:txBody>
      </p:sp>
      <p:sp>
        <p:nvSpPr>
          <p:cNvPr id="399" name="Rectangle: Rounded Corners 398">
            <a:extLst>
              <a:ext uri="{FF2B5EF4-FFF2-40B4-BE49-F238E27FC236}">
                <a16:creationId xmlns:a16="http://schemas.microsoft.com/office/drawing/2014/main" id="{F9C1AB7D-7C6A-4C69-58FA-FFE8EF6FBE4A}"/>
              </a:ext>
            </a:extLst>
          </p:cNvPr>
          <p:cNvSpPr/>
          <p:nvPr/>
        </p:nvSpPr>
        <p:spPr bwMode="auto">
          <a:xfrm>
            <a:off x="2828224" y="2922840"/>
            <a:ext cx="1767257" cy="180000"/>
          </a:xfrm>
          <a:prstGeom prst="roundRect">
            <a:avLst>
              <a:gd name="adj" fmla="val 3756"/>
            </a:avLst>
          </a:prstGeom>
          <a:noFill/>
          <a:ln w="3175" cap="flat" cmpd="sng" algn="ctr">
            <a:solidFill>
              <a:srgbClr val="FFFFFF">
                <a:lumMod val="75000"/>
              </a:srgbClr>
            </a:solidFill>
            <a:prstDash val="solid"/>
            <a:headEnd type="none" w="med" len="med"/>
            <a:tailEnd type="none" w="med" len="med"/>
          </a:ln>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rgbClr val="3B3734"/>
                </a:solidFill>
                <a:effectLst/>
                <a:uLnTx/>
                <a:uFillTx/>
                <a:latin typeface="Aptos" panose="020B0004020202020204" pitchFamily="34" charset="0"/>
                <a:ea typeface="+mn-ea"/>
                <a:cs typeface="Segoe UI" pitchFamily="34" charset="0"/>
              </a:rPr>
              <a:t>Microsoft 365 Copilot</a:t>
            </a:r>
          </a:p>
        </p:txBody>
      </p:sp>
      <p:sp>
        <p:nvSpPr>
          <p:cNvPr id="400" name="Rectangle: Rounded Corners 399">
            <a:extLst>
              <a:ext uri="{FF2B5EF4-FFF2-40B4-BE49-F238E27FC236}">
                <a16:creationId xmlns:a16="http://schemas.microsoft.com/office/drawing/2014/main" id="{FFD7E555-976A-EA39-E0DE-BA37F8D513BF}"/>
              </a:ext>
            </a:extLst>
          </p:cNvPr>
          <p:cNvSpPr/>
          <p:nvPr/>
        </p:nvSpPr>
        <p:spPr bwMode="auto">
          <a:xfrm>
            <a:off x="104668" y="4273278"/>
            <a:ext cx="2160000" cy="288000"/>
          </a:xfrm>
          <a:prstGeom prst="roundRect">
            <a:avLst>
              <a:gd name="adj" fmla="val 3756"/>
            </a:avLst>
          </a:prstGeom>
          <a:solidFill>
            <a:srgbClr val="17B6A5">
              <a:lumMod val="10000"/>
              <a:lumOff val="90000"/>
            </a:srgbClr>
          </a:solidFill>
          <a:ln w="3175" cap="flat" cmpd="sng" algn="ctr">
            <a:solidFill>
              <a:srgbClr val="FFFFFF">
                <a:lumMod val="75000"/>
              </a:srgbClr>
            </a:solidFill>
            <a:prstDash val="solid"/>
            <a:headEnd type="none" w="med" len="med"/>
            <a:tailEnd type="none" w="med" len="med"/>
          </a:ln>
          <a:effectLst>
            <a:outerShdw blurRad="279400" sx="90000" sy="90000" algn="ctr" rotWithShape="0">
              <a:prstClr val="black">
                <a:alpha val="10000"/>
              </a:prstClr>
            </a:outerShdw>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0" cap="none" spc="0" normalizeH="0" baseline="0" noProof="0">
                <a:ln>
                  <a:noFill/>
                </a:ln>
                <a:solidFill>
                  <a:srgbClr val="3B3734"/>
                </a:solidFill>
                <a:effectLst/>
                <a:uLnTx/>
                <a:uFillTx/>
                <a:latin typeface="Aptos SemiBold" panose="020B0004020202020204" pitchFamily="34" charset="0"/>
                <a:ea typeface="+mn-ea"/>
                <a:cs typeface="Segoe UI" pitchFamily="34" charset="0"/>
              </a:rPr>
              <a:t>WhatsApp </a:t>
            </a:r>
            <a:r>
              <a:rPr kumimoji="0" lang="en-US" sz="1100" b="0" i="0" u="none" strike="noStrike" kern="0" cap="none" spc="0" normalizeH="0" baseline="30000" noProof="0">
                <a:ln>
                  <a:noFill/>
                </a:ln>
                <a:solidFill>
                  <a:srgbClr val="000000"/>
                </a:solidFill>
                <a:effectLst/>
                <a:uLnTx/>
                <a:uFillTx/>
                <a:latin typeface="Aptos SemiBold" panose="020B0004020202020204" pitchFamily="34" charset="0"/>
                <a:ea typeface="+mn-ea"/>
                <a:cs typeface="+mn-cs"/>
              </a:rPr>
              <a:t>(2025)</a:t>
            </a:r>
            <a:endParaRPr kumimoji="0" lang="en-US" sz="1100" b="0" i="0" u="none" strike="noStrike" kern="0" cap="none" spc="0" normalizeH="0" baseline="0" noProof="0">
              <a:ln>
                <a:noFill/>
              </a:ln>
              <a:solidFill>
                <a:srgbClr val="3B3734"/>
              </a:solidFill>
              <a:effectLst/>
              <a:uLnTx/>
              <a:uFillTx/>
              <a:latin typeface="Aptos SemiBold" panose="020B0004020202020204" pitchFamily="34" charset="0"/>
              <a:ea typeface="+mn-ea"/>
              <a:cs typeface="Segoe UI" pitchFamily="34" charset="0"/>
            </a:endParaRPr>
          </a:p>
        </p:txBody>
      </p:sp>
      <p:sp>
        <p:nvSpPr>
          <p:cNvPr id="401" name="Rectangle: Rounded Corners 400">
            <a:extLst>
              <a:ext uri="{FF2B5EF4-FFF2-40B4-BE49-F238E27FC236}">
                <a16:creationId xmlns:a16="http://schemas.microsoft.com/office/drawing/2014/main" id="{371A4249-FA17-5298-075F-F8F8C91A637E}"/>
              </a:ext>
            </a:extLst>
          </p:cNvPr>
          <p:cNvSpPr/>
          <p:nvPr/>
        </p:nvSpPr>
        <p:spPr bwMode="auto">
          <a:xfrm>
            <a:off x="106360" y="4617842"/>
            <a:ext cx="2160000" cy="288000"/>
          </a:xfrm>
          <a:prstGeom prst="roundRect">
            <a:avLst>
              <a:gd name="adj" fmla="val 3756"/>
            </a:avLst>
          </a:prstGeom>
          <a:solidFill>
            <a:srgbClr val="17B6A5">
              <a:lumMod val="10000"/>
              <a:lumOff val="90000"/>
            </a:srgbClr>
          </a:solidFill>
          <a:ln w="3175" cap="flat" cmpd="sng" algn="ctr">
            <a:solidFill>
              <a:srgbClr val="FFFFFF">
                <a:lumMod val="75000"/>
              </a:srgbClr>
            </a:solidFill>
            <a:prstDash val="solid"/>
            <a:headEnd type="none" w="med" len="med"/>
            <a:tailEnd type="none" w="med" len="med"/>
          </a:ln>
          <a:effectLst>
            <a:outerShdw blurRad="279400" sx="90000" sy="90000" algn="ctr" rotWithShape="0">
              <a:prstClr val="black">
                <a:alpha val="10000"/>
              </a:prstClr>
            </a:outerShdw>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0" cap="none" spc="0" normalizeH="0" baseline="0" noProof="0">
                <a:ln>
                  <a:noFill/>
                </a:ln>
                <a:solidFill>
                  <a:srgbClr val="3B3734"/>
                </a:solidFill>
                <a:effectLst/>
                <a:uLnTx/>
                <a:uFillTx/>
                <a:latin typeface="Aptos SemiBold" panose="020B0004020202020204" pitchFamily="34" charset="0"/>
                <a:ea typeface="+mn-ea"/>
                <a:cs typeface="Segoe UI" pitchFamily="34" charset="0"/>
              </a:rPr>
              <a:t>Slack </a:t>
            </a:r>
            <a:r>
              <a:rPr kumimoji="0" lang="en-US" sz="1100" b="0" i="0" u="none" strike="noStrike" kern="0" cap="none" spc="0" normalizeH="0" baseline="30000" noProof="0">
                <a:ln>
                  <a:noFill/>
                </a:ln>
                <a:solidFill>
                  <a:srgbClr val="000000"/>
                </a:solidFill>
                <a:effectLst/>
                <a:uLnTx/>
                <a:uFillTx/>
                <a:latin typeface="Aptos SemiBold" panose="020B0004020202020204" pitchFamily="34" charset="0"/>
                <a:ea typeface="+mn-ea"/>
                <a:cs typeface="+mn-cs"/>
              </a:rPr>
              <a:t>(2025)</a:t>
            </a:r>
          </a:p>
        </p:txBody>
      </p:sp>
      <p:pic>
        <p:nvPicPr>
          <p:cNvPr id="402" name="Picture 4">
            <a:extLst>
              <a:ext uri="{FF2B5EF4-FFF2-40B4-BE49-F238E27FC236}">
                <a16:creationId xmlns:a16="http://schemas.microsoft.com/office/drawing/2014/main" id="{8B83B5F7-9ED2-183F-692E-BDD6585D1240}"/>
              </a:ext>
            </a:extLst>
          </p:cNvPr>
          <p:cNvPicPr>
            <a:picLocks noChangeAspect="1" noChangeArrowheads="1"/>
          </p:cNvPicPr>
          <p:nvPr/>
        </p:nvPicPr>
        <p:blipFill>
          <a:blip r:embed="rId17" cstate="screen">
            <a:extLst>
              <a:ext uri="{28A0092B-C50C-407E-A947-70E740481C1C}">
                <a14:useLocalDpi xmlns:a14="http://schemas.microsoft.com/office/drawing/2010/main"/>
              </a:ext>
            </a:extLst>
          </a:blip>
          <a:srcRect/>
          <a:stretch>
            <a:fillRect/>
          </a:stretch>
        </p:blipFill>
        <p:spPr bwMode="auto">
          <a:xfrm>
            <a:off x="151304" y="4307676"/>
            <a:ext cx="216000" cy="216400"/>
          </a:xfrm>
          <a:prstGeom prst="rect">
            <a:avLst/>
          </a:prstGeom>
          <a:noFill/>
          <a:extLst>
            <a:ext uri="{909E8E84-426E-40DD-AFC4-6F175D3DCCD1}">
              <a14:hiddenFill xmlns:a14="http://schemas.microsoft.com/office/drawing/2010/main">
                <a:solidFill>
                  <a:srgbClr val="FFFFFF"/>
                </a:solidFill>
              </a14:hiddenFill>
            </a:ext>
          </a:extLst>
        </p:spPr>
      </p:pic>
      <p:pic>
        <p:nvPicPr>
          <p:cNvPr id="403" name="Picture 6" descr="Slack - Free social media icons">
            <a:extLst>
              <a:ext uri="{FF2B5EF4-FFF2-40B4-BE49-F238E27FC236}">
                <a16:creationId xmlns:a16="http://schemas.microsoft.com/office/drawing/2014/main" id="{2AE928B4-1D1D-03FF-00B4-51F61C1D9AAD}"/>
              </a:ext>
            </a:extLst>
          </p:cNvPr>
          <p:cNvPicPr>
            <a:picLocks noChangeAspect="1" noChangeArrowheads="1"/>
          </p:cNvPicPr>
          <p:nvPr/>
        </p:nvPicPr>
        <p:blipFill>
          <a:blip r:embed="rId18" cstate="screen">
            <a:extLst>
              <a:ext uri="{28A0092B-C50C-407E-A947-70E740481C1C}">
                <a14:useLocalDpi xmlns:a14="http://schemas.microsoft.com/office/drawing/2010/main"/>
              </a:ext>
            </a:extLst>
          </a:blip>
          <a:srcRect/>
          <a:stretch>
            <a:fillRect/>
          </a:stretch>
        </p:blipFill>
        <p:spPr bwMode="auto">
          <a:xfrm>
            <a:off x="171985" y="4694707"/>
            <a:ext cx="144000" cy="144000"/>
          </a:xfrm>
          <a:prstGeom prst="rect">
            <a:avLst/>
          </a:prstGeom>
          <a:noFill/>
          <a:extLst>
            <a:ext uri="{909E8E84-426E-40DD-AFC4-6F175D3DCCD1}">
              <a14:hiddenFill xmlns:a14="http://schemas.microsoft.com/office/drawing/2010/main">
                <a:solidFill>
                  <a:srgbClr val="FFFFFF"/>
                </a:solidFill>
              </a14:hiddenFill>
            </a:ext>
          </a:extLst>
        </p:spPr>
      </p:pic>
      <p:cxnSp>
        <p:nvCxnSpPr>
          <p:cNvPr id="404" name="Straight Arrow Connector 218">
            <a:extLst>
              <a:ext uri="{FF2B5EF4-FFF2-40B4-BE49-F238E27FC236}">
                <a16:creationId xmlns:a16="http://schemas.microsoft.com/office/drawing/2014/main" id="{11893F32-0A97-0A8D-9BE9-65001782CAF1}"/>
              </a:ext>
            </a:extLst>
          </p:cNvPr>
          <p:cNvCxnSpPr>
            <a:cxnSpLocks/>
            <a:stCxn id="347" idx="3"/>
            <a:endCxn id="396" idx="1"/>
          </p:cNvCxnSpPr>
          <p:nvPr/>
        </p:nvCxnSpPr>
        <p:spPr>
          <a:xfrm flipV="1">
            <a:off x="2263525" y="1556052"/>
            <a:ext cx="561101" cy="226171"/>
          </a:xfrm>
          <a:prstGeom prst="bentConnector3">
            <a:avLst>
              <a:gd name="adj1" fmla="val 6429"/>
            </a:avLst>
          </a:prstGeom>
          <a:noFill/>
          <a:ln w="6350" cap="flat" cmpd="sng" algn="ctr">
            <a:solidFill>
              <a:srgbClr val="3B3734">
                <a:lumMod val="50000"/>
                <a:lumOff val="50000"/>
              </a:srgbClr>
            </a:solidFill>
            <a:prstDash val="solid"/>
            <a:miter lim="800000"/>
            <a:tailEnd type="arrow" w="med" len="sm"/>
          </a:ln>
          <a:effectLst/>
        </p:spPr>
      </p:cxnSp>
      <p:sp>
        <p:nvSpPr>
          <p:cNvPr id="405" name="TextBox 404">
            <a:extLst>
              <a:ext uri="{FF2B5EF4-FFF2-40B4-BE49-F238E27FC236}">
                <a16:creationId xmlns:a16="http://schemas.microsoft.com/office/drawing/2014/main" id="{8D0EF1CC-E830-3E02-BC3F-B8A4884BEFF8}"/>
              </a:ext>
            </a:extLst>
          </p:cNvPr>
          <p:cNvSpPr txBox="1"/>
          <p:nvPr/>
        </p:nvSpPr>
        <p:spPr>
          <a:xfrm>
            <a:off x="2975927" y="191490"/>
            <a:ext cx="4536898" cy="369332"/>
          </a:xfrm>
          <a:prstGeom prst="rect">
            <a:avLst/>
          </a:prstGeom>
          <a:noFill/>
        </p:spPr>
        <p:txBody>
          <a:bodyPr wrap="square">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3B3734"/>
                </a:solidFill>
                <a:effectLst/>
                <a:uLnTx/>
                <a:uFillTx/>
                <a:latin typeface="Aptos SemiBold" panose="020B0004020202020204" pitchFamily="34" charset="0"/>
                <a:ea typeface="+mn-ea"/>
                <a:cs typeface="Segoe UI" pitchFamily="34" charset="0"/>
              </a:rPr>
              <a:t>Copilot Studio Architecture</a:t>
            </a:r>
          </a:p>
        </p:txBody>
      </p:sp>
      <p:cxnSp>
        <p:nvCxnSpPr>
          <p:cNvPr id="406" name="Straight Arrow Connector 218">
            <a:extLst>
              <a:ext uri="{FF2B5EF4-FFF2-40B4-BE49-F238E27FC236}">
                <a16:creationId xmlns:a16="http://schemas.microsoft.com/office/drawing/2014/main" id="{03F17838-70BB-CF18-2412-1431DB47C4C1}"/>
              </a:ext>
            </a:extLst>
          </p:cNvPr>
          <p:cNvCxnSpPr>
            <a:cxnSpLocks/>
            <a:stCxn id="312" idx="1"/>
            <a:endCxn id="292" idx="3"/>
          </p:cNvCxnSpPr>
          <p:nvPr/>
        </p:nvCxnSpPr>
        <p:spPr>
          <a:xfrm rot="10800000" flipV="1">
            <a:off x="4686859" y="1350184"/>
            <a:ext cx="386109" cy="2766357"/>
          </a:xfrm>
          <a:prstGeom prst="bentConnector3">
            <a:avLst>
              <a:gd name="adj1" fmla="val 50000"/>
            </a:avLst>
          </a:prstGeom>
          <a:noFill/>
          <a:ln w="6350" cap="flat" cmpd="sng" algn="ctr">
            <a:solidFill>
              <a:srgbClr val="3B3734">
                <a:lumMod val="50000"/>
                <a:lumOff val="50000"/>
              </a:srgbClr>
            </a:solidFill>
            <a:prstDash val="solid"/>
            <a:miter lim="800000"/>
            <a:tailEnd type="arrow" w="med" len="sm"/>
          </a:ln>
          <a:effectLst/>
        </p:spPr>
      </p:cxnSp>
      <p:cxnSp>
        <p:nvCxnSpPr>
          <p:cNvPr id="407" name="Straight Arrow Connector 218">
            <a:extLst>
              <a:ext uri="{FF2B5EF4-FFF2-40B4-BE49-F238E27FC236}">
                <a16:creationId xmlns:a16="http://schemas.microsoft.com/office/drawing/2014/main" id="{0A66230C-E1DC-FC37-45F0-38156B6EC45E}"/>
              </a:ext>
            </a:extLst>
          </p:cNvPr>
          <p:cNvCxnSpPr>
            <a:cxnSpLocks/>
            <a:stCxn id="312" idx="1"/>
            <a:endCxn id="293" idx="3"/>
          </p:cNvCxnSpPr>
          <p:nvPr/>
        </p:nvCxnSpPr>
        <p:spPr>
          <a:xfrm rot="10800000" flipV="1">
            <a:off x="4686859" y="1350185"/>
            <a:ext cx="386109" cy="3065324"/>
          </a:xfrm>
          <a:prstGeom prst="bentConnector3">
            <a:avLst>
              <a:gd name="adj1" fmla="val 50000"/>
            </a:avLst>
          </a:prstGeom>
          <a:noFill/>
          <a:ln w="6350" cap="flat" cmpd="sng" algn="ctr">
            <a:solidFill>
              <a:srgbClr val="3B3734">
                <a:lumMod val="50000"/>
                <a:lumOff val="50000"/>
              </a:srgbClr>
            </a:solidFill>
            <a:prstDash val="solid"/>
            <a:miter lim="800000"/>
            <a:tailEnd type="arrow" w="med" len="sm"/>
          </a:ln>
          <a:effectLst/>
        </p:spPr>
      </p:cxnSp>
      <p:cxnSp>
        <p:nvCxnSpPr>
          <p:cNvPr id="408" name="Straight Arrow Connector 218">
            <a:extLst>
              <a:ext uri="{FF2B5EF4-FFF2-40B4-BE49-F238E27FC236}">
                <a16:creationId xmlns:a16="http://schemas.microsoft.com/office/drawing/2014/main" id="{F54F640A-1336-0B20-D04F-1BB1DFF203B4}"/>
              </a:ext>
            </a:extLst>
          </p:cNvPr>
          <p:cNvCxnSpPr>
            <a:cxnSpLocks/>
            <a:stCxn id="312" idx="1"/>
            <a:endCxn id="294" idx="3"/>
          </p:cNvCxnSpPr>
          <p:nvPr/>
        </p:nvCxnSpPr>
        <p:spPr>
          <a:xfrm rot="10800000" flipV="1">
            <a:off x="4686859" y="1350184"/>
            <a:ext cx="386109" cy="3364291"/>
          </a:xfrm>
          <a:prstGeom prst="bentConnector3">
            <a:avLst>
              <a:gd name="adj1" fmla="val 50000"/>
            </a:avLst>
          </a:prstGeom>
          <a:noFill/>
          <a:ln w="6350" cap="flat" cmpd="sng" algn="ctr">
            <a:solidFill>
              <a:srgbClr val="3B3734">
                <a:lumMod val="50000"/>
                <a:lumOff val="50000"/>
              </a:srgbClr>
            </a:solidFill>
            <a:prstDash val="solid"/>
            <a:miter lim="800000"/>
            <a:tailEnd type="arrow" w="med" len="sm"/>
          </a:ln>
          <a:effectLst/>
        </p:spPr>
      </p:cxnSp>
      <p:cxnSp>
        <p:nvCxnSpPr>
          <p:cNvPr id="409" name="Straight Arrow Connector 218">
            <a:extLst>
              <a:ext uri="{FF2B5EF4-FFF2-40B4-BE49-F238E27FC236}">
                <a16:creationId xmlns:a16="http://schemas.microsoft.com/office/drawing/2014/main" id="{58607947-D2A7-6D63-2221-62A6C07ECA3B}"/>
              </a:ext>
            </a:extLst>
          </p:cNvPr>
          <p:cNvCxnSpPr>
            <a:cxnSpLocks/>
            <a:stCxn id="312" idx="1"/>
            <a:endCxn id="295" idx="3"/>
          </p:cNvCxnSpPr>
          <p:nvPr/>
        </p:nvCxnSpPr>
        <p:spPr>
          <a:xfrm rot="10800000" flipV="1">
            <a:off x="4686859" y="1350185"/>
            <a:ext cx="386109" cy="3657424"/>
          </a:xfrm>
          <a:prstGeom prst="bentConnector3">
            <a:avLst>
              <a:gd name="adj1" fmla="val 50000"/>
            </a:avLst>
          </a:prstGeom>
          <a:noFill/>
          <a:ln w="6350" cap="flat" cmpd="sng" algn="ctr">
            <a:solidFill>
              <a:srgbClr val="3B3734">
                <a:lumMod val="50000"/>
                <a:lumOff val="50000"/>
              </a:srgbClr>
            </a:solidFill>
            <a:prstDash val="solid"/>
            <a:miter lim="800000"/>
            <a:tailEnd type="arrow" w="med" len="sm"/>
          </a:ln>
          <a:effectLst/>
        </p:spPr>
      </p:cxnSp>
      <p:cxnSp>
        <p:nvCxnSpPr>
          <p:cNvPr id="410" name="Straight Arrow Connector 218">
            <a:extLst>
              <a:ext uri="{FF2B5EF4-FFF2-40B4-BE49-F238E27FC236}">
                <a16:creationId xmlns:a16="http://schemas.microsoft.com/office/drawing/2014/main" id="{89C6DD60-D483-6894-22A0-CFBD89B3ED10}"/>
              </a:ext>
            </a:extLst>
          </p:cNvPr>
          <p:cNvCxnSpPr>
            <a:cxnSpLocks/>
            <a:stCxn id="312" idx="1"/>
            <a:endCxn id="296" idx="3"/>
          </p:cNvCxnSpPr>
          <p:nvPr/>
        </p:nvCxnSpPr>
        <p:spPr>
          <a:xfrm rot="10800000" flipV="1">
            <a:off x="4686859" y="1350185"/>
            <a:ext cx="386109" cy="3955578"/>
          </a:xfrm>
          <a:prstGeom prst="bentConnector3">
            <a:avLst>
              <a:gd name="adj1" fmla="val 50000"/>
            </a:avLst>
          </a:prstGeom>
          <a:noFill/>
          <a:ln w="6350" cap="flat" cmpd="sng" algn="ctr">
            <a:solidFill>
              <a:srgbClr val="3B3734">
                <a:lumMod val="50000"/>
                <a:lumOff val="50000"/>
              </a:srgbClr>
            </a:solidFill>
            <a:prstDash val="solid"/>
            <a:miter lim="800000"/>
            <a:tailEnd type="arrow" w="med" len="sm"/>
          </a:ln>
          <a:effectLst/>
        </p:spPr>
      </p:cxnSp>
      <p:cxnSp>
        <p:nvCxnSpPr>
          <p:cNvPr id="411" name="Straight Arrow Connector 218">
            <a:extLst>
              <a:ext uri="{FF2B5EF4-FFF2-40B4-BE49-F238E27FC236}">
                <a16:creationId xmlns:a16="http://schemas.microsoft.com/office/drawing/2014/main" id="{2C38E8CC-E02D-E318-6C56-EEB5C3F46536}"/>
              </a:ext>
            </a:extLst>
          </p:cNvPr>
          <p:cNvCxnSpPr>
            <a:cxnSpLocks/>
            <a:stCxn id="400" idx="3"/>
            <a:endCxn id="290" idx="1"/>
          </p:cNvCxnSpPr>
          <p:nvPr/>
        </p:nvCxnSpPr>
        <p:spPr>
          <a:xfrm flipV="1">
            <a:off x="2264668" y="2277028"/>
            <a:ext cx="563556" cy="2140250"/>
          </a:xfrm>
          <a:prstGeom prst="bentConnector3">
            <a:avLst>
              <a:gd name="adj1" fmla="val 17887"/>
            </a:avLst>
          </a:prstGeom>
          <a:noFill/>
          <a:ln w="6350" cap="flat" cmpd="sng" algn="ctr">
            <a:solidFill>
              <a:srgbClr val="3B3734">
                <a:lumMod val="50000"/>
                <a:lumOff val="50000"/>
              </a:srgbClr>
            </a:solidFill>
            <a:prstDash val="solid"/>
            <a:miter lim="800000"/>
            <a:tailEnd type="arrow" w="med" len="sm"/>
          </a:ln>
          <a:effectLst/>
        </p:spPr>
      </p:cxnSp>
      <p:cxnSp>
        <p:nvCxnSpPr>
          <p:cNvPr id="412" name="Straight Arrow Connector 218">
            <a:extLst>
              <a:ext uri="{FF2B5EF4-FFF2-40B4-BE49-F238E27FC236}">
                <a16:creationId xmlns:a16="http://schemas.microsoft.com/office/drawing/2014/main" id="{49D4A323-7841-F6FE-59E5-01F715AF268E}"/>
              </a:ext>
            </a:extLst>
          </p:cNvPr>
          <p:cNvCxnSpPr>
            <a:cxnSpLocks/>
            <a:stCxn id="401" idx="3"/>
            <a:endCxn id="397" idx="1"/>
          </p:cNvCxnSpPr>
          <p:nvPr/>
        </p:nvCxnSpPr>
        <p:spPr>
          <a:xfrm flipV="1">
            <a:off x="2266360" y="2533984"/>
            <a:ext cx="553280" cy="2227858"/>
          </a:xfrm>
          <a:prstGeom prst="bentConnector3">
            <a:avLst>
              <a:gd name="adj1" fmla="val 25037"/>
            </a:avLst>
          </a:prstGeom>
          <a:noFill/>
          <a:ln w="6350" cap="flat" cmpd="sng" algn="ctr">
            <a:solidFill>
              <a:srgbClr val="3B3734">
                <a:lumMod val="50000"/>
                <a:lumOff val="50000"/>
              </a:srgbClr>
            </a:solidFill>
            <a:prstDash val="solid"/>
            <a:miter lim="800000"/>
            <a:tailEnd type="arrow" w="med" len="sm"/>
          </a:ln>
          <a:effectLst/>
        </p:spPr>
      </p:cxnSp>
      <p:cxnSp>
        <p:nvCxnSpPr>
          <p:cNvPr id="413" name="Straight Arrow Connector 218">
            <a:extLst>
              <a:ext uri="{FF2B5EF4-FFF2-40B4-BE49-F238E27FC236}">
                <a16:creationId xmlns:a16="http://schemas.microsoft.com/office/drawing/2014/main" id="{6E20B8CB-A6A1-C1A3-D560-42047EAC568C}"/>
              </a:ext>
            </a:extLst>
          </p:cNvPr>
          <p:cNvCxnSpPr>
            <a:cxnSpLocks/>
            <a:stCxn id="343" idx="3"/>
            <a:endCxn id="379" idx="1"/>
          </p:cNvCxnSpPr>
          <p:nvPr/>
        </p:nvCxnSpPr>
        <p:spPr>
          <a:xfrm flipV="1">
            <a:off x="2146204" y="3400161"/>
            <a:ext cx="595664" cy="2817691"/>
          </a:xfrm>
          <a:prstGeom prst="bentConnector3">
            <a:avLst>
              <a:gd name="adj1" fmla="val 65991"/>
            </a:avLst>
          </a:prstGeom>
          <a:noFill/>
          <a:ln w="6350" cap="flat" cmpd="sng" algn="ctr">
            <a:solidFill>
              <a:srgbClr val="3B3734">
                <a:lumMod val="50000"/>
                <a:lumOff val="50000"/>
              </a:srgbClr>
            </a:solidFill>
            <a:prstDash val="solid"/>
            <a:miter lim="800000"/>
            <a:tailEnd type="arrow" w="med" len="sm"/>
          </a:ln>
          <a:effectLst/>
        </p:spPr>
      </p:cxnSp>
      <p:cxnSp>
        <p:nvCxnSpPr>
          <p:cNvPr id="414" name="Straight Arrow Connector 218">
            <a:extLst>
              <a:ext uri="{FF2B5EF4-FFF2-40B4-BE49-F238E27FC236}">
                <a16:creationId xmlns:a16="http://schemas.microsoft.com/office/drawing/2014/main" id="{FD10680E-E5AD-8C57-5E7F-704A53327C3F}"/>
              </a:ext>
            </a:extLst>
          </p:cNvPr>
          <p:cNvCxnSpPr>
            <a:cxnSpLocks/>
            <a:stCxn id="395" idx="3"/>
            <a:endCxn id="323" idx="1"/>
          </p:cNvCxnSpPr>
          <p:nvPr/>
        </p:nvCxnSpPr>
        <p:spPr>
          <a:xfrm flipV="1">
            <a:off x="9234922" y="3221421"/>
            <a:ext cx="679088" cy="1500048"/>
          </a:xfrm>
          <a:prstGeom prst="bentConnector3">
            <a:avLst>
              <a:gd name="adj1" fmla="val 70946"/>
            </a:avLst>
          </a:prstGeom>
          <a:noFill/>
          <a:ln w="6350" cap="flat" cmpd="sng" algn="ctr">
            <a:solidFill>
              <a:srgbClr val="3B3734">
                <a:lumMod val="50000"/>
                <a:lumOff val="50000"/>
              </a:srgbClr>
            </a:solidFill>
            <a:prstDash val="solid"/>
            <a:miter lim="800000"/>
            <a:tailEnd type="arrow" w="med" len="sm"/>
          </a:ln>
          <a:effectLst/>
        </p:spPr>
      </p:cxnSp>
      <p:sp>
        <p:nvSpPr>
          <p:cNvPr id="416" name="Rectangle: Rounded Corners 415">
            <a:extLst>
              <a:ext uri="{FF2B5EF4-FFF2-40B4-BE49-F238E27FC236}">
                <a16:creationId xmlns:a16="http://schemas.microsoft.com/office/drawing/2014/main" id="{F9F50258-D69C-609A-E2BE-DF072411C48E}"/>
              </a:ext>
            </a:extLst>
          </p:cNvPr>
          <p:cNvSpPr/>
          <p:nvPr/>
        </p:nvSpPr>
        <p:spPr bwMode="auto">
          <a:xfrm>
            <a:off x="8403851" y="3597903"/>
            <a:ext cx="864000" cy="180000"/>
          </a:xfrm>
          <a:prstGeom prst="roundRect">
            <a:avLst>
              <a:gd name="adj" fmla="val 3756"/>
            </a:avLst>
          </a:prstGeom>
          <a:noFill/>
          <a:ln w="3175" cap="flat" cmpd="sng" algn="ctr">
            <a:solidFill>
              <a:srgbClr val="FFFFFF">
                <a:lumMod val="75000"/>
              </a:srgbClr>
            </a:solidFill>
            <a:prstDash val="solid"/>
            <a:headEnd type="none" w="med" len="med"/>
            <a:tailEnd type="none" w="med" len="med"/>
          </a:ln>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rgbClr val="3B3734"/>
                </a:solidFill>
                <a:effectLst/>
                <a:uLnTx/>
                <a:uFillTx/>
                <a:latin typeface="Aptos" panose="020B0004020202020204" pitchFamily="34" charset="0"/>
                <a:ea typeface="+mn-ea"/>
                <a:cs typeface="Segoe UI" pitchFamily="34" charset="0"/>
              </a:rPr>
              <a:t>Graph</a:t>
            </a:r>
          </a:p>
        </p:txBody>
      </p:sp>
      <p:grpSp>
        <p:nvGrpSpPr>
          <p:cNvPr id="424" name="Group 423">
            <a:extLst>
              <a:ext uri="{FF2B5EF4-FFF2-40B4-BE49-F238E27FC236}">
                <a16:creationId xmlns:a16="http://schemas.microsoft.com/office/drawing/2014/main" id="{35D6F0BC-0278-1EF4-7905-119B890C3005}"/>
              </a:ext>
            </a:extLst>
          </p:cNvPr>
          <p:cNvGrpSpPr/>
          <p:nvPr/>
        </p:nvGrpSpPr>
        <p:grpSpPr>
          <a:xfrm>
            <a:off x="9914010" y="1063943"/>
            <a:ext cx="2160000" cy="847620"/>
            <a:chOff x="9914010" y="1377151"/>
            <a:chExt cx="2160000" cy="847620"/>
          </a:xfrm>
        </p:grpSpPr>
        <p:sp>
          <p:nvSpPr>
            <p:cNvPr id="325" name="Rectangle: Rounded Corners 324">
              <a:extLst>
                <a:ext uri="{FF2B5EF4-FFF2-40B4-BE49-F238E27FC236}">
                  <a16:creationId xmlns:a16="http://schemas.microsoft.com/office/drawing/2014/main" id="{14905FAA-6A19-C814-E0DC-778819DF31C9}"/>
                </a:ext>
              </a:extLst>
            </p:cNvPr>
            <p:cNvSpPr/>
            <p:nvPr/>
          </p:nvSpPr>
          <p:spPr bwMode="auto">
            <a:xfrm>
              <a:off x="9914010" y="1377151"/>
              <a:ext cx="2160000" cy="847620"/>
            </a:xfrm>
            <a:prstGeom prst="roundRect">
              <a:avLst>
                <a:gd name="adj" fmla="val 3756"/>
              </a:avLst>
            </a:prstGeom>
            <a:solidFill>
              <a:srgbClr val="DBC1F1"/>
            </a:solidFill>
            <a:ln w="3175" cap="flat" cmpd="sng" algn="ctr">
              <a:solidFill>
                <a:srgbClr val="FFFFFF">
                  <a:lumMod val="75000"/>
                </a:srgbClr>
              </a:solidFill>
              <a:prstDash val="solid"/>
              <a:headEnd type="none" w="med" len="med"/>
              <a:tailEnd type="none" w="med" len="med"/>
            </a:ln>
            <a:effectLst>
              <a:outerShdw blurRad="279400" sx="90000" sy="90000" algn="ctr" rotWithShape="0">
                <a:prstClr val="black">
                  <a:alpha val="10000"/>
                </a:prstClr>
              </a:outerShdw>
            </a:effectLst>
          </p:spPr>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3B3734"/>
                  </a:solidFill>
                  <a:effectLst/>
                  <a:uLnTx/>
                  <a:uFillTx/>
                  <a:latin typeface="Aptos SemiBold" panose="020B0004020202020204" pitchFamily="34" charset="0"/>
                  <a:ea typeface="+mn-ea"/>
                  <a:cs typeface="Segoe UI" pitchFamily="34" charset="0"/>
                </a:rPr>
                <a:t>Microsoft 365 Graph</a:t>
              </a:r>
            </a:p>
          </p:txBody>
        </p:sp>
        <p:sp>
          <p:nvSpPr>
            <p:cNvPr id="326" name="Rectangle: Rounded Corners 325">
              <a:extLst>
                <a:ext uri="{FF2B5EF4-FFF2-40B4-BE49-F238E27FC236}">
                  <a16:creationId xmlns:a16="http://schemas.microsoft.com/office/drawing/2014/main" id="{924011C5-B6BF-E8D9-C207-C513A7DDE901}"/>
                </a:ext>
              </a:extLst>
            </p:cNvPr>
            <p:cNvSpPr/>
            <p:nvPr/>
          </p:nvSpPr>
          <p:spPr bwMode="auto">
            <a:xfrm>
              <a:off x="10016422" y="1651923"/>
              <a:ext cx="1955176" cy="216000"/>
            </a:xfrm>
            <a:prstGeom prst="roundRect">
              <a:avLst>
                <a:gd name="adj" fmla="val 3756"/>
              </a:avLst>
            </a:prstGeom>
            <a:solidFill>
              <a:srgbClr val="FFFFFF">
                <a:lumMod val="85000"/>
                <a:lumOff val="15000"/>
                <a:alpha val="75000"/>
              </a:srgbClr>
            </a:solidFill>
            <a:ln w="3175" cap="flat" cmpd="sng" algn="ctr">
              <a:solidFill>
                <a:srgbClr val="FFFFFF">
                  <a:lumMod val="75000"/>
                </a:srgbClr>
              </a:solidFill>
              <a:prstDash val="solid"/>
              <a:headEnd type="none" w="med" len="med"/>
              <a:tailEnd type="none" w="med" len="med"/>
            </a:ln>
            <a:effectLst>
              <a:outerShdw blurRad="50800" sx="101000" sy="101000" algn="ctr" rotWithShape="0">
                <a:prstClr val="black">
                  <a:alpha val="25000"/>
                </a:prstClr>
              </a:outerShdw>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rgbClr val="3B3734"/>
                  </a:solidFill>
                  <a:effectLst/>
                  <a:uLnTx/>
                  <a:uFillTx/>
                  <a:latin typeface="Aptos SemiBold" panose="020B0004020202020204" pitchFamily="34" charset="0"/>
                  <a:ea typeface="+mn-ea"/>
                  <a:cs typeface="Segoe UI" pitchFamily="34" charset="0"/>
                </a:rPr>
                <a:t>Enhanced search results</a:t>
              </a:r>
            </a:p>
          </p:txBody>
        </p:sp>
        <p:pic>
          <p:nvPicPr>
            <p:cNvPr id="375" name="Graphic 374">
              <a:extLst>
                <a:ext uri="{FF2B5EF4-FFF2-40B4-BE49-F238E27FC236}">
                  <a16:creationId xmlns:a16="http://schemas.microsoft.com/office/drawing/2014/main" id="{1BD881F0-4C1A-7704-0CF3-01D1979B8CA5}"/>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9967311" y="1435890"/>
              <a:ext cx="144000" cy="144000"/>
            </a:xfrm>
            <a:prstGeom prst="rect">
              <a:avLst/>
            </a:prstGeom>
          </p:spPr>
        </p:pic>
        <p:sp>
          <p:nvSpPr>
            <p:cNvPr id="421" name="Rectangle: Rounded Corners 420">
              <a:extLst>
                <a:ext uri="{FF2B5EF4-FFF2-40B4-BE49-F238E27FC236}">
                  <a16:creationId xmlns:a16="http://schemas.microsoft.com/office/drawing/2014/main" id="{B7DC2911-5AAF-0E9D-3873-3AF564297ED1}"/>
                </a:ext>
              </a:extLst>
            </p:cNvPr>
            <p:cNvSpPr/>
            <p:nvPr/>
          </p:nvSpPr>
          <p:spPr bwMode="auto">
            <a:xfrm>
              <a:off x="10016422" y="1915202"/>
              <a:ext cx="1955176" cy="216000"/>
            </a:xfrm>
            <a:prstGeom prst="roundRect">
              <a:avLst>
                <a:gd name="adj" fmla="val 3756"/>
              </a:avLst>
            </a:prstGeom>
            <a:solidFill>
              <a:srgbClr val="FFFFFF">
                <a:lumMod val="85000"/>
                <a:lumOff val="15000"/>
                <a:alpha val="75000"/>
              </a:srgbClr>
            </a:solidFill>
            <a:ln w="3175" cap="flat" cmpd="sng" algn="ctr">
              <a:solidFill>
                <a:srgbClr val="FFFFFF">
                  <a:lumMod val="75000"/>
                </a:srgbClr>
              </a:solidFill>
              <a:prstDash val="solid"/>
              <a:headEnd type="none" w="med" len="med"/>
              <a:tailEnd type="none" w="med" len="med"/>
            </a:ln>
            <a:effectLst>
              <a:outerShdw blurRad="50800" sx="101000" sy="101000" algn="ctr" rotWithShape="0">
                <a:prstClr val="black">
                  <a:alpha val="25000"/>
                </a:prstClr>
              </a:outerShdw>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rgbClr val="3B3734"/>
                  </a:solidFill>
                  <a:effectLst/>
                  <a:uLnTx/>
                  <a:uFillTx/>
                  <a:latin typeface="Aptos SemiBold" panose="020B0004020202020204" pitchFamily="34" charset="0"/>
                  <a:ea typeface="+mn-ea"/>
                  <a:cs typeface="Segoe UI" pitchFamily="34" charset="0"/>
                </a:rPr>
                <a:t>Graph connectors</a:t>
              </a:r>
            </a:p>
          </p:txBody>
        </p:sp>
      </p:grpSp>
      <p:cxnSp>
        <p:nvCxnSpPr>
          <p:cNvPr id="434" name="Straight Arrow Connector 218">
            <a:extLst>
              <a:ext uri="{FF2B5EF4-FFF2-40B4-BE49-F238E27FC236}">
                <a16:creationId xmlns:a16="http://schemas.microsoft.com/office/drawing/2014/main" id="{2440C15E-414B-C1F3-CB32-736ACA349A07}"/>
              </a:ext>
            </a:extLst>
          </p:cNvPr>
          <p:cNvCxnSpPr>
            <a:cxnSpLocks/>
            <a:stCxn id="416" idx="3"/>
            <a:endCxn id="326" idx="1"/>
          </p:cNvCxnSpPr>
          <p:nvPr/>
        </p:nvCxnSpPr>
        <p:spPr>
          <a:xfrm flipV="1">
            <a:off x="9267851" y="1446715"/>
            <a:ext cx="748571" cy="2241188"/>
          </a:xfrm>
          <a:prstGeom prst="bentConnector3">
            <a:avLst>
              <a:gd name="adj1" fmla="val 37785"/>
            </a:avLst>
          </a:prstGeom>
          <a:noFill/>
          <a:ln w="6350" cap="flat" cmpd="sng" algn="ctr">
            <a:solidFill>
              <a:srgbClr val="3B3734">
                <a:lumMod val="50000"/>
                <a:lumOff val="50000"/>
              </a:srgbClr>
            </a:solidFill>
            <a:prstDash val="solid"/>
            <a:miter lim="800000"/>
            <a:tailEnd type="arrow" w="med" len="sm"/>
          </a:ln>
          <a:effectLst/>
        </p:spPr>
      </p:cxnSp>
      <p:cxnSp>
        <p:nvCxnSpPr>
          <p:cNvPr id="437" name="Straight Arrow Connector 218">
            <a:extLst>
              <a:ext uri="{FF2B5EF4-FFF2-40B4-BE49-F238E27FC236}">
                <a16:creationId xmlns:a16="http://schemas.microsoft.com/office/drawing/2014/main" id="{0225BCA6-6D3F-27C0-1380-332059772F5F}"/>
              </a:ext>
            </a:extLst>
          </p:cNvPr>
          <p:cNvCxnSpPr>
            <a:cxnSpLocks/>
            <a:stCxn id="416" idx="3"/>
            <a:endCxn id="326" idx="1"/>
          </p:cNvCxnSpPr>
          <p:nvPr/>
        </p:nvCxnSpPr>
        <p:spPr>
          <a:xfrm flipV="1">
            <a:off x="9267851" y="1446715"/>
            <a:ext cx="748571" cy="2241188"/>
          </a:xfrm>
          <a:prstGeom prst="bentConnector3">
            <a:avLst>
              <a:gd name="adj1" fmla="val 37785"/>
            </a:avLst>
          </a:prstGeom>
          <a:noFill/>
          <a:ln w="6350" cap="flat" cmpd="sng" algn="ctr">
            <a:solidFill>
              <a:srgbClr val="3B3734">
                <a:lumMod val="50000"/>
                <a:lumOff val="50000"/>
              </a:srgbClr>
            </a:solidFill>
            <a:prstDash val="solid"/>
            <a:miter lim="800000"/>
            <a:tailEnd type="arrow" w="med" len="sm"/>
          </a:ln>
          <a:effectLst/>
        </p:spPr>
      </p:cxnSp>
      <p:cxnSp>
        <p:nvCxnSpPr>
          <p:cNvPr id="415" name="Straight Arrow Connector 218">
            <a:extLst>
              <a:ext uri="{FF2B5EF4-FFF2-40B4-BE49-F238E27FC236}">
                <a16:creationId xmlns:a16="http://schemas.microsoft.com/office/drawing/2014/main" id="{324BCBB4-B76B-5AC3-DA4B-3B488D2FB040}"/>
              </a:ext>
            </a:extLst>
          </p:cNvPr>
          <p:cNvCxnSpPr>
            <a:cxnSpLocks/>
            <a:stCxn id="390" idx="3"/>
            <a:endCxn id="421" idx="1"/>
          </p:cNvCxnSpPr>
          <p:nvPr/>
        </p:nvCxnSpPr>
        <p:spPr>
          <a:xfrm flipV="1">
            <a:off x="9269347" y="1709994"/>
            <a:ext cx="747075" cy="1730598"/>
          </a:xfrm>
          <a:prstGeom prst="bentConnector3">
            <a:avLst>
              <a:gd name="adj1" fmla="val 44560"/>
            </a:avLst>
          </a:prstGeom>
          <a:noFill/>
          <a:ln w="6350" cap="flat" cmpd="sng" algn="ctr">
            <a:solidFill>
              <a:srgbClr val="3B3734">
                <a:lumMod val="50000"/>
                <a:lumOff val="50000"/>
              </a:srgbClr>
            </a:solidFill>
            <a:prstDash val="solid"/>
            <a:miter lim="800000"/>
            <a:tailEnd type="arrow" w="med" len="sm"/>
          </a:ln>
          <a:effectLst/>
        </p:spPr>
      </p:cxnSp>
      <p:cxnSp>
        <p:nvCxnSpPr>
          <p:cNvPr id="334" name="Straight Arrow Connector 218">
            <a:extLst>
              <a:ext uri="{FF2B5EF4-FFF2-40B4-BE49-F238E27FC236}">
                <a16:creationId xmlns:a16="http://schemas.microsoft.com/office/drawing/2014/main" id="{70E25189-7D07-F4C9-D628-2149C38766E9}"/>
              </a:ext>
            </a:extLst>
          </p:cNvPr>
          <p:cNvCxnSpPr>
            <a:cxnSpLocks/>
            <a:stCxn id="391" idx="3"/>
            <a:endCxn id="322" idx="1"/>
          </p:cNvCxnSpPr>
          <p:nvPr/>
        </p:nvCxnSpPr>
        <p:spPr>
          <a:xfrm flipV="1">
            <a:off x="9266739" y="2505834"/>
            <a:ext cx="749683" cy="1654241"/>
          </a:xfrm>
          <a:prstGeom prst="bentConnector3">
            <a:avLst>
              <a:gd name="adj1" fmla="val 54066"/>
            </a:avLst>
          </a:prstGeom>
          <a:noFill/>
          <a:ln w="6350" cap="flat" cmpd="sng" algn="ctr">
            <a:solidFill>
              <a:srgbClr val="3B3734">
                <a:lumMod val="50000"/>
                <a:lumOff val="50000"/>
              </a:srgbClr>
            </a:solidFill>
            <a:prstDash val="solid"/>
            <a:miter lim="800000"/>
            <a:tailEnd type="arrow" w="med" len="sm"/>
          </a:ln>
          <a:effectLst/>
        </p:spPr>
      </p:cxnSp>
      <p:cxnSp>
        <p:nvCxnSpPr>
          <p:cNvPr id="333" name="Straight Arrow Connector 218">
            <a:extLst>
              <a:ext uri="{FF2B5EF4-FFF2-40B4-BE49-F238E27FC236}">
                <a16:creationId xmlns:a16="http://schemas.microsoft.com/office/drawing/2014/main" id="{0FD66550-57ED-B905-5161-E6FEF6D3A5DA}"/>
              </a:ext>
            </a:extLst>
          </p:cNvPr>
          <p:cNvCxnSpPr>
            <a:cxnSpLocks/>
            <a:stCxn id="283" idx="3"/>
            <a:endCxn id="320" idx="1"/>
          </p:cNvCxnSpPr>
          <p:nvPr/>
        </p:nvCxnSpPr>
        <p:spPr>
          <a:xfrm flipV="1">
            <a:off x="9280082" y="576140"/>
            <a:ext cx="736340" cy="961148"/>
          </a:xfrm>
          <a:prstGeom prst="bentConnector3">
            <a:avLst>
              <a:gd name="adj1" fmla="val 32063"/>
            </a:avLst>
          </a:prstGeom>
          <a:noFill/>
          <a:ln w="6350" cap="flat" cmpd="sng" algn="ctr">
            <a:solidFill>
              <a:srgbClr val="3B3734">
                <a:lumMod val="50000"/>
                <a:lumOff val="50000"/>
              </a:srgbClr>
            </a:solidFill>
            <a:prstDash val="solid"/>
            <a:miter lim="800000"/>
            <a:tailEnd type="arrow" w="med" len="sm"/>
          </a:ln>
          <a:effectLst/>
        </p:spPr>
      </p:cxnSp>
      <p:sp>
        <p:nvSpPr>
          <p:cNvPr id="458" name="Rectangle: Rounded Corners 457">
            <a:extLst>
              <a:ext uri="{FF2B5EF4-FFF2-40B4-BE49-F238E27FC236}">
                <a16:creationId xmlns:a16="http://schemas.microsoft.com/office/drawing/2014/main" id="{D8FE283F-3375-95CD-2FD1-47E408932DCE}"/>
              </a:ext>
            </a:extLst>
          </p:cNvPr>
          <p:cNvSpPr/>
          <p:nvPr/>
        </p:nvSpPr>
        <p:spPr bwMode="auto">
          <a:xfrm>
            <a:off x="5082052" y="5944498"/>
            <a:ext cx="1955176" cy="216000"/>
          </a:xfrm>
          <a:prstGeom prst="roundRect">
            <a:avLst>
              <a:gd name="adj" fmla="val 3756"/>
            </a:avLst>
          </a:prstGeom>
          <a:solidFill>
            <a:srgbClr val="FFFFFF">
              <a:lumMod val="85000"/>
              <a:lumOff val="15000"/>
              <a:alpha val="75000"/>
            </a:srgbClr>
          </a:solidFill>
          <a:ln w="3175" cap="flat" cmpd="sng" algn="ctr">
            <a:solidFill>
              <a:srgbClr val="FFFFFF">
                <a:lumMod val="75000"/>
              </a:srgbClr>
            </a:solidFill>
            <a:prstDash val="solid"/>
            <a:headEnd type="none" w="med" len="med"/>
            <a:tailEnd type="none" w="med" len="med"/>
          </a:ln>
          <a:effectLst>
            <a:outerShdw blurRad="50800" sx="101000" sy="101000" algn="ctr" rotWithShape="0">
              <a:prstClr val="black">
                <a:alpha val="25000"/>
              </a:prstClr>
            </a:outerShdw>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rgbClr val="3B3734"/>
                </a:solidFill>
                <a:effectLst/>
                <a:uLnTx/>
                <a:uFillTx/>
                <a:latin typeface="Aptos SemiBold" panose="020B0004020202020204" pitchFamily="34" charset="0"/>
                <a:ea typeface="+mn-ea"/>
                <a:cs typeface="Segoe UI" pitchFamily="34" charset="0"/>
              </a:rPr>
              <a:t>VNET / IP firewall </a:t>
            </a:r>
            <a:r>
              <a:rPr kumimoji="0" lang="en-US" sz="1000" b="0" i="0" u="none" strike="noStrike" kern="0" cap="none" spc="0" normalizeH="0" baseline="30000" noProof="0">
                <a:ln>
                  <a:noFill/>
                </a:ln>
                <a:solidFill>
                  <a:srgbClr val="3B3734"/>
                </a:solidFill>
                <a:effectLst/>
                <a:uLnTx/>
                <a:uFillTx/>
                <a:latin typeface="Aptos SemiBold" panose="020B0004020202020204" pitchFamily="34" charset="0"/>
                <a:ea typeface="+mn-ea"/>
                <a:cs typeface="Segoe UI" pitchFamily="34" charset="0"/>
              </a:rPr>
              <a:t>(2025)</a:t>
            </a:r>
          </a:p>
        </p:txBody>
      </p:sp>
      <p:pic>
        <p:nvPicPr>
          <p:cNvPr id="462" name="Graphic 461">
            <a:extLst>
              <a:ext uri="{FF2B5EF4-FFF2-40B4-BE49-F238E27FC236}">
                <a16:creationId xmlns:a16="http://schemas.microsoft.com/office/drawing/2014/main" id="{BC520F79-38DA-9198-1B91-1D7316E41A07}"/>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153779" y="5077579"/>
            <a:ext cx="180000" cy="180000"/>
          </a:xfrm>
          <a:prstGeom prst="rect">
            <a:avLst/>
          </a:prstGeom>
        </p:spPr>
      </p:pic>
    </p:spTree>
    <p:extLst>
      <p:ext uri="{BB962C8B-B14F-4D97-AF65-F5344CB8AC3E}">
        <p14:creationId xmlns:p14="http://schemas.microsoft.com/office/powerpoint/2010/main" val="64365409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6200FD3-EB50-A291-6952-748348F5754E}"/>
              </a:ext>
            </a:extLst>
          </p:cNvPr>
          <p:cNvSpPr>
            <a:spLocks noGrp="1"/>
          </p:cNvSpPr>
          <p:nvPr>
            <p:ph type="body" sz="quarter" idx="11"/>
          </p:nvPr>
        </p:nvSpPr>
        <p:spPr>
          <a:xfrm>
            <a:off x="276200" y="237133"/>
            <a:ext cx="8420100" cy="553998"/>
          </a:xfrm>
        </p:spPr>
        <p:txBody>
          <a:bodyPr/>
          <a:lstStyle/>
          <a:p>
            <a:r>
              <a:rPr lang="en-US"/>
              <a:t>Conversation volumes</a:t>
            </a:r>
          </a:p>
        </p:txBody>
      </p:sp>
      <p:sp>
        <p:nvSpPr>
          <p:cNvPr id="3" name="Text Placeholder 2">
            <a:extLst>
              <a:ext uri="{FF2B5EF4-FFF2-40B4-BE49-F238E27FC236}">
                <a16:creationId xmlns:a16="http://schemas.microsoft.com/office/drawing/2014/main" id="{77FB708B-1EC6-0043-1545-8A46233783FD}"/>
              </a:ext>
            </a:extLst>
          </p:cNvPr>
          <p:cNvSpPr>
            <a:spLocks noGrp="1"/>
          </p:cNvSpPr>
          <p:nvPr>
            <p:ph type="body" sz="quarter" idx="12"/>
          </p:nvPr>
        </p:nvSpPr>
        <p:spPr>
          <a:xfrm>
            <a:off x="712343" y="945198"/>
            <a:ext cx="7983957" cy="246221"/>
          </a:xfrm>
        </p:spPr>
        <p:txBody>
          <a:bodyPr/>
          <a:lstStyle/>
          <a:p>
            <a:r>
              <a:rPr lang="en-US"/>
              <a:t>What are the expected volumes of chat messages or conversations?</a:t>
            </a:r>
          </a:p>
        </p:txBody>
      </p:sp>
      <p:sp>
        <p:nvSpPr>
          <p:cNvPr id="7" name="Text Placeholder 4">
            <a:extLst>
              <a:ext uri="{FF2B5EF4-FFF2-40B4-BE49-F238E27FC236}">
                <a16:creationId xmlns:a16="http://schemas.microsoft.com/office/drawing/2014/main" id="{FA2A3B42-5989-8325-9E53-C665FD9AB133}"/>
              </a:ext>
            </a:extLst>
          </p:cNvPr>
          <p:cNvSpPr>
            <a:spLocks noGrp="1"/>
          </p:cNvSpPr>
          <p:nvPr>
            <p:ph type="body" sz="quarter" idx="15"/>
          </p:nvPr>
        </p:nvSpPr>
        <p:spPr>
          <a:xfrm>
            <a:off x="8967788" y="0"/>
            <a:ext cx="3224212" cy="4252103"/>
          </a:xfrm>
        </p:spPr>
        <p:txBody>
          <a:bodyPr/>
          <a:lstStyle/>
          <a:p>
            <a:pPr lvl="0"/>
            <a:r>
              <a:rPr lang="en-US" dirty="0"/>
              <a:t>Why do we ask these questions?</a:t>
            </a:r>
          </a:p>
          <a:p>
            <a:pPr marL="285750" indent="-200025" defTabSz="914367">
              <a:spcBef>
                <a:spcPts val="300"/>
              </a:spcBef>
              <a:spcAft>
                <a:spcPts val="0"/>
              </a:spcAft>
              <a:buSzTx/>
              <a:buFont typeface="Arial" panose="020B0604020202020204" pitchFamily="34" charset="0"/>
              <a:buChar char="•"/>
              <a:defRPr/>
            </a:pPr>
            <a:r>
              <a:rPr lang="en-US" sz="1200" dirty="0">
                <a:latin typeface="Aptos" panose="020B0004020202020204" pitchFamily="34" charset="0"/>
              </a:rPr>
              <a:t>Understanding target volumes helps validate the target architecture and scale.</a:t>
            </a:r>
          </a:p>
          <a:p>
            <a:pPr marL="285750" indent="-200025" defTabSz="914367">
              <a:spcBef>
                <a:spcPts val="300"/>
              </a:spcBef>
              <a:spcAft>
                <a:spcPts val="0"/>
              </a:spcAft>
              <a:buSzTx/>
              <a:buFont typeface="Arial" panose="020B0604020202020204" pitchFamily="34" charset="0"/>
              <a:buChar char="•"/>
              <a:defRPr/>
            </a:pPr>
            <a:r>
              <a:rPr lang="en-US" sz="1200" dirty="0">
                <a:latin typeface="Aptos" panose="020B0004020202020204" pitchFamily="34" charset="0"/>
              </a:rPr>
              <a:t>When integrating with external systems, for example through Power Automate or HTTP requests, it’s important to validate that every part can handle the load.</a:t>
            </a:r>
          </a:p>
          <a:p>
            <a:pPr marL="285750" indent="-200025" defTabSz="914367">
              <a:spcBef>
                <a:spcPts val="300"/>
              </a:spcBef>
              <a:spcAft>
                <a:spcPts val="0"/>
              </a:spcAft>
              <a:buSzTx/>
              <a:buFont typeface="Arial" panose="020B0604020202020204" pitchFamily="34" charset="0"/>
              <a:buChar char="•"/>
              <a:defRPr/>
            </a:pPr>
            <a:r>
              <a:rPr lang="en-US" sz="1200" dirty="0">
                <a:latin typeface="Aptos" panose="020B0004020202020204" pitchFamily="34" charset="0"/>
              </a:rPr>
              <a:t>Target volumes also help validate the licensing aspects of the agent and the potential impact on Dataverse storage for the conversation transcripts.</a:t>
            </a:r>
          </a:p>
          <a:p>
            <a:pPr lvl="0"/>
            <a:endParaRPr lang="en-US" dirty="0"/>
          </a:p>
          <a:p>
            <a:pPr lvl="0"/>
            <a:r>
              <a:rPr lang="en-US" dirty="0"/>
              <a:t>Useful resources:</a:t>
            </a:r>
          </a:p>
          <a:p>
            <a:r>
              <a:rPr lang="en-US" dirty="0">
                <a:hlinkClick r:id="rId3">
                  <a:extLst>
                    <a:ext uri="{A12FA001-AC4F-418D-AE19-62706E023703}">
                      <ahyp:hlinkClr xmlns:ahyp="http://schemas.microsoft.com/office/drawing/2018/hyperlinkcolor" val="tx"/>
                    </a:ext>
                  </a:extLst>
                </a:hlinkClick>
              </a:rPr>
              <a:t>Rate limits for agents</a:t>
            </a:r>
            <a:endParaRPr lang="en-US" dirty="0"/>
          </a:p>
          <a:p>
            <a:r>
              <a:rPr lang="en-US" dirty="0">
                <a:hlinkClick r:id="rId4">
                  <a:extLst>
                    <a:ext uri="{A12FA001-AC4F-418D-AE19-62706E023703}">
                      <ahyp:hlinkClr xmlns:ahyp="http://schemas.microsoft.com/office/drawing/2018/hyperlinkcolor" val="tx"/>
                    </a:ext>
                  </a:extLst>
                </a:hlinkClick>
              </a:rPr>
              <a:t>Pricing plans</a:t>
            </a:r>
            <a:endParaRPr lang="en-US" dirty="0"/>
          </a:p>
          <a:p>
            <a:r>
              <a:rPr lang="en-US" dirty="0">
                <a:hlinkClick r:id="rId5">
                  <a:extLst>
                    <a:ext uri="{A12FA001-AC4F-418D-AE19-62706E023703}">
                      <ahyp:hlinkClr xmlns:ahyp="http://schemas.microsoft.com/office/drawing/2018/hyperlinkcolor" val="tx"/>
                    </a:ext>
                  </a:extLst>
                </a:hlinkClick>
              </a:rPr>
              <a:t>Microsoft Power Platform Licensing Guide</a:t>
            </a:r>
            <a:endParaRPr lang="en-US" dirty="0"/>
          </a:p>
        </p:txBody>
      </p:sp>
      <p:graphicFrame>
        <p:nvGraphicFramePr>
          <p:cNvPr id="42" name="Table 42">
            <a:extLst>
              <a:ext uri="{FF2B5EF4-FFF2-40B4-BE49-F238E27FC236}">
                <a16:creationId xmlns:a16="http://schemas.microsoft.com/office/drawing/2014/main" id="{DC128E1B-AD7A-382B-7A91-BAA6B4B9C014}"/>
              </a:ext>
            </a:extLst>
          </p:cNvPr>
          <p:cNvGraphicFramePr>
            <a:graphicFrameLocks noGrp="1"/>
          </p:cNvGraphicFramePr>
          <p:nvPr/>
        </p:nvGraphicFramePr>
        <p:xfrm>
          <a:off x="361951" y="1666780"/>
          <a:ext cx="2596885" cy="4687538"/>
        </p:xfrm>
        <a:graphic>
          <a:graphicData uri="http://schemas.openxmlformats.org/drawingml/2006/table">
            <a:tbl>
              <a:tblPr firstRow="1" bandRow="1">
                <a:tableStyleId>{5C22544A-7EE6-4342-B048-85BDC9FD1C3A}</a:tableStyleId>
              </a:tblPr>
              <a:tblGrid>
                <a:gridCol w="2596885">
                  <a:extLst>
                    <a:ext uri="{9D8B030D-6E8A-4147-A177-3AD203B41FA5}">
                      <a16:colId xmlns:a16="http://schemas.microsoft.com/office/drawing/2014/main" val="3426460784"/>
                    </a:ext>
                  </a:extLst>
                </a:gridCol>
              </a:tblGrid>
              <a:tr h="1343116">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chemeClr val="tx1"/>
                          </a:solidFill>
                          <a:effectLst/>
                          <a:uLnTx/>
                          <a:uFillTx/>
                          <a:latin typeface="Aptos" panose="020B0004020202020204" pitchFamily="34" charset="0"/>
                          <a:ea typeface="+mn-ea"/>
                          <a:cs typeface="+mn-cs"/>
                        </a:rPr>
                        <a:t>Monthly target volume of :</a:t>
                      </a:r>
                    </a:p>
                    <a:p>
                      <a:pPr marL="285750" marR="0" lvl="0" indent="-2857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chemeClr val="tx1"/>
                          </a:solidFill>
                          <a:effectLst/>
                          <a:uLnTx/>
                          <a:uFillTx/>
                          <a:latin typeface="Aptos" panose="020B0004020202020204" pitchFamily="34" charset="0"/>
                          <a:ea typeface="+mn-ea"/>
                          <a:cs typeface="+mn-cs"/>
                        </a:rPr>
                        <a:t>Total messages</a:t>
                      </a:r>
                    </a:p>
                    <a:p>
                      <a:pPr marL="285750" marR="0" lvl="0" indent="-2857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chemeClr val="tx1"/>
                          </a:solidFill>
                          <a:effectLst/>
                          <a:uLnTx/>
                          <a:uFillTx/>
                          <a:latin typeface="Aptos" panose="020B0004020202020204" pitchFamily="34" charset="0"/>
                          <a:ea typeface="+mn-ea"/>
                          <a:cs typeface="+mn-cs"/>
                        </a:rPr>
                        <a:t>Generative actions</a:t>
                      </a:r>
                    </a:p>
                    <a:p>
                      <a:pPr marL="285750" marR="0" lvl="0" indent="-2857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chemeClr val="tx1"/>
                          </a:solidFill>
                          <a:effectLst/>
                          <a:uLnTx/>
                          <a:uFillTx/>
                          <a:latin typeface="Aptos" panose="020B0004020202020204" pitchFamily="34" charset="0"/>
                          <a:ea typeface="+mn-ea"/>
                          <a:cs typeface="+mn-cs"/>
                        </a:rPr>
                        <a:t>Generative answers</a:t>
                      </a:r>
                    </a:p>
                    <a:p>
                      <a:pPr marL="285750" marR="0" lvl="0" indent="-2857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chemeClr val="tx1"/>
                          </a:solidFill>
                          <a:effectLst/>
                          <a:uLnTx/>
                          <a:uFillTx/>
                          <a:latin typeface="Aptos" panose="020B0004020202020204" pitchFamily="34" charset="0"/>
                          <a:ea typeface="+mn-ea"/>
                          <a:cs typeface="+mn-cs"/>
                        </a:rPr>
                        <a:t>Power Platform requests (through connectors or cloud flows)</a:t>
                      </a:r>
                    </a:p>
                  </a:txBody>
                  <a:tcPr marL="0" marT="0" marB="0">
                    <a:lnL w="12700" cmpd="sng">
                      <a:noFill/>
                    </a:lnL>
                    <a:lnR w="12700" cmpd="sng">
                      <a:noFill/>
                    </a:lnR>
                    <a:lnT w="12700" cmpd="sng">
                      <a:noFill/>
                    </a:lnT>
                    <a:lnB w="762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56706524"/>
                  </a:ext>
                </a:extLst>
              </a:tr>
              <a:tr h="333088">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chemeClr val="tx1"/>
                        </a:solidFill>
                        <a:effectLst/>
                        <a:uLnTx/>
                        <a:uFillTx/>
                        <a:latin typeface="Aptos" panose="020B0004020202020204" pitchFamily="34" charset="0"/>
                        <a:ea typeface="+mn-ea"/>
                        <a:cs typeface="+mn-cs"/>
                      </a:endParaRPr>
                    </a:p>
                  </a:txBody>
                  <a:tcPr marL="0" marT="0" marB="0">
                    <a:lnL w="12700" cmpd="sng">
                      <a:noFill/>
                    </a:lnL>
                    <a:lnR w="12700" cmpd="sng">
                      <a:noFill/>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77694592"/>
                  </a:ext>
                </a:extLst>
              </a:tr>
              <a:tr h="1293305">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chemeClr val="tx1"/>
                          </a:solidFill>
                          <a:effectLst/>
                          <a:uLnTx/>
                          <a:uFillTx/>
                          <a:latin typeface="Aptos" panose="020B0004020202020204" pitchFamily="34" charset="0"/>
                          <a:ea typeface="+mn-ea"/>
                          <a:cs typeface="+mn-cs"/>
                        </a:rPr>
                        <a:t>Expected seasonality impact</a:t>
                      </a:r>
                    </a:p>
                  </a:txBody>
                  <a:tcPr marL="0" marT="0" marB="0">
                    <a:lnL w="12700" cmpd="sng">
                      <a:noFill/>
                    </a:lnL>
                    <a:lnR w="12700" cmpd="sng">
                      <a:noFill/>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3770125"/>
                  </a:ext>
                </a:extLst>
              </a:tr>
              <a:tr h="214898">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chemeClr val="tx1"/>
                        </a:solidFill>
                        <a:effectLst/>
                        <a:uLnTx/>
                        <a:uFillTx/>
                        <a:latin typeface="Aptos" panose="020B0004020202020204" pitchFamily="34" charset="0"/>
                        <a:ea typeface="+mn-ea"/>
                        <a:cs typeface="+mn-cs"/>
                      </a:endParaRPr>
                    </a:p>
                  </a:txBody>
                  <a:tcPr marL="0" marT="0" marB="0">
                    <a:lnL w="12700" cmpd="sng">
                      <a:noFill/>
                    </a:lnL>
                    <a:lnR w="12700" cmpd="sng">
                      <a:noFill/>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4203326"/>
                  </a:ext>
                </a:extLst>
              </a:tr>
              <a:tr h="1293305">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chemeClr val="tx1"/>
                          </a:solidFill>
                          <a:effectLst/>
                          <a:uLnTx/>
                          <a:uFillTx/>
                          <a:latin typeface="Aptos" panose="020B0004020202020204" pitchFamily="34" charset="0"/>
                          <a:ea typeface="+mn-ea"/>
                          <a:cs typeface="+mn-cs"/>
                        </a:rPr>
                        <a:t>Expected maximum peak of concurrent conversations</a:t>
                      </a:r>
                    </a:p>
                  </a:txBody>
                  <a:tcPr marL="0" marT="0" marB="0">
                    <a:lnL w="12700" cmpd="sng">
                      <a:noFill/>
                    </a:lnL>
                    <a:lnR w="12700" cmpd="sng">
                      <a:noFill/>
                    </a:lnR>
                    <a:lnT w="762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024971028"/>
                  </a:ext>
                </a:extLst>
              </a:tr>
            </a:tbl>
          </a:graphicData>
        </a:graphic>
      </p:graphicFrame>
      <p:sp>
        <p:nvSpPr>
          <p:cNvPr id="5" name="Rectangle: Folded Corner 4">
            <a:extLst>
              <a:ext uri="{FF2B5EF4-FFF2-40B4-BE49-F238E27FC236}">
                <a16:creationId xmlns:a16="http://schemas.microsoft.com/office/drawing/2014/main" id="{713C0EDE-5347-B8FC-9D56-781F67C7E4C1}"/>
              </a:ext>
            </a:extLst>
          </p:cNvPr>
          <p:cNvSpPr/>
          <p:nvPr/>
        </p:nvSpPr>
        <p:spPr bwMode="auto">
          <a:xfrm rot="60000">
            <a:off x="3089036" y="1805409"/>
            <a:ext cx="5400000" cy="1152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600" b="1" i="0" u="none" strike="noStrike" kern="1200" cap="none" spc="0" normalizeH="0" baseline="0" noProof="0">
                <a:ln>
                  <a:noFill/>
                </a:ln>
                <a:solidFill>
                  <a:srgbClr val="000000"/>
                </a:solidFill>
                <a:effectLst/>
                <a:uLnTx/>
                <a:uFillTx/>
                <a:latin typeface="Aptos" panose="020B0004020202020204" pitchFamily="34" charset="0"/>
                <a:ea typeface="Segoe UI" pitchFamily="34" charset="0"/>
                <a:cs typeface="Segoe UI" pitchFamily="34" charset="0"/>
              </a:rPr>
              <a:t>Example answer </a:t>
            </a:r>
            <a:r>
              <a:rPr kumimoji="0" lang="en-US" sz="1600" b="0" i="0" u="none" strike="noStrike" kern="1200" cap="none" spc="0" normalizeH="0" baseline="0" noProof="0">
                <a:ln>
                  <a:noFill/>
                </a:ln>
                <a:solidFill>
                  <a:srgbClr val="000000">
                    <a:lumMod val="65000"/>
                    <a:lumOff val="35000"/>
                  </a:srgbClr>
                </a:solidFill>
                <a:effectLst/>
                <a:uLnTx/>
                <a:uFillTx/>
                <a:latin typeface="Aptos SemiBold" panose="020B0004020202020204" pitchFamily="34" charset="0"/>
                <a:ea typeface="Segoe UI" pitchFamily="34" charset="0"/>
                <a:cs typeface="Segoe UI" pitchFamily="34" charset="0"/>
              </a:rPr>
              <a:t>(you can delete this)</a:t>
            </a:r>
          </a:p>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ptos" panose="020B0004020202020204" pitchFamily="34" charset="0"/>
                <a:ea typeface="+mn-ea"/>
                <a:cs typeface="Segoe UI" pitchFamily="34" charset="0"/>
              </a:rPr>
              <a:t>200,000 chat sessions per month (with an average of 8 messages per session), including 100,000 generative answers, 50,000 generative actions, and 1,000,000 Power Platform requests.</a:t>
            </a:r>
          </a:p>
        </p:txBody>
      </p:sp>
      <p:sp>
        <p:nvSpPr>
          <p:cNvPr id="6" name="Rectangle: Folded Corner 5">
            <a:extLst>
              <a:ext uri="{FF2B5EF4-FFF2-40B4-BE49-F238E27FC236}">
                <a16:creationId xmlns:a16="http://schemas.microsoft.com/office/drawing/2014/main" id="{076F0F01-D547-EAF1-1DA6-7C0297A2A941}"/>
              </a:ext>
            </a:extLst>
          </p:cNvPr>
          <p:cNvSpPr/>
          <p:nvPr/>
        </p:nvSpPr>
        <p:spPr bwMode="auto">
          <a:xfrm rot="60000">
            <a:off x="3089037" y="3510669"/>
            <a:ext cx="5400000" cy="1152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600" b="1" i="0" u="none" strike="noStrike" kern="1200" cap="none" spc="0" normalizeH="0" baseline="0" noProof="0">
                <a:ln>
                  <a:noFill/>
                </a:ln>
                <a:solidFill>
                  <a:srgbClr val="000000"/>
                </a:solidFill>
                <a:effectLst/>
                <a:uLnTx/>
                <a:uFillTx/>
                <a:latin typeface="Aptos" panose="020B0004020202020204" pitchFamily="34" charset="0"/>
                <a:ea typeface="Segoe UI" pitchFamily="34" charset="0"/>
                <a:cs typeface="Segoe UI" pitchFamily="34" charset="0"/>
              </a:rPr>
              <a:t>Example answer </a:t>
            </a:r>
            <a:r>
              <a:rPr kumimoji="0" lang="en-US" sz="1600" b="0" i="0" u="none" strike="noStrike" kern="1200" cap="none" spc="0" normalizeH="0" baseline="0" noProof="0">
                <a:ln>
                  <a:noFill/>
                </a:ln>
                <a:solidFill>
                  <a:srgbClr val="000000">
                    <a:lumMod val="65000"/>
                    <a:lumOff val="35000"/>
                  </a:srgbClr>
                </a:solidFill>
                <a:effectLst/>
                <a:uLnTx/>
                <a:uFillTx/>
                <a:latin typeface="Aptos SemiBold" panose="020B0004020202020204" pitchFamily="34" charset="0"/>
                <a:ea typeface="Segoe UI" pitchFamily="34" charset="0"/>
                <a:cs typeface="Segoe UI" pitchFamily="34" charset="0"/>
              </a:rPr>
              <a:t>(you can delete this)</a:t>
            </a:r>
          </a:p>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ptos" panose="020B0004020202020204" pitchFamily="34" charset="0"/>
                <a:ea typeface="+mn-ea"/>
                <a:cs typeface="Segoe UI" pitchFamily="34" charset="0"/>
              </a:rPr>
              <a:t>800,000 monthly chat sessions in December and January.</a:t>
            </a:r>
          </a:p>
        </p:txBody>
      </p:sp>
      <p:sp>
        <p:nvSpPr>
          <p:cNvPr id="8" name="Rectangle: Folded Corner 7">
            <a:extLst>
              <a:ext uri="{FF2B5EF4-FFF2-40B4-BE49-F238E27FC236}">
                <a16:creationId xmlns:a16="http://schemas.microsoft.com/office/drawing/2014/main" id="{B955FCDA-2EFA-98B8-F6EF-99548F5BCDD6}"/>
              </a:ext>
            </a:extLst>
          </p:cNvPr>
          <p:cNvSpPr/>
          <p:nvPr/>
        </p:nvSpPr>
        <p:spPr bwMode="auto">
          <a:xfrm rot="60000">
            <a:off x="3089036" y="5215930"/>
            <a:ext cx="5400000" cy="1152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600" b="1" i="0" u="none" strike="noStrike" kern="1200" cap="none" spc="0" normalizeH="0" baseline="0" noProof="0">
                <a:ln>
                  <a:noFill/>
                </a:ln>
                <a:solidFill>
                  <a:srgbClr val="000000"/>
                </a:solidFill>
                <a:effectLst/>
                <a:uLnTx/>
                <a:uFillTx/>
                <a:latin typeface="Aptos" panose="020B0004020202020204" pitchFamily="34" charset="0"/>
                <a:ea typeface="Segoe UI" pitchFamily="34" charset="0"/>
                <a:cs typeface="Segoe UI" pitchFamily="34" charset="0"/>
              </a:rPr>
              <a:t>Example answer </a:t>
            </a:r>
            <a:r>
              <a:rPr kumimoji="0" lang="en-US" sz="1600" b="0" i="0" u="none" strike="noStrike" kern="1200" cap="none" spc="0" normalizeH="0" baseline="0" noProof="0">
                <a:ln>
                  <a:noFill/>
                </a:ln>
                <a:solidFill>
                  <a:srgbClr val="000000">
                    <a:lumMod val="65000"/>
                    <a:lumOff val="35000"/>
                  </a:srgbClr>
                </a:solidFill>
                <a:effectLst/>
                <a:uLnTx/>
                <a:uFillTx/>
                <a:latin typeface="Aptos SemiBold" panose="020B0004020202020204" pitchFamily="34" charset="0"/>
                <a:ea typeface="Segoe UI" pitchFamily="34" charset="0"/>
                <a:cs typeface="Segoe UI" pitchFamily="34" charset="0"/>
              </a:rPr>
              <a:t>(you can delete this)</a:t>
            </a:r>
          </a:p>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ptos" panose="020B0004020202020204" pitchFamily="34" charset="0"/>
                <a:ea typeface="+mn-ea"/>
                <a:cs typeface="Segoe UI" pitchFamily="34" charset="0"/>
              </a:rPr>
              <a:t>Maximum of 5,000 concurrent chats when sales season begins.</a:t>
            </a:r>
          </a:p>
        </p:txBody>
      </p:sp>
    </p:spTree>
    <p:extLst>
      <p:ext uri="{BB962C8B-B14F-4D97-AF65-F5344CB8AC3E}">
        <p14:creationId xmlns:p14="http://schemas.microsoft.com/office/powerpoint/2010/main" val="59739049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8FAEFD-A0C9-895D-D970-0728D29D3E47}"/>
            </a:ext>
          </a:extLst>
        </p:cNvPr>
        <p:cNvGrpSpPr/>
        <p:nvPr/>
      </p:nvGrpSpPr>
      <p:grpSpPr>
        <a:xfrm>
          <a:off x="0" y="0"/>
          <a:ext cx="0" cy="0"/>
          <a:chOff x="0" y="0"/>
          <a:chExt cx="0" cy="0"/>
        </a:xfrm>
      </p:grpSpPr>
      <p:graphicFrame>
        <p:nvGraphicFramePr>
          <p:cNvPr id="6" name="Table 5">
            <a:extLst>
              <a:ext uri="{FF2B5EF4-FFF2-40B4-BE49-F238E27FC236}">
                <a16:creationId xmlns:a16="http://schemas.microsoft.com/office/drawing/2014/main" id="{0E34DA47-2105-7870-116A-A8310417CF1F}"/>
              </a:ext>
            </a:extLst>
          </p:cNvPr>
          <p:cNvGraphicFramePr>
            <a:graphicFrameLocks noGrp="1"/>
          </p:cNvGraphicFramePr>
          <p:nvPr>
            <p:extLst>
              <p:ext uri="{D42A27DB-BD31-4B8C-83A1-F6EECF244321}">
                <p14:modId xmlns:p14="http://schemas.microsoft.com/office/powerpoint/2010/main" val="1443230021"/>
              </p:ext>
            </p:extLst>
          </p:nvPr>
        </p:nvGraphicFramePr>
        <p:xfrm>
          <a:off x="409101" y="1094632"/>
          <a:ext cx="11215452" cy="5303520"/>
        </p:xfrm>
        <a:graphic>
          <a:graphicData uri="http://schemas.openxmlformats.org/drawingml/2006/table">
            <a:tbl>
              <a:tblPr firstRow="1" firstCol="1">
                <a:tableStyleId>{0E3FDE45-AF77-4B5C-9715-49D594BDF05E}</a:tableStyleId>
              </a:tblPr>
              <a:tblGrid>
                <a:gridCol w="3933035">
                  <a:extLst>
                    <a:ext uri="{9D8B030D-6E8A-4147-A177-3AD203B41FA5}">
                      <a16:colId xmlns:a16="http://schemas.microsoft.com/office/drawing/2014/main" val="1769693303"/>
                    </a:ext>
                  </a:extLst>
                </a:gridCol>
                <a:gridCol w="3685448">
                  <a:extLst>
                    <a:ext uri="{9D8B030D-6E8A-4147-A177-3AD203B41FA5}">
                      <a16:colId xmlns:a16="http://schemas.microsoft.com/office/drawing/2014/main" val="1193593235"/>
                    </a:ext>
                  </a:extLst>
                </a:gridCol>
                <a:gridCol w="3596969">
                  <a:extLst>
                    <a:ext uri="{9D8B030D-6E8A-4147-A177-3AD203B41FA5}">
                      <a16:colId xmlns:a16="http://schemas.microsoft.com/office/drawing/2014/main" val="3995074133"/>
                    </a:ext>
                  </a:extLst>
                </a:gridCol>
              </a:tblGrid>
              <a:tr h="295501">
                <a:tc>
                  <a:txBody>
                    <a:bodyPr/>
                    <a:lstStyle/>
                    <a:p>
                      <a:pPr marL="0" algn="l" defTabSz="932719" rtl="0" eaLnBrk="1" latinLnBrk="0" hangingPunct="1"/>
                      <a:r>
                        <a:rPr lang="en-US" sz="1800" b="1" kern="1200">
                          <a:solidFill>
                            <a:schemeClr val="accent1"/>
                          </a:solidFill>
                          <a:latin typeface="Aptos SemiBold" panose="020B0004020202020204" pitchFamily="34" charset="0"/>
                          <a:ea typeface="+mn-ea"/>
                          <a:cs typeface="+mn-cs"/>
                        </a:rPr>
                        <a:t>Capability</a:t>
                      </a:r>
                    </a:p>
                  </a:txBody>
                  <a:tcPr anchor="ct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800" b="1" kern="1200">
                          <a:solidFill>
                            <a:schemeClr val="accent1"/>
                          </a:solidFill>
                          <a:latin typeface="Aptos SemiBold" panose="020B0004020202020204" pitchFamily="34" charset="0"/>
                          <a:ea typeface="+mn-ea"/>
                          <a:cs typeface="+mn-cs"/>
                        </a:rPr>
                        <a:t>Limits</a:t>
                      </a:r>
                    </a:p>
                  </a:txBody>
                  <a:tcPr anchor="ct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800" b="1" kern="1200">
                          <a:solidFill>
                            <a:schemeClr val="accent1"/>
                          </a:solidFill>
                          <a:latin typeface="Aptos SemiBold" panose="020B0004020202020204" pitchFamily="34" charset="0"/>
                          <a:ea typeface="+mn-ea"/>
                          <a:cs typeface="+mn-cs"/>
                        </a:rPr>
                        <a:t>Mitigation options</a:t>
                      </a:r>
                    </a:p>
                  </a:txBody>
                  <a:tcPr anchor="ctr"/>
                </a:tc>
                <a:extLst>
                  <a:ext uri="{0D108BD9-81ED-4DB2-BD59-A6C34878D82A}">
                    <a16:rowId xmlns:a16="http://schemas.microsoft.com/office/drawing/2014/main" val="1121429070"/>
                  </a:ext>
                </a:extLst>
              </a:tr>
              <a:tr h="295501">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r>
                        <a:rPr lang="en-US" sz="1800" b="1" kern="1200">
                          <a:solidFill>
                            <a:schemeClr val="accent1"/>
                          </a:solidFill>
                          <a:latin typeface="Aptos SemiBold" panose="020B0004020202020204" pitchFamily="34" charset="0"/>
                        </a:rPr>
                        <a:t>Copilot Studio</a:t>
                      </a:r>
                      <a:endParaRPr lang="en-US" sz="1800" b="1" kern="1200">
                        <a:solidFill>
                          <a:schemeClr val="accent1"/>
                        </a:solidFill>
                        <a:latin typeface="Aptos SemiBold" panose="020B0004020202020204" pitchFamily="34" charset="0"/>
                        <a:ea typeface="+mn-ea"/>
                        <a:cs typeface="+mn-cs"/>
                      </a:endParaRPr>
                    </a:p>
                  </a:txBody>
                  <a:tcPr anchor="ctr"/>
                </a:tc>
                <a:tc>
                  <a:txBody>
                    <a:bodyPr/>
                    <a:lstStyle/>
                    <a:p>
                      <a:pPr marL="0" algn="ctr"/>
                      <a:endParaRPr lang="en-US" sz="1800">
                        <a:solidFill>
                          <a:schemeClr val="accent1"/>
                        </a:solidFill>
                        <a:latin typeface="Aptos" panose="020B0004020202020204" pitchFamily="34" charset="0"/>
                      </a:endParaRPr>
                    </a:p>
                  </a:txBody>
                  <a:tcPr anchor="ctr"/>
                </a:tc>
                <a:tc>
                  <a:txBody>
                    <a:bodyPr/>
                    <a:lstStyle/>
                    <a:p>
                      <a:pPr marL="0" marR="0" lvl="0" indent="0" algn="ctr" defTabSz="932719" rtl="0" eaLnBrk="1" fontAlgn="auto" latinLnBrk="0" hangingPunct="1">
                        <a:lnSpc>
                          <a:spcPct val="100000"/>
                        </a:lnSpc>
                        <a:spcBef>
                          <a:spcPts val="0"/>
                        </a:spcBef>
                        <a:spcAft>
                          <a:spcPts val="0"/>
                        </a:spcAft>
                        <a:buClrTx/>
                        <a:buSzTx/>
                        <a:buFontTx/>
                        <a:buNone/>
                        <a:tabLst/>
                        <a:defRPr/>
                      </a:pPr>
                      <a:endParaRPr lang="en-US" sz="1800">
                        <a:solidFill>
                          <a:schemeClr val="accent1"/>
                        </a:solidFill>
                        <a:latin typeface="Aptos" panose="020B0004020202020204" pitchFamily="34" charset="0"/>
                      </a:endParaRPr>
                    </a:p>
                  </a:txBody>
                  <a:tcPr anchor="ctr"/>
                </a:tc>
                <a:extLst>
                  <a:ext uri="{0D108BD9-81ED-4DB2-BD59-A6C34878D82A}">
                    <a16:rowId xmlns:a16="http://schemas.microsoft.com/office/drawing/2014/main" val="2875324683"/>
                  </a:ext>
                </a:extLst>
              </a:tr>
              <a:tr h="270876">
                <a:tc>
                  <a:txBody>
                    <a:bodyPr/>
                    <a:lstStyle/>
                    <a:p>
                      <a:pPr marL="285750" marR="0" lvl="0" indent="-200025" algn="l" defTabSz="932719"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1" i="0" u="none" strike="noStrike" kern="1200" cap="none" spc="0" normalizeH="0" baseline="0" noProof="0">
                          <a:ln>
                            <a:noFill/>
                          </a:ln>
                          <a:solidFill>
                            <a:schemeClr val="accent1"/>
                          </a:solidFill>
                          <a:effectLst/>
                          <a:uLnTx/>
                          <a:uFillTx/>
                          <a:latin typeface="Aptos SemiBold" panose="020B0004020202020204" pitchFamily="34" charset="0"/>
                          <a:ea typeface="+mn-ea"/>
                          <a:cs typeface="+mn-cs"/>
                        </a:rPr>
                        <a:t>Requests per Minute (RPM)</a:t>
                      </a:r>
                    </a:p>
                  </a:txBody>
                  <a:tcPr anchor="ctr"/>
                </a:tc>
                <a:tc>
                  <a:txBody>
                    <a:bodyPr/>
                    <a:lstStyle/>
                    <a:p>
                      <a:pPr marL="0" algn="ctr"/>
                      <a:r>
                        <a:rPr lang="en-US" sz="1600" dirty="0">
                          <a:solidFill>
                            <a:schemeClr val="tx2"/>
                          </a:solidFill>
                          <a:latin typeface="Aptos" panose="020B0004020202020204" pitchFamily="34" charset="0"/>
                        </a:rPr>
                        <a:t>8,000 per environment</a:t>
                      </a:r>
                    </a:p>
                  </a:txBody>
                  <a:tcPr anchor="ctr"/>
                </a:tc>
                <a:tc>
                  <a:txBody>
                    <a:bodyPr/>
                    <a:lstStyle/>
                    <a:p>
                      <a:pPr marL="0" marR="0" lvl="0" indent="0" algn="ctr" defTabSz="932719" rtl="0" eaLnBrk="1" fontAlgn="auto" latinLnBrk="0" hangingPunct="1">
                        <a:lnSpc>
                          <a:spcPct val="100000"/>
                        </a:lnSpc>
                        <a:spcBef>
                          <a:spcPts val="0"/>
                        </a:spcBef>
                        <a:spcAft>
                          <a:spcPts val="0"/>
                        </a:spcAft>
                        <a:buClrTx/>
                        <a:buSzTx/>
                        <a:buFontTx/>
                        <a:buNone/>
                        <a:tabLst/>
                        <a:defRPr/>
                      </a:pPr>
                      <a:r>
                        <a:rPr lang="en-US" sz="1600">
                          <a:solidFill>
                            <a:schemeClr val="tx2"/>
                          </a:solidFill>
                          <a:latin typeface="Aptos" panose="020B0004020202020204" pitchFamily="34" charset="0"/>
                        </a:rPr>
                        <a:t>Support request</a:t>
                      </a:r>
                    </a:p>
                  </a:txBody>
                  <a:tcPr anchor="ctr"/>
                </a:tc>
                <a:extLst>
                  <a:ext uri="{0D108BD9-81ED-4DB2-BD59-A6C34878D82A}">
                    <a16:rowId xmlns:a16="http://schemas.microsoft.com/office/drawing/2014/main" val="4263965751"/>
                  </a:ext>
                </a:extLst>
              </a:tr>
              <a:tr h="443251">
                <a:tc>
                  <a:txBody>
                    <a:bodyPr/>
                    <a:lstStyle/>
                    <a:p>
                      <a:pPr marL="285750" marR="0" lvl="0" indent="-200025" algn="l" defTabSz="932719"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1" i="0" u="none" strike="noStrike" kern="1200" cap="none" spc="0" normalizeH="0" baseline="0" noProof="0">
                          <a:ln>
                            <a:noFill/>
                          </a:ln>
                          <a:solidFill>
                            <a:schemeClr val="accent1"/>
                          </a:solidFill>
                          <a:effectLst/>
                          <a:uLnTx/>
                          <a:uFillTx/>
                          <a:latin typeface="Aptos SemiBold" panose="020B0004020202020204" pitchFamily="34" charset="0"/>
                          <a:ea typeface="+mn-ea"/>
                          <a:cs typeface="+mn-cs"/>
                        </a:rPr>
                        <a:t>OpenAI Capacity</a:t>
                      </a:r>
                    </a:p>
                  </a:txBody>
                  <a:tcPr anchor="ctr">
                    <a:lnB w="12700" cap="flat" cmpd="sng" algn="ctr">
                      <a:solidFill>
                        <a:schemeClr val="accent1">
                          <a:lumMod val="60000"/>
                          <a:lumOff val="40000"/>
                        </a:schemeClr>
                      </a:solidFill>
                      <a:prstDash val="solid"/>
                      <a:round/>
                      <a:headEnd type="none" w="med" len="med"/>
                      <a:tailEnd type="none" w="med" len="med"/>
                    </a:lnB>
                  </a:tcPr>
                </a:tc>
                <a:tc>
                  <a:txBody>
                    <a:bodyPr/>
                    <a:lstStyle/>
                    <a:p>
                      <a:pPr marL="0" algn="ctr"/>
                      <a:r>
                        <a:rPr lang="en-US" sz="1600" dirty="0">
                          <a:solidFill>
                            <a:schemeClr val="tx2"/>
                          </a:solidFill>
                          <a:latin typeface="Aptos" panose="020B0004020202020204" pitchFamily="34" charset="0"/>
                        </a:rPr>
                        <a:t>Undocumented </a:t>
                      </a:r>
                      <a:r>
                        <a:rPr lang="en-US" sz="1400" dirty="0">
                          <a:solidFill>
                            <a:schemeClr val="tx2"/>
                          </a:solidFill>
                          <a:latin typeface="Aptos" panose="020B0004020202020204" pitchFamily="34" charset="0"/>
                        </a:rPr>
                        <a:t>(</a:t>
                      </a:r>
                      <a:r>
                        <a:rPr lang="en-US" sz="1400" dirty="0" err="1">
                          <a:solidFill>
                            <a:schemeClr val="tx2"/>
                          </a:solidFill>
                          <a:latin typeface="Aptos" panose="020B0004020202020204" pitchFamily="34" charset="0"/>
                        </a:rPr>
                        <a:t>OpenAIRateLimitReached</a:t>
                      </a:r>
                      <a:r>
                        <a:rPr lang="en-US" sz="1400" dirty="0">
                          <a:solidFill>
                            <a:schemeClr val="tx2"/>
                          </a:solidFill>
                          <a:latin typeface="Aptos" panose="020B0004020202020204" pitchFamily="34" charset="0"/>
                        </a:rPr>
                        <a:t>)</a:t>
                      </a:r>
                      <a:endParaRPr lang="en-US" sz="1600" dirty="0">
                        <a:solidFill>
                          <a:schemeClr val="tx2"/>
                        </a:solidFill>
                        <a:latin typeface="Aptos" panose="020B0004020202020204" pitchFamily="34" charset="0"/>
                      </a:endParaRPr>
                    </a:p>
                  </a:txBody>
                  <a:tcPr anchor="ctr">
                    <a:lnB w="12700" cap="flat" cmpd="sng" algn="ctr">
                      <a:solidFill>
                        <a:schemeClr val="accent1">
                          <a:lumMod val="60000"/>
                          <a:lumOff val="40000"/>
                        </a:schemeClr>
                      </a:solidFill>
                      <a:prstDash val="solid"/>
                      <a:round/>
                      <a:headEnd type="none" w="med" len="med"/>
                      <a:tailEnd type="none" w="med" len="med"/>
                    </a:lnB>
                  </a:tcPr>
                </a:tc>
                <a:tc>
                  <a:txBody>
                    <a:bodyPr/>
                    <a:lstStyle/>
                    <a:p>
                      <a:pPr marL="0" marR="0" lvl="0" indent="0" algn="ctr" defTabSz="932719" rtl="0" eaLnBrk="1" fontAlgn="auto" latinLnBrk="0" hangingPunct="1">
                        <a:lnSpc>
                          <a:spcPct val="100000"/>
                        </a:lnSpc>
                        <a:spcBef>
                          <a:spcPts val="0"/>
                        </a:spcBef>
                        <a:spcAft>
                          <a:spcPts val="0"/>
                        </a:spcAft>
                        <a:buClrTx/>
                        <a:buSzTx/>
                        <a:buFontTx/>
                        <a:buNone/>
                        <a:tabLst/>
                        <a:defRPr/>
                      </a:pPr>
                      <a:r>
                        <a:rPr lang="en-US" sz="1600" dirty="0">
                          <a:solidFill>
                            <a:schemeClr val="tx2"/>
                          </a:solidFill>
                          <a:latin typeface="Aptos" panose="020B0004020202020204" pitchFamily="34" charset="0"/>
                        </a:rPr>
                        <a:t>Support request</a:t>
                      </a:r>
                    </a:p>
                  </a:txBody>
                  <a:tcPr anchor="ctr">
                    <a:lnB w="12700" cap="flat" cmpd="sng" algn="ctr">
                      <a:solidFill>
                        <a:schemeClr val="accent1">
                          <a:lumMod val="60000"/>
                          <a:lumOff val="40000"/>
                        </a:schemeClr>
                      </a:solidFill>
                      <a:prstDash val="solid"/>
                      <a:round/>
                      <a:headEnd type="none" w="med" len="med"/>
                      <a:tailEnd type="none" w="med" len="med"/>
                    </a:lnB>
                  </a:tcPr>
                </a:tc>
                <a:extLst>
                  <a:ext uri="{0D108BD9-81ED-4DB2-BD59-A6C34878D82A}">
                    <a16:rowId xmlns:a16="http://schemas.microsoft.com/office/drawing/2014/main" val="1230743079"/>
                  </a:ext>
                </a:extLst>
              </a:tr>
              <a:tr h="295501">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r>
                        <a:rPr lang="en-US" sz="1800" b="1" kern="1200">
                          <a:solidFill>
                            <a:schemeClr val="accent1"/>
                          </a:solidFill>
                          <a:latin typeface="Aptos SemiBold" panose="020B0004020202020204" pitchFamily="34" charset="0"/>
                        </a:rPr>
                        <a:t>Power Automate cloud flows</a:t>
                      </a:r>
                    </a:p>
                  </a:txBody>
                  <a:tcPr anchor="ctr">
                    <a:lnT w="12700" cap="flat" cmpd="sng" algn="ctr">
                      <a:solidFill>
                        <a:schemeClr val="accent1">
                          <a:lumMod val="60000"/>
                          <a:lumOff val="40000"/>
                        </a:schemeClr>
                      </a:solidFill>
                      <a:prstDash val="solid"/>
                      <a:round/>
                      <a:headEnd type="none" w="med" len="med"/>
                      <a:tailEnd type="none" w="med" len="med"/>
                    </a:lnT>
                  </a:tcPr>
                </a:tc>
                <a:tc>
                  <a:txBody>
                    <a:bodyPr/>
                    <a:lstStyle/>
                    <a:p>
                      <a:pPr marL="0" algn="ctr"/>
                      <a:endParaRPr lang="en-US" sz="1800">
                        <a:solidFill>
                          <a:schemeClr val="tx2"/>
                        </a:solidFill>
                        <a:latin typeface="Aptos" panose="020B0004020202020204" pitchFamily="34" charset="0"/>
                      </a:endParaRPr>
                    </a:p>
                  </a:txBody>
                  <a:tcPr anchor="ctr">
                    <a:lnT w="12700" cap="flat" cmpd="sng" algn="ctr">
                      <a:solidFill>
                        <a:schemeClr val="accent1">
                          <a:lumMod val="60000"/>
                          <a:lumOff val="40000"/>
                        </a:schemeClr>
                      </a:solidFill>
                      <a:prstDash val="solid"/>
                      <a:round/>
                      <a:headEnd type="none" w="med" len="med"/>
                      <a:tailEnd type="none" w="med" len="med"/>
                    </a:lnT>
                  </a:tcPr>
                </a:tc>
                <a:tc>
                  <a:txBody>
                    <a:bodyPr/>
                    <a:lstStyle/>
                    <a:p>
                      <a:pPr marL="0" marR="0" lvl="0" indent="0" algn="ctr" defTabSz="932719" rtl="0" eaLnBrk="1" fontAlgn="auto" latinLnBrk="0" hangingPunct="1">
                        <a:lnSpc>
                          <a:spcPct val="100000"/>
                        </a:lnSpc>
                        <a:spcBef>
                          <a:spcPts val="0"/>
                        </a:spcBef>
                        <a:spcAft>
                          <a:spcPts val="0"/>
                        </a:spcAft>
                        <a:buClrTx/>
                        <a:buSzTx/>
                        <a:buFontTx/>
                        <a:buNone/>
                        <a:tabLst/>
                        <a:defRPr/>
                      </a:pPr>
                      <a:endParaRPr lang="en-US" sz="1800" dirty="0">
                        <a:solidFill>
                          <a:schemeClr val="tx2"/>
                        </a:solidFill>
                        <a:latin typeface="Aptos" panose="020B0004020202020204" pitchFamily="34" charset="0"/>
                      </a:endParaRPr>
                    </a:p>
                  </a:txBody>
                  <a:tcPr anchor="ctr">
                    <a:lnT w="12700" cap="flat" cmpd="sng" algn="ctr">
                      <a:solidFill>
                        <a:schemeClr val="accent1">
                          <a:lumMod val="60000"/>
                          <a:lumOff val="40000"/>
                        </a:schemeClr>
                      </a:solidFill>
                      <a:prstDash val="solid"/>
                      <a:round/>
                      <a:headEnd type="none" w="med" len="med"/>
                      <a:tailEnd type="none" w="med" len="med"/>
                    </a:lnT>
                  </a:tcPr>
                </a:tc>
                <a:extLst>
                  <a:ext uri="{0D108BD9-81ED-4DB2-BD59-A6C34878D82A}">
                    <a16:rowId xmlns:a16="http://schemas.microsoft.com/office/drawing/2014/main" val="4163257046"/>
                  </a:ext>
                </a:extLst>
              </a:tr>
              <a:tr h="270876">
                <a:tc>
                  <a:txBody>
                    <a:bodyPr/>
                    <a:lstStyle/>
                    <a:p>
                      <a:pPr marL="285750" marR="0" lvl="0" indent="-200025" algn="l" defTabSz="932719"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b="1" kern="1200">
                          <a:solidFill>
                            <a:schemeClr val="accent1"/>
                          </a:solidFill>
                          <a:latin typeface="Aptos SemiBold" panose="020B0004020202020204" pitchFamily="34" charset="0"/>
                        </a:rPr>
                        <a:t>Power Platform requests </a:t>
                      </a:r>
                    </a:p>
                  </a:txBody>
                  <a:tcPr anchor="ctr"/>
                </a:tc>
                <a:tc>
                  <a:txBody>
                    <a:bodyPr/>
                    <a:lstStyle/>
                    <a:p>
                      <a:pPr marL="0" algn="ctr"/>
                      <a:r>
                        <a:rPr lang="en-US" sz="1600" dirty="0">
                          <a:solidFill>
                            <a:schemeClr val="tx2"/>
                          </a:solidFill>
                          <a:latin typeface="Aptos" panose="020B0004020202020204" pitchFamily="34" charset="0"/>
                        </a:rPr>
                        <a:t>250,000 / 24h</a:t>
                      </a:r>
                    </a:p>
                  </a:txBody>
                  <a:tcPr anchor="ctr"/>
                </a:tc>
                <a:tc>
                  <a:txBody>
                    <a:bodyPr/>
                    <a:lstStyle/>
                    <a:p>
                      <a:pPr marL="0" marR="0" lvl="0" indent="0" algn="ctr" defTabSz="932719" rtl="0" eaLnBrk="1" fontAlgn="auto" latinLnBrk="0" hangingPunct="1">
                        <a:lnSpc>
                          <a:spcPct val="100000"/>
                        </a:lnSpc>
                        <a:spcBef>
                          <a:spcPts val="0"/>
                        </a:spcBef>
                        <a:spcAft>
                          <a:spcPts val="0"/>
                        </a:spcAft>
                        <a:buClrTx/>
                        <a:buSzTx/>
                        <a:buFontTx/>
                        <a:buNone/>
                        <a:tabLst/>
                        <a:defRPr/>
                      </a:pPr>
                      <a:r>
                        <a:rPr lang="en-US" sz="1600" dirty="0">
                          <a:solidFill>
                            <a:schemeClr val="tx2"/>
                          </a:solidFill>
                          <a:latin typeface="Aptos" panose="020B0004020202020204" pitchFamily="34" charset="0"/>
                        </a:rPr>
                        <a:t>Power Automate per-process licenses</a:t>
                      </a:r>
                    </a:p>
                  </a:txBody>
                  <a:tcPr anchor="ctr"/>
                </a:tc>
                <a:extLst>
                  <a:ext uri="{0D108BD9-81ED-4DB2-BD59-A6C34878D82A}">
                    <a16:rowId xmlns:a16="http://schemas.microsoft.com/office/drawing/2014/main" val="173728702"/>
                  </a:ext>
                </a:extLst>
              </a:tr>
              <a:tr h="270876">
                <a:tc>
                  <a:txBody>
                    <a:bodyPr/>
                    <a:lstStyle/>
                    <a:p>
                      <a:pPr marL="285750" marR="0" lvl="0" indent="-200025" algn="l" defTabSz="932719"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b="1" kern="1200">
                          <a:solidFill>
                            <a:schemeClr val="accent1"/>
                          </a:solidFill>
                          <a:latin typeface="Aptos SemiBold" panose="020B0004020202020204" pitchFamily="34" charset="0"/>
                        </a:rPr>
                        <a:t>Execution timeout</a:t>
                      </a:r>
                    </a:p>
                  </a:txBody>
                  <a:tcPr anchor="ctr">
                    <a:lnB w="12700" cap="flat" cmpd="sng" algn="ctr">
                      <a:solidFill>
                        <a:schemeClr val="accent1">
                          <a:lumMod val="60000"/>
                          <a:lumOff val="40000"/>
                        </a:schemeClr>
                      </a:solidFill>
                      <a:prstDash val="solid"/>
                      <a:round/>
                      <a:headEnd type="none" w="med" len="med"/>
                      <a:tailEnd type="none" w="med" len="med"/>
                    </a:lnB>
                  </a:tcPr>
                </a:tc>
                <a:tc>
                  <a:txBody>
                    <a:bodyPr/>
                    <a:lstStyle/>
                    <a:p>
                      <a:pPr marL="0" algn="ctr"/>
                      <a:r>
                        <a:rPr lang="en-US" sz="1600">
                          <a:solidFill>
                            <a:schemeClr val="tx2"/>
                          </a:solidFill>
                          <a:latin typeface="Aptos" panose="020B0004020202020204" pitchFamily="34" charset="0"/>
                        </a:rPr>
                        <a:t>100s</a:t>
                      </a:r>
                    </a:p>
                  </a:txBody>
                  <a:tcPr anchor="ctr">
                    <a:lnB w="12700" cap="flat" cmpd="sng" algn="ctr">
                      <a:solidFill>
                        <a:schemeClr val="accent1">
                          <a:lumMod val="60000"/>
                          <a:lumOff val="40000"/>
                        </a:schemeClr>
                      </a:solidFill>
                      <a:prstDash val="solid"/>
                      <a:round/>
                      <a:headEnd type="none" w="med" len="med"/>
                      <a:tailEnd type="none" w="med" len="med"/>
                    </a:lnB>
                  </a:tcPr>
                </a:tc>
                <a:tc>
                  <a:txBody>
                    <a:bodyPr/>
                    <a:lstStyle/>
                    <a:p>
                      <a:pPr marL="0" marR="0" lvl="0" indent="0" algn="ctr" defTabSz="932719" rtl="0" eaLnBrk="1" fontAlgn="auto" latinLnBrk="0" hangingPunct="1">
                        <a:lnSpc>
                          <a:spcPct val="100000"/>
                        </a:lnSpc>
                        <a:spcBef>
                          <a:spcPts val="0"/>
                        </a:spcBef>
                        <a:spcAft>
                          <a:spcPts val="0"/>
                        </a:spcAft>
                        <a:buClrTx/>
                        <a:buSzTx/>
                        <a:buFontTx/>
                        <a:buNone/>
                        <a:tabLst/>
                        <a:defRPr/>
                      </a:pPr>
                      <a:r>
                        <a:rPr lang="en-US" sz="1600">
                          <a:solidFill>
                            <a:schemeClr val="tx2"/>
                          </a:solidFill>
                          <a:latin typeface="Aptos" panose="020B0004020202020204" pitchFamily="34" charset="0"/>
                        </a:rPr>
                        <a:t>None – redesign </a:t>
                      </a:r>
                    </a:p>
                  </a:txBody>
                  <a:tcPr anchor="ctr">
                    <a:lnB w="12700" cap="flat" cmpd="sng" algn="ctr">
                      <a:solidFill>
                        <a:schemeClr val="accent1">
                          <a:lumMod val="60000"/>
                          <a:lumOff val="40000"/>
                        </a:schemeClr>
                      </a:solidFill>
                      <a:prstDash val="solid"/>
                      <a:round/>
                      <a:headEnd type="none" w="med" len="med"/>
                      <a:tailEnd type="none" w="med" len="med"/>
                    </a:lnB>
                  </a:tcPr>
                </a:tc>
                <a:extLst>
                  <a:ext uri="{0D108BD9-81ED-4DB2-BD59-A6C34878D82A}">
                    <a16:rowId xmlns:a16="http://schemas.microsoft.com/office/drawing/2014/main" val="4274627321"/>
                  </a:ext>
                </a:extLst>
              </a:tr>
              <a:tr h="295501">
                <a:tc>
                  <a:txBody>
                    <a:bodyPr/>
                    <a:lstStyle/>
                    <a:p>
                      <a:pPr marL="0" algn="l" defTabSz="932719" rtl="0" eaLnBrk="1" latinLnBrk="0" hangingPunct="1"/>
                      <a:r>
                        <a:rPr lang="en-US" sz="1800" b="1" kern="1200">
                          <a:solidFill>
                            <a:schemeClr val="accent1"/>
                          </a:solidFill>
                          <a:latin typeface="Aptos SemiBold" panose="020B0004020202020204" pitchFamily="34" charset="0"/>
                        </a:rPr>
                        <a:t>Connectors and HTTP requests</a:t>
                      </a:r>
                    </a:p>
                  </a:txBody>
                  <a:tcPr anchor="ctr">
                    <a:lnT w="12700" cap="flat" cmpd="sng" algn="ctr">
                      <a:solidFill>
                        <a:schemeClr val="accent1">
                          <a:lumMod val="60000"/>
                          <a:lumOff val="40000"/>
                        </a:schemeClr>
                      </a:solidFill>
                      <a:prstDash val="solid"/>
                      <a:round/>
                      <a:headEnd type="none" w="med" len="med"/>
                      <a:tailEnd type="none" w="med" len="med"/>
                    </a:lnT>
                  </a:tcPr>
                </a:tc>
                <a:tc>
                  <a:txBody>
                    <a:bodyPr/>
                    <a:lstStyle/>
                    <a:p>
                      <a:pPr marL="0" algn="ctr"/>
                      <a:endParaRPr lang="en-US" sz="1800">
                        <a:solidFill>
                          <a:schemeClr val="tx2"/>
                        </a:solidFill>
                        <a:latin typeface="Aptos" panose="020B0004020202020204" pitchFamily="34" charset="0"/>
                      </a:endParaRPr>
                    </a:p>
                  </a:txBody>
                  <a:tcPr anchor="ctr">
                    <a:lnT w="12700" cap="flat" cmpd="sng" algn="ctr">
                      <a:solidFill>
                        <a:schemeClr val="accent1">
                          <a:lumMod val="60000"/>
                          <a:lumOff val="40000"/>
                        </a:schemeClr>
                      </a:solidFill>
                      <a:prstDash val="solid"/>
                      <a:round/>
                      <a:headEnd type="none" w="med" len="med"/>
                      <a:tailEnd type="none" w="med" len="med"/>
                    </a:lnT>
                  </a:tcPr>
                </a:tc>
                <a:tc>
                  <a:txBody>
                    <a:bodyPr/>
                    <a:lstStyle/>
                    <a:p>
                      <a:pPr marL="0" marR="0" lvl="0" indent="0" algn="ctr" defTabSz="93271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2"/>
                        </a:solidFill>
                        <a:effectLst/>
                        <a:uLnTx/>
                        <a:uFillTx/>
                        <a:latin typeface="Aptos" panose="020B0004020202020204" pitchFamily="34" charset="0"/>
                        <a:ea typeface="+mn-ea"/>
                        <a:cs typeface="+mn-cs"/>
                      </a:endParaRPr>
                    </a:p>
                  </a:txBody>
                  <a:tcPr anchor="ctr">
                    <a:lnT w="12700" cap="flat" cmpd="sng" algn="ctr">
                      <a:solidFill>
                        <a:schemeClr val="accent1">
                          <a:lumMod val="60000"/>
                          <a:lumOff val="40000"/>
                        </a:schemeClr>
                      </a:solidFill>
                      <a:prstDash val="solid"/>
                      <a:round/>
                      <a:headEnd type="none" w="med" len="med"/>
                      <a:tailEnd type="none" w="med" len="med"/>
                    </a:lnT>
                  </a:tcPr>
                </a:tc>
                <a:extLst>
                  <a:ext uri="{0D108BD9-81ED-4DB2-BD59-A6C34878D82A}">
                    <a16:rowId xmlns:a16="http://schemas.microsoft.com/office/drawing/2014/main" val="1903933918"/>
                  </a:ext>
                </a:extLst>
              </a:tr>
              <a:tr h="467877">
                <a:tc>
                  <a:txBody>
                    <a:bodyPr/>
                    <a:lstStyle/>
                    <a:p>
                      <a:pPr marL="285750" marR="0" lvl="0" indent="-200025" algn="l" defTabSz="932719"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1" i="0" u="none" strike="noStrike" kern="1200" cap="none" spc="0" normalizeH="0" baseline="0" noProof="0">
                          <a:ln>
                            <a:noFill/>
                          </a:ln>
                          <a:solidFill>
                            <a:schemeClr val="accent1"/>
                          </a:solidFill>
                          <a:effectLst/>
                          <a:uLnTx/>
                          <a:uFillTx/>
                          <a:latin typeface="Aptos SemiBold" panose="020B0004020202020204" pitchFamily="34" charset="0"/>
                          <a:ea typeface="+mn-ea"/>
                          <a:cs typeface="+mn-cs"/>
                        </a:rPr>
                        <a:t>Standard connectors</a:t>
                      </a:r>
                    </a:p>
                  </a:txBody>
                  <a:tcPr anchor="ctr"/>
                </a:tc>
                <a:tc>
                  <a:txBody>
                    <a:bodyPr/>
                    <a:lstStyle/>
                    <a:p>
                      <a:pPr marL="0" marR="0" lvl="0" indent="0" algn="ctr" defTabSz="932719" rtl="0" eaLnBrk="1" fontAlgn="auto" latinLnBrk="0" hangingPunct="1">
                        <a:lnSpc>
                          <a:spcPct val="100000"/>
                        </a:lnSpc>
                        <a:spcBef>
                          <a:spcPts val="0"/>
                        </a:spcBef>
                        <a:spcAft>
                          <a:spcPts val="0"/>
                        </a:spcAft>
                        <a:buClrTx/>
                        <a:buSzTx/>
                        <a:buFontTx/>
                        <a:buNone/>
                        <a:tabLst/>
                        <a:defRPr/>
                      </a:pPr>
                      <a:r>
                        <a:rPr lang="en-US" sz="1600">
                          <a:solidFill>
                            <a:schemeClr val="tx2"/>
                          </a:solidFill>
                          <a:latin typeface="Aptos" panose="020B0004020202020204" pitchFamily="34" charset="0"/>
                        </a:rPr>
                        <a:t>Check documentation </a:t>
                      </a:r>
                      <a:br>
                        <a:rPr lang="en-US" sz="1600">
                          <a:solidFill>
                            <a:schemeClr val="tx2"/>
                          </a:solidFill>
                          <a:latin typeface="Aptos" panose="020B0004020202020204" pitchFamily="34" charset="0"/>
                        </a:rPr>
                      </a:br>
                      <a:r>
                        <a:rPr lang="en-US" sz="1600">
                          <a:solidFill>
                            <a:schemeClr val="tx2"/>
                          </a:solidFill>
                          <a:latin typeface="Aptos" panose="020B0004020202020204" pitchFamily="34" charset="0"/>
                        </a:rPr>
                        <a:t>for each connector</a:t>
                      </a:r>
                    </a:p>
                  </a:txBody>
                  <a:tcPr anchor="ctr"/>
                </a:tc>
                <a:tc>
                  <a:txBody>
                    <a:bodyPr/>
                    <a:lstStyle/>
                    <a:p>
                      <a:pPr marL="0" marR="0" lvl="0" indent="0" algn="ctr" defTabSz="932719"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chemeClr val="tx2"/>
                          </a:solidFill>
                          <a:effectLst/>
                          <a:uLnTx/>
                          <a:uFillTx/>
                          <a:latin typeface="Aptos" panose="020B0004020202020204" pitchFamily="34" charset="0"/>
                          <a:ea typeface="+mn-ea"/>
                          <a:cs typeface="+mn-cs"/>
                        </a:rPr>
                        <a:t>Depends on connectors</a:t>
                      </a:r>
                    </a:p>
                  </a:txBody>
                  <a:tcPr anchor="ctr"/>
                </a:tc>
                <a:extLst>
                  <a:ext uri="{0D108BD9-81ED-4DB2-BD59-A6C34878D82A}">
                    <a16:rowId xmlns:a16="http://schemas.microsoft.com/office/drawing/2014/main" val="4216609100"/>
                  </a:ext>
                </a:extLst>
              </a:tr>
              <a:tr h="270876">
                <a:tc>
                  <a:txBody>
                    <a:bodyPr/>
                    <a:lstStyle/>
                    <a:p>
                      <a:pPr marL="285750" marR="0" lvl="0" indent="-200025" algn="l" defTabSz="932719"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1" i="0" u="none" strike="noStrike" kern="1200" cap="none" spc="0" normalizeH="0" baseline="0" noProof="0">
                          <a:ln>
                            <a:noFill/>
                          </a:ln>
                          <a:solidFill>
                            <a:schemeClr val="accent1"/>
                          </a:solidFill>
                          <a:effectLst/>
                          <a:uLnTx/>
                          <a:uFillTx/>
                          <a:latin typeface="Aptos SemiBold" panose="020B0004020202020204" pitchFamily="34" charset="0"/>
                          <a:ea typeface="+mn-ea"/>
                          <a:cs typeface="+mn-cs"/>
                        </a:rPr>
                        <a:t>Custom connectors</a:t>
                      </a:r>
                    </a:p>
                  </a:txBody>
                  <a:tcPr anchor="ctr"/>
                </a:tc>
                <a:tc>
                  <a:txBody>
                    <a:bodyPr/>
                    <a:lstStyle/>
                    <a:p>
                      <a:pPr marL="0" algn="ctr"/>
                      <a:r>
                        <a:rPr lang="en-US" sz="1600">
                          <a:solidFill>
                            <a:schemeClr val="tx2"/>
                          </a:solidFill>
                          <a:latin typeface="Aptos" panose="020B0004020202020204" pitchFamily="34" charset="0"/>
                        </a:rPr>
                        <a:t>500 requests per minute</a:t>
                      </a:r>
                    </a:p>
                  </a:txBody>
                  <a:tcPr anchor="ctr"/>
                </a:tc>
                <a:tc>
                  <a:txBody>
                    <a:bodyPr/>
                    <a:lstStyle/>
                    <a:p>
                      <a:pPr marL="0" marR="0" lvl="0" indent="0" algn="ctr" defTabSz="932719" rtl="0" eaLnBrk="1" fontAlgn="auto" latinLnBrk="0" hangingPunct="1">
                        <a:lnSpc>
                          <a:spcPct val="100000"/>
                        </a:lnSpc>
                        <a:spcBef>
                          <a:spcPts val="0"/>
                        </a:spcBef>
                        <a:spcAft>
                          <a:spcPts val="0"/>
                        </a:spcAft>
                        <a:buClrTx/>
                        <a:buSzTx/>
                        <a:buFontTx/>
                        <a:buNone/>
                        <a:tabLst/>
                        <a:defRPr/>
                      </a:pPr>
                      <a:r>
                        <a:rPr lang="en-US" sz="1600" dirty="0">
                          <a:solidFill>
                            <a:schemeClr val="tx2"/>
                          </a:solidFill>
                          <a:latin typeface="Aptos" panose="020B0004020202020204" pitchFamily="34" charset="0"/>
                        </a:rPr>
                        <a:t>Support request</a:t>
                      </a:r>
                    </a:p>
                  </a:txBody>
                  <a:tcPr anchor="ctr"/>
                </a:tc>
                <a:extLst>
                  <a:ext uri="{0D108BD9-81ED-4DB2-BD59-A6C34878D82A}">
                    <a16:rowId xmlns:a16="http://schemas.microsoft.com/office/drawing/2014/main" val="3307205335"/>
                  </a:ext>
                </a:extLst>
              </a:tr>
              <a:tr h="270876">
                <a:tc>
                  <a:txBody>
                    <a:bodyPr/>
                    <a:lstStyle/>
                    <a:p>
                      <a:pPr marL="285750" marR="0" lvl="0" indent="-200025" algn="l" defTabSz="932719"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1" i="0" u="none" strike="noStrike" kern="1200" cap="none" spc="0" normalizeH="0" baseline="0" noProof="0">
                          <a:ln>
                            <a:noFill/>
                          </a:ln>
                          <a:solidFill>
                            <a:schemeClr val="accent1"/>
                          </a:solidFill>
                          <a:effectLst/>
                          <a:uLnTx/>
                          <a:uFillTx/>
                          <a:latin typeface="Aptos SemiBold" panose="020B0004020202020204" pitchFamily="34" charset="0"/>
                          <a:ea typeface="+mn-ea"/>
                          <a:cs typeface="+mn-cs"/>
                        </a:rPr>
                        <a:t>HTTP requests</a:t>
                      </a:r>
                    </a:p>
                  </a:txBody>
                  <a:tcPr anchor="ctr"/>
                </a:tc>
                <a:tc>
                  <a:txBody>
                    <a:bodyPr/>
                    <a:lstStyle/>
                    <a:p>
                      <a:pPr marL="0" algn="ctr"/>
                      <a:r>
                        <a:rPr lang="en-US" sz="1600">
                          <a:solidFill>
                            <a:schemeClr val="tx2"/>
                          </a:solidFill>
                          <a:latin typeface="Aptos" panose="020B0004020202020204" pitchFamily="34" charset="0"/>
                        </a:rPr>
                        <a:t>Same as RPM</a:t>
                      </a:r>
                    </a:p>
                  </a:txBody>
                  <a:tcPr anchor="ctr"/>
                </a:tc>
                <a:tc>
                  <a:txBody>
                    <a:bodyPr/>
                    <a:lstStyle/>
                    <a:p>
                      <a:pPr marL="0" marR="0" lvl="0" indent="0" algn="ctr" defTabSz="932719" rtl="0" eaLnBrk="1" fontAlgn="auto" latinLnBrk="0" hangingPunct="1">
                        <a:lnSpc>
                          <a:spcPct val="100000"/>
                        </a:lnSpc>
                        <a:spcBef>
                          <a:spcPts val="0"/>
                        </a:spcBef>
                        <a:spcAft>
                          <a:spcPts val="0"/>
                        </a:spcAft>
                        <a:buClrTx/>
                        <a:buSzTx/>
                        <a:buFontTx/>
                        <a:buNone/>
                        <a:tabLst/>
                        <a:defRPr/>
                      </a:pPr>
                      <a:r>
                        <a:rPr lang="en-US" sz="1600" dirty="0">
                          <a:solidFill>
                            <a:schemeClr val="tx2"/>
                          </a:solidFill>
                          <a:latin typeface="Aptos" panose="020B0004020202020204" pitchFamily="34" charset="0"/>
                        </a:rPr>
                        <a:t>Support request</a:t>
                      </a:r>
                    </a:p>
                  </a:txBody>
                  <a:tcPr anchor="ctr"/>
                </a:tc>
                <a:extLst>
                  <a:ext uri="{0D108BD9-81ED-4DB2-BD59-A6C34878D82A}">
                    <a16:rowId xmlns:a16="http://schemas.microsoft.com/office/drawing/2014/main" val="1165011565"/>
                  </a:ext>
                </a:extLst>
              </a:tr>
              <a:tr h="270876">
                <a:tc>
                  <a:txBody>
                    <a:bodyPr/>
                    <a:lstStyle/>
                    <a:p>
                      <a:pPr marL="285750" marR="0" lvl="0" indent="-200025" algn="l" defTabSz="932719"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b="1" kern="1200">
                          <a:solidFill>
                            <a:schemeClr val="accent1"/>
                          </a:solidFill>
                          <a:latin typeface="Aptos SemiBold" panose="020B0004020202020204" pitchFamily="34" charset="0"/>
                        </a:rPr>
                        <a:t>Execution timeout</a:t>
                      </a:r>
                    </a:p>
                  </a:txBody>
                  <a:tcPr anchor="ctr">
                    <a:lnB w="12700" cap="flat" cmpd="sng" algn="ctr">
                      <a:solidFill>
                        <a:schemeClr val="accent1">
                          <a:lumMod val="60000"/>
                          <a:lumOff val="40000"/>
                        </a:schemeClr>
                      </a:solidFill>
                      <a:prstDash val="solid"/>
                      <a:round/>
                      <a:headEnd type="none" w="med" len="med"/>
                      <a:tailEnd type="none" w="med" len="med"/>
                    </a:lnB>
                  </a:tcPr>
                </a:tc>
                <a:tc>
                  <a:txBody>
                    <a:bodyPr/>
                    <a:lstStyle/>
                    <a:p>
                      <a:pPr marL="0" marR="0" lvl="0" indent="0" algn="ctr" defTabSz="932719" rtl="0" eaLnBrk="1" fontAlgn="auto" latinLnBrk="0" hangingPunct="1">
                        <a:lnSpc>
                          <a:spcPct val="100000"/>
                        </a:lnSpc>
                        <a:spcBef>
                          <a:spcPts val="0"/>
                        </a:spcBef>
                        <a:spcAft>
                          <a:spcPts val="0"/>
                        </a:spcAft>
                        <a:buClrTx/>
                        <a:buSzTx/>
                        <a:buFontTx/>
                        <a:buNone/>
                        <a:tabLst/>
                        <a:defRPr/>
                      </a:pPr>
                      <a:r>
                        <a:rPr lang="en-US" sz="1600">
                          <a:solidFill>
                            <a:schemeClr val="tx2"/>
                          </a:solidFill>
                          <a:latin typeface="Aptos" panose="020B0004020202020204" pitchFamily="34" charset="0"/>
                        </a:rPr>
                        <a:t>100s</a:t>
                      </a:r>
                    </a:p>
                  </a:txBody>
                  <a:tcPr anchor="ctr">
                    <a:lnB w="12700" cap="flat" cmpd="sng" algn="ctr">
                      <a:solidFill>
                        <a:schemeClr val="accent1">
                          <a:lumMod val="60000"/>
                          <a:lumOff val="40000"/>
                        </a:schemeClr>
                      </a:solidFill>
                      <a:prstDash val="solid"/>
                      <a:round/>
                      <a:headEnd type="none" w="med" len="med"/>
                      <a:tailEnd type="none" w="med" len="med"/>
                    </a:lnB>
                  </a:tcPr>
                </a:tc>
                <a:tc>
                  <a:txBody>
                    <a:bodyPr/>
                    <a:lstStyle/>
                    <a:p>
                      <a:pPr marL="0" marR="0" lvl="0" indent="0" algn="ctr" defTabSz="932719" rtl="0" eaLnBrk="1" fontAlgn="auto" latinLnBrk="0" hangingPunct="1">
                        <a:lnSpc>
                          <a:spcPct val="100000"/>
                        </a:lnSpc>
                        <a:spcBef>
                          <a:spcPts val="0"/>
                        </a:spcBef>
                        <a:spcAft>
                          <a:spcPts val="0"/>
                        </a:spcAft>
                        <a:buClrTx/>
                        <a:buSzTx/>
                        <a:buFontTx/>
                        <a:buNone/>
                        <a:tabLst/>
                        <a:defRPr/>
                      </a:pPr>
                      <a:r>
                        <a:rPr lang="en-US" sz="1600" dirty="0">
                          <a:solidFill>
                            <a:schemeClr val="tx2"/>
                          </a:solidFill>
                          <a:latin typeface="Aptos" panose="020B0004020202020204" pitchFamily="34" charset="0"/>
                        </a:rPr>
                        <a:t>None – redesign </a:t>
                      </a:r>
                    </a:p>
                  </a:txBody>
                  <a:tcPr anchor="ctr">
                    <a:lnB w="12700" cap="flat" cmpd="sng" algn="ctr">
                      <a:solidFill>
                        <a:schemeClr val="accent1">
                          <a:lumMod val="60000"/>
                          <a:lumOff val="40000"/>
                        </a:schemeClr>
                      </a:solidFill>
                      <a:prstDash val="solid"/>
                      <a:round/>
                      <a:headEnd type="none" w="med" len="med"/>
                      <a:tailEnd type="none" w="med" len="med"/>
                    </a:lnB>
                  </a:tcPr>
                </a:tc>
                <a:extLst>
                  <a:ext uri="{0D108BD9-81ED-4DB2-BD59-A6C34878D82A}">
                    <a16:rowId xmlns:a16="http://schemas.microsoft.com/office/drawing/2014/main" val="1058567381"/>
                  </a:ext>
                </a:extLst>
              </a:tr>
              <a:tr h="295501">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r>
                        <a:rPr lang="en-US" sz="1800" b="1" kern="1200">
                          <a:solidFill>
                            <a:schemeClr val="accent1"/>
                          </a:solidFill>
                          <a:latin typeface="Aptos SemiBold" panose="020B0004020202020204" pitchFamily="34" charset="0"/>
                        </a:rPr>
                        <a:t>Bot Framework Skills</a:t>
                      </a:r>
                    </a:p>
                  </a:txBody>
                  <a:tcPr anchor="ctr">
                    <a:lnT w="12700" cap="flat" cmpd="sng" algn="ctr">
                      <a:solidFill>
                        <a:schemeClr val="accent1">
                          <a:lumMod val="60000"/>
                          <a:lumOff val="40000"/>
                        </a:schemeClr>
                      </a:solidFill>
                      <a:prstDash val="solid"/>
                      <a:round/>
                      <a:headEnd type="none" w="med" len="med"/>
                      <a:tailEnd type="none" w="med" len="med"/>
                    </a:lnT>
                  </a:tcPr>
                </a:tc>
                <a:tc>
                  <a:txBody>
                    <a:bodyPr/>
                    <a:lstStyle/>
                    <a:p>
                      <a:pPr marL="0" algn="ctr"/>
                      <a:endParaRPr lang="en-US" sz="1800">
                        <a:solidFill>
                          <a:schemeClr val="tx2"/>
                        </a:solidFill>
                        <a:latin typeface="Aptos" panose="020B0004020202020204" pitchFamily="34" charset="0"/>
                      </a:endParaRPr>
                    </a:p>
                  </a:txBody>
                  <a:tcPr anchor="ctr">
                    <a:lnT w="12700" cap="flat" cmpd="sng" algn="ctr">
                      <a:solidFill>
                        <a:schemeClr val="accent1">
                          <a:lumMod val="60000"/>
                          <a:lumOff val="40000"/>
                        </a:schemeClr>
                      </a:solidFill>
                      <a:prstDash val="solid"/>
                      <a:round/>
                      <a:headEnd type="none" w="med" len="med"/>
                      <a:tailEnd type="none" w="med" len="med"/>
                    </a:lnT>
                  </a:tcPr>
                </a:tc>
                <a:tc>
                  <a:txBody>
                    <a:bodyPr/>
                    <a:lstStyle/>
                    <a:p>
                      <a:pPr marL="0" marR="0" lvl="0" indent="0" algn="ctr" defTabSz="932719" rtl="0" eaLnBrk="1" fontAlgn="auto" latinLnBrk="0" hangingPunct="1">
                        <a:lnSpc>
                          <a:spcPct val="100000"/>
                        </a:lnSpc>
                        <a:spcBef>
                          <a:spcPts val="0"/>
                        </a:spcBef>
                        <a:spcAft>
                          <a:spcPts val="0"/>
                        </a:spcAft>
                        <a:buClrTx/>
                        <a:buSzTx/>
                        <a:buFontTx/>
                        <a:buNone/>
                        <a:tabLst/>
                        <a:defRPr/>
                      </a:pPr>
                      <a:endParaRPr lang="en-US" sz="1800" dirty="0">
                        <a:solidFill>
                          <a:schemeClr val="tx2"/>
                        </a:solidFill>
                        <a:latin typeface="Aptos" panose="020B0004020202020204" pitchFamily="34" charset="0"/>
                      </a:endParaRPr>
                    </a:p>
                  </a:txBody>
                  <a:tcPr anchor="ctr">
                    <a:lnT w="12700" cap="flat" cmpd="sng" algn="ctr">
                      <a:solidFill>
                        <a:schemeClr val="accent1">
                          <a:lumMod val="60000"/>
                          <a:lumOff val="40000"/>
                        </a:schemeClr>
                      </a:solidFill>
                      <a:prstDash val="solid"/>
                      <a:round/>
                      <a:headEnd type="none" w="med" len="med"/>
                      <a:tailEnd type="none" w="med" len="med"/>
                    </a:lnT>
                  </a:tcPr>
                </a:tc>
                <a:extLst>
                  <a:ext uri="{0D108BD9-81ED-4DB2-BD59-A6C34878D82A}">
                    <a16:rowId xmlns:a16="http://schemas.microsoft.com/office/drawing/2014/main" val="2917705742"/>
                  </a:ext>
                </a:extLst>
              </a:tr>
              <a:tr h="270876">
                <a:tc>
                  <a:txBody>
                    <a:bodyPr/>
                    <a:lstStyle/>
                    <a:p>
                      <a:pPr marL="285750" marR="0" lvl="0" indent="-200025" algn="l" defTabSz="932719"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1" i="0" u="none" strike="noStrike" kern="1200" cap="none" spc="0" normalizeH="0" baseline="0" noProof="0">
                          <a:ln>
                            <a:noFill/>
                          </a:ln>
                          <a:solidFill>
                            <a:schemeClr val="accent1"/>
                          </a:solidFill>
                          <a:effectLst/>
                          <a:uLnTx/>
                          <a:uFillTx/>
                          <a:latin typeface="Aptos SemiBold" panose="020B0004020202020204" pitchFamily="34" charset="0"/>
                          <a:ea typeface="+mn-ea"/>
                          <a:cs typeface="+mn-cs"/>
                        </a:rPr>
                        <a:t>Azure infra limits</a:t>
                      </a:r>
                    </a:p>
                  </a:txBody>
                  <a:tcPr anchor="ctr"/>
                </a:tc>
                <a:tc>
                  <a:txBody>
                    <a:bodyPr/>
                    <a:lstStyle/>
                    <a:p>
                      <a:pPr marL="0" algn="ctr"/>
                      <a:r>
                        <a:rPr lang="en-US" sz="1600">
                          <a:solidFill>
                            <a:schemeClr val="tx2"/>
                          </a:solidFill>
                          <a:latin typeface="Aptos" panose="020B0004020202020204" pitchFamily="34" charset="0"/>
                        </a:rPr>
                        <a:t>Check Azure documentation</a:t>
                      </a:r>
                    </a:p>
                  </a:txBody>
                  <a:tcPr anchor="ctr"/>
                </a:tc>
                <a:tc>
                  <a:txBody>
                    <a:bodyPr/>
                    <a:lstStyle/>
                    <a:p>
                      <a:pPr marL="0" marR="0" lvl="0" indent="0" algn="ctr" defTabSz="932719" rtl="0" eaLnBrk="1" fontAlgn="auto" latinLnBrk="0" hangingPunct="1">
                        <a:lnSpc>
                          <a:spcPct val="100000"/>
                        </a:lnSpc>
                        <a:spcBef>
                          <a:spcPts val="0"/>
                        </a:spcBef>
                        <a:spcAft>
                          <a:spcPts val="0"/>
                        </a:spcAft>
                        <a:buClrTx/>
                        <a:buSzTx/>
                        <a:buFontTx/>
                        <a:buNone/>
                        <a:tabLst/>
                        <a:defRPr/>
                      </a:pPr>
                      <a:r>
                        <a:rPr lang="en-US" sz="1600" dirty="0">
                          <a:solidFill>
                            <a:schemeClr val="tx2"/>
                          </a:solidFill>
                          <a:latin typeface="Aptos" panose="020B0004020202020204" pitchFamily="34" charset="0"/>
                        </a:rPr>
                        <a:t>Azure infra upscaling</a:t>
                      </a:r>
                    </a:p>
                  </a:txBody>
                  <a:tcPr anchor="ctr"/>
                </a:tc>
                <a:extLst>
                  <a:ext uri="{0D108BD9-81ED-4DB2-BD59-A6C34878D82A}">
                    <a16:rowId xmlns:a16="http://schemas.microsoft.com/office/drawing/2014/main" val="2394906023"/>
                  </a:ext>
                </a:extLst>
              </a:tr>
            </a:tbl>
          </a:graphicData>
        </a:graphic>
      </p:graphicFrame>
      <p:sp>
        <p:nvSpPr>
          <p:cNvPr id="5" name="Text Placeholder 6">
            <a:extLst>
              <a:ext uri="{FF2B5EF4-FFF2-40B4-BE49-F238E27FC236}">
                <a16:creationId xmlns:a16="http://schemas.microsoft.com/office/drawing/2014/main" id="{7E648C80-4E2A-01CA-6190-B5E12A6FB037}"/>
              </a:ext>
            </a:extLst>
          </p:cNvPr>
          <p:cNvSpPr txBox="1">
            <a:spLocks/>
          </p:cNvSpPr>
          <p:nvPr/>
        </p:nvSpPr>
        <p:spPr>
          <a:xfrm>
            <a:off x="276200" y="237133"/>
            <a:ext cx="8420100" cy="553998"/>
          </a:xfrm>
          <a:prstGeom prst="rect">
            <a:avLst/>
          </a:prstGeom>
        </p:spPr>
        <p:txBody>
          <a:bodyPr/>
          <a:lst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19"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3600" b="0" i="0" u="none" strike="noStrike" kern="1200" cap="none" spc="-51" normalizeH="0" baseline="0" noProof="0">
                <a:ln w="3175">
                  <a:noFill/>
                </a:ln>
                <a:solidFill>
                  <a:srgbClr val="000000"/>
                </a:solidFill>
                <a:effectLst/>
                <a:uLnTx/>
                <a:uFillTx/>
                <a:latin typeface="Aptos SemiBold" panose="020B0004020202020204" pitchFamily="34" charset="0"/>
                <a:ea typeface="+mn-ea"/>
                <a:cs typeface="Segoe UI" panose="020B0502040204020203" pitchFamily="34" charset="0"/>
              </a:rPr>
              <a:t>Quotas &amp; limits</a:t>
            </a:r>
          </a:p>
        </p:txBody>
      </p:sp>
    </p:spTree>
    <p:extLst>
      <p:ext uri="{BB962C8B-B14F-4D97-AF65-F5344CB8AC3E}">
        <p14:creationId xmlns:p14="http://schemas.microsoft.com/office/powerpoint/2010/main" val="42604762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6200FD3-EB50-A291-6952-748348F5754E}"/>
              </a:ext>
            </a:extLst>
          </p:cNvPr>
          <p:cNvSpPr>
            <a:spLocks noGrp="1"/>
          </p:cNvSpPr>
          <p:nvPr>
            <p:ph type="body" sz="quarter" idx="11"/>
          </p:nvPr>
        </p:nvSpPr>
        <p:spPr/>
        <p:txBody>
          <a:bodyPr/>
          <a:lstStyle/>
          <a:p>
            <a:r>
              <a:rPr lang="en-US"/>
              <a:t>Performance</a:t>
            </a:r>
          </a:p>
        </p:txBody>
      </p:sp>
      <p:sp>
        <p:nvSpPr>
          <p:cNvPr id="3" name="Text Placeholder 2">
            <a:extLst>
              <a:ext uri="{FF2B5EF4-FFF2-40B4-BE49-F238E27FC236}">
                <a16:creationId xmlns:a16="http://schemas.microsoft.com/office/drawing/2014/main" id="{77FB708B-1EC6-0043-1545-8A46233783FD}"/>
              </a:ext>
            </a:extLst>
          </p:cNvPr>
          <p:cNvSpPr>
            <a:spLocks noGrp="1"/>
          </p:cNvSpPr>
          <p:nvPr>
            <p:ph type="body" sz="quarter" idx="12"/>
          </p:nvPr>
        </p:nvSpPr>
        <p:spPr/>
        <p:txBody>
          <a:bodyPr/>
          <a:lstStyle/>
          <a:p>
            <a:r>
              <a:rPr lang="en-US"/>
              <a:t>Detail the expected agent response times</a:t>
            </a:r>
          </a:p>
        </p:txBody>
      </p:sp>
      <p:sp>
        <p:nvSpPr>
          <p:cNvPr id="7" name="Text Placeholder 4">
            <a:extLst>
              <a:ext uri="{FF2B5EF4-FFF2-40B4-BE49-F238E27FC236}">
                <a16:creationId xmlns:a16="http://schemas.microsoft.com/office/drawing/2014/main" id="{CDFA3B16-0CF6-4342-00CD-A2121780A14D}"/>
              </a:ext>
            </a:extLst>
          </p:cNvPr>
          <p:cNvSpPr>
            <a:spLocks noGrp="1"/>
          </p:cNvSpPr>
          <p:nvPr>
            <p:ph type="body" sz="quarter" idx="15"/>
          </p:nvPr>
        </p:nvSpPr>
        <p:spPr>
          <a:xfrm>
            <a:off x="8967788" y="0"/>
            <a:ext cx="3224212" cy="3190274"/>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effectLst/>
                <a:uLnTx/>
                <a:uFillTx/>
              </a:rPr>
              <a:t>Why do we ask these questions?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effectLst/>
                <a:uLnTx/>
                <a:uFillTx/>
                <a:latin typeface="Aptos" panose="020B0004020202020204" pitchFamily="34" charset="0"/>
              </a:rPr>
              <a:t>While there are no guaranteed service level agreements (SLAs) for Copilot Studio response times – mainly because they depend on complexity, integration patterns, etc. – it’s </a:t>
            </a:r>
            <a:r>
              <a:rPr lang="en-US" sz="1200">
                <a:latin typeface="Aptos" panose="020B0004020202020204" pitchFamily="34" charset="0"/>
              </a:rPr>
              <a:t>still </a:t>
            </a:r>
            <a:r>
              <a:rPr kumimoji="0" lang="en-US" sz="1200" b="0" i="0" u="none" strike="noStrike" kern="1200" cap="none" spc="0" normalizeH="0" baseline="0" noProof="0">
                <a:ln>
                  <a:noFill/>
                </a:ln>
                <a:effectLst/>
                <a:uLnTx/>
                <a:uFillTx/>
                <a:latin typeface="Aptos" panose="020B0004020202020204" pitchFamily="34" charset="0"/>
              </a:rPr>
              <a:t>important  to understand performance expectations for the agent response times to make sure the agent design optimizes for performance.</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effectLst/>
              <a:uLnTx/>
              <a:uFillTx/>
              <a:latin typeface="Aptos" panose="020B0004020202020204" pitchFamily="34" charset="0"/>
            </a:endParaRP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effectLst/>
                <a:uLnTx/>
                <a:uFillTx/>
              </a:rPr>
              <a:t>Useful resources:</a:t>
            </a:r>
          </a:p>
          <a:p>
            <a:pPr marL="285750" indent="-200025" defTabSz="914367">
              <a:spcBef>
                <a:spcPts val="300"/>
              </a:spcBef>
              <a:spcAft>
                <a:spcPts val="0"/>
              </a:spcAft>
              <a:buSzTx/>
              <a:buFont typeface="Arial" panose="020B0604020202020204" pitchFamily="34" charset="0"/>
              <a:buChar char="•"/>
              <a:defRPr/>
            </a:pPr>
            <a:r>
              <a:rPr lang="en-US" sz="1200">
                <a:latin typeface="Aptos" panose="020B0004020202020204" pitchFamily="34" charset="0"/>
                <a:hlinkClick r:id="rId3">
                  <a:extLst>
                    <a:ext uri="{A12FA001-AC4F-418D-AE19-62706E023703}">
                      <ahyp:hlinkClr xmlns:ahyp="http://schemas.microsoft.com/office/drawing/2018/hyperlinkcolor" val="tx"/>
                    </a:ext>
                  </a:extLst>
                </a:hlinkClick>
              </a:rPr>
              <a:t>Capture telemetry with Application Insights</a:t>
            </a:r>
            <a:endParaRPr lang="en-US" sz="1200">
              <a:latin typeface="Aptos" panose="020B0004020202020204" pitchFamily="34" charset="0"/>
            </a:endParaRPr>
          </a:p>
        </p:txBody>
      </p:sp>
      <p:graphicFrame>
        <p:nvGraphicFramePr>
          <p:cNvPr id="4" name="Table 42">
            <a:extLst>
              <a:ext uri="{FF2B5EF4-FFF2-40B4-BE49-F238E27FC236}">
                <a16:creationId xmlns:a16="http://schemas.microsoft.com/office/drawing/2014/main" id="{5B2205E2-CD4D-9C5E-E9A2-4184890AF454}"/>
              </a:ext>
            </a:extLst>
          </p:cNvPr>
          <p:cNvGraphicFramePr>
            <a:graphicFrameLocks noGrp="1"/>
          </p:cNvGraphicFramePr>
          <p:nvPr/>
        </p:nvGraphicFramePr>
        <p:xfrm>
          <a:off x="361951" y="1666779"/>
          <a:ext cx="2596885" cy="4894080"/>
        </p:xfrm>
        <a:graphic>
          <a:graphicData uri="http://schemas.openxmlformats.org/drawingml/2006/table">
            <a:tbl>
              <a:tblPr firstRow="1" bandRow="1">
                <a:tableStyleId>{5C22544A-7EE6-4342-B048-85BDC9FD1C3A}</a:tableStyleId>
              </a:tblPr>
              <a:tblGrid>
                <a:gridCol w="2596885">
                  <a:extLst>
                    <a:ext uri="{9D8B030D-6E8A-4147-A177-3AD203B41FA5}">
                      <a16:colId xmlns:a16="http://schemas.microsoft.com/office/drawing/2014/main" val="3426460784"/>
                    </a:ext>
                  </a:extLst>
                </a:gridCol>
              </a:tblGrid>
              <a:tr h="1468800">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chemeClr val="tx1"/>
                          </a:solidFill>
                          <a:effectLst/>
                          <a:uLnTx/>
                          <a:uFillTx/>
                          <a:latin typeface="Aptos" panose="020B0004020202020204" pitchFamily="34" charset="0"/>
                          <a:ea typeface="+mn-ea"/>
                          <a:cs typeface="+mn-cs"/>
                        </a:rPr>
                        <a:t>First chat load time and first message expectation</a:t>
                      </a:r>
                    </a:p>
                  </a:txBody>
                  <a:tcPr marL="0" marT="0" marB="0">
                    <a:lnL w="12700" cmpd="sng">
                      <a:noFill/>
                    </a:lnL>
                    <a:lnR w="12700" cmpd="sng">
                      <a:noFill/>
                    </a:lnR>
                    <a:lnT w="12700" cmpd="sng">
                      <a:noFill/>
                    </a:lnT>
                    <a:lnB w="762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56706524"/>
                  </a:ext>
                </a:extLst>
              </a:tr>
              <a:tr h="0">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chemeClr val="tx1"/>
                        </a:solidFill>
                        <a:effectLst/>
                        <a:uLnTx/>
                        <a:uFillTx/>
                        <a:latin typeface="Aptos" panose="020B0004020202020204" pitchFamily="34" charset="0"/>
                        <a:ea typeface="+mn-ea"/>
                        <a:cs typeface="+mn-cs"/>
                      </a:endParaRPr>
                    </a:p>
                  </a:txBody>
                  <a:tcPr marL="0" marT="0" marB="0">
                    <a:lnL w="12700" cmpd="sng">
                      <a:noFill/>
                    </a:lnL>
                    <a:lnR w="12700" cmpd="sng">
                      <a:noFill/>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77694592"/>
                  </a:ext>
                </a:extLst>
              </a:tr>
              <a:tr h="1468800">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chemeClr val="tx1"/>
                          </a:solidFill>
                          <a:effectLst/>
                          <a:uLnTx/>
                          <a:uFillTx/>
                          <a:latin typeface="Aptos" panose="020B0004020202020204" pitchFamily="34" charset="0"/>
                          <a:ea typeface="+mn-ea"/>
                          <a:cs typeface="+mn-cs"/>
                        </a:rPr>
                        <a:t>Expected maximum latency for the agent to answer user queries</a:t>
                      </a:r>
                    </a:p>
                  </a:txBody>
                  <a:tcPr marL="0" marT="0" marB="0">
                    <a:lnL w="12700" cmpd="sng">
                      <a:noFill/>
                    </a:lnL>
                    <a:lnR w="12700" cmpd="sng">
                      <a:noFill/>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3770125"/>
                  </a:ext>
                </a:extLst>
              </a:tr>
              <a:tr h="0">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chemeClr val="tx1"/>
                        </a:solidFill>
                        <a:effectLst/>
                        <a:uLnTx/>
                        <a:uFillTx/>
                        <a:latin typeface="Aptos" panose="020B0004020202020204" pitchFamily="34" charset="0"/>
                        <a:ea typeface="+mn-ea"/>
                        <a:cs typeface="+mn-cs"/>
                      </a:endParaRPr>
                    </a:p>
                  </a:txBody>
                  <a:tcPr marL="0" marT="0" marB="0">
                    <a:lnL w="12700" cmpd="sng">
                      <a:noFill/>
                    </a:lnL>
                    <a:lnR w="12700" cmpd="sng">
                      <a:noFill/>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4203326"/>
                  </a:ext>
                </a:extLst>
              </a:tr>
              <a:tr h="1468800">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chemeClr val="tx1"/>
                          </a:solidFill>
                          <a:effectLst/>
                          <a:uLnTx/>
                          <a:uFillTx/>
                          <a:latin typeface="Aptos" panose="020B0004020202020204" pitchFamily="34" charset="0"/>
                          <a:ea typeface="+mn-ea"/>
                          <a:cs typeface="+mn-cs"/>
                        </a:rPr>
                        <a:t>Approach for handling long-running actions (e.g., waiting for an external system to return data)</a:t>
                      </a:r>
                    </a:p>
                  </a:txBody>
                  <a:tcPr marL="0" marT="0" marB="0">
                    <a:lnL w="12700" cmpd="sng">
                      <a:noFill/>
                    </a:lnL>
                    <a:lnR w="12700" cmpd="sng">
                      <a:noFill/>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24971028"/>
                  </a:ext>
                </a:extLst>
              </a:tr>
            </a:tbl>
          </a:graphicData>
        </a:graphic>
      </p:graphicFrame>
      <p:sp>
        <p:nvSpPr>
          <p:cNvPr id="5" name="Rectangle: Folded Corner 4">
            <a:extLst>
              <a:ext uri="{FF2B5EF4-FFF2-40B4-BE49-F238E27FC236}">
                <a16:creationId xmlns:a16="http://schemas.microsoft.com/office/drawing/2014/main" id="{63585B1A-6C09-3A57-0360-5C7C0C6D58F0}"/>
              </a:ext>
            </a:extLst>
          </p:cNvPr>
          <p:cNvSpPr/>
          <p:nvPr/>
        </p:nvSpPr>
        <p:spPr bwMode="auto">
          <a:xfrm rot="60000">
            <a:off x="3089037" y="1749388"/>
            <a:ext cx="5400000" cy="1152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600" b="1" i="0" u="none" strike="noStrike" kern="1200" cap="none" spc="0" normalizeH="0" baseline="0" noProof="0">
                <a:ln>
                  <a:noFill/>
                </a:ln>
                <a:solidFill>
                  <a:srgbClr val="000000"/>
                </a:solidFill>
                <a:effectLst/>
                <a:uLnTx/>
                <a:uFillTx/>
                <a:latin typeface="Aptos" panose="020B0004020202020204" pitchFamily="34" charset="0"/>
                <a:ea typeface="Segoe UI" pitchFamily="34" charset="0"/>
                <a:cs typeface="Segoe UI" pitchFamily="34" charset="0"/>
              </a:rPr>
              <a:t>Example answer </a:t>
            </a:r>
            <a:r>
              <a:rPr kumimoji="0" lang="en-US" sz="1600" b="0" i="0" u="none" strike="noStrike" kern="1200" cap="none" spc="0" normalizeH="0" baseline="0" noProof="0">
                <a:ln>
                  <a:noFill/>
                </a:ln>
                <a:solidFill>
                  <a:srgbClr val="000000">
                    <a:lumMod val="65000"/>
                    <a:lumOff val="35000"/>
                  </a:srgbClr>
                </a:solidFill>
                <a:effectLst/>
                <a:uLnTx/>
                <a:uFillTx/>
                <a:latin typeface="Aptos SemiBold" panose="020B0004020202020204" pitchFamily="34" charset="0"/>
                <a:ea typeface="Segoe UI" pitchFamily="34" charset="0"/>
                <a:cs typeface="Segoe UI" pitchFamily="34" charset="0"/>
              </a:rPr>
              <a:t>(you can delete this)</a:t>
            </a:r>
          </a:p>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ptos" panose="020B0004020202020204" pitchFamily="34" charset="0"/>
                <a:ea typeface="+mn-ea"/>
                <a:cs typeface="Segoe UI" pitchFamily="34" charset="0"/>
              </a:rPr>
              <a:t>5 seconds for the web chat control to load and for the initial messages to be displayed to the user.</a:t>
            </a:r>
          </a:p>
        </p:txBody>
      </p:sp>
      <p:sp>
        <p:nvSpPr>
          <p:cNvPr id="6" name="Rectangle: Folded Corner 5">
            <a:extLst>
              <a:ext uri="{FF2B5EF4-FFF2-40B4-BE49-F238E27FC236}">
                <a16:creationId xmlns:a16="http://schemas.microsoft.com/office/drawing/2014/main" id="{DEE90F94-F0ED-18C2-B7F1-E10D9655D23B}"/>
              </a:ext>
            </a:extLst>
          </p:cNvPr>
          <p:cNvSpPr/>
          <p:nvPr/>
        </p:nvSpPr>
        <p:spPr bwMode="auto">
          <a:xfrm rot="60000">
            <a:off x="3088007" y="3537819"/>
            <a:ext cx="5400000" cy="1152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600" b="1" i="0" u="none" strike="noStrike" kern="1200" cap="none" spc="0" normalizeH="0" baseline="0" noProof="0">
                <a:ln>
                  <a:noFill/>
                </a:ln>
                <a:solidFill>
                  <a:srgbClr val="000000"/>
                </a:solidFill>
                <a:effectLst/>
                <a:uLnTx/>
                <a:uFillTx/>
                <a:latin typeface="Aptos" panose="020B0004020202020204" pitchFamily="34" charset="0"/>
                <a:ea typeface="Segoe UI" pitchFamily="34" charset="0"/>
                <a:cs typeface="Segoe UI" pitchFamily="34" charset="0"/>
              </a:rPr>
              <a:t>Example answer </a:t>
            </a:r>
            <a:r>
              <a:rPr kumimoji="0" lang="en-US" sz="1600" b="0" i="0" u="none" strike="noStrike" kern="1200" cap="none" spc="0" normalizeH="0" baseline="0" noProof="0">
                <a:ln>
                  <a:noFill/>
                </a:ln>
                <a:solidFill>
                  <a:srgbClr val="000000">
                    <a:lumMod val="65000"/>
                    <a:lumOff val="35000"/>
                  </a:srgbClr>
                </a:solidFill>
                <a:effectLst/>
                <a:uLnTx/>
                <a:uFillTx/>
                <a:latin typeface="Aptos SemiBold" panose="020B0004020202020204" pitchFamily="34" charset="0"/>
                <a:ea typeface="Segoe UI" pitchFamily="34" charset="0"/>
                <a:cs typeface="Segoe UI" pitchFamily="34" charset="0"/>
              </a:rPr>
              <a:t>(you can delete this)</a:t>
            </a:r>
          </a:p>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ptos" panose="020B0004020202020204" pitchFamily="34" charset="0"/>
                <a:ea typeface="+mn-ea"/>
                <a:cs typeface="Segoe UI" pitchFamily="34" charset="0"/>
              </a:rPr>
              <a:t>3 seconds after a user provides an input.</a:t>
            </a:r>
          </a:p>
        </p:txBody>
      </p:sp>
      <p:sp>
        <p:nvSpPr>
          <p:cNvPr id="8" name="Rectangle: Folded Corner 7">
            <a:extLst>
              <a:ext uri="{FF2B5EF4-FFF2-40B4-BE49-F238E27FC236}">
                <a16:creationId xmlns:a16="http://schemas.microsoft.com/office/drawing/2014/main" id="{22D49A19-8C62-1F7E-6031-30F2B5BC8CDB}"/>
              </a:ext>
            </a:extLst>
          </p:cNvPr>
          <p:cNvSpPr/>
          <p:nvPr/>
        </p:nvSpPr>
        <p:spPr bwMode="auto">
          <a:xfrm rot="60000">
            <a:off x="3089037" y="5238255"/>
            <a:ext cx="5400000" cy="1152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600" b="1" i="0" u="none" strike="noStrike" kern="1200" cap="none" spc="0" normalizeH="0" baseline="0" noProof="0">
                <a:ln>
                  <a:noFill/>
                </a:ln>
                <a:solidFill>
                  <a:srgbClr val="000000"/>
                </a:solidFill>
                <a:effectLst/>
                <a:uLnTx/>
                <a:uFillTx/>
                <a:latin typeface="Aptos" panose="020B0004020202020204" pitchFamily="34" charset="0"/>
                <a:ea typeface="Segoe UI" pitchFamily="34" charset="0"/>
                <a:cs typeface="Segoe UI" pitchFamily="34" charset="0"/>
              </a:rPr>
              <a:t>Example answer </a:t>
            </a:r>
            <a:r>
              <a:rPr kumimoji="0" lang="en-US" sz="1600" b="0" i="0" u="none" strike="noStrike" kern="1200" cap="none" spc="0" normalizeH="0" baseline="0" noProof="0">
                <a:ln>
                  <a:noFill/>
                </a:ln>
                <a:solidFill>
                  <a:srgbClr val="000000">
                    <a:lumMod val="65000"/>
                    <a:lumOff val="35000"/>
                  </a:srgbClr>
                </a:solidFill>
                <a:effectLst/>
                <a:uLnTx/>
                <a:uFillTx/>
                <a:latin typeface="Aptos SemiBold" panose="020B0004020202020204" pitchFamily="34" charset="0"/>
                <a:ea typeface="Segoe UI" pitchFamily="34" charset="0"/>
                <a:cs typeface="Segoe UI" pitchFamily="34" charset="0"/>
              </a:rPr>
              <a:t>(you can delete this)</a:t>
            </a:r>
          </a:p>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ptos" panose="020B0004020202020204" pitchFamily="34" charset="0"/>
                <a:ea typeface="+mn-ea"/>
                <a:cs typeface="Segoe UI" pitchFamily="34" charset="0"/>
              </a:rPr>
              <a:t>A specific message is displayed to the user asking them to wait while the cloud flow runs and returns data. Typing indicator shows that the agent is doing something.</a:t>
            </a:r>
          </a:p>
        </p:txBody>
      </p:sp>
    </p:spTree>
    <p:extLst>
      <p:ext uri="{BB962C8B-B14F-4D97-AF65-F5344CB8AC3E}">
        <p14:creationId xmlns:p14="http://schemas.microsoft.com/office/powerpoint/2010/main" val="53980750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6200FD3-EB50-A291-6952-748348F5754E}"/>
              </a:ext>
            </a:extLst>
          </p:cNvPr>
          <p:cNvSpPr>
            <a:spLocks noGrp="1"/>
          </p:cNvSpPr>
          <p:nvPr>
            <p:ph type="body" sz="quarter" idx="11"/>
          </p:nvPr>
        </p:nvSpPr>
        <p:spPr>
          <a:xfrm>
            <a:off x="276200" y="237133"/>
            <a:ext cx="8420100" cy="553998"/>
          </a:xfrm>
        </p:spPr>
        <p:txBody>
          <a:bodyPr/>
          <a:lstStyle/>
          <a:p>
            <a:pPr>
              <a:spcBef>
                <a:spcPts val="600"/>
              </a:spcBef>
            </a:pPr>
            <a:r>
              <a:rPr lang="en-US"/>
              <a:t>Identified technical challenges</a:t>
            </a:r>
            <a:endParaRPr lang="en-US" sz="3600"/>
          </a:p>
        </p:txBody>
      </p:sp>
      <p:sp>
        <p:nvSpPr>
          <p:cNvPr id="3" name="Text Placeholder 2">
            <a:extLst>
              <a:ext uri="{FF2B5EF4-FFF2-40B4-BE49-F238E27FC236}">
                <a16:creationId xmlns:a16="http://schemas.microsoft.com/office/drawing/2014/main" id="{77FB708B-1EC6-0043-1545-8A46233783FD}"/>
              </a:ext>
            </a:extLst>
          </p:cNvPr>
          <p:cNvSpPr>
            <a:spLocks noGrp="1"/>
          </p:cNvSpPr>
          <p:nvPr>
            <p:ph type="body" sz="quarter" idx="12"/>
          </p:nvPr>
        </p:nvSpPr>
        <p:spPr/>
        <p:txBody>
          <a:bodyPr/>
          <a:lstStyle/>
          <a:p>
            <a:r>
              <a:rPr lang="en-US"/>
              <a:t>Please share the list of technical challenges or roadblocks you have already identified</a:t>
            </a:r>
          </a:p>
        </p:txBody>
      </p:sp>
      <p:graphicFrame>
        <p:nvGraphicFramePr>
          <p:cNvPr id="42" name="Table 42">
            <a:extLst>
              <a:ext uri="{FF2B5EF4-FFF2-40B4-BE49-F238E27FC236}">
                <a16:creationId xmlns:a16="http://schemas.microsoft.com/office/drawing/2014/main" id="{DC128E1B-AD7A-382B-7A91-BAA6B4B9C014}"/>
              </a:ext>
            </a:extLst>
          </p:cNvPr>
          <p:cNvGraphicFramePr>
            <a:graphicFrameLocks noGrp="1"/>
          </p:cNvGraphicFramePr>
          <p:nvPr>
            <p:extLst>
              <p:ext uri="{D42A27DB-BD31-4B8C-83A1-F6EECF244321}">
                <p14:modId xmlns:p14="http://schemas.microsoft.com/office/powerpoint/2010/main" val="572845492"/>
              </p:ext>
            </p:extLst>
          </p:nvPr>
        </p:nvGraphicFramePr>
        <p:xfrm>
          <a:off x="361951" y="1666779"/>
          <a:ext cx="8334350" cy="4890123"/>
        </p:xfrm>
        <a:graphic>
          <a:graphicData uri="http://schemas.openxmlformats.org/drawingml/2006/table">
            <a:tbl>
              <a:tblPr firstRow="1" bandRow="1">
                <a:tableStyleId>{2D5ABB26-0587-4C30-8999-92F81FD0307C}</a:tableStyleId>
              </a:tblPr>
              <a:tblGrid>
                <a:gridCol w="2596885">
                  <a:extLst>
                    <a:ext uri="{9D8B030D-6E8A-4147-A177-3AD203B41FA5}">
                      <a16:colId xmlns:a16="http://schemas.microsoft.com/office/drawing/2014/main" val="3426460784"/>
                    </a:ext>
                  </a:extLst>
                </a:gridCol>
                <a:gridCol w="5737465">
                  <a:extLst>
                    <a:ext uri="{9D8B030D-6E8A-4147-A177-3AD203B41FA5}">
                      <a16:colId xmlns:a16="http://schemas.microsoft.com/office/drawing/2014/main" val="1761064077"/>
                    </a:ext>
                  </a:extLst>
                </a:gridCol>
              </a:tblGrid>
              <a:tr h="146748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u="none" strike="noStrike" kern="1200" cap="none" spc="0" normalizeH="0" baseline="0" noProof="0" dirty="0">
                          <a:ln>
                            <a:noFill/>
                          </a:ln>
                          <a:solidFill>
                            <a:schemeClr val="tx1"/>
                          </a:solidFill>
                          <a:effectLst/>
                          <a:uLnTx/>
                          <a:uFillTx/>
                        </a:rPr>
                        <a:t>Challenge #1</a:t>
                      </a:r>
                      <a:endParaRPr kumimoji="0" lang="en-US" sz="1600" b="0" i="0" u="none" strike="noStrike" kern="1200" cap="none" spc="0" normalizeH="0" baseline="0" noProof="0" dirty="0">
                        <a:ln>
                          <a:noFill/>
                        </a:ln>
                        <a:solidFill>
                          <a:schemeClr val="tx1"/>
                        </a:solidFill>
                        <a:effectLst/>
                        <a:uLnTx/>
                        <a:uFillTx/>
                        <a:latin typeface="Aptos" panose="020B0004020202020204" pitchFamily="34" charset="0"/>
                        <a:ea typeface="+mn-ea"/>
                        <a:cs typeface="+mn-cs"/>
                      </a:endParaRPr>
                    </a:p>
                  </a:txBody>
                  <a:tcPr marL="0" marT="0" marB="0"/>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a:ln>
                          <a:noFill/>
                        </a:ln>
                        <a:solidFill>
                          <a:schemeClr val="tx1"/>
                        </a:solidFill>
                        <a:effectLst/>
                        <a:uLnTx/>
                        <a:uFillTx/>
                        <a:latin typeface="Aptos" panose="020B0004020202020204" pitchFamily="34" charset="0"/>
                        <a:ea typeface="+mn-ea"/>
                        <a:cs typeface="Segoe UI" panose="020B0502040204020203" pitchFamily="34" charset="0"/>
                      </a:endParaRPr>
                    </a:p>
                  </a:txBody>
                  <a:tcPr/>
                </a:tc>
                <a:extLst>
                  <a:ext uri="{0D108BD9-81ED-4DB2-BD59-A6C34878D82A}">
                    <a16:rowId xmlns:a16="http://schemas.microsoft.com/office/drawing/2014/main" val="2156706524"/>
                  </a:ext>
                </a:extLst>
              </a:tr>
              <a:tr h="189602">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chemeClr val="tx1"/>
                        </a:solidFill>
                        <a:effectLst/>
                        <a:uLnTx/>
                        <a:uFillTx/>
                        <a:latin typeface="Aptos" panose="020B0004020202020204" pitchFamily="34" charset="0"/>
                        <a:ea typeface="+mn-ea"/>
                        <a:cs typeface="+mn-cs"/>
                      </a:endParaRPr>
                    </a:p>
                  </a:txBody>
                  <a:tcPr marL="0" marT="0" marB="0"/>
                </a:tc>
                <a:tc>
                  <a:txBody>
                    <a:bodyPr/>
                    <a:lstStyle/>
                    <a:p>
                      <a:pPr marL="8890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800" b="0" i="0" u="none" strike="noStrike" kern="1200" cap="none" spc="0" normalizeH="0" baseline="0" noProof="0">
                        <a:ln>
                          <a:noFill/>
                        </a:ln>
                        <a:solidFill>
                          <a:schemeClr val="tx1"/>
                        </a:solidFill>
                        <a:effectLst/>
                        <a:uLnTx/>
                        <a:uFillTx/>
                        <a:latin typeface="Aptos" panose="020B0004020202020204" pitchFamily="34" charset="0"/>
                        <a:ea typeface="+mn-ea"/>
                        <a:cs typeface="Segoe UI" panose="020B0502040204020203" pitchFamily="34" charset="0"/>
                      </a:endParaRPr>
                    </a:p>
                  </a:txBody>
                  <a:tcPr/>
                </a:tc>
                <a:extLst>
                  <a:ext uri="{0D108BD9-81ED-4DB2-BD59-A6C34878D82A}">
                    <a16:rowId xmlns:a16="http://schemas.microsoft.com/office/drawing/2014/main" val="4177694592"/>
                  </a:ext>
                </a:extLst>
              </a:tr>
              <a:tr h="146748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u="none" strike="noStrike" kern="1200" cap="none" spc="0" normalizeH="0" baseline="0" noProof="0">
                          <a:ln>
                            <a:noFill/>
                          </a:ln>
                          <a:solidFill>
                            <a:schemeClr val="tx1"/>
                          </a:solidFill>
                          <a:effectLst/>
                          <a:uLnTx/>
                          <a:uFillTx/>
                        </a:rPr>
                        <a:t>Challenge #2</a:t>
                      </a:r>
                      <a:endParaRPr kumimoji="0" lang="en-US" sz="1600" b="0" i="0" u="none" strike="noStrike" kern="1200" cap="none" spc="0" normalizeH="0" baseline="0" noProof="0">
                        <a:ln>
                          <a:noFill/>
                        </a:ln>
                        <a:solidFill>
                          <a:schemeClr val="tx1"/>
                        </a:solidFill>
                        <a:effectLst/>
                        <a:uLnTx/>
                        <a:uFillTx/>
                        <a:latin typeface="Aptos" panose="020B0004020202020204" pitchFamily="34" charset="0"/>
                        <a:ea typeface="+mn-ea"/>
                        <a:cs typeface="+mn-cs"/>
                      </a:endParaRPr>
                    </a:p>
                  </a:txBody>
                  <a:tcPr marL="0" marT="0" marB="0"/>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a:ln>
                          <a:noFill/>
                        </a:ln>
                        <a:solidFill>
                          <a:schemeClr val="tx1"/>
                        </a:solidFill>
                        <a:effectLst/>
                        <a:uLnTx/>
                        <a:uFillTx/>
                        <a:latin typeface="Aptos" panose="020B0004020202020204" pitchFamily="34" charset="0"/>
                        <a:ea typeface="+mn-ea"/>
                        <a:cs typeface="Segoe UI" panose="020B0502040204020203" pitchFamily="34" charset="0"/>
                      </a:endParaRPr>
                    </a:p>
                  </a:txBody>
                  <a:tcPr/>
                </a:tc>
                <a:extLst>
                  <a:ext uri="{0D108BD9-81ED-4DB2-BD59-A6C34878D82A}">
                    <a16:rowId xmlns:a16="http://schemas.microsoft.com/office/drawing/2014/main" val="173770125"/>
                  </a:ext>
                </a:extLst>
              </a:tr>
              <a:tr h="189602">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chemeClr val="tx1"/>
                        </a:solidFill>
                        <a:effectLst/>
                        <a:uLnTx/>
                        <a:uFillTx/>
                        <a:latin typeface="Aptos" panose="020B0004020202020204" pitchFamily="34" charset="0"/>
                        <a:ea typeface="+mn-ea"/>
                        <a:cs typeface="+mn-cs"/>
                      </a:endParaRPr>
                    </a:p>
                  </a:txBody>
                  <a:tcPr marL="0" marT="0" marB="0"/>
                </a:tc>
                <a:tc>
                  <a:txBody>
                    <a:bodyPr/>
                    <a:lstStyle/>
                    <a:p>
                      <a:pPr marL="285750" marR="0" lvl="0" indent="-196850" algn="l" defTabSz="932719"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endParaRPr kumimoji="0" lang="en-US" sz="800" b="0" i="0" u="none" strike="noStrike" kern="1200" cap="none" spc="0" normalizeH="0" baseline="0" noProof="0">
                        <a:ln>
                          <a:noFill/>
                        </a:ln>
                        <a:solidFill>
                          <a:schemeClr val="tx1"/>
                        </a:solidFill>
                        <a:effectLst/>
                        <a:uLnTx/>
                        <a:uFillTx/>
                        <a:latin typeface="Aptos" panose="020B0004020202020204" pitchFamily="34" charset="0"/>
                        <a:ea typeface="+mn-ea"/>
                        <a:cs typeface="Segoe UI" panose="020B0502040204020203" pitchFamily="34" charset="0"/>
                      </a:endParaRPr>
                    </a:p>
                  </a:txBody>
                  <a:tcPr/>
                </a:tc>
                <a:extLst>
                  <a:ext uri="{0D108BD9-81ED-4DB2-BD59-A6C34878D82A}">
                    <a16:rowId xmlns:a16="http://schemas.microsoft.com/office/drawing/2014/main" val="404203326"/>
                  </a:ext>
                </a:extLst>
              </a:tr>
              <a:tr h="146748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u="none" strike="noStrike" kern="1200" cap="none" spc="0" normalizeH="0" baseline="0" noProof="0">
                          <a:ln>
                            <a:noFill/>
                          </a:ln>
                          <a:solidFill>
                            <a:schemeClr val="tx1"/>
                          </a:solidFill>
                          <a:effectLst/>
                          <a:uLnTx/>
                          <a:uFillTx/>
                        </a:rPr>
                        <a:t>Challenge #3</a:t>
                      </a:r>
                      <a:endParaRPr kumimoji="0" lang="en-US" sz="1600" b="0" i="0" u="none" strike="noStrike" kern="1200" cap="none" spc="0" normalizeH="0" baseline="0" noProof="0">
                        <a:ln>
                          <a:noFill/>
                        </a:ln>
                        <a:solidFill>
                          <a:schemeClr val="tx1"/>
                        </a:solidFill>
                        <a:effectLst/>
                        <a:uLnTx/>
                        <a:uFillTx/>
                        <a:latin typeface="Aptos" panose="020B0004020202020204" pitchFamily="34" charset="0"/>
                        <a:ea typeface="+mn-ea"/>
                        <a:cs typeface="+mn-cs"/>
                      </a:endParaRPr>
                    </a:p>
                  </a:txBody>
                  <a:tcPr marL="0" marT="0" marB="0"/>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dirty="0">
                        <a:ln>
                          <a:noFill/>
                        </a:ln>
                        <a:solidFill>
                          <a:schemeClr val="tx1"/>
                        </a:solidFill>
                        <a:effectLst/>
                        <a:uLnTx/>
                        <a:uFillTx/>
                        <a:latin typeface="Aptos" panose="020B0004020202020204" pitchFamily="34" charset="0"/>
                        <a:ea typeface="+mn-ea"/>
                        <a:cs typeface="Segoe UI" panose="020B0502040204020203" pitchFamily="34" charset="0"/>
                      </a:endParaRPr>
                    </a:p>
                  </a:txBody>
                  <a:tcPr/>
                </a:tc>
                <a:extLst>
                  <a:ext uri="{0D108BD9-81ED-4DB2-BD59-A6C34878D82A}">
                    <a16:rowId xmlns:a16="http://schemas.microsoft.com/office/drawing/2014/main" val="3024971028"/>
                  </a:ext>
                </a:extLst>
              </a:tr>
            </a:tbl>
          </a:graphicData>
        </a:graphic>
      </p:graphicFrame>
      <p:sp>
        <p:nvSpPr>
          <p:cNvPr id="7" name="Text Placeholder 4">
            <a:extLst>
              <a:ext uri="{FF2B5EF4-FFF2-40B4-BE49-F238E27FC236}">
                <a16:creationId xmlns:a16="http://schemas.microsoft.com/office/drawing/2014/main" id="{FA2A3B42-5989-8325-9E53-C665FD9AB133}"/>
              </a:ext>
            </a:extLst>
          </p:cNvPr>
          <p:cNvSpPr>
            <a:spLocks noGrp="1"/>
          </p:cNvSpPr>
          <p:nvPr>
            <p:ph type="body" sz="quarter" idx="15"/>
          </p:nvPr>
        </p:nvSpPr>
        <p:spPr>
          <a:xfrm>
            <a:off x="8967788" y="0"/>
            <a:ext cx="3224212" cy="1466725"/>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b="1" i="0" u="none" strike="noStrike" kern="1200" cap="none" spc="0" normalizeH="0" baseline="0" dirty="0">
                <a:ln>
                  <a:noFill/>
                </a:ln>
                <a:effectLst/>
                <a:uLnTx/>
                <a:uFillTx/>
              </a:rPr>
              <a:t>Why do we ask these questions?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dirty="0">
                <a:ln>
                  <a:noFill/>
                </a:ln>
                <a:effectLst/>
                <a:uLnTx/>
                <a:uFillTx/>
                <a:latin typeface="Aptos" panose="020B0004020202020204" pitchFamily="34" charset="0"/>
              </a:rPr>
              <a:t>To understand the challenges that have already been identified in the architecture that could get in the way of the agent success and for which it’s important to define mitigation plans.</a:t>
            </a:r>
          </a:p>
        </p:txBody>
      </p:sp>
      <p:sp>
        <p:nvSpPr>
          <p:cNvPr id="5" name="Rectangle: Folded Corner 4">
            <a:extLst>
              <a:ext uri="{FF2B5EF4-FFF2-40B4-BE49-F238E27FC236}">
                <a16:creationId xmlns:a16="http://schemas.microsoft.com/office/drawing/2014/main" id="{713C0EDE-5347-B8FC-9D56-781F67C7E4C1}"/>
              </a:ext>
            </a:extLst>
          </p:cNvPr>
          <p:cNvSpPr/>
          <p:nvPr/>
        </p:nvSpPr>
        <p:spPr bwMode="auto">
          <a:xfrm rot="60000">
            <a:off x="3089036" y="1805409"/>
            <a:ext cx="5400000" cy="1152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600" b="1" i="0" u="none" strike="noStrike" kern="1200" cap="none" spc="0" normalizeH="0" baseline="0" noProof="0">
                <a:ln>
                  <a:noFill/>
                </a:ln>
                <a:solidFill>
                  <a:srgbClr val="000000"/>
                </a:solidFill>
                <a:effectLst/>
                <a:uLnTx/>
                <a:uFillTx/>
                <a:latin typeface="Aptos" panose="020B0004020202020204" pitchFamily="34" charset="0"/>
                <a:ea typeface="Segoe UI" pitchFamily="34" charset="0"/>
                <a:cs typeface="Segoe UI" pitchFamily="34" charset="0"/>
              </a:rPr>
              <a:t>Example answer </a:t>
            </a:r>
            <a:r>
              <a:rPr kumimoji="0" lang="en-US" sz="1600" b="0" i="0" u="none" strike="noStrike" kern="1200" cap="none" spc="0" normalizeH="0" baseline="0" noProof="0">
                <a:ln>
                  <a:noFill/>
                </a:ln>
                <a:solidFill>
                  <a:srgbClr val="000000">
                    <a:lumMod val="65000"/>
                    <a:lumOff val="35000"/>
                  </a:srgbClr>
                </a:solidFill>
                <a:effectLst/>
                <a:uLnTx/>
                <a:uFillTx/>
                <a:latin typeface="Aptos SemiBold" panose="020B0004020202020204" pitchFamily="34" charset="0"/>
                <a:ea typeface="Segoe UI" pitchFamily="34" charset="0"/>
                <a:cs typeface="Segoe UI" pitchFamily="34" charset="0"/>
              </a:rPr>
              <a:t>(you can delete this)</a:t>
            </a:r>
          </a:p>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ptos" panose="020B0004020202020204" pitchFamily="34" charset="0"/>
                <a:ea typeface="+mn-ea"/>
                <a:cs typeface="Segoe UI" pitchFamily="34" charset="0"/>
              </a:rPr>
              <a:t>Connecting to on-premises resources that are not exposed to the public internet.</a:t>
            </a:r>
          </a:p>
        </p:txBody>
      </p:sp>
      <p:sp>
        <p:nvSpPr>
          <p:cNvPr id="6" name="Rectangle: Folded Corner 5">
            <a:extLst>
              <a:ext uri="{FF2B5EF4-FFF2-40B4-BE49-F238E27FC236}">
                <a16:creationId xmlns:a16="http://schemas.microsoft.com/office/drawing/2014/main" id="{076F0F01-D547-EAF1-1DA6-7C0297A2A941}"/>
              </a:ext>
            </a:extLst>
          </p:cNvPr>
          <p:cNvSpPr/>
          <p:nvPr/>
        </p:nvSpPr>
        <p:spPr bwMode="auto">
          <a:xfrm rot="60000">
            <a:off x="3089037" y="3510669"/>
            <a:ext cx="5400000" cy="1152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600" b="1" i="0" u="none" strike="noStrike" kern="1200" cap="none" spc="0" normalizeH="0" baseline="0" noProof="0">
                <a:ln>
                  <a:noFill/>
                </a:ln>
                <a:solidFill>
                  <a:srgbClr val="000000"/>
                </a:solidFill>
                <a:effectLst/>
                <a:uLnTx/>
                <a:uFillTx/>
                <a:latin typeface="Aptos" panose="020B0004020202020204" pitchFamily="34" charset="0"/>
                <a:ea typeface="Segoe UI" pitchFamily="34" charset="0"/>
                <a:cs typeface="Segoe UI" pitchFamily="34" charset="0"/>
              </a:rPr>
              <a:t>Example answer </a:t>
            </a:r>
            <a:r>
              <a:rPr kumimoji="0" lang="en-US" sz="1600" b="0" i="0" u="none" strike="noStrike" kern="1200" cap="none" spc="0" normalizeH="0" baseline="0" noProof="0">
                <a:ln>
                  <a:noFill/>
                </a:ln>
                <a:solidFill>
                  <a:srgbClr val="000000">
                    <a:lumMod val="65000"/>
                    <a:lumOff val="35000"/>
                  </a:srgbClr>
                </a:solidFill>
                <a:effectLst/>
                <a:uLnTx/>
                <a:uFillTx/>
                <a:latin typeface="Aptos SemiBold" panose="020B0004020202020204" pitchFamily="34" charset="0"/>
                <a:ea typeface="Segoe UI" pitchFamily="34" charset="0"/>
                <a:cs typeface="Segoe UI" pitchFamily="34" charset="0"/>
              </a:rPr>
              <a:t>(you can delete this)</a:t>
            </a:r>
          </a:p>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ptos" panose="020B0004020202020204" pitchFamily="34" charset="0"/>
                <a:ea typeface="+mn-ea"/>
                <a:cs typeface="Segoe UI" pitchFamily="34" charset="0"/>
              </a:rPr>
              <a:t>Deploying to a WhatsApp channel.</a:t>
            </a:r>
          </a:p>
        </p:txBody>
      </p:sp>
      <p:sp>
        <p:nvSpPr>
          <p:cNvPr id="8" name="Rectangle: Folded Corner 7">
            <a:extLst>
              <a:ext uri="{FF2B5EF4-FFF2-40B4-BE49-F238E27FC236}">
                <a16:creationId xmlns:a16="http://schemas.microsoft.com/office/drawing/2014/main" id="{B955FCDA-2EFA-98B8-F6EF-99548F5BCDD6}"/>
              </a:ext>
            </a:extLst>
          </p:cNvPr>
          <p:cNvSpPr/>
          <p:nvPr/>
        </p:nvSpPr>
        <p:spPr bwMode="auto">
          <a:xfrm rot="60000">
            <a:off x="3089036" y="5215930"/>
            <a:ext cx="5400000" cy="1152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600" b="1" i="0" u="none" strike="noStrike" kern="1200" cap="none" spc="0" normalizeH="0" baseline="0" noProof="0">
                <a:ln>
                  <a:noFill/>
                </a:ln>
                <a:solidFill>
                  <a:srgbClr val="000000"/>
                </a:solidFill>
                <a:effectLst/>
                <a:uLnTx/>
                <a:uFillTx/>
                <a:latin typeface="Aptos" panose="020B0004020202020204" pitchFamily="34" charset="0"/>
                <a:ea typeface="Segoe UI" pitchFamily="34" charset="0"/>
                <a:cs typeface="Segoe UI" pitchFamily="34" charset="0"/>
              </a:rPr>
              <a:t>Example answer </a:t>
            </a:r>
            <a:r>
              <a:rPr kumimoji="0" lang="en-US" sz="1600" b="0" i="0" u="none" strike="noStrike" kern="1200" cap="none" spc="0" normalizeH="0" baseline="0" noProof="0">
                <a:ln>
                  <a:noFill/>
                </a:ln>
                <a:solidFill>
                  <a:srgbClr val="000000">
                    <a:lumMod val="65000"/>
                    <a:lumOff val="35000"/>
                  </a:srgbClr>
                </a:solidFill>
                <a:effectLst/>
                <a:uLnTx/>
                <a:uFillTx/>
                <a:latin typeface="Aptos SemiBold" panose="020B0004020202020204" pitchFamily="34" charset="0"/>
                <a:ea typeface="Segoe UI" pitchFamily="34" charset="0"/>
                <a:cs typeface="Segoe UI" pitchFamily="34" charset="0"/>
              </a:rPr>
              <a:t>(you can delete this)</a:t>
            </a:r>
          </a:p>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ptos" panose="020B0004020202020204" pitchFamily="34" charset="0"/>
                <a:ea typeface="+mn-ea"/>
                <a:cs typeface="Segoe UI" pitchFamily="34" charset="0"/>
              </a:rPr>
              <a:t>Allowing agent end-users to download the conversation transcript at the end of the chat session.</a:t>
            </a:r>
          </a:p>
        </p:txBody>
      </p:sp>
    </p:spTree>
    <p:extLst>
      <p:ext uri="{BB962C8B-B14F-4D97-AF65-F5344CB8AC3E}">
        <p14:creationId xmlns:p14="http://schemas.microsoft.com/office/powerpoint/2010/main" val="157405318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F0AEF-8F74-2124-CAB0-96F8A20CD203}"/>
              </a:ext>
            </a:extLst>
          </p:cNvPr>
          <p:cNvSpPr>
            <a:spLocks noGrp="1"/>
          </p:cNvSpPr>
          <p:nvPr>
            <p:ph type="title"/>
          </p:nvPr>
        </p:nvSpPr>
        <p:spPr>
          <a:xfrm>
            <a:off x="585217" y="2309812"/>
            <a:ext cx="3182027" cy="1107996"/>
          </a:xfrm>
        </p:spPr>
        <p:txBody>
          <a:bodyPr/>
          <a:lstStyle/>
          <a:p>
            <a:pPr marL="0" indent="0">
              <a:buFont typeface="Wingdings" panose="05000000000000000000" pitchFamily="2" charset="2"/>
              <a:buNone/>
            </a:pPr>
            <a:r>
              <a:rPr lang="en-US" sz="3600" dirty="0">
                <a:solidFill>
                  <a:schemeClr val="accent1"/>
                </a:solidFill>
              </a:rPr>
              <a:t>Language &amp; Orchestration</a:t>
            </a:r>
          </a:p>
        </p:txBody>
      </p:sp>
      <p:sp>
        <p:nvSpPr>
          <p:cNvPr id="3" name="Text Placeholder 2">
            <a:extLst>
              <a:ext uri="{FF2B5EF4-FFF2-40B4-BE49-F238E27FC236}">
                <a16:creationId xmlns:a16="http://schemas.microsoft.com/office/drawing/2014/main" id="{C046D201-F7EA-000D-C63C-4EE4CB679A20}"/>
              </a:ext>
            </a:extLst>
          </p:cNvPr>
          <p:cNvSpPr>
            <a:spLocks noGrp="1"/>
          </p:cNvSpPr>
          <p:nvPr>
            <p:ph type="body" sz="quarter" idx="11"/>
          </p:nvPr>
        </p:nvSpPr>
        <p:spPr>
          <a:xfrm>
            <a:off x="4356100" y="2309814"/>
            <a:ext cx="7253288" cy="3354765"/>
          </a:xfrm>
        </p:spPr>
        <p:txBody>
          <a:bodyPr/>
          <a:lstStyle/>
          <a:p>
            <a:pPr marL="231140" indent="-231140">
              <a:spcBef>
                <a:spcPts val="600"/>
              </a:spcBef>
            </a:pPr>
            <a:r>
              <a:rPr lang="en-US" dirty="0"/>
              <a:t>Natural Language Understanding</a:t>
            </a:r>
          </a:p>
          <a:p>
            <a:pPr marL="231140" indent="-231140">
              <a:spcBef>
                <a:spcPts val="600"/>
              </a:spcBef>
            </a:pPr>
            <a:r>
              <a:rPr lang="en-US" dirty="0">
                <a:latin typeface="Aptos"/>
                <a:cs typeface="Segoe UI"/>
              </a:rPr>
              <a:t>Topic structure &amp; disambiguation</a:t>
            </a:r>
          </a:p>
          <a:p>
            <a:pPr marL="231140" indent="-231140">
              <a:spcBef>
                <a:spcPts val="600"/>
              </a:spcBef>
            </a:pPr>
            <a:r>
              <a:rPr lang="en-US" dirty="0">
                <a:latin typeface="Aptos"/>
                <a:cs typeface="Segoe UI"/>
              </a:rPr>
              <a:t>Classic &amp; Generative orchestration</a:t>
            </a:r>
          </a:p>
          <a:p>
            <a:pPr marL="231140" indent="-231140">
              <a:spcBef>
                <a:spcPts val="600"/>
              </a:spcBef>
            </a:pPr>
            <a:r>
              <a:rPr lang="en-US" dirty="0">
                <a:latin typeface="Aptos"/>
                <a:cs typeface="Segoe UI"/>
              </a:rPr>
              <a:t>Autonomous agents</a:t>
            </a:r>
          </a:p>
          <a:p>
            <a:pPr marL="231140" indent="-231140">
              <a:spcBef>
                <a:spcPts val="600"/>
              </a:spcBef>
            </a:pPr>
            <a:r>
              <a:rPr lang="en-US" dirty="0"/>
              <a:t>Multi-agents</a:t>
            </a:r>
            <a:endParaRPr lang="en-US" dirty="0">
              <a:latin typeface="Aptos"/>
              <a:cs typeface="Segoe UI"/>
            </a:endParaRPr>
          </a:p>
          <a:p>
            <a:pPr marL="231140" indent="-231140">
              <a:spcBef>
                <a:spcPts val="600"/>
              </a:spcBef>
            </a:pPr>
            <a:r>
              <a:rPr lang="en-US" dirty="0">
                <a:latin typeface="Aptos"/>
                <a:cs typeface="Segoe UI"/>
              </a:rPr>
              <a:t>Building multi-lingual agents</a:t>
            </a:r>
          </a:p>
        </p:txBody>
      </p:sp>
    </p:spTree>
    <p:extLst>
      <p:ext uri="{BB962C8B-B14F-4D97-AF65-F5344CB8AC3E}">
        <p14:creationId xmlns:p14="http://schemas.microsoft.com/office/powerpoint/2010/main" val="239784806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B89DCF-311E-6DB5-408A-9AD3F3B05ACA}"/>
            </a:ext>
          </a:extLst>
        </p:cNvPr>
        <p:cNvGrpSpPr/>
        <p:nvPr/>
      </p:nvGrpSpPr>
      <p:grpSpPr>
        <a:xfrm>
          <a:off x="0" y="0"/>
          <a:ext cx="0" cy="0"/>
          <a:chOff x="0" y="0"/>
          <a:chExt cx="0" cy="0"/>
        </a:xfrm>
      </p:grpSpPr>
      <p:pic>
        <p:nvPicPr>
          <p:cNvPr id="2" name="Picture 1" descr="Business woman using phone">
            <a:extLst>
              <a:ext uri="{FF2B5EF4-FFF2-40B4-BE49-F238E27FC236}">
                <a16:creationId xmlns:a16="http://schemas.microsoft.com/office/drawing/2014/main" id="{1F5FED52-AF84-58D8-A4B7-873F351012A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86116" y="1620099"/>
            <a:ext cx="1353335" cy="4923704"/>
          </a:xfrm>
          <a:prstGeom prst="rect">
            <a:avLst/>
          </a:prstGeom>
        </p:spPr>
      </p:pic>
      <p:sp>
        <p:nvSpPr>
          <p:cNvPr id="21" name="Rectangle: Rounded Corners 20">
            <a:extLst>
              <a:ext uri="{FF2B5EF4-FFF2-40B4-BE49-F238E27FC236}">
                <a16:creationId xmlns:a16="http://schemas.microsoft.com/office/drawing/2014/main" id="{009A7FA4-829B-C5AC-E4B0-405449E2702E}"/>
              </a:ext>
            </a:extLst>
          </p:cNvPr>
          <p:cNvSpPr/>
          <p:nvPr/>
        </p:nvSpPr>
        <p:spPr>
          <a:xfrm>
            <a:off x="7711193" y="4411398"/>
            <a:ext cx="3260501" cy="512736"/>
          </a:xfrm>
          <a:prstGeom prst="roundRect">
            <a:avLst/>
          </a:prstGeom>
          <a:solidFill>
            <a:srgbClr val="0097DB">
              <a:alpha val="10196"/>
            </a:srgbClr>
          </a:solidFill>
          <a:ln w="25400" cap="flat" cmpd="sng" algn="ctr">
            <a:noFill/>
            <a:prstDash val="solid"/>
          </a:ln>
          <a:effectLst/>
        </p:spPr>
        <p:txBody>
          <a:bodyPr lIns="0" tIns="0" rIns="0" bIns="0" rtlCol="0" anchor="ctr"/>
          <a:lstStyle/>
          <a:p>
            <a:pPr marL="0" marR="0" lvl="0" indent="0" algn="ctr" defTabSz="1097280" rtl="0" eaLnBrk="1" fontAlgn="auto" latinLnBrk="0" hangingPunct="1">
              <a:lnSpc>
                <a:spcPct val="100000"/>
              </a:lnSpc>
              <a:spcBef>
                <a:spcPts val="0"/>
              </a:spcBef>
              <a:spcAft>
                <a:spcPts val="0"/>
              </a:spcAft>
              <a:buClrTx/>
              <a:buSzTx/>
              <a:buFontTx/>
              <a:buNone/>
              <a:tabLst/>
              <a:defRPr/>
            </a:pPr>
            <a:r>
              <a:rPr kumimoji="0" lang="en-US" sz="1200" i="0" u="none" strike="noStrike" kern="0" cap="none" spc="0" normalizeH="0" baseline="0" noProof="0">
                <a:ln>
                  <a:noFill/>
                </a:ln>
                <a:solidFill>
                  <a:schemeClr val="accent1"/>
                </a:solidFill>
                <a:effectLst/>
                <a:uLnTx/>
                <a:uFillTx/>
                <a:latin typeface="Segoe UI"/>
                <a:ea typeface="+mn-ea"/>
                <a:cs typeface="+mn-cs"/>
              </a:rPr>
              <a:t>Given this intent, entities, and the context,</a:t>
            </a:r>
            <a:br>
              <a:rPr kumimoji="0" lang="en-US" sz="1200" i="0" u="none" strike="noStrike" kern="0" cap="none" spc="0" normalizeH="0" baseline="0" noProof="0">
                <a:ln>
                  <a:noFill/>
                </a:ln>
                <a:solidFill>
                  <a:schemeClr val="accent1"/>
                </a:solidFill>
                <a:effectLst/>
                <a:uLnTx/>
                <a:uFillTx/>
                <a:latin typeface="Segoe UI"/>
                <a:ea typeface="+mn-ea"/>
                <a:cs typeface="+mn-cs"/>
              </a:rPr>
            </a:br>
            <a:r>
              <a:rPr kumimoji="0" lang="en-US" sz="1200" i="0" u="none" strike="noStrike" kern="0" cap="none" spc="0" normalizeH="0" baseline="0" noProof="0">
                <a:ln>
                  <a:noFill/>
                </a:ln>
                <a:solidFill>
                  <a:schemeClr val="accent1"/>
                </a:solidFill>
                <a:effectLst/>
                <a:uLnTx/>
                <a:uFillTx/>
                <a:latin typeface="Segoe UI"/>
                <a:ea typeface="+mn-ea"/>
                <a:cs typeface="+mn-cs"/>
              </a:rPr>
              <a:t>what would be the best fitting answer?</a:t>
            </a:r>
            <a:endParaRPr kumimoji="0" lang="en-BE" sz="1200" i="0" u="none" strike="noStrike" kern="0" cap="none" spc="0" normalizeH="0" baseline="0" noProof="0">
              <a:ln>
                <a:noFill/>
              </a:ln>
              <a:solidFill>
                <a:schemeClr val="accent1"/>
              </a:solidFill>
              <a:effectLst/>
              <a:uLnTx/>
              <a:uFillTx/>
              <a:latin typeface="Segoe UI"/>
              <a:ea typeface="+mn-ea"/>
              <a:cs typeface="+mn-cs"/>
            </a:endParaRPr>
          </a:p>
        </p:txBody>
      </p:sp>
      <p:sp>
        <p:nvSpPr>
          <p:cNvPr id="22" name="Speech Bubble: Rectangle with Corners Rounded 21">
            <a:extLst>
              <a:ext uri="{FF2B5EF4-FFF2-40B4-BE49-F238E27FC236}">
                <a16:creationId xmlns:a16="http://schemas.microsoft.com/office/drawing/2014/main" id="{23EF267B-61B4-F7B1-5B6E-46C43BE1D037}"/>
              </a:ext>
            </a:extLst>
          </p:cNvPr>
          <p:cNvSpPr/>
          <p:nvPr/>
        </p:nvSpPr>
        <p:spPr>
          <a:xfrm>
            <a:off x="2490155" y="1861197"/>
            <a:ext cx="2876313" cy="442122"/>
          </a:xfrm>
          <a:prstGeom prst="wedgeRoundRectCallout">
            <a:avLst>
              <a:gd name="adj1" fmla="val -59725"/>
              <a:gd name="adj2" fmla="val 31477"/>
              <a:gd name="adj3" fmla="val 16667"/>
            </a:avLst>
          </a:prstGeom>
          <a:solidFill>
            <a:srgbClr val="00B0F0"/>
          </a:solidFill>
          <a:ln w="25400" cap="flat" cmpd="sng" algn="ctr">
            <a:noFill/>
            <a:prstDash val="solid"/>
          </a:ln>
          <a:effectLst/>
        </p:spPr>
        <p:txBody>
          <a:bodyPr lIns="0" tIns="0" rIns="0" bIns="0" rtlCol="0" anchor="ctr"/>
          <a:lstStyle/>
          <a:p>
            <a:pPr marL="0" marR="0" lvl="0" indent="0" algn="ctr" defTabSz="109728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chemeClr val="accent1"/>
                </a:solidFill>
                <a:effectLst/>
                <a:uLnTx/>
                <a:uFillTx/>
                <a:latin typeface="Segoe UI"/>
                <a:ea typeface="+mn-ea"/>
                <a:cs typeface="+mn-cs"/>
              </a:rPr>
              <a:t>I want to book a flight to Paris next week.</a:t>
            </a:r>
            <a:endParaRPr kumimoji="0" lang="en-BE" sz="1200" b="1" i="0" u="none" strike="noStrike" kern="0" cap="none" spc="0" normalizeH="0" baseline="0" noProof="0" dirty="0">
              <a:ln>
                <a:noFill/>
              </a:ln>
              <a:solidFill>
                <a:schemeClr val="accent1"/>
              </a:solidFill>
              <a:effectLst/>
              <a:uLnTx/>
              <a:uFillTx/>
              <a:latin typeface="Segoe UI"/>
              <a:ea typeface="+mn-ea"/>
              <a:cs typeface="+mn-cs"/>
            </a:endParaRPr>
          </a:p>
        </p:txBody>
      </p:sp>
      <p:sp>
        <p:nvSpPr>
          <p:cNvPr id="23" name="Speech Bubble: Rectangle with Corners Rounded 22">
            <a:extLst>
              <a:ext uri="{FF2B5EF4-FFF2-40B4-BE49-F238E27FC236}">
                <a16:creationId xmlns:a16="http://schemas.microsoft.com/office/drawing/2014/main" id="{BE8C91B5-86A8-8586-6D67-7A3EEB7EEA9C}"/>
              </a:ext>
            </a:extLst>
          </p:cNvPr>
          <p:cNvSpPr/>
          <p:nvPr/>
        </p:nvSpPr>
        <p:spPr>
          <a:xfrm>
            <a:off x="3263537" y="3529938"/>
            <a:ext cx="1566756" cy="442122"/>
          </a:xfrm>
          <a:prstGeom prst="wedgeRoundRectCallout">
            <a:avLst>
              <a:gd name="adj1" fmla="val 56909"/>
              <a:gd name="adj2" fmla="val 17785"/>
              <a:gd name="adj3" fmla="val 16667"/>
            </a:avLst>
          </a:prstGeom>
          <a:solidFill>
            <a:schemeClr val="accent3">
              <a:lumMod val="20000"/>
              <a:lumOff val="80000"/>
            </a:schemeClr>
          </a:solidFill>
          <a:ln w="25400" cap="flat" cmpd="sng" algn="ctr">
            <a:noFill/>
            <a:prstDash val="solid"/>
          </a:ln>
          <a:effectLst/>
        </p:spPr>
        <p:txBody>
          <a:bodyPr lIns="0" tIns="0" rIns="0" bIns="0" rtlCol="0" anchor="ctr"/>
          <a:lstStyle/>
          <a:p>
            <a:pPr marL="0" marR="0" lvl="0" indent="0" algn="ctr" defTabSz="109728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accent1"/>
                </a:solidFill>
                <a:effectLst/>
                <a:uLnTx/>
                <a:uFillTx/>
                <a:latin typeface="Segoe UI"/>
                <a:ea typeface="+mn-ea"/>
                <a:cs typeface="+mn-cs"/>
              </a:rPr>
              <a:t>Great choice!</a:t>
            </a:r>
            <a:endParaRPr kumimoji="0" lang="en-BE" sz="1200" b="0" i="0" u="none" strike="noStrike" kern="0" cap="none" spc="0" normalizeH="0" baseline="0" noProof="0" dirty="0">
              <a:ln>
                <a:noFill/>
              </a:ln>
              <a:solidFill>
                <a:schemeClr val="accent1"/>
              </a:solidFill>
              <a:effectLst/>
              <a:uLnTx/>
              <a:uFillTx/>
              <a:latin typeface="Segoe UI"/>
              <a:ea typeface="+mn-ea"/>
              <a:cs typeface="+mn-cs"/>
            </a:endParaRPr>
          </a:p>
        </p:txBody>
      </p:sp>
      <p:sp>
        <p:nvSpPr>
          <p:cNvPr id="24" name="Rectangle 23">
            <a:extLst>
              <a:ext uri="{FF2B5EF4-FFF2-40B4-BE49-F238E27FC236}">
                <a16:creationId xmlns:a16="http://schemas.microsoft.com/office/drawing/2014/main" id="{6574B0BF-618D-20E4-BDCC-48CFD2A9B305}"/>
              </a:ext>
            </a:extLst>
          </p:cNvPr>
          <p:cNvSpPr/>
          <p:nvPr/>
        </p:nvSpPr>
        <p:spPr>
          <a:xfrm>
            <a:off x="6783715" y="1856466"/>
            <a:ext cx="2608763" cy="442122"/>
          </a:xfrm>
          <a:prstGeom prst="rect">
            <a:avLst/>
          </a:prstGeom>
          <a:noFill/>
          <a:ln w="25400" cap="flat" cmpd="sng" algn="ctr">
            <a:noFill/>
            <a:prstDash val="solid"/>
          </a:ln>
          <a:effectLst/>
        </p:spPr>
        <p:txBody>
          <a:bodyPr lIns="0" tIns="0" rIns="0" bIns="0" rtlCol="0" anchor="ctr"/>
          <a:lstStyle/>
          <a:p>
            <a:pPr algn="ctr" defTabSz="1097280"/>
            <a:r>
              <a:rPr lang="en-US" sz="1200" b="1" kern="0" dirty="0">
                <a:solidFill>
                  <a:schemeClr val="accent1"/>
                </a:solidFill>
                <a:latin typeface="Segoe UI"/>
              </a:rPr>
              <a:t>I want to book a flight</a:t>
            </a:r>
            <a:endParaRPr lang="en-BE" sz="1200" b="1" kern="0" dirty="0">
              <a:solidFill>
                <a:schemeClr val="accent1"/>
              </a:solidFill>
              <a:latin typeface="Segoe UI"/>
            </a:endParaRPr>
          </a:p>
        </p:txBody>
      </p:sp>
      <p:sp>
        <p:nvSpPr>
          <p:cNvPr id="25" name="Rectangle 24">
            <a:extLst>
              <a:ext uri="{FF2B5EF4-FFF2-40B4-BE49-F238E27FC236}">
                <a16:creationId xmlns:a16="http://schemas.microsoft.com/office/drawing/2014/main" id="{5B0169B8-C60E-84DF-291C-A8D10AA5EDF7}"/>
              </a:ext>
            </a:extLst>
          </p:cNvPr>
          <p:cNvSpPr/>
          <p:nvPr/>
        </p:nvSpPr>
        <p:spPr>
          <a:xfrm>
            <a:off x="7673989" y="2387562"/>
            <a:ext cx="721447" cy="207328"/>
          </a:xfrm>
          <a:prstGeom prst="rect">
            <a:avLst/>
          </a:prstGeom>
          <a:noFill/>
          <a:ln w="25400" cap="flat" cmpd="sng" algn="ctr">
            <a:noFill/>
            <a:prstDash val="solid"/>
          </a:ln>
          <a:effectLst/>
        </p:spPr>
        <p:txBody>
          <a:bodyPr lIns="0" tIns="0" rIns="0" bIns="0" rtlCol="0" anchor="ctr"/>
          <a:lstStyle/>
          <a:p>
            <a:pPr marL="0" marR="0" lvl="0" indent="0" algn="ctr" defTabSz="109728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chemeClr val="accent1"/>
                </a:solidFill>
                <a:effectLst/>
                <a:uLnTx/>
                <a:uFillTx/>
                <a:latin typeface="Segoe UI"/>
                <a:ea typeface="+mn-ea"/>
                <a:cs typeface="+mn-cs"/>
              </a:rPr>
              <a:t>Intent</a:t>
            </a:r>
            <a:endParaRPr kumimoji="0" lang="en-BE" sz="1200" b="0" i="0" u="none" strike="noStrike" kern="0" cap="none" spc="0" normalizeH="0" baseline="0" noProof="0">
              <a:ln>
                <a:noFill/>
              </a:ln>
              <a:solidFill>
                <a:schemeClr val="accent1"/>
              </a:solidFill>
              <a:effectLst/>
              <a:uLnTx/>
              <a:uFillTx/>
              <a:latin typeface="Segoe UI"/>
              <a:ea typeface="+mn-ea"/>
              <a:cs typeface="+mn-cs"/>
            </a:endParaRPr>
          </a:p>
        </p:txBody>
      </p:sp>
      <p:sp>
        <p:nvSpPr>
          <p:cNvPr id="26" name="Left Brace 25">
            <a:extLst>
              <a:ext uri="{FF2B5EF4-FFF2-40B4-BE49-F238E27FC236}">
                <a16:creationId xmlns:a16="http://schemas.microsoft.com/office/drawing/2014/main" id="{D0AF3689-B0CB-BCCD-7A2D-7EB7FB43ED9E}"/>
              </a:ext>
            </a:extLst>
          </p:cNvPr>
          <p:cNvSpPr/>
          <p:nvPr/>
        </p:nvSpPr>
        <p:spPr>
          <a:xfrm rot="16200000">
            <a:off x="7964484" y="1061825"/>
            <a:ext cx="132946" cy="2484000"/>
          </a:xfrm>
          <a:prstGeom prst="leftBrace">
            <a:avLst/>
          </a:prstGeom>
          <a:noFill/>
          <a:ln w="9525" cap="flat" cmpd="sng" algn="ctr">
            <a:solidFill>
              <a:srgbClr val="009985"/>
            </a:solidFill>
            <a:prstDash val="solid"/>
          </a:ln>
          <a:effectLst/>
        </p:spPr>
        <p:txBody>
          <a:bodyPr rtlCol="0" anchor="ctr"/>
          <a:lstStyle/>
          <a:p>
            <a:pPr marL="0" marR="0" lvl="0" indent="0" algn="ctr" defTabSz="1097280" rtl="0" eaLnBrk="1" fontAlgn="auto" latinLnBrk="0" hangingPunct="1">
              <a:lnSpc>
                <a:spcPct val="100000"/>
              </a:lnSpc>
              <a:spcBef>
                <a:spcPts val="0"/>
              </a:spcBef>
              <a:spcAft>
                <a:spcPts val="0"/>
              </a:spcAft>
              <a:buClrTx/>
              <a:buSzTx/>
              <a:buFontTx/>
              <a:buNone/>
              <a:tabLst/>
              <a:defRPr/>
            </a:pPr>
            <a:endParaRPr kumimoji="0" lang="en-BE" sz="2160" b="0" i="0" u="none" strike="noStrike" kern="0" cap="none" spc="0" normalizeH="0" baseline="0" noProof="0">
              <a:ln>
                <a:noFill/>
              </a:ln>
              <a:solidFill>
                <a:schemeClr val="accent1"/>
              </a:solidFill>
              <a:effectLst/>
              <a:uLnTx/>
              <a:uFillTx/>
              <a:latin typeface="Segoe UI"/>
              <a:ea typeface="+mn-ea"/>
              <a:cs typeface="+mn-cs"/>
            </a:endParaRPr>
          </a:p>
        </p:txBody>
      </p:sp>
      <p:sp>
        <p:nvSpPr>
          <p:cNvPr id="27" name="Left Brace 26">
            <a:extLst>
              <a:ext uri="{FF2B5EF4-FFF2-40B4-BE49-F238E27FC236}">
                <a16:creationId xmlns:a16="http://schemas.microsoft.com/office/drawing/2014/main" id="{8ACE64ED-A77C-8623-262E-36C08BF839DE}"/>
              </a:ext>
            </a:extLst>
          </p:cNvPr>
          <p:cNvSpPr/>
          <p:nvPr/>
        </p:nvSpPr>
        <p:spPr>
          <a:xfrm rot="16200000">
            <a:off x="9918287" y="2062844"/>
            <a:ext cx="132946" cy="481961"/>
          </a:xfrm>
          <a:prstGeom prst="leftBrace">
            <a:avLst/>
          </a:prstGeom>
          <a:noFill/>
          <a:ln w="9525" cap="flat" cmpd="sng" algn="ctr">
            <a:solidFill>
              <a:srgbClr val="FF9349"/>
            </a:solidFill>
            <a:prstDash val="solid"/>
          </a:ln>
          <a:effectLst/>
        </p:spPr>
        <p:txBody>
          <a:bodyPr rtlCol="0" anchor="ctr"/>
          <a:lstStyle/>
          <a:p>
            <a:pPr marL="0" marR="0" lvl="0" indent="0" algn="ctr" defTabSz="1097280" rtl="0" eaLnBrk="1" fontAlgn="auto" latinLnBrk="0" hangingPunct="1">
              <a:lnSpc>
                <a:spcPct val="100000"/>
              </a:lnSpc>
              <a:spcBef>
                <a:spcPts val="0"/>
              </a:spcBef>
              <a:spcAft>
                <a:spcPts val="0"/>
              </a:spcAft>
              <a:buClrTx/>
              <a:buSzTx/>
              <a:buFontTx/>
              <a:buNone/>
              <a:tabLst/>
              <a:defRPr/>
            </a:pPr>
            <a:endParaRPr kumimoji="0" lang="en-BE" sz="2160" b="0" i="0" u="none" strike="noStrike" kern="0" cap="none" spc="0" normalizeH="0" baseline="0" noProof="0">
              <a:ln>
                <a:noFill/>
              </a:ln>
              <a:solidFill>
                <a:schemeClr val="accent1"/>
              </a:solidFill>
              <a:effectLst/>
              <a:uLnTx/>
              <a:uFillTx/>
              <a:latin typeface="Segoe UI"/>
              <a:ea typeface="+mn-ea"/>
              <a:cs typeface="+mn-cs"/>
            </a:endParaRPr>
          </a:p>
        </p:txBody>
      </p:sp>
      <p:sp>
        <p:nvSpPr>
          <p:cNvPr id="28" name="Left Brace 27">
            <a:extLst>
              <a:ext uri="{FF2B5EF4-FFF2-40B4-BE49-F238E27FC236}">
                <a16:creationId xmlns:a16="http://schemas.microsoft.com/office/drawing/2014/main" id="{A0350E2E-047C-5938-CD90-1726CFA74C01}"/>
              </a:ext>
            </a:extLst>
          </p:cNvPr>
          <p:cNvSpPr/>
          <p:nvPr/>
        </p:nvSpPr>
        <p:spPr>
          <a:xfrm rot="16200000">
            <a:off x="10832720" y="1781825"/>
            <a:ext cx="132946" cy="1044000"/>
          </a:xfrm>
          <a:prstGeom prst="leftBrace">
            <a:avLst/>
          </a:prstGeom>
          <a:noFill/>
          <a:ln w="9525" cap="flat" cmpd="sng" algn="ctr">
            <a:solidFill>
              <a:srgbClr val="FF9349"/>
            </a:solidFill>
            <a:prstDash val="solid"/>
          </a:ln>
          <a:effectLst/>
        </p:spPr>
        <p:txBody>
          <a:bodyPr rtlCol="0" anchor="ctr"/>
          <a:lstStyle/>
          <a:p>
            <a:pPr marL="0" marR="0" lvl="0" indent="0" algn="ctr" defTabSz="1097280" rtl="0" eaLnBrk="1" fontAlgn="auto" latinLnBrk="0" hangingPunct="1">
              <a:lnSpc>
                <a:spcPct val="100000"/>
              </a:lnSpc>
              <a:spcBef>
                <a:spcPts val="0"/>
              </a:spcBef>
              <a:spcAft>
                <a:spcPts val="0"/>
              </a:spcAft>
              <a:buClrTx/>
              <a:buSzTx/>
              <a:buFontTx/>
              <a:buNone/>
              <a:tabLst/>
              <a:defRPr/>
            </a:pPr>
            <a:r>
              <a:rPr kumimoji="0" lang="en-US" sz="2160" b="0" i="0" u="none" strike="noStrike" kern="0" cap="none" spc="0" normalizeH="0" baseline="0" noProof="0">
                <a:ln>
                  <a:noFill/>
                </a:ln>
                <a:solidFill>
                  <a:schemeClr val="accent1"/>
                </a:solidFill>
                <a:effectLst/>
                <a:uLnTx/>
                <a:uFillTx/>
                <a:latin typeface="Segoe UI"/>
                <a:ea typeface="+mn-ea"/>
                <a:cs typeface="+mn-cs"/>
              </a:rPr>
              <a:t> </a:t>
            </a:r>
            <a:endParaRPr kumimoji="0" lang="en-BE" sz="2160" b="0" i="0" u="none" strike="noStrike" kern="0" cap="none" spc="0" normalizeH="0" baseline="0" noProof="0">
              <a:ln>
                <a:noFill/>
              </a:ln>
              <a:solidFill>
                <a:schemeClr val="accent1"/>
              </a:solidFill>
              <a:effectLst/>
              <a:uLnTx/>
              <a:uFillTx/>
              <a:latin typeface="Segoe UI"/>
              <a:ea typeface="+mn-ea"/>
              <a:cs typeface="+mn-cs"/>
            </a:endParaRPr>
          </a:p>
        </p:txBody>
      </p:sp>
      <p:sp>
        <p:nvSpPr>
          <p:cNvPr id="29" name="Rectangle 28">
            <a:extLst>
              <a:ext uri="{FF2B5EF4-FFF2-40B4-BE49-F238E27FC236}">
                <a16:creationId xmlns:a16="http://schemas.microsoft.com/office/drawing/2014/main" id="{99AC06B9-19CB-9654-B423-65AAA9415295}"/>
              </a:ext>
            </a:extLst>
          </p:cNvPr>
          <p:cNvSpPr/>
          <p:nvPr/>
        </p:nvSpPr>
        <p:spPr>
          <a:xfrm>
            <a:off x="9765950" y="2387562"/>
            <a:ext cx="481963" cy="207328"/>
          </a:xfrm>
          <a:prstGeom prst="rect">
            <a:avLst/>
          </a:prstGeom>
          <a:noFill/>
          <a:ln w="25400" cap="flat" cmpd="sng" algn="ctr">
            <a:noFill/>
            <a:prstDash val="solid"/>
          </a:ln>
          <a:effectLst/>
        </p:spPr>
        <p:txBody>
          <a:bodyPr lIns="0" tIns="0" rIns="0" bIns="0" rtlCol="0" anchor="ctr"/>
          <a:lstStyle/>
          <a:p>
            <a:pPr marL="0" marR="0" lvl="0" indent="0" algn="ctr" defTabSz="109728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chemeClr val="accent1"/>
                </a:solidFill>
                <a:effectLst/>
                <a:uLnTx/>
                <a:uFillTx/>
                <a:latin typeface="Segoe UI"/>
                <a:ea typeface="+mn-ea"/>
                <a:cs typeface="+mn-cs"/>
              </a:rPr>
              <a:t>Entity</a:t>
            </a:r>
            <a:endParaRPr kumimoji="0" lang="en-BE" sz="1200" b="0" i="0" u="none" strike="noStrike" kern="0" cap="none" spc="0" normalizeH="0" baseline="0" noProof="0">
              <a:ln>
                <a:noFill/>
              </a:ln>
              <a:solidFill>
                <a:schemeClr val="accent1"/>
              </a:solidFill>
              <a:effectLst/>
              <a:uLnTx/>
              <a:uFillTx/>
              <a:latin typeface="Segoe UI"/>
              <a:ea typeface="+mn-ea"/>
              <a:cs typeface="+mn-cs"/>
            </a:endParaRPr>
          </a:p>
        </p:txBody>
      </p:sp>
      <p:sp>
        <p:nvSpPr>
          <p:cNvPr id="30" name="Rectangle 29">
            <a:extLst>
              <a:ext uri="{FF2B5EF4-FFF2-40B4-BE49-F238E27FC236}">
                <a16:creationId xmlns:a16="http://schemas.microsoft.com/office/drawing/2014/main" id="{78DAAF41-57BB-BCB6-9925-C13FEA2FAF83}"/>
              </a:ext>
            </a:extLst>
          </p:cNvPr>
          <p:cNvSpPr/>
          <p:nvPr/>
        </p:nvSpPr>
        <p:spPr>
          <a:xfrm>
            <a:off x="10658211" y="2394699"/>
            <a:ext cx="481963" cy="207328"/>
          </a:xfrm>
          <a:prstGeom prst="rect">
            <a:avLst/>
          </a:prstGeom>
          <a:noFill/>
          <a:ln w="25400" cap="flat" cmpd="sng" algn="ctr">
            <a:noFill/>
            <a:prstDash val="solid"/>
          </a:ln>
          <a:effectLst/>
        </p:spPr>
        <p:txBody>
          <a:bodyPr lIns="0" tIns="0" rIns="0" bIns="0" rtlCol="0" anchor="ctr"/>
          <a:lstStyle/>
          <a:p>
            <a:pPr marL="0" marR="0" lvl="0" indent="0" algn="ctr" defTabSz="109728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chemeClr val="accent1"/>
                </a:solidFill>
                <a:effectLst/>
                <a:uLnTx/>
                <a:uFillTx/>
                <a:latin typeface="Segoe UI"/>
                <a:ea typeface="+mn-ea"/>
                <a:cs typeface="+mn-cs"/>
              </a:rPr>
              <a:t>Entity</a:t>
            </a:r>
            <a:endParaRPr kumimoji="0" lang="en-BE" sz="1200" b="0" i="0" u="none" strike="noStrike" kern="0" cap="none" spc="0" normalizeH="0" baseline="0" noProof="0">
              <a:ln>
                <a:noFill/>
              </a:ln>
              <a:solidFill>
                <a:schemeClr val="accent1"/>
              </a:solidFill>
              <a:effectLst/>
              <a:uLnTx/>
              <a:uFillTx/>
              <a:latin typeface="Segoe UI"/>
              <a:ea typeface="+mn-ea"/>
              <a:cs typeface="+mn-cs"/>
            </a:endParaRPr>
          </a:p>
        </p:txBody>
      </p:sp>
      <p:sp>
        <p:nvSpPr>
          <p:cNvPr id="31" name="Rectangle: Rounded Corners 30">
            <a:extLst>
              <a:ext uri="{FF2B5EF4-FFF2-40B4-BE49-F238E27FC236}">
                <a16:creationId xmlns:a16="http://schemas.microsoft.com/office/drawing/2014/main" id="{FDB8E94E-B12C-387C-940F-973A46406D61}"/>
              </a:ext>
            </a:extLst>
          </p:cNvPr>
          <p:cNvSpPr/>
          <p:nvPr/>
        </p:nvSpPr>
        <p:spPr>
          <a:xfrm>
            <a:off x="7272660" y="3084330"/>
            <a:ext cx="1534714" cy="733964"/>
          </a:xfrm>
          <a:prstGeom prst="roundRect">
            <a:avLst/>
          </a:prstGeom>
          <a:solidFill>
            <a:srgbClr val="009985">
              <a:alpha val="10196"/>
            </a:srgbClr>
          </a:solidFill>
          <a:ln w="25400" cap="flat" cmpd="sng" algn="ctr">
            <a:noFill/>
            <a:prstDash val="solid"/>
          </a:ln>
          <a:effectLst/>
        </p:spPr>
        <p:txBody>
          <a:bodyPr lIns="0" tIns="0" rIns="0" bIns="0" rtlCol="0" anchor="ctr"/>
          <a:lstStyle/>
          <a:p>
            <a:pPr marL="0" marR="0" lvl="0" indent="0" algn="ctr" defTabSz="1097280" rtl="0" eaLnBrk="1" fontAlgn="auto" latinLnBrk="0" hangingPunct="1">
              <a:lnSpc>
                <a:spcPct val="100000"/>
              </a:lnSpc>
              <a:spcBef>
                <a:spcPts val="0"/>
              </a:spcBef>
              <a:spcAft>
                <a:spcPts val="0"/>
              </a:spcAft>
              <a:buClrTx/>
              <a:buSzTx/>
              <a:buFontTx/>
              <a:buNone/>
              <a:tabLst/>
              <a:defRPr/>
            </a:pPr>
            <a:r>
              <a:rPr kumimoji="0" lang="en-US" sz="1080" i="0" u="none" strike="noStrike" kern="0" cap="none" spc="0" normalizeH="0" baseline="0" noProof="0">
                <a:ln>
                  <a:noFill/>
                </a:ln>
                <a:solidFill>
                  <a:schemeClr val="accent1"/>
                </a:solidFill>
                <a:effectLst/>
                <a:uLnTx/>
                <a:uFillTx/>
                <a:latin typeface="Segoe UI"/>
                <a:ea typeface="+mn-ea"/>
                <a:cs typeface="+mn-cs"/>
              </a:rPr>
              <a:t>Customer has the intent to ‘book a flight’</a:t>
            </a:r>
            <a:endParaRPr kumimoji="0" lang="en-BE" sz="1080" i="0" u="none" strike="noStrike" kern="0" cap="none" spc="0" normalizeH="0" baseline="0" noProof="0">
              <a:ln>
                <a:noFill/>
              </a:ln>
              <a:solidFill>
                <a:schemeClr val="accent1"/>
              </a:solidFill>
              <a:effectLst/>
              <a:uLnTx/>
              <a:uFillTx/>
              <a:latin typeface="Segoe UI"/>
              <a:ea typeface="+mn-ea"/>
              <a:cs typeface="+mn-cs"/>
            </a:endParaRPr>
          </a:p>
        </p:txBody>
      </p:sp>
      <p:sp>
        <p:nvSpPr>
          <p:cNvPr id="32" name="Rectangle: Rounded Corners 31">
            <a:extLst>
              <a:ext uri="{FF2B5EF4-FFF2-40B4-BE49-F238E27FC236}">
                <a16:creationId xmlns:a16="http://schemas.microsoft.com/office/drawing/2014/main" id="{1B1D4B29-F38A-3496-7FF0-B91C1920A0E0}"/>
              </a:ext>
            </a:extLst>
          </p:cNvPr>
          <p:cNvSpPr/>
          <p:nvPr/>
        </p:nvSpPr>
        <p:spPr>
          <a:xfrm>
            <a:off x="9549908" y="3084330"/>
            <a:ext cx="1871285" cy="733964"/>
          </a:xfrm>
          <a:prstGeom prst="roundRect">
            <a:avLst/>
          </a:prstGeom>
          <a:solidFill>
            <a:srgbClr val="FF9349">
              <a:alpha val="10196"/>
            </a:srgbClr>
          </a:solidFill>
          <a:ln w="25400" cap="flat" cmpd="sng" algn="ctr">
            <a:noFill/>
            <a:prstDash val="solid"/>
          </a:ln>
          <a:effectLst/>
        </p:spPr>
        <p:txBody>
          <a:bodyPr lIns="0" tIns="0" rIns="0" bIns="0" rtlCol="0" anchor="ctr"/>
          <a:lstStyle/>
          <a:p>
            <a:pPr marL="0" marR="0" lvl="0" indent="0" algn="ctr" defTabSz="1097280" rtl="0" eaLnBrk="1" fontAlgn="auto" latinLnBrk="0" hangingPunct="1">
              <a:lnSpc>
                <a:spcPct val="100000"/>
              </a:lnSpc>
              <a:spcBef>
                <a:spcPts val="0"/>
              </a:spcBef>
              <a:spcAft>
                <a:spcPts val="0"/>
              </a:spcAft>
              <a:buClrTx/>
              <a:buSzTx/>
              <a:buFontTx/>
              <a:buNone/>
              <a:tabLst/>
              <a:defRPr/>
            </a:pPr>
            <a:r>
              <a:rPr kumimoji="0" lang="en-US" sz="1080" i="0" u="none" strike="noStrike" kern="0" cap="none" spc="0" normalizeH="0" baseline="0" noProof="0">
                <a:ln>
                  <a:noFill/>
                </a:ln>
                <a:solidFill>
                  <a:schemeClr val="accent1"/>
                </a:solidFill>
                <a:effectLst/>
                <a:uLnTx/>
                <a:uFillTx/>
                <a:latin typeface="Segoe UI"/>
                <a:ea typeface="+mn-ea"/>
                <a:cs typeface="+mn-cs"/>
              </a:rPr>
              <a:t>The query already has a ‘Destination’, Paris, and a ‘Travel Date’, next week.</a:t>
            </a:r>
            <a:endParaRPr kumimoji="0" lang="en-BE" sz="1080" i="0" u="none" strike="noStrike" kern="0" cap="none" spc="0" normalizeH="0" baseline="0" noProof="0">
              <a:ln>
                <a:noFill/>
              </a:ln>
              <a:solidFill>
                <a:schemeClr val="accent1"/>
              </a:solidFill>
              <a:effectLst/>
              <a:uLnTx/>
              <a:uFillTx/>
              <a:latin typeface="Segoe UI"/>
              <a:ea typeface="+mn-ea"/>
              <a:cs typeface="+mn-cs"/>
            </a:endParaRPr>
          </a:p>
        </p:txBody>
      </p:sp>
      <p:grpSp>
        <p:nvGrpSpPr>
          <p:cNvPr id="33" name="Group 32">
            <a:extLst>
              <a:ext uri="{FF2B5EF4-FFF2-40B4-BE49-F238E27FC236}">
                <a16:creationId xmlns:a16="http://schemas.microsoft.com/office/drawing/2014/main" id="{498790F6-4B79-5A51-A6D4-44714FB3DB02}"/>
              </a:ext>
            </a:extLst>
          </p:cNvPr>
          <p:cNvGrpSpPr/>
          <p:nvPr/>
        </p:nvGrpSpPr>
        <p:grpSpPr>
          <a:xfrm>
            <a:off x="7083894" y="4307503"/>
            <a:ext cx="731515" cy="733964"/>
            <a:chOff x="6865622" y="2909706"/>
            <a:chExt cx="569764" cy="569764"/>
          </a:xfrm>
        </p:grpSpPr>
        <p:pic>
          <p:nvPicPr>
            <p:cNvPr id="34" name="Picture 33">
              <a:extLst>
                <a:ext uri="{FF2B5EF4-FFF2-40B4-BE49-F238E27FC236}">
                  <a16:creationId xmlns:a16="http://schemas.microsoft.com/office/drawing/2014/main" id="{B7EDCAD2-3408-0CFD-D46D-9895EBF9D9D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865622" y="2909706"/>
              <a:ext cx="569764" cy="569764"/>
            </a:xfrm>
            <a:prstGeom prst="rect">
              <a:avLst/>
            </a:prstGeom>
          </p:spPr>
        </p:pic>
        <p:sp>
          <p:nvSpPr>
            <p:cNvPr id="35" name="Oval 34">
              <a:extLst>
                <a:ext uri="{FF2B5EF4-FFF2-40B4-BE49-F238E27FC236}">
                  <a16:creationId xmlns:a16="http://schemas.microsoft.com/office/drawing/2014/main" id="{A7A2144B-150D-4537-EAFB-0DDC181A45FC}"/>
                </a:ext>
              </a:extLst>
            </p:cNvPr>
            <p:cNvSpPr/>
            <p:nvPr/>
          </p:nvSpPr>
          <p:spPr>
            <a:xfrm>
              <a:off x="6971674" y="3019668"/>
              <a:ext cx="344973" cy="353540"/>
            </a:xfrm>
            <a:prstGeom prst="ellipse">
              <a:avLst/>
            </a:prstGeom>
            <a:solidFill>
              <a:srgbClr val="FFFFFF"/>
            </a:solidFill>
            <a:ln w="25400" cap="flat" cmpd="sng" algn="ctr">
              <a:noFill/>
              <a:prstDash val="solid"/>
            </a:ln>
            <a:effectLst/>
          </p:spPr>
          <p:txBody>
            <a:bodyPr rtlCol="0" anchor="ctr"/>
            <a:lstStyle/>
            <a:p>
              <a:pPr marL="0" marR="0" lvl="0" indent="0" algn="ctr" defTabSz="1097280" rtl="0" eaLnBrk="1" fontAlgn="auto" latinLnBrk="0" hangingPunct="1">
                <a:lnSpc>
                  <a:spcPct val="100000"/>
                </a:lnSpc>
                <a:spcBef>
                  <a:spcPts val="0"/>
                </a:spcBef>
                <a:spcAft>
                  <a:spcPts val="0"/>
                </a:spcAft>
                <a:buClrTx/>
                <a:buSzTx/>
                <a:buFontTx/>
                <a:buNone/>
                <a:tabLst/>
                <a:defRPr/>
              </a:pPr>
              <a:endParaRPr kumimoji="0" lang="en-BE" sz="2160" i="0" u="none" strike="noStrike" kern="0" cap="none" spc="0" normalizeH="0" baseline="0" noProof="0">
                <a:ln>
                  <a:noFill/>
                </a:ln>
                <a:solidFill>
                  <a:schemeClr val="accent1"/>
                </a:solidFill>
                <a:effectLst/>
                <a:uLnTx/>
                <a:uFillTx/>
                <a:latin typeface="Segoe UI"/>
                <a:ea typeface="+mn-ea"/>
                <a:cs typeface="+mn-cs"/>
              </a:endParaRPr>
            </a:p>
          </p:txBody>
        </p:sp>
      </p:grpSp>
      <p:sp>
        <p:nvSpPr>
          <p:cNvPr id="36" name="Speech Bubble: Rectangle with Corners Rounded 35">
            <a:extLst>
              <a:ext uri="{FF2B5EF4-FFF2-40B4-BE49-F238E27FC236}">
                <a16:creationId xmlns:a16="http://schemas.microsoft.com/office/drawing/2014/main" id="{2FB899F8-0E42-4BE2-C634-887873A3B82B}"/>
              </a:ext>
            </a:extLst>
          </p:cNvPr>
          <p:cNvSpPr/>
          <p:nvPr/>
        </p:nvSpPr>
        <p:spPr>
          <a:xfrm>
            <a:off x="1561741" y="4067022"/>
            <a:ext cx="3293135" cy="807181"/>
          </a:xfrm>
          <a:prstGeom prst="wedgeRoundRectCallout">
            <a:avLst>
              <a:gd name="adj1" fmla="val 52900"/>
              <a:gd name="adj2" fmla="val 20708"/>
              <a:gd name="adj3" fmla="val 16667"/>
            </a:avLst>
          </a:prstGeom>
          <a:solidFill>
            <a:schemeClr val="accent3">
              <a:lumMod val="20000"/>
              <a:lumOff val="80000"/>
            </a:schemeClr>
          </a:solidFill>
          <a:ln w="25400" cap="flat" cmpd="sng" algn="ctr">
            <a:noFill/>
            <a:prstDash val="solid"/>
          </a:ln>
          <a:effectLst/>
        </p:spPr>
        <p:txBody>
          <a:bodyPr lIns="0" tIns="0" rIns="0" bIns="0" rtlCol="0" anchor="ct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chemeClr val="accent1"/>
                </a:solidFill>
                <a:effectLst/>
                <a:uLnTx/>
                <a:uFillTx/>
                <a:latin typeface="Segoe UI"/>
                <a:ea typeface="+mn-ea"/>
                <a:cs typeface="+mn-cs"/>
              </a:rPr>
              <a:t>To ensure we get it right, could you confirm the departure city and your travel class preference? I’ll take care of the rest!</a:t>
            </a:r>
            <a:endParaRPr kumimoji="0" lang="en-BE" sz="1200" b="0" i="0" u="none" strike="noStrike" kern="0" cap="none" spc="0" normalizeH="0" baseline="0" noProof="0">
              <a:ln>
                <a:noFill/>
              </a:ln>
              <a:solidFill>
                <a:schemeClr val="accent1"/>
              </a:solidFill>
              <a:effectLst/>
              <a:uLnTx/>
              <a:uFillTx/>
              <a:latin typeface="Segoe UI"/>
              <a:ea typeface="+mn-ea"/>
              <a:cs typeface="+mn-cs"/>
            </a:endParaRPr>
          </a:p>
        </p:txBody>
      </p:sp>
      <p:sp>
        <p:nvSpPr>
          <p:cNvPr id="37" name="Arrow: Chevron 36">
            <a:extLst>
              <a:ext uri="{FF2B5EF4-FFF2-40B4-BE49-F238E27FC236}">
                <a16:creationId xmlns:a16="http://schemas.microsoft.com/office/drawing/2014/main" id="{634AC897-E7D5-D43A-71B4-5CAA4EF3D991}"/>
              </a:ext>
            </a:extLst>
          </p:cNvPr>
          <p:cNvSpPr/>
          <p:nvPr/>
        </p:nvSpPr>
        <p:spPr>
          <a:xfrm>
            <a:off x="5754920" y="1873355"/>
            <a:ext cx="661852" cy="398850"/>
          </a:xfrm>
          <a:prstGeom prst="chevron">
            <a:avLst/>
          </a:prstGeom>
          <a:solidFill>
            <a:schemeClr val="bg2">
              <a:lumMod val="25000"/>
            </a:schemeClr>
          </a:solidFill>
          <a:ln w="25400" cap="flat" cmpd="sng" algn="ctr">
            <a:noFill/>
            <a:prstDash val="solid"/>
          </a:ln>
          <a:effectLst/>
        </p:spPr>
        <p:txBody>
          <a:bodyPr rtlCol="0" anchor="ctr"/>
          <a:lstStyle/>
          <a:p>
            <a:pPr marL="0" marR="0" lvl="0" indent="0" algn="ctr" defTabSz="1097280" rtl="0" eaLnBrk="1" fontAlgn="auto" latinLnBrk="0" hangingPunct="1">
              <a:lnSpc>
                <a:spcPct val="100000"/>
              </a:lnSpc>
              <a:spcBef>
                <a:spcPts val="0"/>
              </a:spcBef>
              <a:spcAft>
                <a:spcPts val="0"/>
              </a:spcAft>
              <a:buClrTx/>
              <a:buSzTx/>
              <a:buFontTx/>
              <a:buNone/>
              <a:tabLst/>
              <a:defRPr/>
            </a:pPr>
            <a:endParaRPr kumimoji="0" lang="en-BE" sz="2160" b="0" i="0" u="none" strike="noStrike" kern="0" cap="none" spc="0" normalizeH="0" baseline="0" noProof="0">
              <a:ln>
                <a:noFill/>
              </a:ln>
              <a:solidFill>
                <a:schemeClr val="accent1"/>
              </a:solidFill>
              <a:effectLst/>
              <a:uLnTx/>
              <a:uFillTx/>
              <a:latin typeface="Segoe UI"/>
              <a:ea typeface="+mn-ea"/>
              <a:cs typeface="+mn-cs"/>
            </a:endParaRPr>
          </a:p>
        </p:txBody>
      </p:sp>
      <p:sp>
        <p:nvSpPr>
          <p:cNvPr id="38" name="Arrow: Chevron 37">
            <a:extLst>
              <a:ext uri="{FF2B5EF4-FFF2-40B4-BE49-F238E27FC236}">
                <a16:creationId xmlns:a16="http://schemas.microsoft.com/office/drawing/2014/main" id="{F182B52A-9F01-BDF3-57F0-CB2EE2C51BBB}"/>
              </a:ext>
            </a:extLst>
          </p:cNvPr>
          <p:cNvSpPr/>
          <p:nvPr/>
        </p:nvSpPr>
        <p:spPr>
          <a:xfrm rot="10800000">
            <a:off x="5754918" y="4448521"/>
            <a:ext cx="661852" cy="398850"/>
          </a:xfrm>
          <a:prstGeom prst="chevron">
            <a:avLst/>
          </a:prstGeom>
          <a:solidFill>
            <a:schemeClr val="bg2">
              <a:lumMod val="25000"/>
            </a:schemeClr>
          </a:solidFill>
          <a:ln w="25400" cap="flat" cmpd="sng" algn="ctr">
            <a:noFill/>
            <a:prstDash val="solid"/>
          </a:ln>
          <a:effectLst/>
        </p:spPr>
        <p:txBody>
          <a:bodyPr rtlCol="0" anchor="ctr"/>
          <a:lstStyle/>
          <a:p>
            <a:pPr marL="0" marR="0" lvl="0" indent="0" algn="ctr" defTabSz="1097280" rtl="0" eaLnBrk="1" fontAlgn="auto" latinLnBrk="0" hangingPunct="1">
              <a:lnSpc>
                <a:spcPct val="100000"/>
              </a:lnSpc>
              <a:spcBef>
                <a:spcPts val="0"/>
              </a:spcBef>
              <a:spcAft>
                <a:spcPts val="0"/>
              </a:spcAft>
              <a:buClrTx/>
              <a:buSzTx/>
              <a:buFontTx/>
              <a:buNone/>
              <a:tabLst/>
              <a:defRPr/>
            </a:pPr>
            <a:endParaRPr kumimoji="0" lang="en-BE" sz="2160" b="0" i="0" u="none" strike="noStrike" kern="0" cap="none" spc="0" normalizeH="0" baseline="0" noProof="0">
              <a:ln>
                <a:noFill/>
              </a:ln>
              <a:solidFill>
                <a:schemeClr val="accent1"/>
              </a:solidFill>
              <a:effectLst/>
              <a:uLnTx/>
              <a:uFillTx/>
              <a:latin typeface="Segoe UI"/>
              <a:ea typeface="+mn-ea"/>
              <a:cs typeface="+mn-cs"/>
            </a:endParaRPr>
          </a:p>
        </p:txBody>
      </p:sp>
      <p:sp>
        <p:nvSpPr>
          <p:cNvPr id="39" name="Rectangle 38">
            <a:extLst>
              <a:ext uri="{FF2B5EF4-FFF2-40B4-BE49-F238E27FC236}">
                <a16:creationId xmlns:a16="http://schemas.microsoft.com/office/drawing/2014/main" id="{09C4FEE6-AB70-8ECF-1F55-FAC74C2AD4A5}"/>
              </a:ext>
            </a:extLst>
          </p:cNvPr>
          <p:cNvSpPr/>
          <p:nvPr/>
        </p:nvSpPr>
        <p:spPr>
          <a:xfrm>
            <a:off x="3567091" y="2514885"/>
            <a:ext cx="721447" cy="207328"/>
          </a:xfrm>
          <a:prstGeom prst="rect">
            <a:avLst/>
          </a:prstGeom>
          <a:noFill/>
          <a:ln w="25400" cap="flat" cmpd="sng" algn="ctr">
            <a:noFill/>
            <a:prstDash val="solid"/>
          </a:ln>
          <a:effectLst/>
        </p:spPr>
        <p:txBody>
          <a:bodyPr lIns="0" tIns="0" rIns="0" bIns="0" rtlCol="0" anchor="ctr"/>
          <a:lstStyle/>
          <a:p>
            <a:pPr marL="0" marR="0" lvl="0" indent="0" algn="ctr" defTabSz="109728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chemeClr val="accent1"/>
                </a:solidFill>
                <a:effectLst/>
                <a:uLnTx/>
                <a:uFillTx/>
                <a:latin typeface="Segoe UI"/>
                <a:ea typeface="+mn-ea"/>
                <a:cs typeface="+mn-cs"/>
              </a:rPr>
              <a:t>Utterance</a:t>
            </a:r>
            <a:endParaRPr kumimoji="0" lang="en-BE" sz="1200" b="0" i="0" u="none" strike="noStrike" kern="0" cap="none" spc="0" normalizeH="0" baseline="0" noProof="0">
              <a:ln>
                <a:noFill/>
              </a:ln>
              <a:solidFill>
                <a:schemeClr val="accent1"/>
              </a:solidFill>
              <a:effectLst/>
              <a:uLnTx/>
              <a:uFillTx/>
              <a:latin typeface="Segoe UI"/>
              <a:ea typeface="+mn-ea"/>
              <a:cs typeface="+mn-cs"/>
            </a:endParaRPr>
          </a:p>
        </p:txBody>
      </p:sp>
      <p:sp>
        <p:nvSpPr>
          <p:cNvPr id="40" name="Left Brace 39">
            <a:extLst>
              <a:ext uri="{FF2B5EF4-FFF2-40B4-BE49-F238E27FC236}">
                <a16:creationId xmlns:a16="http://schemas.microsoft.com/office/drawing/2014/main" id="{8E31FAC5-E35F-A9B5-D038-E112B31F4961}"/>
              </a:ext>
            </a:extLst>
          </p:cNvPr>
          <p:cNvSpPr/>
          <p:nvPr/>
        </p:nvSpPr>
        <p:spPr>
          <a:xfrm rot="16200000">
            <a:off x="3860436" y="999520"/>
            <a:ext cx="134758" cy="2876313"/>
          </a:xfrm>
          <a:prstGeom prst="leftBrace">
            <a:avLst/>
          </a:prstGeom>
          <a:noFill/>
          <a:ln w="9525" cap="flat" cmpd="sng" algn="ctr">
            <a:solidFill>
              <a:srgbClr val="00B0F0"/>
            </a:solidFill>
            <a:prstDash val="solid"/>
          </a:ln>
          <a:effectLst/>
        </p:spPr>
        <p:txBody>
          <a:bodyPr rtlCol="0" anchor="ctr"/>
          <a:lstStyle/>
          <a:p>
            <a:pPr marL="0" marR="0" lvl="0" indent="0" algn="ctr" defTabSz="1097280" rtl="0" eaLnBrk="1" fontAlgn="auto" latinLnBrk="0" hangingPunct="1">
              <a:lnSpc>
                <a:spcPct val="100000"/>
              </a:lnSpc>
              <a:spcBef>
                <a:spcPts val="0"/>
              </a:spcBef>
              <a:spcAft>
                <a:spcPts val="0"/>
              </a:spcAft>
              <a:buClrTx/>
              <a:buSzTx/>
              <a:buFontTx/>
              <a:buNone/>
              <a:tabLst/>
              <a:defRPr/>
            </a:pPr>
            <a:endParaRPr kumimoji="0" lang="en-BE" sz="2160" b="0" i="0" u="none" strike="noStrike" kern="0" cap="none" spc="0" normalizeH="0" baseline="0" noProof="0">
              <a:ln>
                <a:noFill/>
              </a:ln>
              <a:solidFill>
                <a:schemeClr val="accent1"/>
              </a:solidFill>
              <a:effectLst/>
              <a:uLnTx/>
              <a:uFillTx/>
              <a:latin typeface="Segoe UI"/>
              <a:ea typeface="+mn-ea"/>
              <a:cs typeface="+mn-cs"/>
            </a:endParaRPr>
          </a:p>
        </p:txBody>
      </p:sp>
      <p:pic>
        <p:nvPicPr>
          <p:cNvPr id="41" name="Picture 50">
            <a:extLst>
              <a:ext uri="{FF2B5EF4-FFF2-40B4-BE49-F238E27FC236}">
                <a16:creationId xmlns:a16="http://schemas.microsoft.com/office/drawing/2014/main" id="{3731E310-EA89-E87D-BD9D-EBB9182BF873}"/>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7272660" y="4461016"/>
            <a:ext cx="353982" cy="353982"/>
          </a:xfrm>
          <a:prstGeom prst="rect">
            <a:avLst/>
          </a:prstGeom>
        </p:spPr>
      </p:pic>
      <p:pic>
        <p:nvPicPr>
          <p:cNvPr id="42" name="Picture 2" descr="Chatbot Icon - Images et vidéos libres de droits | Adobe Stock">
            <a:extLst>
              <a:ext uri="{FF2B5EF4-FFF2-40B4-BE49-F238E27FC236}">
                <a16:creationId xmlns:a16="http://schemas.microsoft.com/office/drawing/2014/main" id="{174397B7-D660-2F8F-8FF3-36A648DFA94D}"/>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5023460" y="4411224"/>
            <a:ext cx="512674" cy="512674"/>
          </a:xfrm>
          <a:prstGeom prst="ellipse">
            <a:avLst/>
          </a:prstGeom>
          <a:ln w="63500" cap="rnd">
            <a:noFill/>
          </a:ln>
          <a:effectLst>
            <a:outerShdw blurRad="381000" dist="292100" dir="5400000" sx="-80000" sy="-18000" rotWithShape="0">
              <a:srgbClr val="000000">
                <a:alpha val="22000"/>
              </a:srgbClr>
            </a:outerShdw>
          </a:effectLst>
          <a:extLst>
            <a:ext uri="{909E8E84-426E-40DD-AFC4-6F175D3DCCD1}">
              <a14:hiddenFill xmlns:a14="http://schemas.microsoft.com/office/drawing/2010/main">
                <a:solidFill>
                  <a:srgbClr val="FFFFFF"/>
                </a:solidFill>
              </a14:hiddenFill>
            </a:ext>
          </a:extLst>
        </p:spPr>
      </p:pic>
      <p:sp>
        <p:nvSpPr>
          <p:cNvPr id="43" name="Rectangle 42">
            <a:extLst>
              <a:ext uri="{FF2B5EF4-FFF2-40B4-BE49-F238E27FC236}">
                <a16:creationId xmlns:a16="http://schemas.microsoft.com/office/drawing/2014/main" id="{D4A9C75D-F12F-7B54-9C92-D7D567E6253D}"/>
              </a:ext>
            </a:extLst>
          </p:cNvPr>
          <p:cNvSpPr/>
          <p:nvPr/>
        </p:nvSpPr>
        <p:spPr>
          <a:xfrm>
            <a:off x="9290344" y="1856466"/>
            <a:ext cx="475805" cy="442122"/>
          </a:xfrm>
          <a:prstGeom prst="rect">
            <a:avLst/>
          </a:prstGeom>
          <a:noFill/>
          <a:ln w="25400" cap="flat" cmpd="sng" algn="ctr">
            <a:noFill/>
            <a:prstDash val="solid"/>
          </a:ln>
          <a:effectLst/>
        </p:spPr>
        <p:txBody>
          <a:bodyPr lIns="0" tIns="0" rIns="0" bIns="0" rtlCol="0" anchor="ctr"/>
          <a:lstStyle/>
          <a:p>
            <a:pPr marL="0" marR="0" lvl="0" indent="0" algn="ctr" defTabSz="1097280" rtl="0" eaLnBrk="1" fontAlgn="auto" latinLnBrk="0" hangingPunct="1">
              <a:lnSpc>
                <a:spcPct val="100000"/>
              </a:lnSpc>
              <a:spcBef>
                <a:spcPts val="0"/>
              </a:spcBef>
              <a:spcAft>
                <a:spcPts val="0"/>
              </a:spcAft>
              <a:buClrTx/>
              <a:buSzTx/>
              <a:buFontTx/>
              <a:buNone/>
              <a:tabLst/>
              <a:defRPr/>
            </a:pPr>
            <a:r>
              <a:rPr kumimoji="0" lang="en-US" sz="1200" b="0" i="0" u="none" strike="noStrike" kern="0" cap="none" spc="360" normalizeH="0" baseline="0" noProof="0">
                <a:ln>
                  <a:noFill/>
                </a:ln>
                <a:solidFill>
                  <a:schemeClr val="accent1"/>
                </a:solidFill>
                <a:effectLst/>
                <a:uLnTx/>
                <a:uFillTx/>
                <a:latin typeface="Segoe UI"/>
                <a:ea typeface="+mn-ea"/>
                <a:cs typeface="+mn-cs"/>
              </a:rPr>
              <a:t>to</a:t>
            </a:r>
            <a:endParaRPr kumimoji="0" lang="en-BE" sz="1200" b="0" i="0" u="none" strike="noStrike" kern="0" cap="none" spc="360" normalizeH="0" baseline="0" noProof="0">
              <a:ln>
                <a:noFill/>
              </a:ln>
              <a:solidFill>
                <a:schemeClr val="accent1"/>
              </a:solidFill>
              <a:effectLst/>
              <a:uLnTx/>
              <a:uFillTx/>
              <a:latin typeface="Segoe UI"/>
              <a:ea typeface="+mn-ea"/>
              <a:cs typeface="+mn-cs"/>
            </a:endParaRPr>
          </a:p>
        </p:txBody>
      </p:sp>
      <p:sp>
        <p:nvSpPr>
          <p:cNvPr id="44" name="Rectangle 43">
            <a:extLst>
              <a:ext uri="{FF2B5EF4-FFF2-40B4-BE49-F238E27FC236}">
                <a16:creationId xmlns:a16="http://schemas.microsoft.com/office/drawing/2014/main" id="{0428F3FE-1DEA-8009-F68B-4EAA08DD02B0}"/>
              </a:ext>
            </a:extLst>
          </p:cNvPr>
          <p:cNvSpPr/>
          <p:nvPr/>
        </p:nvSpPr>
        <p:spPr>
          <a:xfrm>
            <a:off x="10335888" y="1856466"/>
            <a:ext cx="1111908" cy="442122"/>
          </a:xfrm>
          <a:prstGeom prst="rect">
            <a:avLst/>
          </a:prstGeom>
          <a:noFill/>
          <a:ln w="25400" cap="flat" cmpd="sng" algn="ctr">
            <a:noFill/>
            <a:prstDash val="solid"/>
          </a:ln>
          <a:effectLst/>
        </p:spPr>
        <p:txBody>
          <a:bodyPr lIns="0" tIns="0" rIns="0" bIns="0" rtlCol="0" anchor="ctr"/>
          <a:lstStyle/>
          <a:p>
            <a:pPr algn="ctr" defTabSz="1097280"/>
            <a:r>
              <a:rPr lang="en-US" sz="1200" b="1" kern="0" dirty="0">
                <a:solidFill>
                  <a:schemeClr val="accent1"/>
                </a:solidFill>
                <a:latin typeface="Segoe UI"/>
              </a:rPr>
              <a:t>next week</a:t>
            </a:r>
            <a:endParaRPr lang="en-BE" sz="1200" b="1" kern="0" dirty="0">
              <a:solidFill>
                <a:schemeClr val="accent1"/>
              </a:solidFill>
              <a:latin typeface="Segoe UI"/>
            </a:endParaRPr>
          </a:p>
        </p:txBody>
      </p:sp>
      <p:sp>
        <p:nvSpPr>
          <p:cNvPr id="45" name="Rectangle 44">
            <a:extLst>
              <a:ext uri="{FF2B5EF4-FFF2-40B4-BE49-F238E27FC236}">
                <a16:creationId xmlns:a16="http://schemas.microsoft.com/office/drawing/2014/main" id="{58FE261A-0E43-C210-CE31-FBA06CF27E77}"/>
              </a:ext>
            </a:extLst>
          </p:cNvPr>
          <p:cNvSpPr/>
          <p:nvPr/>
        </p:nvSpPr>
        <p:spPr>
          <a:xfrm>
            <a:off x="9661409" y="1856466"/>
            <a:ext cx="674479" cy="442122"/>
          </a:xfrm>
          <a:prstGeom prst="rect">
            <a:avLst/>
          </a:prstGeom>
          <a:noFill/>
          <a:ln w="25400" cap="flat" cmpd="sng" algn="ctr">
            <a:noFill/>
            <a:prstDash val="solid"/>
          </a:ln>
          <a:effectLst/>
        </p:spPr>
        <p:txBody>
          <a:bodyPr lIns="0" tIns="0" rIns="0" bIns="0" rtlCol="0" anchor="ctr"/>
          <a:lstStyle/>
          <a:p>
            <a:pPr algn="ctr" defTabSz="1097280"/>
            <a:r>
              <a:rPr lang="en-US" sz="1200" b="1" kern="0" dirty="0">
                <a:solidFill>
                  <a:schemeClr val="accent1"/>
                </a:solidFill>
                <a:latin typeface="Segoe UI"/>
              </a:rPr>
              <a:t>Paris</a:t>
            </a:r>
            <a:endParaRPr lang="en-BE" sz="1200" b="1" kern="0" dirty="0">
              <a:solidFill>
                <a:schemeClr val="accent1"/>
              </a:solidFill>
              <a:latin typeface="Segoe UI"/>
            </a:endParaRPr>
          </a:p>
        </p:txBody>
      </p:sp>
      <p:pic>
        <p:nvPicPr>
          <p:cNvPr id="46" name="Picture 2" descr="Chatbot Icon - Images et vidéos libres de droits | Adobe Stock">
            <a:extLst>
              <a:ext uri="{FF2B5EF4-FFF2-40B4-BE49-F238E27FC236}">
                <a16:creationId xmlns:a16="http://schemas.microsoft.com/office/drawing/2014/main" id="{4577295A-FA76-033E-6ECF-102222B5E367}"/>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5023460" y="3494662"/>
            <a:ext cx="512674" cy="512674"/>
          </a:xfrm>
          <a:prstGeom prst="ellipse">
            <a:avLst/>
          </a:prstGeom>
          <a:ln w="63500" cap="rnd">
            <a:noFill/>
          </a:ln>
          <a:effectLst>
            <a:outerShdw blurRad="381000" dist="292100" dir="5400000" sx="-80000" sy="-18000" rotWithShape="0">
              <a:srgbClr val="000000">
                <a:alpha val="22000"/>
              </a:srgbClr>
            </a:outerShdw>
          </a:effectLst>
          <a:extLst>
            <a:ext uri="{909E8E84-426E-40DD-AFC4-6F175D3DCCD1}">
              <a14:hiddenFill xmlns:a14="http://schemas.microsoft.com/office/drawing/2010/main">
                <a:solidFill>
                  <a:srgbClr val="FFFFFF"/>
                </a:solidFill>
              </a14:hiddenFill>
            </a:ext>
          </a:extLst>
        </p:spPr>
      </p:pic>
      <p:sp>
        <p:nvSpPr>
          <p:cNvPr id="47" name="Text Placeholder 1">
            <a:extLst>
              <a:ext uri="{FF2B5EF4-FFF2-40B4-BE49-F238E27FC236}">
                <a16:creationId xmlns:a16="http://schemas.microsoft.com/office/drawing/2014/main" id="{C3F034D4-3465-8BF9-150E-48A39DF9B4A4}"/>
              </a:ext>
            </a:extLst>
          </p:cNvPr>
          <p:cNvSpPr txBox="1">
            <a:spLocks/>
          </p:cNvSpPr>
          <p:nvPr/>
        </p:nvSpPr>
        <p:spPr>
          <a:xfrm>
            <a:off x="188651" y="189691"/>
            <a:ext cx="8420100" cy="553998"/>
          </a:xfrm>
          <a:prstGeom prst="rect">
            <a:avLst/>
          </a:prstGeom>
        </p:spPr>
        <p:txBody>
          <a:bodyPr/>
          <a:lst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19"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3600" b="0" i="0" u="none" strike="noStrike" kern="1200" cap="none" spc="-51" normalizeH="0" baseline="0" noProof="0">
                <a:ln w="3175">
                  <a:noFill/>
                </a:ln>
                <a:solidFill>
                  <a:schemeClr val="accent1"/>
                </a:solidFill>
                <a:effectLst/>
                <a:uLnTx/>
                <a:uFillTx/>
                <a:latin typeface="Aptos SemiBold" panose="020B0004020202020204" pitchFamily="34" charset="0"/>
                <a:ea typeface="+mn-ea"/>
                <a:cs typeface="Segoe UI" pitchFamily="34" charset="0"/>
              </a:rPr>
              <a:t>Natural Language Understanding</a:t>
            </a:r>
          </a:p>
        </p:txBody>
      </p:sp>
    </p:spTree>
    <p:extLst>
      <p:ext uri="{BB962C8B-B14F-4D97-AF65-F5344CB8AC3E}">
        <p14:creationId xmlns:p14="http://schemas.microsoft.com/office/powerpoint/2010/main" val="272421681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0"/>
                                        </p:tgtEl>
                                        <p:attrNameLst>
                                          <p:attrName>style.visibility</p:attrName>
                                        </p:attrNameLst>
                                      </p:cBhvr>
                                      <p:to>
                                        <p:strVal val="visible"/>
                                      </p:to>
                                    </p:set>
                                    <p:animEffect transition="in" filter="fade">
                                      <p:cBhvr>
                                        <p:cTn id="12" dur="500"/>
                                        <p:tgtEl>
                                          <p:spTgt spid="40"/>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fade">
                                      <p:cBhvr>
                                        <p:cTn id="15" dur="500"/>
                                        <p:tgtEl>
                                          <p:spTgt spid="3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7"/>
                                        </p:tgtEl>
                                        <p:attrNameLst>
                                          <p:attrName>style.visibility</p:attrName>
                                        </p:attrNameLst>
                                      </p:cBhvr>
                                      <p:to>
                                        <p:strVal val="visible"/>
                                      </p:to>
                                    </p:set>
                                    <p:animEffect transition="in" filter="fade">
                                      <p:cBhvr>
                                        <p:cTn id="20" dur="500"/>
                                        <p:tgtEl>
                                          <p:spTgt spid="37"/>
                                        </p:tgtEl>
                                      </p:cBhvr>
                                    </p:animEffect>
                                  </p:childTnLst>
                                </p:cTn>
                              </p:par>
                            </p:childTnLst>
                          </p:cTn>
                        </p:par>
                        <p:par>
                          <p:cTn id="21" fill="hold">
                            <p:stCondLst>
                              <p:cond delay="500"/>
                            </p:stCondLst>
                            <p:childTnLst>
                              <p:par>
                                <p:cTn id="22" presetID="10" presetClass="entr" presetSubtype="0" fill="hold" grpId="0" nodeType="afterEffect">
                                  <p:stCondLst>
                                    <p:cond delay="0"/>
                                  </p:stCondLst>
                                  <p:childTnLst>
                                    <p:set>
                                      <p:cBhvr>
                                        <p:cTn id="23" dur="1" fill="hold">
                                          <p:stCondLst>
                                            <p:cond delay="0"/>
                                          </p:stCondLst>
                                        </p:cTn>
                                        <p:tgtEl>
                                          <p:spTgt spid="24"/>
                                        </p:tgtEl>
                                        <p:attrNameLst>
                                          <p:attrName>style.visibility</p:attrName>
                                        </p:attrNameLst>
                                      </p:cBhvr>
                                      <p:to>
                                        <p:strVal val="visible"/>
                                      </p:to>
                                    </p:set>
                                    <p:animEffect transition="in" filter="fade">
                                      <p:cBhvr>
                                        <p:cTn id="24" dur="500"/>
                                        <p:tgtEl>
                                          <p:spTgt spid="24"/>
                                        </p:tgtEl>
                                      </p:cBhvr>
                                    </p:animEffect>
                                  </p:childTnLst>
                                </p:cTn>
                              </p:par>
                            </p:childTnLst>
                          </p:cTn>
                        </p:par>
                        <p:par>
                          <p:cTn id="25" fill="hold">
                            <p:stCondLst>
                              <p:cond delay="1000"/>
                            </p:stCondLst>
                            <p:childTnLst>
                              <p:par>
                                <p:cTn id="26" presetID="10" presetClass="entr" presetSubtype="0" fill="hold" grpId="0" nodeType="afterEffect">
                                  <p:stCondLst>
                                    <p:cond delay="0"/>
                                  </p:stCondLst>
                                  <p:childTnLst>
                                    <p:set>
                                      <p:cBhvr>
                                        <p:cTn id="27" dur="1" fill="hold">
                                          <p:stCondLst>
                                            <p:cond delay="0"/>
                                          </p:stCondLst>
                                        </p:cTn>
                                        <p:tgtEl>
                                          <p:spTgt spid="26"/>
                                        </p:tgtEl>
                                        <p:attrNameLst>
                                          <p:attrName>style.visibility</p:attrName>
                                        </p:attrNameLst>
                                      </p:cBhvr>
                                      <p:to>
                                        <p:strVal val="visible"/>
                                      </p:to>
                                    </p:set>
                                    <p:animEffect transition="in" filter="fade">
                                      <p:cBhvr>
                                        <p:cTn id="28" dur="500"/>
                                        <p:tgtEl>
                                          <p:spTgt spid="2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fade">
                                      <p:cBhvr>
                                        <p:cTn id="31" dur="500"/>
                                        <p:tgtEl>
                                          <p:spTgt spid="25"/>
                                        </p:tgtEl>
                                      </p:cBhvr>
                                    </p:animEffect>
                                  </p:childTnLst>
                                </p:cTn>
                              </p:par>
                            </p:childTnLst>
                          </p:cTn>
                        </p:par>
                        <p:par>
                          <p:cTn id="32" fill="hold">
                            <p:stCondLst>
                              <p:cond delay="1500"/>
                            </p:stCondLst>
                            <p:childTnLst>
                              <p:par>
                                <p:cTn id="33" presetID="10" presetClass="entr" presetSubtype="0" fill="hold" grpId="0" nodeType="afterEffect">
                                  <p:stCondLst>
                                    <p:cond delay="0"/>
                                  </p:stCondLst>
                                  <p:childTnLst>
                                    <p:set>
                                      <p:cBhvr>
                                        <p:cTn id="34" dur="1" fill="hold">
                                          <p:stCondLst>
                                            <p:cond delay="0"/>
                                          </p:stCondLst>
                                        </p:cTn>
                                        <p:tgtEl>
                                          <p:spTgt spid="43"/>
                                        </p:tgtEl>
                                        <p:attrNameLst>
                                          <p:attrName>style.visibility</p:attrName>
                                        </p:attrNameLst>
                                      </p:cBhvr>
                                      <p:to>
                                        <p:strVal val="visible"/>
                                      </p:to>
                                    </p:set>
                                    <p:animEffect transition="in" filter="fade">
                                      <p:cBhvr>
                                        <p:cTn id="35" dur="500"/>
                                        <p:tgtEl>
                                          <p:spTgt spid="43"/>
                                        </p:tgtEl>
                                      </p:cBhvr>
                                    </p:animEffect>
                                  </p:childTnLst>
                                </p:cTn>
                              </p:par>
                            </p:childTnLst>
                          </p:cTn>
                        </p:par>
                        <p:par>
                          <p:cTn id="36" fill="hold">
                            <p:stCondLst>
                              <p:cond delay="2000"/>
                            </p:stCondLst>
                            <p:childTnLst>
                              <p:par>
                                <p:cTn id="37" presetID="10" presetClass="entr" presetSubtype="0" fill="hold" grpId="0" nodeType="afterEffect">
                                  <p:stCondLst>
                                    <p:cond delay="0"/>
                                  </p:stCondLst>
                                  <p:childTnLst>
                                    <p:set>
                                      <p:cBhvr>
                                        <p:cTn id="38" dur="1" fill="hold">
                                          <p:stCondLst>
                                            <p:cond delay="0"/>
                                          </p:stCondLst>
                                        </p:cTn>
                                        <p:tgtEl>
                                          <p:spTgt spid="45"/>
                                        </p:tgtEl>
                                        <p:attrNameLst>
                                          <p:attrName>style.visibility</p:attrName>
                                        </p:attrNameLst>
                                      </p:cBhvr>
                                      <p:to>
                                        <p:strVal val="visible"/>
                                      </p:to>
                                    </p:set>
                                    <p:animEffect transition="in" filter="fade">
                                      <p:cBhvr>
                                        <p:cTn id="39" dur="500"/>
                                        <p:tgtEl>
                                          <p:spTgt spid="45"/>
                                        </p:tgtEl>
                                      </p:cBhvr>
                                    </p:animEffect>
                                  </p:childTnLst>
                                </p:cTn>
                              </p:par>
                            </p:childTnLst>
                          </p:cTn>
                        </p:par>
                        <p:par>
                          <p:cTn id="40" fill="hold">
                            <p:stCondLst>
                              <p:cond delay="2500"/>
                            </p:stCondLst>
                            <p:childTnLst>
                              <p:par>
                                <p:cTn id="41" presetID="10" presetClass="entr" presetSubtype="0" fill="hold" grpId="0" nodeType="afterEffect">
                                  <p:stCondLst>
                                    <p:cond delay="0"/>
                                  </p:stCondLst>
                                  <p:childTnLst>
                                    <p:set>
                                      <p:cBhvr>
                                        <p:cTn id="42" dur="1" fill="hold">
                                          <p:stCondLst>
                                            <p:cond delay="0"/>
                                          </p:stCondLst>
                                        </p:cTn>
                                        <p:tgtEl>
                                          <p:spTgt spid="27"/>
                                        </p:tgtEl>
                                        <p:attrNameLst>
                                          <p:attrName>style.visibility</p:attrName>
                                        </p:attrNameLst>
                                      </p:cBhvr>
                                      <p:to>
                                        <p:strVal val="visible"/>
                                      </p:to>
                                    </p:set>
                                    <p:animEffect transition="in" filter="fade">
                                      <p:cBhvr>
                                        <p:cTn id="43" dur="500"/>
                                        <p:tgtEl>
                                          <p:spTgt spid="27"/>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9"/>
                                        </p:tgtEl>
                                        <p:attrNameLst>
                                          <p:attrName>style.visibility</p:attrName>
                                        </p:attrNameLst>
                                      </p:cBhvr>
                                      <p:to>
                                        <p:strVal val="visible"/>
                                      </p:to>
                                    </p:set>
                                    <p:animEffect transition="in" filter="fade">
                                      <p:cBhvr>
                                        <p:cTn id="46" dur="500"/>
                                        <p:tgtEl>
                                          <p:spTgt spid="29"/>
                                        </p:tgtEl>
                                      </p:cBhvr>
                                    </p:animEffect>
                                  </p:childTnLst>
                                </p:cTn>
                              </p:par>
                            </p:childTnLst>
                          </p:cTn>
                        </p:par>
                        <p:par>
                          <p:cTn id="47" fill="hold">
                            <p:stCondLst>
                              <p:cond delay="3000"/>
                            </p:stCondLst>
                            <p:childTnLst>
                              <p:par>
                                <p:cTn id="48" presetID="10" presetClass="entr" presetSubtype="0" fill="hold" grpId="0" nodeType="afterEffect">
                                  <p:stCondLst>
                                    <p:cond delay="0"/>
                                  </p:stCondLst>
                                  <p:childTnLst>
                                    <p:set>
                                      <p:cBhvr>
                                        <p:cTn id="49" dur="1" fill="hold">
                                          <p:stCondLst>
                                            <p:cond delay="0"/>
                                          </p:stCondLst>
                                        </p:cTn>
                                        <p:tgtEl>
                                          <p:spTgt spid="44"/>
                                        </p:tgtEl>
                                        <p:attrNameLst>
                                          <p:attrName>style.visibility</p:attrName>
                                        </p:attrNameLst>
                                      </p:cBhvr>
                                      <p:to>
                                        <p:strVal val="visible"/>
                                      </p:to>
                                    </p:set>
                                    <p:animEffect transition="in" filter="fade">
                                      <p:cBhvr>
                                        <p:cTn id="50" dur="500"/>
                                        <p:tgtEl>
                                          <p:spTgt spid="44"/>
                                        </p:tgtEl>
                                      </p:cBhvr>
                                    </p:animEffect>
                                  </p:childTnLst>
                                </p:cTn>
                              </p:par>
                            </p:childTnLst>
                          </p:cTn>
                        </p:par>
                        <p:par>
                          <p:cTn id="51" fill="hold">
                            <p:stCondLst>
                              <p:cond delay="3500"/>
                            </p:stCondLst>
                            <p:childTnLst>
                              <p:par>
                                <p:cTn id="52" presetID="10" presetClass="entr" presetSubtype="0" fill="hold" grpId="0" nodeType="afterEffect">
                                  <p:stCondLst>
                                    <p:cond delay="0"/>
                                  </p:stCondLst>
                                  <p:childTnLst>
                                    <p:set>
                                      <p:cBhvr>
                                        <p:cTn id="53" dur="1" fill="hold">
                                          <p:stCondLst>
                                            <p:cond delay="0"/>
                                          </p:stCondLst>
                                        </p:cTn>
                                        <p:tgtEl>
                                          <p:spTgt spid="28"/>
                                        </p:tgtEl>
                                        <p:attrNameLst>
                                          <p:attrName>style.visibility</p:attrName>
                                        </p:attrNameLst>
                                      </p:cBhvr>
                                      <p:to>
                                        <p:strVal val="visible"/>
                                      </p:to>
                                    </p:set>
                                    <p:animEffect transition="in" filter="fade">
                                      <p:cBhvr>
                                        <p:cTn id="54" dur="500"/>
                                        <p:tgtEl>
                                          <p:spTgt spid="28"/>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30"/>
                                        </p:tgtEl>
                                        <p:attrNameLst>
                                          <p:attrName>style.visibility</p:attrName>
                                        </p:attrNameLst>
                                      </p:cBhvr>
                                      <p:to>
                                        <p:strVal val="visible"/>
                                      </p:to>
                                    </p:set>
                                    <p:animEffect transition="in" filter="fade">
                                      <p:cBhvr>
                                        <p:cTn id="57" dur="500"/>
                                        <p:tgtEl>
                                          <p:spTgt spid="30"/>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31"/>
                                        </p:tgtEl>
                                        <p:attrNameLst>
                                          <p:attrName>style.visibility</p:attrName>
                                        </p:attrNameLst>
                                      </p:cBhvr>
                                      <p:to>
                                        <p:strVal val="visible"/>
                                      </p:to>
                                    </p:set>
                                    <p:animEffect transition="in" filter="fade">
                                      <p:cBhvr>
                                        <p:cTn id="62" dur="500"/>
                                        <p:tgtEl>
                                          <p:spTgt spid="31"/>
                                        </p:tgtEl>
                                      </p:cBhvr>
                                    </p:animEffect>
                                  </p:childTnLst>
                                </p:cTn>
                              </p:par>
                            </p:childTnLst>
                          </p:cTn>
                        </p:par>
                        <p:par>
                          <p:cTn id="63" fill="hold">
                            <p:stCondLst>
                              <p:cond delay="500"/>
                            </p:stCondLst>
                            <p:childTnLst>
                              <p:par>
                                <p:cTn id="64" presetID="10" presetClass="entr" presetSubtype="0" fill="hold" grpId="0" nodeType="afterEffect">
                                  <p:stCondLst>
                                    <p:cond delay="0"/>
                                  </p:stCondLst>
                                  <p:childTnLst>
                                    <p:set>
                                      <p:cBhvr>
                                        <p:cTn id="65" dur="1" fill="hold">
                                          <p:stCondLst>
                                            <p:cond delay="0"/>
                                          </p:stCondLst>
                                        </p:cTn>
                                        <p:tgtEl>
                                          <p:spTgt spid="32"/>
                                        </p:tgtEl>
                                        <p:attrNameLst>
                                          <p:attrName>style.visibility</p:attrName>
                                        </p:attrNameLst>
                                      </p:cBhvr>
                                      <p:to>
                                        <p:strVal val="visible"/>
                                      </p:to>
                                    </p:set>
                                    <p:animEffect transition="in" filter="fade">
                                      <p:cBhvr>
                                        <p:cTn id="66" dur="500"/>
                                        <p:tgtEl>
                                          <p:spTgt spid="32"/>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21"/>
                                        </p:tgtEl>
                                        <p:attrNameLst>
                                          <p:attrName>style.visibility</p:attrName>
                                        </p:attrNameLst>
                                      </p:cBhvr>
                                      <p:to>
                                        <p:strVal val="visible"/>
                                      </p:to>
                                    </p:set>
                                    <p:animEffect transition="in" filter="fade">
                                      <p:cBhvr>
                                        <p:cTn id="71" dur="500"/>
                                        <p:tgtEl>
                                          <p:spTgt spid="21"/>
                                        </p:tgtEl>
                                      </p:cBhvr>
                                    </p:animEffect>
                                  </p:childTnLst>
                                </p:cTn>
                              </p:par>
                              <p:par>
                                <p:cTn id="72" presetID="10" presetClass="entr" presetSubtype="0" fill="hold" nodeType="withEffect">
                                  <p:stCondLst>
                                    <p:cond delay="0"/>
                                  </p:stCondLst>
                                  <p:childTnLst>
                                    <p:set>
                                      <p:cBhvr>
                                        <p:cTn id="73" dur="1" fill="hold">
                                          <p:stCondLst>
                                            <p:cond delay="0"/>
                                          </p:stCondLst>
                                        </p:cTn>
                                        <p:tgtEl>
                                          <p:spTgt spid="33"/>
                                        </p:tgtEl>
                                        <p:attrNameLst>
                                          <p:attrName>style.visibility</p:attrName>
                                        </p:attrNameLst>
                                      </p:cBhvr>
                                      <p:to>
                                        <p:strVal val="visible"/>
                                      </p:to>
                                    </p:set>
                                    <p:animEffect transition="in" filter="fade">
                                      <p:cBhvr>
                                        <p:cTn id="74" dur="500"/>
                                        <p:tgtEl>
                                          <p:spTgt spid="33"/>
                                        </p:tgtEl>
                                      </p:cBhvr>
                                    </p:animEffect>
                                  </p:childTnLst>
                                </p:cTn>
                              </p:par>
                              <p:par>
                                <p:cTn id="75" presetID="10" presetClass="entr" presetSubtype="0" fill="hold" nodeType="withEffect">
                                  <p:stCondLst>
                                    <p:cond delay="0"/>
                                  </p:stCondLst>
                                  <p:childTnLst>
                                    <p:set>
                                      <p:cBhvr>
                                        <p:cTn id="76" dur="1" fill="hold">
                                          <p:stCondLst>
                                            <p:cond delay="0"/>
                                          </p:stCondLst>
                                        </p:cTn>
                                        <p:tgtEl>
                                          <p:spTgt spid="41"/>
                                        </p:tgtEl>
                                        <p:attrNameLst>
                                          <p:attrName>style.visibility</p:attrName>
                                        </p:attrNameLst>
                                      </p:cBhvr>
                                      <p:to>
                                        <p:strVal val="visible"/>
                                      </p:to>
                                    </p:set>
                                    <p:animEffect transition="in" filter="fade">
                                      <p:cBhvr>
                                        <p:cTn id="77" dur="500"/>
                                        <p:tgtEl>
                                          <p:spTgt spid="41"/>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38"/>
                                        </p:tgtEl>
                                        <p:attrNameLst>
                                          <p:attrName>style.visibility</p:attrName>
                                        </p:attrNameLst>
                                      </p:cBhvr>
                                      <p:to>
                                        <p:strVal val="visible"/>
                                      </p:to>
                                    </p:set>
                                    <p:animEffect transition="in" filter="fade">
                                      <p:cBhvr>
                                        <p:cTn id="82" dur="500"/>
                                        <p:tgtEl>
                                          <p:spTgt spid="38"/>
                                        </p:tgtEl>
                                      </p:cBhvr>
                                    </p:animEffect>
                                  </p:childTnLst>
                                </p:cTn>
                              </p:par>
                            </p:childTnLst>
                          </p:cTn>
                        </p:par>
                        <p:par>
                          <p:cTn id="83" fill="hold">
                            <p:stCondLst>
                              <p:cond delay="500"/>
                            </p:stCondLst>
                            <p:childTnLst>
                              <p:par>
                                <p:cTn id="84" presetID="10" presetClass="entr" presetSubtype="0" fill="hold" nodeType="afterEffect">
                                  <p:stCondLst>
                                    <p:cond delay="0"/>
                                  </p:stCondLst>
                                  <p:childTnLst>
                                    <p:set>
                                      <p:cBhvr>
                                        <p:cTn id="85" dur="1" fill="hold">
                                          <p:stCondLst>
                                            <p:cond delay="0"/>
                                          </p:stCondLst>
                                        </p:cTn>
                                        <p:tgtEl>
                                          <p:spTgt spid="42"/>
                                        </p:tgtEl>
                                        <p:attrNameLst>
                                          <p:attrName>style.visibility</p:attrName>
                                        </p:attrNameLst>
                                      </p:cBhvr>
                                      <p:to>
                                        <p:strVal val="visible"/>
                                      </p:to>
                                    </p:set>
                                    <p:animEffect transition="in" filter="fade">
                                      <p:cBhvr>
                                        <p:cTn id="86" dur="500"/>
                                        <p:tgtEl>
                                          <p:spTgt spid="42"/>
                                        </p:tgtEl>
                                      </p:cBhvr>
                                    </p:animEffect>
                                  </p:childTnLst>
                                </p:cTn>
                              </p:par>
                            </p:childTnLst>
                          </p:cTn>
                        </p:par>
                        <p:par>
                          <p:cTn id="87" fill="hold">
                            <p:stCondLst>
                              <p:cond delay="1000"/>
                            </p:stCondLst>
                            <p:childTnLst>
                              <p:par>
                                <p:cTn id="88" presetID="10" presetClass="entr" presetSubtype="0" fill="hold" grpId="0" nodeType="afterEffect">
                                  <p:stCondLst>
                                    <p:cond delay="0"/>
                                  </p:stCondLst>
                                  <p:childTnLst>
                                    <p:set>
                                      <p:cBhvr>
                                        <p:cTn id="89" dur="1" fill="hold">
                                          <p:stCondLst>
                                            <p:cond delay="0"/>
                                          </p:stCondLst>
                                        </p:cTn>
                                        <p:tgtEl>
                                          <p:spTgt spid="23"/>
                                        </p:tgtEl>
                                        <p:attrNameLst>
                                          <p:attrName>style.visibility</p:attrName>
                                        </p:attrNameLst>
                                      </p:cBhvr>
                                      <p:to>
                                        <p:strVal val="visible"/>
                                      </p:to>
                                    </p:set>
                                    <p:animEffect transition="in" filter="fade">
                                      <p:cBhvr>
                                        <p:cTn id="90" dur="500"/>
                                        <p:tgtEl>
                                          <p:spTgt spid="23"/>
                                        </p:tgtEl>
                                      </p:cBhvr>
                                    </p:animEffect>
                                  </p:childTnLst>
                                </p:cTn>
                              </p:par>
                            </p:childTnLst>
                          </p:cTn>
                        </p:par>
                        <p:par>
                          <p:cTn id="91" fill="hold">
                            <p:stCondLst>
                              <p:cond delay="1500"/>
                            </p:stCondLst>
                            <p:childTnLst>
                              <p:par>
                                <p:cTn id="92" presetID="10" presetClass="entr" presetSubtype="0" fill="hold" grpId="0" nodeType="afterEffect">
                                  <p:stCondLst>
                                    <p:cond delay="0"/>
                                  </p:stCondLst>
                                  <p:childTnLst>
                                    <p:set>
                                      <p:cBhvr>
                                        <p:cTn id="93" dur="1" fill="hold">
                                          <p:stCondLst>
                                            <p:cond delay="0"/>
                                          </p:stCondLst>
                                        </p:cTn>
                                        <p:tgtEl>
                                          <p:spTgt spid="36"/>
                                        </p:tgtEl>
                                        <p:attrNameLst>
                                          <p:attrName>style.visibility</p:attrName>
                                        </p:attrNameLst>
                                      </p:cBhvr>
                                      <p:to>
                                        <p:strVal val="visible"/>
                                      </p:to>
                                    </p:set>
                                    <p:animEffect transition="in" filter="fade">
                                      <p:cBhvr>
                                        <p:cTn id="94" dur="500"/>
                                        <p:tgtEl>
                                          <p:spTgt spid="36"/>
                                        </p:tgtEl>
                                      </p:cBhvr>
                                    </p:animEffect>
                                  </p:childTnLst>
                                </p:cTn>
                              </p:par>
                            </p:childTnLst>
                          </p:cTn>
                        </p:par>
                        <p:par>
                          <p:cTn id="95" fill="hold">
                            <p:stCondLst>
                              <p:cond delay="2000"/>
                            </p:stCondLst>
                            <p:childTnLst>
                              <p:par>
                                <p:cTn id="96" presetID="10" presetClass="entr" presetSubtype="0" fill="hold" nodeType="afterEffect">
                                  <p:stCondLst>
                                    <p:cond delay="0"/>
                                  </p:stCondLst>
                                  <p:childTnLst>
                                    <p:set>
                                      <p:cBhvr>
                                        <p:cTn id="97" dur="1" fill="hold">
                                          <p:stCondLst>
                                            <p:cond delay="0"/>
                                          </p:stCondLst>
                                        </p:cTn>
                                        <p:tgtEl>
                                          <p:spTgt spid="46"/>
                                        </p:tgtEl>
                                        <p:attrNameLst>
                                          <p:attrName>style.visibility</p:attrName>
                                        </p:attrNameLst>
                                      </p:cBhvr>
                                      <p:to>
                                        <p:strVal val="visible"/>
                                      </p:to>
                                    </p:set>
                                    <p:animEffect transition="in" filter="fade">
                                      <p:cBhvr>
                                        <p:cTn id="98"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animBg="1"/>
      <p:bldP spid="24" grpId="0"/>
      <p:bldP spid="25" grpId="0"/>
      <p:bldP spid="26" grpId="0" animBg="1"/>
      <p:bldP spid="27" grpId="0" animBg="1"/>
      <p:bldP spid="28" grpId="0" animBg="1"/>
      <p:bldP spid="29" grpId="0"/>
      <p:bldP spid="30" grpId="0"/>
      <p:bldP spid="31" grpId="0" animBg="1"/>
      <p:bldP spid="32" grpId="0" animBg="1"/>
      <p:bldP spid="36" grpId="0" animBg="1"/>
      <p:bldP spid="37" grpId="0" animBg="1"/>
      <p:bldP spid="38" grpId="0" animBg="1"/>
      <p:bldP spid="39" grpId="0"/>
      <p:bldP spid="40" grpId="0" animBg="1"/>
      <p:bldP spid="43" grpId="0"/>
      <p:bldP spid="44" grpId="0"/>
      <p:bldP spid="45"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Rounded Corners 31">
            <a:extLst>
              <a:ext uri="{FF2B5EF4-FFF2-40B4-BE49-F238E27FC236}">
                <a16:creationId xmlns:a16="http://schemas.microsoft.com/office/drawing/2014/main" id="{130A5C5E-3886-771A-089C-22F016FFE1B6}"/>
              </a:ext>
            </a:extLst>
          </p:cNvPr>
          <p:cNvSpPr/>
          <p:nvPr/>
        </p:nvSpPr>
        <p:spPr>
          <a:xfrm>
            <a:off x="953734" y="1533525"/>
            <a:ext cx="2431053" cy="4925028"/>
          </a:xfrm>
          <a:prstGeom prst="roundRect">
            <a:avLst>
              <a:gd name="adj" fmla="val 679"/>
            </a:avLst>
          </a:prstGeom>
          <a:solidFill>
            <a:srgbClr val="17AAD2">
              <a:alpha val="5098"/>
            </a:srgbClr>
          </a:solidFill>
          <a:ln>
            <a:solidFill>
              <a:srgbClr val="172C5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809625"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chemeClr val="tx1"/>
              </a:solidFill>
              <a:effectLst/>
              <a:uLnTx/>
              <a:uFillTx/>
              <a:latin typeface="Aptos SemiBold" panose="020B0004020202020204" pitchFamily="34" charset="0"/>
              <a:ea typeface="+mn-ea"/>
              <a:cs typeface="+mn-cs"/>
            </a:endParaRPr>
          </a:p>
        </p:txBody>
      </p:sp>
      <p:sp>
        <p:nvSpPr>
          <p:cNvPr id="33" name="Rectangle: Rounded Corners 32">
            <a:extLst>
              <a:ext uri="{FF2B5EF4-FFF2-40B4-BE49-F238E27FC236}">
                <a16:creationId xmlns:a16="http://schemas.microsoft.com/office/drawing/2014/main" id="{4A9A2F22-3E1F-8255-B492-FA6723102071}"/>
              </a:ext>
            </a:extLst>
          </p:cNvPr>
          <p:cNvSpPr/>
          <p:nvPr/>
        </p:nvSpPr>
        <p:spPr>
          <a:xfrm>
            <a:off x="6092480" y="1533525"/>
            <a:ext cx="2431053" cy="4925028"/>
          </a:xfrm>
          <a:prstGeom prst="roundRect">
            <a:avLst>
              <a:gd name="adj" fmla="val 679"/>
            </a:avLst>
          </a:prstGeom>
          <a:solidFill>
            <a:srgbClr val="17AAD2">
              <a:alpha val="5098"/>
            </a:srgbClr>
          </a:solidFill>
          <a:ln>
            <a:solidFill>
              <a:srgbClr val="172C5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809625"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chemeClr val="tx1"/>
              </a:solidFill>
              <a:effectLst/>
              <a:uLnTx/>
              <a:uFillTx/>
              <a:latin typeface="Aptos SemiBold" panose="020B0004020202020204" pitchFamily="34" charset="0"/>
              <a:ea typeface="+mn-ea"/>
              <a:cs typeface="+mn-cs"/>
            </a:endParaRPr>
          </a:p>
        </p:txBody>
      </p:sp>
      <p:sp>
        <p:nvSpPr>
          <p:cNvPr id="34" name="Rectangle: Rounded Corners 33">
            <a:extLst>
              <a:ext uri="{FF2B5EF4-FFF2-40B4-BE49-F238E27FC236}">
                <a16:creationId xmlns:a16="http://schemas.microsoft.com/office/drawing/2014/main" id="{5C96F514-CAE7-525B-DC39-EA95B8067D15}"/>
              </a:ext>
            </a:extLst>
          </p:cNvPr>
          <p:cNvSpPr/>
          <p:nvPr/>
        </p:nvSpPr>
        <p:spPr>
          <a:xfrm>
            <a:off x="3523107" y="1533525"/>
            <a:ext cx="2431053" cy="4925028"/>
          </a:xfrm>
          <a:prstGeom prst="roundRect">
            <a:avLst>
              <a:gd name="adj" fmla="val 679"/>
            </a:avLst>
          </a:prstGeom>
          <a:solidFill>
            <a:srgbClr val="17AAD2">
              <a:alpha val="5098"/>
            </a:srgbClr>
          </a:solidFill>
          <a:ln>
            <a:solidFill>
              <a:srgbClr val="172C5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809625"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chemeClr val="tx1"/>
              </a:solidFill>
              <a:effectLst/>
              <a:uLnTx/>
              <a:uFillTx/>
              <a:latin typeface="Aptos SemiBold" panose="020B0004020202020204" pitchFamily="34" charset="0"/>
              <a:ea typeface="+mn-ea"/>
              <a:cs typeface="+mn-cs"/>
            </a:endParaRPr>
          </a:p>
        </p:txBody>
      </p:sp>
      <p:sp>
        <p:nvSpPr>
          <p:cNvPr id="2" name="Text Placeholder 1">
            <a:extLst>
              <a:ext uri="{FF2B5EF4-FFF2-40B4-BE49-F238E27FC236}">
                <a16:creationId xmlns:a16="http://schemas.microsoft.com/office/drawing/2014/main" id="{06200FD3-EB50-A291-6952-748348F5754E}"/>
              </a:ext>
            </a:extLst>
          </p:cNvPr>
          <p:cNvSpPr>
            <a:spLocks noGrp="1"/>
          </p:cNvSpPr>
          <p:nvPr>
            <p:ph type="body" sz="quarter" idx="11"/>
          </p:nvPr>
        </p:nvSpPr>
        <p:spPr>
          <a:xfrm>
            <a:off x="276200" y="237133"/>
            <a:ext cx="8420100" cy="553998"/>
          </a:xfrm>
        </p:spPr>
        <p:txBody>
          <a:bodyPr/>
          <a:lstStyle/>
          <a:p>
            <a:r>
              <a:rPr lang="en-US"/>
              <a:t>Natural Language Understanding</a:t>
            </a:r>
          </a:p>
        </p:txBody>
      </p:sp>
      <p:sp>
        <p:nvSpPr>
          <p:cNvPr id="7" name="Text Placeholder 4">
            <a:extLst>
              <a:ext uri="{FF2B5EF4-FFF2-40B4-BE49-F238E27FC236}">
                <a16:creationId xmlns:a16="http://schemas.microsoft.com/office/drawing/2014/main" id="{CDFA3B16-0CF6-4342-00CD-A2121780A14D}"/>
              </a:ext>
            </a:extLst>
          </p:cNvPr>
          <p:cNvSpPr>
            <a:spLocks noGrp="1"/>
          </p:cNvSpPr>
          <p:nvPr>
            <p:ph type="body" sz="quarter" idx="15"/>
          </p:nvPr>
        </p:nvSpPr>
        <p:spPr>
          <a:xfrm>
            <a:off x="8967788" y="0"/>
            <a:ext cx="3224212" cy="6375761"/>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dirty="0">
                <a:ln>
                  <a:noFill/>
                </a:ln>
                <a:effectLst/>
                <a:uLnTx/>
                <a:uFillTx/>
                <a:latin typeface="Aptos SemiBold" panose="020B0004020202020204" pitchFamily="34" charset="0"/>
                <a:ea typeface="+mn-ea"/>
                <a:cs typeface="Segoe UI" panose="020B0502040204020203" pitchFamily="34" charset="0"/>
              </a:rPr>
              <a:t>Why do we share this?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dirty="0">
                <a:latin typeface="Aptos" panose="020B0004020202020204" pitchFamily="34" charset="0"/>
              </a:rPr>
              <a:t>NLU (Natural Language Understanding) is a subfield of NLP (Natural Language Processing) that specializes in the machine's ability to comprehend and make sense of human language in a valuable way, focusing on understanding context, sentiment, and intent.</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dirty="0">
                <a:latin typeface="Aptos" panose="020B0004020202020204" pitchFamily="34" charset="0"/>
              </a:rPr>
              <a:t>In Copilot Studio, topic or action triggering can be done in different ways: customers can choose to override the standard NLU model with Azure CLU (</a:t>
            </a:r>
            <a:r>
              <a:rPr kumimoji="0" lang="en-US" sz="1200" b="0" i="0" u="none" strike="noStrike" kern="1200" cap="none" spc="0" normalizeH="0" baseline="0" noProof="0" dirty="0">
                <a:ln>
                  <a:noFill/>
                </a:ln>
                <a:effectLst/>
                <a:uLnTx/>
                <a:uFillTx/>
                <a:latin typeface="Aptos" panose="020B0004020202020204" pitchFamily="34" charset="0"/>
              </a:rPr>
              <a:t>Conversational Language Understanding) </a:t>
            </a:r>
            <a:r>
              <a:rPr lang="en-US" sz="1200" dirty="0">
                <a:latin typeface="Aptos" panose="020B0004020202020204" pitchFamily="34" charset="0"/>
              </a:rPr>
              <a:t>–</a:t>
            </a:r>
            <a:r>
              <a:rPr kumimoji="0" lang="en-US" sz="1200" b="0" i="0" u="none" strike="noStrike" kern="1200" cap="none" spc="0" normalizeH="0" baseline="0" noProof="0" dirty="0">
                <a:ln>
                  <a:noFill/>
                </a:ln>
                <a:effectLst/>
                <a:uLnTx/>
                <a:uFillTx/>
                <a:latin typeface="Aptos" panose="020B0004020202020204" pitchFamily="34" charset="0"/>
              </a:rPr>
              <a:t> the modern equivalent of LUIS – or can be fully replaced with dynamic chaining, an LLM-based one.</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dirty="0">
                <a:latin typeface="Aptos" panose="020B0004020202020204" pitchFamily="34" charset="0"/>
              </a:rPr>
              <a:t>Azure </a:t>
            </a:r>
            <a:r>
              <a:rPr kumimoji="0" lang="en-US" sz="1200" b="0" i="0" u="none" strike="noStrike" kern="1200" cap="none" spc="0" normalizeH="0" baseline="0" noProof="0" dirty="0">
                <a:ln>
                  <a:noFill/>
                </a:ln>
                <a:effectLst/>
                <a:uLnTx/>
                <a:uFillTx/>
                <a:latin typeface="Aptos" panose="020B0004020202020204" pitchFamily="34" charset="0"/>
              </a:rPr>
              <a:t>CLU is a feature of Azure AI Language. </a:t>
            </a:r>
          </a:p>
          <a:p>
            <a:pPr marL="0" marR="0" lvl="0" indent="0" algn="l" defTabSz="914367" rtl="0" eaLnBrk="1" fontAlgn="auto" latinLnBrk="0" hangingPunct="1">
              <a:lnSpc>
                <a:spcPct val="100000"/>
              </a:lnSpc>
              <a:spcBef>
                <a:spcPts val="0"/>
              </a:spcBef>
              <a:spcAft>
                <a:spcPts val="600"/>
              </a:spcAft>
              <a:buClrTx/>
              <a:buSzTx/>
              <a:buFontTx/>
              <a:buNone/>
              <a:tabLst/>
              <a:defRPr/>
            </a:pPr>
            <a:endParaRPr kumimoji="0" lang="en-US" sz="1600" b="1" i="0" u="none" strike="noStrike" kern="1200" cap="none" spc="0" normalizeH="0" baseline="0" noProof="0" dirty="0">
              <a:ln>
                <a:noFill/>
              </a:ln>
              <a:effectLst/>
              <a:uLnTx/>
              <a:uFillTx/>
              <a:latin typeface="Aptos SemiBold" panose="020B0004020202020204" pitchFamily="34" charset="0"/>
              <a:ea typeface="+mn-ea"/>
              <a:cs typeface="Segoe UI" panose="020B0502040204020203" pitchFamily="34" charset="0"/>
            </a:endParaRP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dirty="0">
                <a:ln>
                  <a:noFill/>
                </a:ln>
                <a:effectLst/>
                <a:uLnTx/>
                <a:uFillTx/>
                <a:latin typeface="Aptos SemiBold" panose="020B0004020202020204" pitchFamily="34" charset="0"/>
                <a:ea typeface="+mn-ea"/>
                <a:cs typeface="Segoe UI" panose="020B0502040204020203" pitchFamily="34" charset="0"/>
              </a:rPr>
              <a:t>Useful resources:</a:t>
            </a:r>
          </a:p>
          <a:p>
            <a:pPr marL="285750" indent="-200025" defTabSz="914367">
              <a:spcBef>
                <a:spcPts val="300"/>
              </a:spcBef>
              <a:spcAft>
                <a:spcPts val="0"/>
              </a:spcAft>
              <a:buSzTx/>
              <a:buFont typeface="Arial" panose="020B0604020202020204" pitchFamily="34" charset="0"/>
              <a:buChar char="•"/>
              <a:defRPr/>
            </a:pPr>
            <a:r>
              <a:rPr lang="en-US" sz="1200" dirty="0">
                <a:latin typeface="Aptos" panose="020B0004020202020204" pitchFamily="34" charset="0"/>
                <a:hlinkClick r:id="rId3">
                  <a:extLst>
                    <a:ext uri="{A12FA001-AC4F-418D-AE19-62706E023703}">
                      <ahyp:hlinkClr xmlns:ahyp="http://schemas.microsoft.com/office/drawing/2018/hyperlinkcolor" val="tx"/>
                    </a:ext>
                  </a:extLst>
                </a:hlinkClick>
              </a:rPr>
              <a:t>Trigger phrases best practices</a:t>
            </a:r>
            <a:endParaRPr lang="en-US" sz="1200" dirty="0">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dirty="0">
                <a:latin typeface="Aptos" panose="020B0004020202020204" pitchFamily="34" charset="0"/>
                <a:hlinkClick r:id="rId4">
                  <a:extLst>
                    <a:ext uri="{A12FA001-AC4F-418D-AE19-62706E023703}">
                      <ahyp:hlinkClr xmlns:ahyp="http://schemas.microsoft.com/office/drawing/2018/hyperlinkcolor" val="tx"/>
                    </a:ext>
                  </a:extLst>
                </a:hlinkClick>
              </a:rPr>
              <a:t>Slot filling best practices</a:t>
            </a:r>
            <a:endParaRPr lang="en-US" sz="1200" dirty="0">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dirty="0">
                <a:latin typeface="Aptos" panose="020B0004020202020204" pitchFamily="34" charset="0"/>
                <a:hlinkClick r:id="rId5">
                  <a:extLst>
                    <a:ext uri="{A12FA001-AC4F-418D-AE19-62706E023703}">
                      <ahyp:hlinkClr xmlns:ahyp="http://schemas.microsoft.com/office/drawing/2018/hyperlinkcolor" val="tx"/>
                    </a:ext>
                  </a:extLst>
                </a:hlinkClick>
              </a:rPr>
              <a:t>Copilot Studio supported languages</a:t>
            </a:r>
            <a:endParaRPr lang="en-US" sz="1200" dirty="0">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dirty="0">
                <a:latin typeface="Aptos" panose="020B0004020202020204" pitchFamily="34" charset="0"/>
                <a:hlinkClick r:id="rId6">
                  <a:extLst>
                    <a:ext uri="{A12FA001-AC4F-418D-AE19-62706E023703}">
                      <ahyp:hlinkClr xmlns:ahyp="http://schemas.microsoft.com/office/drawing/2018/hyperlinkcolor" val="tx"/>
                    </a:ext>
                  </a:extLst>
                </a:hlinkClick>
              </a:rPr>
              <a:t>Azure CLU supported languages</a:t>
            </a:r>
            <a:endParaRPr lang="en-US" sz="1200" dirty="0">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dirty="0">
                <a:latin typeface="Aptos" panose="020B0004020202020204" pitchFamily="34" charset="0"/>
                <a:hlinkClick r:id="rId7">
                  <a:extLst>
                    <a:ext uri="{A12FA001-AC4F-418D-AE19-62706E023703}">
                      <ahyp:hlinkClr xmlns:ahyp="http://schemas.microsoft.com/office/drawing/2018/hyperlinkcolor" val="tx"/>
                    </a:ext>
                  </a:extLst>
                </a:hlinkClick>
              </a:rPr>
              <a:t>Azure CLU limits</a:t>
            </a:r>
            <a:endParaRPr lang="en-US" sz="1200" dirty="0">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dirty="0">
                <a:latin typeface="Aptos" panose="020B0004020202020204" pitchFamily="34" charset="0"/>
                <a:hlinkClick r:id="rId8">
                  <a:extLst>
                    <a:ext uri="{A12FA001-AC4F-418D-AE19-62706E023703}">
                      <ahyp:hlinkClr xmlns:ahyp="http://schemas.microsoft.com/office/drawing/2018/hyperlinkcolor" val="tx"/>
                    </a:ext>
                  </a:extLst>
                </a:hlinkClick>
              </a:rPr>
              <a:t>Azure CLU pricing</a:t>
            </a:r>
            <a:endParaRPr lang="en-US" sz="1200" dirty="0">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dirty="0">
                <a:latin typeface="Aptos" panose="020B0004020202020204" pitchFamily="34" charset="0"/>
                <a:hlinkClick r:id="rId9">
                  <a:extLst>
                    <a:ext uri="{A12FA001-AC4F-418D-AE19-62706E023703}">
                      <ahyp:hlinkClr xmlns:ahyp="http://schemas.microsoft.com/office/drawing/2018/hyperlinkcolor" val="tx"/>
                    </a:ext>
                  </a:extLst>
                </a:hlinkClick>
              </a:rPr>
              <a:t>How to use CLU as your NLU (video)</a:t>
            </a:r>
            <a:endParaRPr lang="en-US" sz="1200" dirty="0">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dirty="0">
                <a:latin typeface="Aptos" panose="020B0004020202020204" pitchFamily="34" charset="0"/>
                <a:hlinkClick r:id="rId10">
                  <a:extLst>
                    <a:ext uri="{A12FA001-AC4F-418D-AE19-62706E023703}">
                      <ahyp:hlinkClr xmlns:ahyp="http://schemas.microsoft.com/office/drawing/2018/hyperlinkcolor" val="tx"/>
                    </a:ext>
                  </a:extLst>
                </a:hlinkClick>
              </a:rPr>
              <a:t>Generative orchestration</a:t>
            </a:r>
            <a:endParaRPr lang="en-US" sz="1200" dirty="0">
              <a:latin typeface="Aptos" panose="020B0004020202020204" pitchFamily="34" charset="0"/>
            </a:endParaRPr>
          </a:p>
        </p:txBody>
      </p:sp>
      <p:sp>
        <p:nvSpPr>
          <p:cNvPr id="35" name="Rectangle: Rounded Corners 34">
            <a:extLst>
              <a:ext uri="{FF2B5EF4-FFF2-40B4-BE49-F238E27FC236}">
                <a16:creationId xmlns:a16="http://schemas.microsoft.com/office/drawing/2014/main" id="{EC7DA54E-F622-CC21-D568-10FF024020B5}"/>
              </a:ext>
            </a:extLst>
          </p:cNvPr>
          <p:cNvSpPr/>
          <p:nvPr/>
        </p:nvSpPr>
        <p:spPr>
          <a:xfrm>
            <a:off x="373743" y="2121526"/>
            <a:ext cx="8371917" cy="2344147"/>
          </a:xfrm>
          <a:prstGeom prst="roundRect">
            <a:avLst>
              <a:gd name="adj" fmla="val 679"/>
            </a:avLst>
          </a:prstGeom>
          <a:solidFill>
            <a:srgbClr val="9BF00B">
              <a:alpha val="5098"/>
            </a:srgbClr>
          </a:solidFill>
          <a:ln>
            <a:solidFill>
              <a:srgbClr val="054B1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588" marR="0" lvl="0" indent="-1588"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chemeClr val="tx1"/>
              </a:solidFill>
              <a:effectLst/>
              <a:uLnTx/>
              <a:uFillTx/>
              <a:latin typeface="Aptos SemiBold" panose="020B0004020202020204" pitchFamily="34" charset="0"/>
              <a:ea typeface="+mn-ea"/>
              <a:cs typeface="+mn-cs"/>
            </a:endParaRPr>
          </a:p>
        </p:txBody>
      </p:sp>
      <p:sp>
        <p:nvSpPr>
          <p:cNvPr id="36" name="TextBox 35">
            <a:extLst>
              <a:ext uri="{FF2B5EF4-FFF2-40B4-BE49-F238E27FC236}">
                <a16:creationId xmlns:a16="http://schemas.microsoft.com/office/drawing/2014/main" id="{37E9526A-4137-4ADB-23A7-4630158614AC}"/>
              </a:ext>
            </a:extLst>
          </p:cNvPr>
          <p:cNvSpPr txBox="1"/>
          <p:nvPr/>
        </p:nvSpPr>
        <p:spPr>
          <a:xfrm>
            <a:off x="953734" y="2135447"/>
            <a:ext cx="2448000" cy="2330226"/>
          </a:xfrm>
          <a:prstGeom prst="rect">
            <a:avLst/>
          </a:prstGeom>
          <a:noFill/>
        </p:spPr>
        <p:txBody>
          <a:bodyPr wrap="square" lIns="0" tIns="72000" rIns="72000" bIns="72000" rtlCol="0" anchor="ctr">
            <a:noAutofit/>
          </a:bodyPr>
          <a:lstStyle/>
          <a:p>
            <a:pPr marL="266700" marR="0" lvl="0" indent="-180975" algn="l" defTabSz="914367" rtl="0" eaLnBrk="1" fontAlgn="auto" latinLnBrk="0" hangingPunct="1">
              <a:lnSpc>
                <a:spcPct val="100000"/>
              </a:lnSpc>
              <a:spcBef>
                <a:spcPts val="0"/>
              </a:spcBef>
              <a:spcAft>
                <a:spcPts val="500"/>
              </a:spcAft>
              <a:buClr>
                <a:srgbClr val="9BF00B"/>
              </a:buClr>
              <a:buSzTx/>
              <a:buFont typeface="Wingdings" panose="05000000000000000000" pitchFamily="2" charset="2"/>
              <a:buChar char="ü"/>
              <a:tabLst/>
              <a:defRPr/>
            </a:pPr>
            <a:r>
              <a:rPr kumimoji="0" lang="en-US" sz="1100" b="0" i="0" u="none" strike="noStrike" kern="1200" cap="none" spc="0" normalizeH="0" baseline="0" noProof="0" dirty="0">
                <a:ln>
                  <a:noFill/>
                </a:ln>
                <a:effectLst/>
                <a:uLnTx/>
                <a:uFillTx/>
                <a:latin typeface="Aptos" panose="020B0004020202020204" pitchFamily="34" charset="0"/>
                <a:ea typeface="+mn-ea"/>
                <a:cs typeface="+mn-cs"/>
              </a:rPr>
              <a:t>Default, out-of-the-box, model that comes pre-trained, with many predefined entity types.</a:t>
            </a:r>
          </a:p>
          <a:p>
            <a:pPr marL="266700" marR="0" lvl="0" indent="-180975" algn="l" defTabSz="914367" rtl="0" eaLnBrk="1" fontAlgn="auto" latinLnBrk="0" hangingPunct="1">
              <a:lnSpc>
                <a:spcPct val="100000"/>
              </a:lnSpc>
              <a:spcBef>
                <a:spcPts val="0"/>
              </a:spcBef>
              <a:spcAft>
                <a:spcPts val="500"/>
              </a:spcAft>
              <a:buClr>
                <a:srgbClr val="9BF00B"/>
              </a:buClr>
              <a:buSzTx/>
              <a:buFont typeface="Wingdings" panose="05000000000000000000" pitchFamily="2" charset="2"/>
              <a:buChar char="ü"/>
              <a:tabLst/>
              <a:defRPr/>
            </a:pPr>
            <a:r>
              <a:rPr kumimoji="0" lang="en-US" sz="1100" b="0" i="0" u="none" strike="noStrike" kern="1200" cap="none" spc="0" normalizeH="0" baseline="0" noProof="0" dirty="0">
                <a:ln>
                  <a:noFill/>
                </a:ln>
                <a:effectLst/>
                <a:uLnTx/>
                <a:uFillTx/>
                <a:latin typeface="Aptos" panose="020B0004020202020204" pitchFamily="34" charset="0"/>
                <a:ea typeface="+mn-ea"/>
                <a:cs typeface="+mn-cs"/>
              </a:rPr>
              <a:t>Configuration is done by adding trigger phrases and custom entities (either closed lists with values and synonyms, or regular expressions).</a:t>
            </a:r>
          </a:p>
        </p:txBody>
      </p:sp>
      <p:grpSp>
        <p:nvGrpSpPr>
          <p:cNvPr id="40" name="Group 39">
            <a:extLst>
              <a:ext uri="{FF2B5EF4-FFF2-40B4-BE49-F238E27FC236}">
                <a16:creationId xmlns:a16="http://schemas.microsoft.com/office/drawing/2014/main" id="{2EEE9AB1-7CDF-9858-9E8D-A1EB27CE6C9B}"/>
              </a:ext>
            </a:extLst>
          </p:cNvPr>
          <p:cNvGrpSpPr/>
          <p:nvPr/>
        </p:nvGrpSpPr>
        <p:grpSpPr>
          <a:xfrm>
            <a:off x="537852" y="3175967"/>
            <a:ext cx="236797" cy="235263"/>
            <a:chOff x="731863" y="3273792"/>
            <a:chExt cx="326112" cy="324000"/>
          </a:xfrm>
          <a:solidFill>
            <a:srgbClr val="9BF00B"/>
          </a:solidFill>
        </p:grpSpPr>
        <p:sp>
          <p:nvSpPr>
            <p:cNvPr id="41" name="Freeform: Shape 40">
              <a:extLst>
                <a:ext uri="{FF2B5EF4-FFF2-40B4-BE49-F238E27FC236}">
                  <a16:creationId xmlns:a16="http://schemas.microsoft.com/office/drawing/2014/main" id="{804A728C-2CD3-A29D-E185-BCA137800A0A}"/>
                </a:ext>
              </a:extLst>
            </p:cNvPr>
            <p:cNvSpPr/>
            <p:nvPr/>
          </p:nvSpPr>
          <p:spPr bwMode="auto">
            <a:xfrm>
              <a:off x="731863" y="3273792"/>
              <a:ext cx="326112" cy="324000"/>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8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sp>
          <p:nvSpPr>
            <p:cNvPr id="42" name="Graphic 77">
              <a:extLst>
                <a:ext uri="{FF2B5EF4-FFF2-40B4-BE49-F238E27FC236}">
                  <a16:creationId xmlns:a16="http://schemas.microsoft.com/office/drawing/2014/main" id="{A0926FEB-105B-E9CE-7D8A-C8B9F3B0DC3A}"/>
                </a:ext>
              </a:extLst>
            </p:cNvPr>
            <p:cNvSpPr/>
            <p:nvPr/>
          </p:nvSpPr>
          <p:spPr>
            <a:xfrm>
              <a:off x="813294" y="3372331"/>
              <a:ext cx="171674" cy="123765"/>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grpFill/>
            <a:ln w="657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grpSp>
      <p:sp>
        <p:nvSpPr>
          <p:cNvPr id="46" name="Rectangle: Rounded Corners 45">
            <a:extLst>
              <a:ext uri="{FF2B5EF4-FFF2-40B4-BE49-F238E27FC236}">
                <a16:creationId xmlns:a16="http://schemas.microsoft.com/office/drawing/2014/main" id="{876CF3DA-218D-DD92-BA9D-32D5CC25C5F0}"/>
              </a:ext>
            </a:extLst>
          </p:cNvPr>
          <p:cNvSpPr/>
          <p:nvPr/>
        </p:nvSpPr>
        <p:spPr>
          <a:xfrm>
            <a:off x="373742" y="4590389"/>
            <a:ext cx="8371917" cy="1682044"/>
          </a:xfrm>
          <a:prstGeom prst="roundRect">
            <a:avLst>
              <a:gd name="adj" fmla="val 679"/>
            </a:avLst>
          </a:prstGeom>
          <a:solidFill>
            <a:srgbClr val="D83B01">
              <a:alpha val="5098"/>
            </a:srgbClr>
          </a:solidFill>
          <a:ln>
            <a:solidFill>
              <a:srgbClr val="6B292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588" marR="0" lvl="0" indent="-1588"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chemeClr val="tx1"/>
              </a:solidFill>
              <a:effectLst/>
              <a:uLnTx/>
              <a:uFillTx/>
              <a:latin typeface="Aptos SemiBold" panose="020B0004020202020204" pitchFamily="34" charset="0"/>
              <a:ea typeface="+mn-ea"/>
              <a:cs typeface="+mn-cs"/>
            </a:endParaRPr>
          </a:p>
        </p:txBody>
      </p:sp>
      <p:sp>
        <p:nvSpPr>
          <p:cNvPr id="53" name="TextBox 52">
            <a:extLst>
              <a:ext uri="{FF2B5EF4-FFF2-40B4-BE49-F238E27FC236}">
                <a16:creationId xmlns:a16="http://schemas.microsoft.com/office/drawing/2014/main" id="{BEA9DBC2-BA18-106F-09BE-D7569081E862}"/>
              </a:ext>
            </a:extLst>
          </p:cNvPr>
          <p:cNvSpPr txBox="1"/>
          <p:nvPr/>
        </p:nvSpPr>
        <p:spPr>
          <a:xfrm>
            <a:off x="3523107" y="2135446"/>
            <a:ext cx="2448000" cy="2344147"/>
          </a:xfrm>
          <a:prstGeom prst="rect">
            <a:avLst/>
          </a:prstGeom>
          <a:noFill/>
        </p:spPr>
        <p:txBody>
          <a:bodyPr wrap="square" lIns="0" tIns="72000" rIns="72000" bIns="72000" rtlCol="0" anchor="ctr">
            <a:noAutofit/>
          </a:bodyPr>
          <a:lstStyle>
            <a:defPPr>
              <a:defRPr lang="en-US"/>
            </a:defPPr>
            <a:lvl1pPr marL="266700" indent="-180975">
              <a:buFont typeface="Arial" panose="020B0604020202020204" pitchFamily="34" charset="0"/>
              <a:buChar char="•"/>
              <a:defRPr sz="1200">
                <a:latin typeface="Aptos" panose="020B0004020202020204" pitchFamily="34" charset="0"/>
              </a:defRPr>
            </a:lvl1pPr>
          </a:lstStyle>
          <a:p>
            <a:pPr marL="266700" marR="0" lvl="0" indent="-180975" algn="l" defTabSz="914367" rtl="0" eaLnBrk="1" fontAlgn="auto" latinLnBrk="0" hangingPunct="1">
              <a:lnSpc>
                <a:spcPct val="100000"/>
              </a:lnSpc>
              <a:spcBef>
                <a:spcPts val="0"/>
              </a:spcBef>
              <a:spcAft>
                <a:spcPts val="500"/>
              </a:spcAft>
              <a:buClr>
                <a:srgbClr val="9BF00B"/>
              </a:buClr>
              <a:buSzTx/>
              <a:buFont typeface="Wingdings" panose="05000000000000000000" pitchFamily="2" charset="2"/>
              <a:buChar char="ü"/>
              <a:tabLst/>
              <a:defRPr/>
            </a:pPr>
            <a:r>
              <a:rPr kumimoji="0" lang="en-US" sz="1100" b="0" i="0" u="none" strike="noStrike" kern="1200" cap="none" spc="0" normalizeH="0" baseline="0" noProof="0">
                <a:ln>
                  <a:noFill/>
                </a:ln>
                <a:effectLst/>
                <a:uLnTx/>
                <a:uFillTx/>
                <a:latin typeface="Aptos" panose="020B0004020202020204" pitchFamily="34" charset="0"/>
                <a:ea typeface="+mn-ea"/>
                <a:cs typeface="+mn-cs"/>
              </a:rPr>
              <a:t>Supports additional languages, with native models.</a:t>
            </a:r>
          </a:p>
          <a:p>
            <a:pPr marL="266700" marR="0" lvl="0" indent="-180975" algn="l" defTabSz="914367" rtl="0" eaLnBrk="1" fontAlgn="auto" latinLnBrk="0" hangingPunct="1">
              <a:lnSpc>
                <a:spcPct val="100000"/>
              </a:lnSpc>
              <a:spcBef>
                <a:spcPts val="0"/>
              </a:spcBef>
              <a:spcAft>
                <a:spcPts val="500"/>
              </a:spcAft>
              <a:buClr>
                <a:srgbClr val="9BF00B"/>
              </a:buClr>
              <a:buSzTx/>
              <a:buFont typeface="Wingdings" panose="05000000000000000000" pitchFamily="2" charset="2"/>
              <a:buChar char="ü"/>
              <a:tabLst/>
              <a:defRPr/>
            </a:pPr>
            <a:r>
              <a:rPr kumimoji="0" lang="en-US" sz="1100" b="0" i="0" u="none" strike="noStrike" kern="1200" cap="none" spc="0" normalizeH="0" baseline="0" noProof="0">
                <a:ln>
                  <a:noFill/>
                </a:ln>
                <a:effectLst/>
                <a:uLnTx/>
                <a:uFillTx/>
                <a:latin typeface="Aptos" panose="020B0004020202020204" pitchFamily="34" charset="0"/>
                <a:ea typeface="+mn-ea"/>
                <a:cs typeface="+mn-cs"/>
              </a:rPr>
              <a:t>Allows to further customize the intent triggering model for better intent recognition or to address specific industry requirements.</a:t>
            </a:r>
          </a:p>
          <a:p>
            <a:pPr marL="266700" marR="0" lvl="0" indent="-180975" algn="l" defTabSz="914367" rtl="0" eaLnBrk="1" fontAlgn="auto" latinLnBrk="0" hangingPunct="1">
              <a:lnSpc>
                <a:spcPct val="100000"/>
              </a:lnSpc>
              <a:spcBef>
                <a:spcPts val="0"/>
              </a:spcBef>
              <a:spcAft>
                <a:spcPts val="500"/>
              </a:spcAft>
              <a:buClr>
                <a:srgbClr val="9BF00B"/>
              </a:buClr>
              <a:buSzTx/>
              <a:buFont typeface="Wingdings" panose="05000000000000000000" pitchFamily="2" charset="2"/>
              <a:buChar char="ü"/>
              <a:tabLst/>
              <a:defRPr/>
            </a:pPr>
            <a:r>
              <a:rPr kumimoji="0" lang="en-US" sz="1100" b="0" i="0" u="none" strike="noStrike" kern="1200" cap="none" spc="0" normalizeH="0" baseline="0" noProof="0">
                <a:ln>
                  <a:noFill/>
                </a:ln>
                <a:effectLst/>
                <a:uLnTx/>
                <a:uFillTx/>
                <a:latin typeface="Aptos" panose="020B0004020202020204" pitchFamily="34" charset="0"/>
                <a:ea typeface="+mn-ea"/>
                <a:cs typeface="+mn-cs"/>
              </a:rPr>
              <a:t>Advanced entity extraction (e.g., same type, or silent extraction).</a:t>
            </a:r>
          </a:p>
          <a:p>
            <a:pPr marL="266700" marR="0" lvl="0" indent="-180975" algn="l" defTabSz="914367" rtl="0" eaLnBrk="1" fontAlgn="auto" latinLnBrk="0" hangingPunct="1">
              <a:lnSpc>
                <a:spcPct val="100000"/>
              </a:lnSpc>
              <a:spcBef>
                <a:spcPts val="0"/>
              </a:spcBef>
              <a:spcAft>
                <a:spcPts val="500"/>
              </a:spcAft>
              <a:buClr>
                <a:srgbClr val="9BF00B"/>
              </a:buClr>
              <a:buSzTx/>
              <a:buFont typeface="Wingdings" panose="05000000000000000000" pitchFamily="2" charset="2"/>
              <a:buChar char="ü"/>
              <a:tabLst/>
              <a:defRPr/>
            </a:pPr>
            <a:r>
              <a:rPr kumimoji="0" lang="en-US" sz="1100" b="0" i="0" u="none" strike="noStrike" kern="1200" cap="none" spc="0" normalizeH="0" baseline="0" noProof="0">
                <a:ln>
                  <a:noFill/>
                </a:ln>
                <a:effectLst/>
                <a:uLnTx/>
                <a:uFillTx/>
                <a:latin typeface="Aptos" panose="020B0004020202020204" pitchFamily="34" charset="0"/>
                <a:ea typeface="+mn-ea"/>
                <a:cs typeface="+mn-cs"/>
              </a:rPr>
              <a:t>Entity extraction can also leverage Copilot Studio standard NLU.</a:t>
            </a:r>
          </a:p>
        </p:txBody>
      </p:sp>
      <p:sp>
        <p:nvSpPr>
          <p:cNvPr id="54" name="TextBox 53">
            <a:extLst>
              <a:ext uri="{FF2B5EF4-FFF2-40B4-BE49-F238E27FC236}">
                <a16:creationId xmlns:a16="http://schemas.microsoft.com/office/drawing/2014/main" id="{03AB48E8-9284-F841-138A-6D36B36E4275}"/>
              </a:ext>
            </a:extLst>
          </p:cNvPr>
          <p:cNvSpPr txBox="1"/>
          <p:nvPr/>
        </p:nvSpPr>
        <p:spPr>
          <a:xfrm>
            <a:off x="3523107" y="4574674"/>
            <a:ext cx="2448000" cy="1697759"/>
          </a:xfrm>
          <a:prstGeom prst="rect">
            <a:avLst/>
          </a:prstGeom>
          <a:noFill/>
        </p:spPr>
        <p:txBody>
          <a:bodyPr wrap="square" lIns="0" tIns="72000" rIns="72000" bIns="72000" rtlCol="0" anchor="ctr">
            <a:noAutofit/>
          </a:bodyPr>
          <a:lstStyle>
            <a:defPPr>
              <a:defRPr lang="en-US"/>
            </a:defPPr>
            <a:lvl1pPr marL="266700" indent="-180975">
              <a:buFont typeface="Arial" panose="020B0604020202020204" pitchFamily="34" charset="0"/>
              <a:buChar char="•"/>
              <a:defRPr sz="1200">
                <a:latin typeface="Aptos" panose="020B0004020202020204" pitchFamily="34" charset="0"/>
              </a:defRPr>
            </a:lvl1pPr>
          </a:lstStyle>
          <a:p>
            <a:pPr marL="266700" marR="0" lvl="0" indent="-180975" algn="l" defTabSz="914367" rtl="0" eaLnBrk="1" fontAlgn="auto" latinLnBrk="0" hangingPunct="1">
              <a:lnSpc>
                <a:spcPct val="100000"/>
              </a:lnSpc>
              <a:spcBef>
                <a:spcPts val="0"/>
              </a:spcBef>
              <a:spcAft>
                <a:spcPts val="500"/>
              </a:spcAft>
              <a:buClr>
                <a:srgbClr val="D83B01"/>
              </a:buClr>
              <a:buSzTx/>
              <a:buFont typeface="Wingdings" panose="05000000000000000000" pitchFamily="2" charset="2"/>
              <a:buChar char="ü"/>
              <a:tabLst/>
              <a:defRPr/>
            </a:pPr>
            <a:r>
              <a:rPr kumimoji="0" lang="en-US" sz="1100" b="0" i="0" u="none" strike="noStrike" kern="1200" cap="none" spc="0" normalizeH="0" baseline="0" noProof="0">
                <a:ln>
                  <a:noFill/>
                </a:ln>
                <a:effectLst/>
                <a:uLnTx/>
                <a:uFillTx/>
                <a:latin typeface="Aptos" panose="020B0004020202020204" pitchFamily="34" charset="0"/>
                <a:ea typeface="+mn-ea"/>
                <a:cs typeface="+mn-cs"/>
              </a:rPr>
              <a:t>Single intent recognition per query.</a:t>
            </a:r>
          </a:p>
          <a:p>
            <a:pPr marL="266700" marR="0" lvl="0" indent="-180975" algn="l" defTabSz="914367" rtl="0" eaLnBrk="1" fontAlgn="auto" latinLnBrk="0" hangingPunct="1">
              <a:lnSpc>
                <a:spcPct val="100000"/>
              </a:lnSpc>
              <a:spcBef>
                <a:spcPts val="0"/>
              </a:spcBef>
              <a:spcAft>
                <a:spcPts val="500"/>
              </a:spcAft>
              <a:buClr>
                <a:srgbClr val="D83B01"/>
              </a:buClr>
              <a:buSzTx/>
              <a:buFont typeface="Wingdings" panose="05000000000000000000" pitchFamily="2" charset="2"/>
              <a:buChar char="ü"/>
              <a:tabLst/>
              <a:defRPr/>
            </a:pPr>
            <a:r>
              <a:rPr kumimoji="0" lang="en-US" sz="1100" b="0" i="0" u="none" strike="noStrike" kern="1200" cap="none" spc="0" normalizeH="0" baseline="0" noProof="0">
                <a:ln>
                  <a:noFill/>
                </a:ln>
                <a:effectLst/>
                <a:uLnTx/>
                <a:uFillTx/>
                <a:latin typeface="Aptos" panose="020B0004020202020204" pitchFamily="34" charset="0"/>
                <a:ea typeface="+mn-ea"/>
                <a:cs typeface="+mn-cs"/>
              </a:rPr>
              <a:t>Configuration is done in Azure and involves additional costs.</a:t>
            </a:r>
          </a:p>
          <a:p>
            <a:pPr marL="266700" marR="0" lvl="0" indent="-180975" algn="l" defTabSz="914367" rtl="0" eaLnBrk="1" fontAlgn="auto" latinLnBrk="0" hangingPunct="1">
              <a:lnSpc>
                <a:spcPct val="100000"/>
              </a:lnSpc>
              <a:spcBef>
                <a:spcPts val="0"/>
              </a:spcBef>
              <a:spcAft>
                <a:spcPts val="500"/>
              </a:spcAft>
              <a:buClr>
                <a:srgbClr val="D83B01"/>
              </a:buClr>
              <a:buSzTx/>
              <a:buFont typeface="Wingdings" panose="05000000000000000000" pitchFamily="2" charset="2"/>
              <a:buChar char="ü"/>
              <a:tabLst/>
              <a:defRPr/>
            </a:pPr>
            <a:r>
              <a:rPr kumimoji="0" lang="en-US" sz="1100" b="0" i="0" u="none" strike="noStrike" kern="1200" cap="none" spc="0" normalizeH="0" baseline="0" noProof="0">
                <a:ln>
                  <a:noFill/>
                </a:ln>
                <a:effectLst/>
                <a:uLnTx/>
                <a:uFillTx/>
                <a:latin typeface="Aptos" panose="020B0004020202020204" pitchFamily="34" charset="0"/>
                <a:ea typeface="+mn-ea"/>
                <a:cs typeface="+mn-cs"/>
              </a:rPr>
              <a:t>Has its own service limits that need to be evaluated.</a:t>
            </a:r>
          </a:p>
          <a:p>
            <a:pPr marL="266700" marR="0" lvl="0" indent="-180975" algn="l" defTabSz="914367" rtl="0" eaLnBrk="1" fontAlgn="auto" latinLnBrk="0" hangingPunct="1">
              <a:lnSpc>
                <a:spcPct val="100000"/>
              </a:lnSpc>
              <a:spcBef>
                <a:spcPts val="0"/>
              </a:spcBef>
              <a:spcAft>
                <a:spcPts val="500"/>
              </a:spcAft>
              <a:buClr>
                <a:srgbClr val="D83B01"/>
              </a:buClr>
              <a:buSzTx/>
              <a:buFont typeface="Wingdings" panose="05000000000000000000" pitchFamily="2" charset="2"/>
              <a:buChar char="ü"/>
              <a:tabLst/>
              <a:defRPr/>
            </a:pPr>
            <a:r>
              <a:rPr kumimoji="0" lang="en-US" sz="1100" b="0" i="0" u="none" strike="noStrike" kern="1200" cap="none" spc="0" normalizeH="0" baseline="0" noProof="0">
                <a:ln>
                  <a:noFill/>
                </a:ln>
                <a:effectLst/>
                <a:uLnTx/>
                <a:uFillTx/>
                <a:latin typeface="Aptos" panose="020B0004020202020204" pitchFamily="34" charset="0"/>
                <a:ea typeface="+mn-ea"/>
                <a:cs typeface="+mn-cs"/>
              </a:rPr>
              <a:t>Azure CLU intents and Copilot Studio topics must be carefully kept in sync.</a:t>
            </a:r>
          </a:p>
        </p:txBody>
      </p:sp>
      <p:sp>
        <p:nvSpPr>
          <p:cNvPr id="57" name="TextBox 56">
            <a:extLst>
              <a:ext uri="{FF2B5EF4-FFF2-40B4-BE49-F238E27FC236}">
                <a16:creationId xmlns:a16="http://schemas.microsoft.com/office/drawing/2014/main" id="{773C99BE-52FB-8FA3-B6F8-50B388C9B76E}"/>
              </a:ext>
            </a:extLst>
          </p:cNvPr>
          <p:cNvSpPr txBox="1"/>
          <p:nvPr/>
        </p:nvSpPr>
        <p:spPr>
          <a:xfrm>
            <a:off x="6092480" y="2135447"/>
            <a:ext cx="2448000" cy="2330226"/>
          </a:xfrm>
          <a:prstGeom prst="rect">
            <a:avLst/>
          </a:prstGeom>
          <a:noFill/>
        </p:spPr>
        <p:txBody>
          <a:bodyPr wrap="square" lIns="0" tIns="72000" rIns="72000" bIns="72000" rtlCol="0" anchor="ctr">
            <a:noAutofit/>
          </a:bodyPr>
          <a:lstStyle>
            <a:defPPr>
              <a:defRPr lang="en-US"/>
            </a:defPPr>
            <a:lvl1pPr marL="266700" indent="-180975">
              <a:buFont typeface="Arial" panose="020B0604020202020204" pitchFamily="34" charset="0"/>
              <a:buChar char="•"/>
              <a:defRPr sz="1200">
                <a:latin typeface="Aptos" panose="020B0004020202020204" pitchFamily="34" charset="0"/>
              </a:defRPr>
            </a:lvl1pPr>
          </a:lstStyle>
          <a:p>
            <a:pPr marL="266700" marR="0" lvl="0" indent="-180975" algn="l" defTabSz="914367" rtl="0" eaLnBrk="1" fontAlgn="auto" latinLnBrk="0" hangingPunct="1">
              <a:lnSpc>
                <a:spcPct val="100000"/>
              </a:lnSpc>
              <a:spcBef>
                <a:spcPts val="0"/>
              </a:spcBef>
              <a:spcAft>
                <a:spcPts val="500"/>
              </a:spcAft>
              <a:buClr>
                <a:srgbClr val="9BF00B"/>
              </a:buClr>
              <a:buSzTx/>
              <a:buFont typeface="Wingdings" panose="05000000000000000000" pitchFamily="2" charset="2"/>
              <a:buChar char="ü"/>
              <a:tabLst/>
              <a:defRPr/>
            </a:pPr>
            <a:r>
              <a:rPr kumimoji="0" lang="en-US" sz="1100" b="0" i="0" u="none" strike="noStrike" kern="1200" cap="none" spc="0" normalizeH="0" baseline="0" noProof="0">
                <a:ln>
                  <a:noFill/>
                </a:ln>
                <a:effectLst/>
                <a:uLnTx/>
                <a:uFillTx/>
                <a:latin typeface="Aptos" panose="020B0004020202020204" pitchFamily="34" charset="0"/>
                <a:ea typeface="+mn-ea"/>
                <a:cs typeface="+mn-cs"/>
              </a:rPr>
              <a:t>Uses a large language model.</a:t>
            </a:r>
          </a:p>
          <a:p>
            <a:pPr marL="266700" marR="0" lvl="0" indent="-180975" algn="l" defTabSz="914367" rtl="0" eaLnBrk="1" fontAlgn="auto" latinLnBrk="0" hangingPunct="1">
              <a:lnSpc>
                <a:spcPct val="100000"/>
              </a:lnSpc>
              <a:spcBef>
                <a:spcPts val="0"/>
              </a:spcBef>
              <a:spcAft>
                <a:spcPts val="500"/>
              </a:spcAft>
              <a:buClr>
                <a:srgbClr val="9BF00B"/>
              </a:buClr>
              <a:buSzTx/>
              <a:buFont typeface="Wingdings" panose="05000000000000000000" pitchFamily="2" charset="2"/>
              <a:buChar char="ü"/>
              <a:tabLst/>
              <a:defRPr/>
            </a:pPr>
            <a:r>
              <a:rPr kumimoji="0" lang="en-US" sz="1100" b="0" i="0" u="none" strike="noStrike" kern="1200" cap="none" spc="0" normalizeH="0" baseline="0" noProof="0">
                <a:ln>
                  <a:noFill/>
                </a:ln>
                <a:effectLst/>
                <a:uLnTx/>
                <a:uFillTx/>
                <a:latin typeface="Aptos" panose="020B0004020202020204" pitchFamily="34" charset="0"/>
                <a:ea typeface="+mn-ea"/>
                <a:cs typeface="+mn-cs"/>
              </a:rPr>
              <a:t>Can handle complex utterances with multiple intents, chain topics/actions, and knowledge.</a:t>
            </a:r>
          </a:p>
          <a:p>
            <a:pPr marL="266700" marR="0" lvl="0" indent="-180975" algn="l" defTabSz="914367" rtl="0" eaLnBrk="1" fontAlgn="auto" latinLnBrk="0" hangingPunct="1">
              <a:lnSpc>
                <a:spcPct val="100000"/>
              </a:lnSpc>
              <a:spcBef>
                <a:spcPts val="0"/>
              </a:spcBef>
              <a:spcAft>
                <a:spcPts val="500"/>
              </a:spcAft>
              <a:buClr>
                <a:srgbClr val="9BF00B"/>
              </a:buClr>
              <a:buSzTx/>
              <a:buFont typeface="Wingdings" panose="05000000000000000000" pitchFamily="2" charset="2"/>
              <a:buChar char="ü"/>
              <a:tabLst/>
              <a:defRPr/>
            </a:pPr>
            <a:r>
              <a:rPr kumimoji="0" lang="en-US" sz="1100" b="0" i="0" u="none" strike="noStrike" kern="1200" cap="none" spc="0" normalizeH="0" baseline="0" noProof="0">
                <a:ln>
                  <a:noFill/>
                </a:ln>
                <a:effectLst/>
                <a:uLnTx/>
                <a:uFillTx/>
                <a:latin typeface="Aptos" panose="020B0004020202020204" pitchFamily="34" charset="0"/>
                <a:ea typeface="+mn-ea"/>
                <a:cs typeface="+mn-cs"/>
              </a:rPr>
              <a:t>Automatically generate questions for missing inputs.</a:t>
            </a:r>
          </a:p>
          <a:p>
            <a:pPr marL="266700" marR="0" lvl="0" indent="-180975" algn="l" defTabSz="914367" rtl="0" eaLnBrk="1" fontAlgn="auto" latinLnBrk="0" hangingPunct="1">
              <a:lnSpc>
                <a:spcPct val="100000"/>
              </a:lnSpc>
              <a:spcBef>
                <a:spcPts val="0"/>
              </a:spcBef>
              <a:spcAft>
                <a:spcPts val="500"/>
              </a:spcAft>
              <a:buClr>
                <a:srgbClr val="9BF00B"/>
              </a:buClr>
              <a:buSzTx/>
              <a:buFont typeface="Wingdings" panose="05000000000000000000" pitchFamily="2" charset="2"/>
              <a:buChar char="ü"/>
              <a:tabLst/>
              <a:defRPr/>
            </a:pPr>
            <a:r>
              <a:rPr kumimoji="0" lang="en-US" sz="1100" b="0" i="0" u="none" strike="noStrike" kern="1200" cap="none" spc="0" normalizeH="0" baseline="0" noProof="0">
                <a:ln>
                  <a:noFill/>
                </a:ln>
                <a:effectLst/>
                <a:uLnTx/>
                <a:uFillTx/>
                <a:latin typeface="Aptos" panose="020B0004020202020204" pitchFamily="34" charset="0"/>
                <a:ea typeface="+mn-ea"/>
                <a:cs typeface="+mn-cs"/>
              </a:rPr>
              <a:t>Allows corrections when running.</a:t>
            </a:r>
          </a:p>
          <a:p>
            <a:pPr marL="266700" marR="0" lvl="0" indent="-180975" algn="l" defTabSz="914367" rtl="0" eaLnBrk="1" fontAlgn="auto" latinLnBrk="0" hangingPunct="1">
              <a:lnSpc>
                <a:spcPct val="100000"/>
              </a:lnSpc>
              <a:spcBef>
                <a:spcPts val="0"/>
              </a:spcBef>
              <a:spcAft>
                <a:spcPts val="500"/>
              </a:spcAft>
              <a:buClr>
                <a:srgbClr val="9BF00B"/>
              </a:buClr>
              <a:buSzTx/>
              <a:buFont typeface="Wingdings" panose="05000000000000000000" pitchFamily="2" charset="2"/>
              <a:buChar char="ü"/>
              <a:tabLst/>
              <a:defRPr/>
            </a:pPr>
            <a:r>
              <a:rPr kumimoji="0" lang="en-US" sz="1100" b="0" i="0" u="none" strike="noStrike" kern="1200" cap="none" spc="0" normalizeH="0" baseline="0" noProof="0">
                <a:ln>
                  <a:noFill/>
                </a:ln>
                <a:effectLst/>
                <a:uLnTx/>
                <a:uFillTx/>
                <a:latin typeface="Aptos" panose="020B0004020202020204" pitchFamily="34" charset="0"/>
                <a:ea typeface="+mn-ea"/>
                <a:cs typeface="+mn-cs"/>
              </a:rPr>
              <a:t>When complete, a unified answer gets generated based on the outputs of all topics, actions, knowledge.</a:t>
            </a:r>
          </a:p>
        </p:txBody>
      </p:sp>
      <p:grpSp>
        <p:nvGrpSpPr>
          <p:cNvPr id="204" name="Group 203">
            <a:extLst>
              <a:ext uri="{FF2B5EF4-FFF2-40B4-BE49-F238E27FC236}">
                <a16:creationId xmlns:a16="http://schemas.microsoft.com/office/drawing/2014/main" id="{D8B9923F-37D4-CC90-81A1-60EF4987F2E7}"/>
              </a:ext>
            </a:extLst>
          </p:cNvPr>
          <p:cNvGrpSpPr/>
          <p:nvPr/>
        </p:nvGrpSpPr>
        <p:grpSpPr>
          <a:xfrm>
            <a:off x="1231277" y="1652522"/>
            <a:ext cx="1986646" cy="360000"/>
            <a:chOff x="1116977" y="1634508"/>
            <a:chExt cx="1986646" cy="360000"/>
          </a:xfrm>
        </p:grpSpPr>
        <p:pic>
          <p:nvPicPr>
            <p:cNvPr id="43" name="Graphic 42">
              <a:extLst>
                <a:ext uri="{FF2B5EF4-FFF2-40B4-BE49-F238E27FC236}">
                  <a16:creationId xmlns:a16="http://schemas.microsoft.com/office/drawing/2014/main" id="{69F3F151-555B-7110-24E7-98ED50324229}"/>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116977" y="1634508"/>
              <a:ext cx="360000" cy="360000"/>
            </a:xfrm>
            <a:prstGeom prst="rect">
              <a:avLst/>
            </a:prstGeom>
          </p:spPr>
        </p:pic>
        <p:sp>
          <p:nvSpPr>
            <p:cNvPr id="196" name="TextBox 195">
              <a:extLst>
                <a:ext uri="{FF2B5EF4-FFF2-40B4-BE49-F238E27FC236}">
                  <a16:creationId xmlns:a16="http://schemas.microsoft.com/office/drawing/2014/main" id="{C0923601-07F2-CD62-34C5-BB9ACCACAD41}"/>
                </a:ext>
              </a:extLst>
            </p:cNvPr>
            <p:cNvSpPr txBox="1"/>
            <p:nvPr/>
          </p:nvSpPr>
          <p:spPr>
            <a:xfrm>
              <a:off x="1476825" y="1676008"/>
              <a:ext cx="1626798" cy="276999"/>
            </a:xfrm>
            <a:prstGeom prst="rect">
              <a:avLst/>
            </a:prstGeom>
            <a:noFill/>
          </p:spPr>
          <p:txBody>
            <a:bodyPr wrap="square" anchor="ctr">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Aptos SemiBold" panose="020B0004020202020204" pitchFamily="34" charset="0"/>
                  <a:ea typeface="+mn-ea"/>
                  <a:cs typeface="+mn-cs"/>
                </a:rPr>
                <a:t>Built-in NLU model</a:t>
              </a:r>
            </a:p>
          </p:txBody>
        </p:sp>
      </p:grpSp>
      <p:grpSp>
        <p:nvGrpSpPr>
          <p:cNvPr id="205" name="Group 204">
            <a:extLst>
              <a:ext uri="{FF2B5EF4-FFF2-40B4-BE49-F238E27FC236}">
                <a16:creationId xmlns:a16="http://schemas.microsoft.com/office/drawing/2014/main" id="{038AF6CD-3F54-D23A-7CE6-861B155A66AE}"/>
              </a:ext>
            </a:extLst>
          </p:cNvPr>
          <p:cNvGrpSpPr/>
          <p:nvPr/>
        </p:nvGrpSpPr>
        <p:grpSpPr>
          <a:xfrm>
            <a:off x="3642333" y="1652524"/>
            <a:ext cx="2292778" cy="360000"/>
            <a:chOff x="3661383" y="1634510"/>
            <a:chExt cx="2292778" cy="360000"/>
          </a:xfrm>
        </p:grpSpPr>
        <p:pic>
          <p:nvPicPr>
            <p:cNvPr id="45" name="Graphic 44">
              <a:extLst>
                <a:ext uri="{FF2B5EF4-FFF2-40B4-BE49-F238E27FC236}">
                  <a16:creationId xmlns:a16="http://schemas.microsoft.com/office/drawing/2014/main" id="{ED5249AB-B88F-36DB-F4F6-C58B21042A5B}"/>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661383" y="1634510"/>
              <a:ext cx="360000" cy="360000"/>
            </a:xfrm>
            <a:prstGeom prst="rect">
              <a:avLst/>
            </a:prstGeom>
          </p:spPr>
        </p:pic>
        <p:sp>
          <p:nvSpPr>
            <p:cNvPr id="197" name="TextBox 196">
              <a:extLst>
                <a:ext uri="{FF2B5EF4-FFF2-40B4-BE49-F238E27FC236}">
                  <a16:creationId xmlns:a16="http://schemas.microsoft.com/office/drawing/2014/main" id="{89C979F6-D552-EDC4-DF84-D95D0C840AB1}"/>
                </a:ext>
              </a:extLst>
            </p:cNvPr>
            <p:cNvSpPr txBox="1"/>
            <p:nvPr/>
          </p:nvSpPr>
          <p:spPr>
            <a:xfrm>
              <a:off x="4021383" y="1678994"/>
              <a:ext cx="1932778" cy="276999"/>
            </a:xfrm>
            <a:prstGeom prst="rect">
              <a:avLst/>
            </a:prstGeom>
            <a:noFill/>
          </p:spPr>
          <p:txBody>
            <a:bodyPr wrap="square" anchor="ctr">
              <a:spAutoFit/>
            </a:bodyPr>
            <a:lstStyle>
              <a:defPPr>
                <a:defRPr lang="en-US"/>
              </a:defPPr>
              <a:lvl1pPr marL="542925">
                <a:defRPr sz="1400">
                  <a:latin typeface="Aptos SemiBold" panose="020B0004020202020204" pitchFamily="34" charset="0"/>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Aptos SemiBold" panose="020B0004020202020204" pitchFamily="34" charset="0"/>
                  <a:ea typeface="+mn-ea"/>
                  <a:cs typeface="+mn-cs"/>
                </a:rPr>
                <a:t>Custom Azure CLU model</a:t>
              </a:r>
            </a:p>
          </p:txBody>
        </p:sp>
      </p:grpSp>
      <p:pic>
        <p:nvPicPr>
          <p:cNvPr id="44" name="Graphic 43">
            <a:extLst>
              <a:ext uri="{FF2B5EF4-FFF2-40B4-BE49-F238E27FC236}">
                <a16:creationId xmlns:a16="http://schemas.microsoft.com/office/drawing/2014/main" id="{EC9B4212-1013-84EB-EC35-B2A08E685515}"/>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6270900" y="1652522"/>
            <a:ext cx="360000" cy="360000"/>
          </a:xfrm>
          <a:prstGeom prst="rect">
            <a:avLst/>
          </a:prstGeom>
        </p:spPr>
      </p:pic>
      <p:sp>
        <p:nvSpPr>
          <p:cNvPr id="198" name="TextBox 197">
            <a:extLst>
              <a:ext uri="{FF2B5EF4-FFF2-40B4-BE49-F238E27FC236}">
                <a16:creationId xmlns:a16="http://schemas.microsoft.com/office/drawing/2014/main" id="{6C04741E-3A88-D015-F0A8-3CFA33CED55B}"/>
              </a:ext>
            </a:extLst>
          </p:cNvPr>
          <p:cNvSpPr txBox="1"/>
          <p:nvPr/>
        </p:nvSpPr>
        <p:spPr>
          <a:xfrm>
            <a:off x="6614992" y="1697006"/>
            <a:ext cx="2029914" cy="276999"/>
          </a:xfrm>
          <a:prstGeom prst="rect">
            <a:avLst/>
          </a:prstGeom>
          <a:noFill/>
        </p:spPr>
        <p:txBody>
          <a:bodyPr wrap="square" lIns="91440" tIns="45720" rIns="91440" bIns="45720" anchor="ctr">
            <a:spAutoFit/>
          </a:bodyPr>
          <a:lstStyle>
            <a:defPPr>
              <a:defRPr lang="en-US"/>
            </a:defPPr>
            <a:lvl1pPr marL="447675">
              <a:defRPr sz="1200">
                <a:latin typeface="Aptos SemiBold" panose="020B0004020202020204" pitchFamily="34" charset="0"/>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Aptos SemiBold"/>
                <a:ea typeface="+mn-ea"/>
                <a:cs typeface="+mn-cs"/>
              </a:rPr>
              <a:t>Generative orchestration</a:t>
            </a:r>
            <a:endParaRPr kumimoji="0" lang="en-US" sz="1200" b="0" i="0" u="none" strike="noStrike" kern="1200" cap="none" spc="0" normalizeH="0" baseline="0" noProof="0">
              <a:ln>
                <a:noFill/>
              </a:ln>
              <a:effectLst/>
              <a:uLnTx/>
              <a:uFillTx/>
              <a:latin typeface="Aptos SemiBold" panose="020B0004020202020204" pitchFamily="34" charset="0"/>
              <a:ea typeface="+mn-ea"/>
              <a:cs typeface="+mn-cs"/>
            </a:endParaRPr>
          </a:p>
        </p:txBody>
      </p:sp>
      <p:sp>
        <p:nvSpPr>
          <p:cNvPr id="199" name="TextBox 198">
            <a:extLst>
              <a:ext uri="{FF2B5EF4-FFF2-40B4-BE49-F238E27FC236}">
                <a16:creationId xmlns:a16="http://schemas.microsoft.com/office/drawing/2014/main" id="{85CE4005-2556-AACE-8BCE-61DF01293A68}"/>
              </a:ext>
            </a:extLst>
          </p:cNvPr>
          <p:cNvSpPr txBox="1"/>
          <p:nvPr/>
        </p:nvSpPr>
        <p:spPr>
          <a:xfrm>
            <a:off x="6092480" y="4590388"/>
            <a:ext cx="2448000" cy="1682044"/>
          </a:xfrm>
          <a:prstGeom prst="rect">
            <a:avLst/>
          </a:prstGeom>
          <a:noFill/>
        </p:spPr>
        <p:txBody>
          <a:bodyPr wrap="square" lIns="0" tIns="72000" rIns="72000" bIns="72000" rtlCol="0" anchor="ctr">
            <a:noAutofit/>
          </a:bodyPr>
          <a:lstStyle>
            <a:defPPr>
              <a:defRPr lang="en-US"/>
            </a:defPPr>
            <a:lvl1pPr marL="266700" indent="-180975">
              <a:buFont typeface="Arial" panose="020B0604020202020204" pitchFamily="34" charset="0"/>
              <a:buChar char="•"/>
              <a:defRPr sz="1200">
                <a:latin typeface="Aptos" panose="020B0004020202020204" pitchFamily="34" charset="0"/>
              </a:defRPr>
            </a:lvl1pPr>
          </a:lstStyle>
          <a:p>
            <a:pPr marL="266700" marR="0" lvl="0" indent="-180975" algn="l" defTabSz="914367" rtl="0" eaLnBrk="1" fontAlgn="auto" latinLnBrk="0" hangingPunct="1">
              <a:lnSpc>
                <a:spcPct val="100000"/>
              </a:lnSpc>
              <a:spcBef>
                <a:spcPts val="0"/>
              </a:spcBef>
              <a:spcAft>
                <a:spcPts val="500"/>
              </a:spcAft>
              <a:buClr>
                <a:srgbClr val="D83B01"/>
              </a:buClr>
              <a:buSzTx/>
              <a:buFont typeface="Wingdings" panose="05000000000000000000" pitchFamily="2" charset="2"/>
              <a:buChar char="ü"/>
              <a:tabLst/>
              <a:defRPr/>
            </a:pPr>
            <a:r>
              <a:rPr kumimoji="0" lang="en-US" sz="1100" b="0" i="0" u="none" strike="noStrike" kern="1200" cap="none" spc="0" normalizeH="0" baseline="0" noProof="0">
                <a:ln>
                  <a:noFill/>
                </a:ln>
                <a:effectLst/>
                <a:uLnTx/>
                <a:uFillTx/>
                <a:latin typeface="Aptos" panose="020B0004020202020204" pitchFamily="34" charset="0"/>
                <a:ea typeface="+mn-ea"/>
                <a:cs typeface="+mn-cs"/>
              </a:rPr>
              <a:t>5 messages per topic or action chained in the orchestration.</a:t>
            </a:r>
          </a:p>
          <a:p>
            <a:pPr marL="266700" marR="0" lvl="0" indent="-180975" algn="l" defTabSz="914367" rtl="0" eaLnBrk="1" fontAlgn="auto" latinLnBrk="0" hangingPunct="1">
              <a:lnSpc>
                <a:spcPct val="100000"/>
              </a:lnSpc>
              <a:spcBef>
                <a:spcPts val="0"/>
              </a:spcBef>
              <a:spcAft>
                <a:spcPts val="500"/>
              </a:spcAft>
              <a:buClr>
                <a:srgbClr val="D83B01"/>
              </a:buClr>
              <a:buSzTx/>
              <a:buFont typeface="Wingdings" panose="05000000000000000000" pitchFamily="2" charset="2"/>
              <a:buChar char="ü"/>
              <a:tabLst/>
              <a:defRPr/>
            </a:pPr>
            <a:r>
              <a:rPr kumimoji="0" lang="en-US" sz="1100" b="0" i="0" u="none" strike="noStrike" kern="1200" cap="none" spc="0" normalizeH="0" baseline="0" noProof="0">
                <a:ln>
                  <a:noFill/>
                </a:ln>
                <a:effectLst/>
                <a:uLnTx/>
                <a:uFillTx/>
                <a:latin typeface="Aptos" panose="020B0004020202020204" pitchFamily="34" charset="0"/>
                <a:ea typeface="+mn-ea"/>
                <a:cs typeface="+mn-cs"/>
              </a:rPr>
              <a:t>Limit of 12</a:t>
            </a:r>
            <a:r>
              <a:rPr lang="en-US" sz="1100"/>
              <a:t>8</a:t>
            </a:r>
            <a:r>
              <a:rPr kumimoji="0" lang="en-US" sz="1100" b="0" i="0" u="none" strike="noStrike" kern="1200" cap="none" spc="0" normalizeH="0" baseline="0" noProof="0">
                <a:ln>
                  <a:noFill/>
                </a:ln>
                <a:effectLst/>
                <a:uLnTx/>
                <a:uFillTx/>
                <a:latin typeface="Aptos" panose="020B0004020202020204" pitchFamily="34" charset="0"/>
                <a:ea typeface="+mn-ea"/>
                <a:cs typeface="+mn-cs"/>
              </a:rPr>
              <a:t> topics and actions allowed for triggering for the orchestration.</a:t>
            </a:r>
          </a:p>
        </p:txBody>
      </p:sp>
      <p:sp>
        <p:nvSpPr>
          <p:cNvPr id="200" name="TextBox 199">
            <a:extLst>
              <a:ext uri="{FF2B5EF4-FFF2-40B4-BE49-F238E27FC236}">
                <a16:creationId xmlns:a16="http://schemas.microsoft.com/office/drawing/2014/main" id="{6EBEF367-B5E7-9890-9F66-171D4BB5FCCC}"/>
              </a:ext>
            </a:extLst>
          </p:cNvPr>
          <p:cNvSpPr txBox="1"/>
          <p:nvPr/>
        </p:nvSpPr>
        <p:spPr>
          <a:xfrm>
            <a:off x="953734" y="4590388"/>
            <a:ext cx="2448000" cy="1697760"/>
          </a:xfrm>
          <a:prstGeom prst="rect">
            <a:avLst/>
          </a:prstGeom>
          <a:noFill/>
        </p:spPr>
        <p:txBody>
          <a:bodyPr wrap="square" lIns="0" tIns="72000" rIns="72000" bIns="72000" rtlCol="0" anchor="ctr">
            <a:noAutofit/>
          </a:bodyPr>
          <a:lstStyle>
            <a:defPPr>
              <a:defRPr lang="en-US"/>
            </a:defPPr>
            <a:lvl1pPr marL="266700" indent="-180975">
              <a:buFont typeface="Arial" panose="020B0604020202020204" pitchFamily="34" charset="0"/>
              <a:buChar char="•"/>
              <a:defRPr sz="1200">
                <a:latin typeface="Aptos" panose="020B0004020202020204" pitchFamily="34" charset="0"/>
              </a:defRPr>
            </a:lvl1pPr>
          </a:lstStyle>
          <a:p>
            <a:pPr marL="266700" marR="0" lvl="0" indent="-180975" algn="l" defTabSz="914367" rtl="0" eaLnBrk="1" fontAlgn="auto" latinLnBrk="0" hangingPunct="1">
              <a:lnSpc>
                <a:spcPct val="100000"/>
              </a:lnSpc>
              <a:spcBef>
                <a:spcPts val="0"/>
              </a:spcBef>
              <a:spcAft>
                <a:spcPts val="500"/>
              </a:spcAft>
              <a:buClr>
                <a:srgbClr val="D83B01"/>
              </a:buClr>
              <a:buSzTx/>
              <a:buFont typeface="Wingdings" panose="05000000000000000000" pitchFamily="2" charset="2"/>
              <a:buChar char="ü"/>
              <a:tabLst/>
              <a:defRPr/>
            </a:pPr>
            <a:r>
              <a:rPr kumimoji="0" lang="en-US" sz="1100" b="0" i="0" u="none" strike="noStrike" kern="1200" cap="none" spc="0" normalizeH="0" baseline="0" noProof="0">
                <a:ln>
                  <a:noFill/>
                </a:ln>
                <a:effectLst/>
                <a:uLnTx/>
                <a:uFillTx/>
                <a:latin typeface="Aptos" panose="020B0004020202020204" pitchFamily="34" charset="0"/>
                <a:ea typeface="+mn-ea"/>
                <a:cs typeface="+mn-cs"/>
              </a:rPr>
              <a:t>Single intent recognition per query.</a:t>
            </a:r>
          </a:p>
          <a:p>
            <a:pPr marL="266700" marR="0" lvl="0" indent="-180975" algn="l" defTabSz="914367" rtl="0" eaLnBrk="1" fontAlgn="auto" latinLnBrk="0" hangingPunct="1">
              <a:lnSpc>
                <a:spcPct val="100000"/>
              </a:lnSpc>
              <a:spcBef>
                <a:spcPts val="0"/>
              </a:spcBef>
              <a:spcAft>
                <a:spcPts val="500"/>
              </a:spcAft>
              <a:buClr>
                <a:srgbClr val="D83B01"/>
              </a:buClr>
              <a:buSzTx/>
              <a:buFont typeface="Wingdings" panose="05000000000000000000" pitchFamily="2" charset="2"/>
              <a:buChar char="ü"/>
              <a:tabLst/>
              <a:defRPr/>
            </a:pPr>
            <a:r>
              <a:rPr kumimoji="0" lang="en-US" sz="1100" b="0" i="0" u="none" strike="noStrike" kern="1200" cap="none" spc="0" normalizeH="0" baseline="0" noProof="0">
                <a:ln>
                  <a:noFill/>
                </a:ln>
                <a:effectLst/>
                <a:uLnTx/>
                <a:uFillTx/>
                <a:latin typeface="Aptos" panose="020B0004020202020204" pitchFamily="34" charset="0"/>
                <a:ea typeface="+mn-ea"/>
                <a:cs typeface="+mn-cs"/>
              </a:rPr>
              <a:t>Cannot be extended.</a:t>
            </a:r>
          </a:p>
          <a:p>
            <a:pPr marL="266700" marR="0" lvl="0" indent="-180975" algn="l" defTabSz="914367" rtl="0" eaLnBrk="1" fontAlgn="auto" latinLnBrk="0" hangingPunct="1">
              <a:lnSpc>
                <a:spcPct val="100000"/>
              </a:lnSpc>
              <a:spcBef>
                <a:spcPts val="0"/>
              </a:spcBef>
              <a:spcAft>
                <a:spcPts val="500"/>
              </a:spcAft>
              <a:buClr>
                <a:srgbClr val="D83B01"/>
              </a:buClr>
              <a:buSzTx/>
              <a:buFont typeface="Wingdings" panose="05000000000000000000" pitchFamily="2" charset="2"/>
              <a:buChar char="ü"/>
              <a:tabLst/>
              <a:defRPr/>
            </a:pPr>
            <a:r>
              <a:rPr kumimoji="0" lang="en-US" sz="1100" b="0" i="0" u="none" strike="noStrike" kern="1200" cap="none" spc="0" normalizeH="0" baseline="0" noProof="0">
                <a:ln>
                  <a:noFill/>
                </a:ln>
                <a:effectLst/>
                <a:uLnTx/>
                <a:uFillTx/>
                <a:latin typeface="Aptos" panose="020B0004020202020204" pitchFamily="34" charset="0"/>
                <a:ea typeface="+mn-ea"/>
                <a:cs typeface="+mn-cs"/>
              </a:rPr>
              <a:t>Slot-filling multiple entities of the same type in the same query requires disambiguation for each (e.g., from and to cities)</a:t>
            </a:r>
          </a:p>
        </p:txBody>
      </p:sp>
      <p:sp>
        <p:nvSpPr>
          <p:cNvPr id="202" name="Text Placeholder 2">
            <a:extLst>
              <a:ext uri="{FF2B5EF4-FFF2-40B4-BE49-F238E27FC236}">
                <a16:creationId xmlns:a16="http://schemas.microsoft.com/office/drawing/2014/main" id="{738ACC9A-DE2E-DCC0-0EDF-6F0F800E3E5D}"/>
              </a:ext>
            </a:extLst>
          </p:cNvPr>
          <p:cNvSpPr>
            <a:spLocks noGrp="1"/>
          </p:cNvSpPr>
          <p:nvPr>
            <p:ph type="body" sz="quarter" idx="12"/>
          </p:nvPr>
        </p:nvSpPr>
        <p:spPr>
          <a:xfrm>
            <a:off x="712343" y="945198"/>
            <a:ext cx="7828137" cy="246221"/>
          </a:xfrm>
        </p:spPr>
        <p:txBody>
          <a:bodyPr/>
          <a:lstStyle/>
          <a:p>
            <a:pPr marL="0" indent="0" defTabSz="914367">
              <a:buNone/>
            </a:pPr>
            <a:r>
              <a:rPr lang="en-US" sz="1600">
                <a:solidFill>
                  <a:schemeClr val="accent2"/>
                </a:solidFill>
                <a:latin typeface="Aptos" panose="020B0004020202020204" pitchFamily="34" charset="0"/>
                <a:cs typeface="+mn-cs"/>
              </a:rPr>
              <a:t>Choosing the right option for intent recognition and entity extraction</a:t>
            </a:r>
          </a:p>
        </p:txBody>
      </p:sp>
      <p:grpSp>
        <p:nvGrpSpPr>
          <p:cNvPr id="47" name="Group 46">
            <a:extLst>
              <a:ext uri="{FF2B5EF4-FFF2-40B4-BE49-F238E27FC236}">
                <a16:creationId xmlns:a16="http://schemas.microsoft.com/office/drawing/2014/main" id="{0FCBC7F1-F25F-36A3-39BD-863FFE3837D9}"/>
              </a:ext>
            </a:extLst>
          </p:cNvPr>
          <p:cNvGrpSpPr/>
          <p:nvPr/>
        </p:nvGrpSpPr>
        <p:grpSpPr>
          <a:xfrm>
            <a:off x="538751" y="5321636"/>
            <a:ext cx="236797" cy="235263"/>
            <a:chOff x="731863" y="3273792"/>
            <a:chExt cx="326112" cy="324000"/>
          </a:xfrm>
          <a:solidFill>
            <a:srgbClr val="D83B01"/>
          </a:solidFill>
        </p:grpSpPr>
        <p:sp>
          <p:nvSpPr>
            <p:cNvPr id="48" name="Freeform: Shape 47">
              <a:extLst>
                <a:ext uri="{FF2B5EF4-FFF2-40B4-BE49-F238E27FC236}">
                  <a16:creationId xmlns:a16="http://schemas.microsoft.com/office/drawing/2014/main" id="{560BA0F7-DC34-5F33-4A9B-BBF2C0696CFC}"/>
                </a:ext>
              </a:extLst>
            </p:cNvPr>
            <p:cNvSpPr/>
            <p:nvPr/>
          </p:nvSpPr>
          <p:spPr bwMode="auto">
            <a:xfrm>
              <a:off x="731863" y="3273792"/>
              <a:ext cx="326112" cy="324000"/>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8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sp>
          <p:nvSpPr>
            <p:cNvPr id="49" name="Graphic 77">
              <a:extLst>
                <a:ext uri="{FF2B5EF4-FFF2-40B4-BE49-F238E27FC236}">
                  <a16:creationId xmlns:a16="http://schemas.microsoft.com/office/drawing/2014/main" id="{A642F999-85F2-BF50-61FB-70E21C968E76}"/>
                </a:ext>
              </a:extLst>
            </p:cNvPr>
            <p:cNvSpPr/>
            <p:nvPr/>
          </p:nvSpPr>
          <p:spPr>
            <a:xfrm>
              <a:off x="813294" y="3372331"/>
              <a:ext cx="171674" cy="123765"/>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grpFill/>
            <a:ln w="657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grpSp>
    </p:spTree>
    <p:extLst>
      <p:ext uri="{BB962C8B-B14F-4D97-AF65-F5344CB8AC3E}">
        <p14:creationId xmlns:p14="http://schemas.microsoft.com/office/powerpoint/2010/main" val="27343191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8F14823E-8016-EB40-6D6D-A3FA0089753D}"/>
              </a:ext>
            </a:extLst>
          </p:cNvPr>
          <p:cNvSpPr txBox="1"/>
          <p:nvPr/>
        </p:nvSpPr>
        <p:spPr>
          <a:xfrm>
            <a:off x="681535" y="1453360"/>
            <a:ext cx="10914180" cy="3362459"/>
          </a:xfrm>
          <a:prstGeom prst="rect">
            <a:avLst/>
          </a:prstGeom>
          <a:noFill/>
        </p:spPr>
        <p:txBody>
          <a:bodyPr wrap="square" lIns="91440" tIns="45720" rIns="91440" bIns="45720" anchor="t">
            <a:spAutoFit/>
          </a:bodyPr>
          <a:lstStyle/>
          <a:p>
            <a:r>
              <a:rPr lang="en-US" sz="2000" b="1" dirty="0">
                <a:ea typeface="+mn-lt"/>
                <a:cs typeface="+mn-lt"/>
              </a:rPr>
              <a:t>What are partners &amp; customers looking to get out of the implementation guide?</a:t>
            </a:r>
          </a:p>
          <a:p>
            <a:endParaRPr lang="en-US" sz="1750" dirty="0">
              <a:cs typeface="Segoe UI"/>
            </a:endParaRPr>
          </a:p>
          <a:p>
            <a:pPr marL="285750" indent="-285750">
              <a:buFont typeface="Arial"/>
              <a:buChar char="•"/>
            </a:pPr>
            <a:r>
              <a:rPr lang="en-US" sz="1750" b="1" dirty="0">
                <a:ea typeface="+mn-lt"/>
                <a:cs typeface="+mn-lt"/>
              </a:rPr>
              <a:t>Enhanced Confidence</a:t>
            </a:r>
            <a:r>
              <a:rPr lang="en-US" sz="1750" dirty="0">
                <a:ea typeface="+mn-lt"/>
                <a:cs typeface="+mn-lt"/>
              </a:rPr>
              <a:t>: audience should feel more confident in creating robust architectures that meet large-scale needs. Improve Implementation Skills: The guide aims to equip partners &amp; customers with the necessary skills to implement solutions effectively, ensuring seamless and successful projects</a:t>
            </a:r>
          </a:p>
          <a:p>
            <a:pPr marL="285750" indent="-285750">
              <a:buFont typeface="Arial"/>
              <a:buChar char="•"/>
            </a:pPr>
            <a:endParaRPr lang="en-US" sz="1750" dirty="0">
              <a:ea typeface="+mn-lt"/>
              <a:cs typeface="+mn-lt"/>
            </a:endParaRPr>
          </a:p>
          <a:p>
            <a:pPr marL="285750" indent="-285750">
              <a:buFont typeface="Arial"/>
              <a:buChar char="•"/>
            </a:pPr>
            <a:r>
              <a:rPr lang="en-US" sz="1750" b="1" dirty="0">
                <a:ea typeface="+mn-lt"/>
                <a:cs typeface="+mn-lt"/>
              </a:rPr>
              <a:t>Increased Customer Success Rate</a:t>
            </a:r>
            <a:r>
              <a:rPr lang="en-US" sz="1750" dirty="0">
                <a:ea typeface="+mn-lt"/>
                <a:cs typeface="+mn-lt"/>
              </a:rPr>
              <a:t>: By sharing best practices and avoiding common pitfalls, the guide can help partners &amp; customers increase the success rate of their implementations</a:t>
            </a:r>
            <a:endParaRPr lang="en-US" sz="1750" dirty="0">
              <a:cs typeface="Segoe UI"/>
            </a:endParaRPr>
          </a:p>
          <a:p>
            <a:endParaRPr lang="en-US" sz="1750" dirty="0">
              <a:ea typeface="+mn-lt"/>
              <a:cs typeface="+mn-lt"/>
            </a:endParaRPr>
          </a:p>
          <a:p>
            <a:r>
              <a:rPr lang="en-US" sz="1750" dirty="0">
                <a:ea typeface="+mn-lt"/>
                <a:cs typeface="+mn-lt"/>
              </a:rPr>
              <a:t>Essentially, this is a 300+ level guide that will eventually help de-risk or course-correct, derailed implementations and create product feedback. </a:t>
            </a:r>
            <a:endParaRPr lang="en-US" dirty="0"/>
          </a:p>
          <a:p>
            <a:endParaRPr lang="en-US" sz="1750" dirty="0">
              <a:latin typeface="Segoe UI" panose="020B0502040204020203" pitchFamily="34" charset="0"/>
              <a:cs typeface="Segoe UI" panose="020B0502040204020203" pitchFamily="34" charset="0"/>
            </a:endParaRPr>
          </a:p>
        </p:txBody>
      </p:sp>
      <p:sp>
        <p:nvSpPr>
          <p:cNvPr id="9" name="Title 1">
            <a:extLst>
              <a:ext uri="{FF2B5EF4-FFF2-40B4-BE49-F238E27FC236}">
                <a16:creationId xmlns:a16="http://schemas.microsoft.com/office/drawing/2014/main" id="{AEAC5FFF-B585-19A6-0984-9EE371F9C72A}"/>
              </a:ext>
            </a:extLst>
          </p:cNvPr>
          <p:cNvSpPr>
            <a:spLocks noGrp="1"/>
          </p:cNvSpPr>
          <p:nvPr>
            <p:ph type="title"/>
          </p:nvPr>
        </p:nvSpPr>
        <p:spPr>
          <a:xfrm>
            <a:off x="681535" y="339222"/>
            <a:ext cx="6589150" cy="553998"/>
          </a:xfrm>
        </p:spPr>
        <p:txBody>
          <a:bodyPr>
            <a:normAutofit/>
          </a:bodyPr>
          <a:lstStyle/>
          <a:p>
            <a:r>
              <a:rPr lang="en-US" b="1" dirty="0">
                <a:cs typeface="Segoe UI"/>
              </a:rPr>
              <a:t>Implementation Guide Objectives</a:t>
            </a:r>
            <a:endParaRPr lang="en-US" b="1" dirty="0"/>
          </a:p>
        </p:txBody>
      </p:sp>
      <p:sp>
        <p:nvSpPr>
          <p:cNvPr id="2" name="TextBox 1">
            <a:extLst>
              <a:ext uri="{FF2B5EF4-FFF2-40B4-BE49-F238E27FC236}">
                <a16:creationId xmlns:a16="http://schemas.microsoft.com/office/drawing/2014/main" id="{8E348C2A-557B-7D08-D7D8-C48F6C4F9A7F}"/>
              </a:ext>
            </a:extLst>
          </p:cNvPr>
          <p:cNvSpPr txBox="1"/>
          <p:nvPr/>
        </p:nvSpPr>
        <p:spPr>
          <a:xfrm>
            <a:off x="882314" y="5112201"/>
            <a:ext cx="9142955" cy="107952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1750" b="1" dirty="0">
                <a:ea typeface="+mn-lt"/>
                <a:cs typeface="+mn-lt"/>
              </a:rPr>
              <a:t>Start your Copilot Studio Journey with Microsoft Learn and hands-on Labs</a:t>
            </a:r>
          </a:p>
          <a:p>
            <a:pPr marL="285750" indent="-285750">
              <a:buFont typeface="Arial" panose="020B0604020202020204" pitchFamily="34" charset="0"/>
              <a:buChar char="•"/>
            </a:pPr>
            <a:r>
              <a:rPr lang="en-US" sz="1750" dirty="0">
                <a:ea typeface="+mn-lt"/>
                <a:cs typeface="+mn-lt"/>
                <a:hlinkClick r:id="rId3">
                  <a:extLst>
                    <a:ext uri="{A12FA001-AC4F-418D-AE19-62706E023703}">
                      <ahyp:hlinkClr xmlns:ahyp="http://schemas.microsoft.com/office/drawing/2018/hyperlinkcolor" val="tx"/>
                    </a:ext>
                  </a:extLst>
                </a:hlinkClick>
              </a:rPr>
              <a:t>Copilot Studio on Learn</a:t>
            </a:r>
            <a:r>
              <a:rPr lang="en-US" sz="1750" dirty="0">
                <a:ea typeface="+mn-lt"/>
                <a:cs typeface="+mn-lt"/>
              </a:rPr>
              <a:t> </a:t>
            </a:r>
          </a:p>
          <a:p>
            <a:pPr marL="285750" indent="-285750">
              <a:buFont typeface="Arial" panose="020B0604020202020204" pitchFamily="34" charset="0"/>
              <a:buChar char="•"/>
            </a:pPr>
            <a:r>
              <a:rPr lang="en-US" sz="1750" dirty="0">
                <a:ea typeface="+mn-lt"/>
                <a:cs typeface="+mn-lt"/>
                <a:hlinkClick r:id="rId4">
                  <a:extLst>
                    <a:ext uri="{A12FA001-AC4F-418D-AE19-62706E023703}">
                      <ahyp:hlinkClr xmlns:ahyp="http://schemas.microsoft.com/office/drawing/2018/hyperlinkcolor" val="tx"/>
                    </a:ext>
                  </a:extLst>
                </a:hlinkClick>
              </a:rPr>
              <a:t>https://microsoft.github.io/mcs-labs/ </a:t>
            </a:r>
            <a:endParaRPr lang="en-US" sz="1750" dirty="0">
              <a:ea typeface="+mn-lt"/>
              <a:cs typeface="+mn-lt"/>
            </a:endParaRPr>
          </a:p>
          <a:p>
            <a:endParaRPr lang="en-US" dirty="0"/>
          </a:p>
        </p:txBody>
      </p:sp>
    </p:spTree>
    <p:extLst>
      <p:ext uri="{BB962C8B-B14F-4D97-AF65-F5344CB8AC3E}">
        <p14:creationId xmlns:p14="http://schemas.microsoft.com/office/powerpoint/2010/main" val="3286900241"/>
      </p:ext>
    </p:extLst>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0B7191-C14F-1704-6109-BAA6A172D6C1}"/>
            </a:ext>
          </a:extLst>
        </p:cNvPr>
        <p:cNvGrpSpPr/>
        <p:nvPr/>
      </p:nvGrpSpPr>
      <p:grpSpPr>
        <a:xfrm>
          <a:off x="0" y="0"/>
          <a:ext cx="0" cy="0"/>
          <a:chOff x="0" y="0"/>
          <a:chExt cx="0" cy="0"/>
        </a:xfrm>
      </p:grpSpPr>
      <p:sp>
        <p:nvSpPr>
          <p:cNvPr id="40" name="TextBox 39">
            <a:extLst>
              <a:ext uri="{FF2B5EF4-FFF2-40B4-BE49-F238E27FC236}">
                <a16:creationId xmlns:a16="http://schemas.microsoft.com/office/drawing/2014/main" id="{E8A423C9-6CAE-7EAD-E6FD-FE6A200CCA47}"/>
              </a:ext>
            </a:extLst>
          </p:cNvPr>
          <p:cNvSpPr txBox="1"/>
          <p:nvPr/>
        </p:nvSpPr>
        <p:spPr>
          <a:xfrm>
            <a:off x="399427" y="1821368"/>
            <a:ext cx="1131660" cy="61555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effectLst/>
                <a:uLnTx/>
                <a:uFillTx/>
                <a:latin typeface="Segoe UI"/>
                <a:ea typeface="+mn-ea"/>
                <a:cs typeface="+mn-cs"/>
              </a:rPr>
              <a:t>User utterance</a:t>
            </a:r>
          </a:p>
        </p:txBody>
      </p:sp>
      <p:cxnSp>
        <p:nvCxnSpPr>
          <p:cNvPr id="41" name="Straight Arrow Connector 40">
            <a:extLst>
              <a:ext uri="{FF2B5EF4-FFF2-40B4-BE49-F238E27FC236}">
                <a16:creationId xmlns:a16="http://schemas.microsoft.com/office/drawing/2014/main" id="{0C536055-E332-A52D-850A-807DF85C0627}"/>
              </a:ext>
            </a:extLst>
          </p:cNvPr>
          <p:cNvCxnSpPr/>
          <p:nvPr/>
        </p:nvCxnSpPr>
        <p:spPr>
          <a:xfrm>
            <a:off x="1521797" y="2022216"/>
            <a:ext cx="646447"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0FDCFA15-2453-018D-2701-44E5CE9D9081}"/>
              </a:ext>
            </a:extLst>
          </p:cNvPr>
          <p:cNvSpPr/>
          <p:nvPr/>
        </p:nvSpPr>
        <p:spPr bwMode="auto">
          <a:xfrm>
            <a:off x="2356255" y="4151912"/>
            <a:ext cx="6135476" cy="1109173"/>
          </a:xfrm>
          <a:prstGeom prst="rect">
            <a:avLst/>
          </a:prstGeom>
          <a:solidFill>
            <a:schemeClr val="bg1">
              <a:lumMod val="90000"/>
              <a:lumOff val="10000"/>
            </a:schemeClr>
          </a:solidFill>
          <a:ln>
            <a:solidFill>
              <a:srgbClr val="00B0F0"/>
            </a:solidFill>
            <a:headEnd type="none" w="med" len="med"/>
            <a:tailEnd type="none" w="med" len="med"/>
          </a:ln>
          <a:effectLst>
            <a:outerShdw blurRad="50800" dist="50800" dir="1320000" algn="ctr" rotWithShape="0">
              <a:srgbClr val="000000">
                <a:alpha val="43137"/>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500" b="1" i="0" u="none" strike="noStrike" kern="1200" cap="none" spc="0" normalizeH="0" baseline="0" noProof="0">
                <a:ln>
                  <a:noFill/>
                </a:ln>
                <a:solidFill>
                  <a:schemeClr val="tx1"/>
                </a:solidFill>
                <a:effectLst/>
                <a:uLnTx/>
                <a:uFillTx/>
                <a:latin typeface="Segoe UI"/>
                <a:ea typeface="+mn-ea"/>
                <a:cs typeface="+mn-cs"/>
              </a:rPr>
              <a:t>Fallback - Search over knowledge</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chemeClr val="tx1"/>
                </a:solidFill>
                <a:effectLst/>
                <a:uLnTx/>
                <a:uFillTx/>
                <a:latin typeface="Segoe UI"/>
                <a:ea typeface="+mn-ea"/>
                <a:cs typeface="+mn-cs"/>
              </a:rPr>
              <a:t>Search available knowledge sources and summarize an answer using generative AI if an answer is found.</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00" b="1" i="0" u="none" strike="noStrike" kern="1200" cap="none" spc="0" normalizeH="0" baseline="0" noProof="0" err="1">
              <a:ln>
                <a:noFill/>
              </a:ln>
              <a:solidFill>
                <a:schemeClr val="tx1"/>
              </a:solidFill>
              <a:effectLst/>
              <a:uLnTx/>
              <a:uFillTx/>
              <a:latin typeface="Segoe UI"/>
              <a:ea typeface="+mn-ea"/>
              <a:cs typeface="+mn-cs"/>
            </a:endParaRPr>
          </a:p>
        </p:txBody>
      </p:sp>
      <p:cxnSp>
        <p:nvCxnSpPr>
          <p:cNvPr id="43" name="Straight Arrow Connector 42">
            <a:extLst>
              <a:ext uri="{FF2B5EF4-FFF2-40B4-BE49-F238E27FC236}">
                <a16:creationId xmlns:a16="http://schemas.microsoft.com/office/drawing/2014/main" id="{BA099B43-0AA1-9CC6-8E85-1890F56FDF36}"/>
              </a:ext>
            </a:extLst>
          </p:cNvPr>
          <p:cNvCxnSpPr>
            <a:cxnSpLocks/>
          </p:cNvCxnSpPr>
          <p:nvPr/>
        </p:nvCxnSpPr>
        <p:spPr>
          <a:xfrm>
            <a:off x="4826525" y="2006654"/>
            <a:ext cx="1269474"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98E5AFF7-9041-DEFF-93E0-02BD6B5B58AB}"/>
              </a:ext>
            </a:extLst>
          </p:cNvPr>
          <p:cNvSpPr/>
          <p:nvPr/>
        </p:nvSpPr>
        <p:spPr bwMode="auto">
          <a:xfrm>
            <a:off x="2361571" y="641748"/>
            <a:ext cx="2360542" cy="2918636"/>
          </a:xfrm>
          <a:prstGeom prst="rect">
            <a:avLst/>
          </a:prstGeom>
          <a:solidFill>
            <a:schemeClr val="bg1">
              <a:lumMod val="95000"/>
            </a:schemeClr>
          </a:solidFill>
          <a:ln>
            <a:solidFill>
              <a:srgbClr val="00B0F0"/>
            </a:solidFill>
            <a:headEnd type="none" w="med" len="med"/>
            <a:tailEnd type="none" w="med" len="med"/>
          </a:ln>
          <a:effectLst>
            <a:outerShdw blurRad="50800" dist="50800" dir="2400000" algn="ctr" rotWithShape="0">
              <a:srgbClr val="000000">
                <a:alpha val="43137"/>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500" b="1" i="0" u="none" strike="noStrike" kern="1200" cap="none" spc="0" normalizeH="0" baseline="0" noProof="0">
                <a:ln>
                  <a:noFill/>
                </a:ln>
                <a:solidFill>
                  <a:schemeClr val="tx1"/>
                </a:solidFill>
                <a:effectLst/>
                <a:uLnTx/>
                <a:uFillTx/>
                <a:latin typeface="Segoe UI"/>
                <a:ea typeface="+mn-ea"/>
                <a:cs typeface="+mn-cs"/>
              </a:rPr>
              <a:t>Topic selection</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chemeClr val="tx1"/>
              </a:solidFill>
              <a:effectLst/>
              <a:uLnTx/>
              <a:uFillTx/>
              <a:latin typeface="Segoe UI"/>
              <a:ea typeface="+mn-ea"/>
              <a:cs typeface="+mn-cs"/>
            </a:endParaRPr>
          </a:p>
        </p:txBody>
      </p:sp>
      <p:cxnSp>
        <p:nvCxnSpPr>
          <p:cNvPr id="45" name="Straight Arrow Connector 44">
            <a:extLst>
              <a:ext uri="{FF2B5EF4-FFF2-40B4-BE49-F238E27FC236}">
                <a16:creationId xmlns:a16="http://schemas.microsoft.com/office/drawing/2014/main" id="{ED30503B-7E0A-199A-7ED9-6477F3A7F862}"/>
              </a:ext>
            </a:extLst>
          </p:cNvPr>
          <p:cNvCxnSpPr>
            <a:cxnSpLocks/>
          </p:cNvCxnSpPr>
          <p:nvPr/>
        </p:nvCxnSpPr>
        <p:spPr>
          <a:xfrm>
            <a:off x="3536526" y="3624184"/>
            <a:ext cx="0" cy="425304"/>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6" name="Rectangle 45">
            <a:extLst>
              <a:ext uri="{FF2B5EF4-FFF2-40B4-BE49-F238E27FC236}">
                <a16:creationId xmlns:a16="http://schemas.microsoft.com/office/drawing/2014/main" id="{82761DD3-4987-EA9B-6431-B841C4ADC8C4}"/>
              </a:ext>
            </a:extLst>
          </p:cNvPr>
          <p:cNvSpPr/>
          <p:nvPr/>
        </p:nvSpPr>
        <p:spPr bwMode="auto">
          <a:xfrm>
            <a:off x="2356254" y="5784586"/>
            <a:ext cx="3037229" cy="914488"/>
          </a:xfrm>
          <a:prstGeom prst="rect">
            <a:avLst/>
          </a:prstGeom>
          <a:solidFill>
            <a:schemeClr val="bg1">
              <a:lumMod val="90000"/>
              <a:lumOff val="10000"/>
            </a:schemeClr>
          </a:solidFill>
          <a:ln>
            <a:solidFill>
              <a:srgbClr val="00B0F0"/>
            </a:solidFill>
            <a:headEnd type="none" w="med" len="med"/>
            <a:tailEnd type="none" w="med" len="med"/>
          </a:ln>
          <a:effectLst>
            <a:outerShdw blurRad="50800" dist="50800" dir="1320000" algn="ctr" rotWithShape="0">
              <a:srgbClr val="000000">
                <a:alpha val="43137"/>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500" b="1" i="0" u="none" strike="noStrike" kern="1200" cap="none" spc="0" normalizeH="0" baseline="0" noProof="0">
                <a:ln>
                  <a:noFill/>
                </a:ln>
                <a:solidFill>
                  <a:schemeClr val="tx1"/>
                </a:solidFill>
                <a:effectLst/>
                <a:uLnTx/>
                <a:uFillTx/>
                <a:latin typeface="Segoe UI"/>
                <a:ea typeface="+mn-ea"/>
                <a:cs typeface="+mn-cs"/>
              </a:rPr>
              <a:t>Fallback System Topic</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chemeClr val="tx1"/>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chemeClr val="tx1"/>
                </a:solidFill>
                <a:effectLst/>
                <a:uLnTx/>
                <a:uFillTx/>
                <a:latin typeface="Segoe UI"/>
                <a:ea typeface="+mn-ea"/>
                <a:cs typeface="+mn-cs"/>
              </a:rPr>
              <a:t>“Sorry, I didn’t understand that”</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chemeClr val="tx1"/>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00" b="1" i="0" u="none" strike="noStrike" kern="1200" cap="none" spc="0" normalizeH="0" baseline="0" noProof="0" err="1">
              <a:ln>
                <a:noFill/>
              </a:ln>
              <a:solidFill>
                <a:schemeClr val="tx1"/>
              </a:solidFill>
              <a:effectLst/>
              <a:uLnTx/>
              <a:uFillTx/>
              <a:latin typeface="Segoe UI"/>
              <a:ea typeface="+mn-ea"/>
              <a:cs typeface="+mn-cs"/>
            </a:endParaRPr>
          </a:p>
        </p:txBody>
      </p:sp>
      <p:cxnSp>
        <p:nvCxnSpPr>
          <p:cNvPr id="47" name="Straight Arrow Connector 46">
            <a:extLst>
              <a:ext uri="{FF2B5EF4-FFF2-40B4-BE49-F238E27FC236}">
                <a16:creationId xmlns:a16="http://schemas.microsoft.com/office/drawing/2014/main" id="{5BA3F74D-5F54-13C3-5908-216D65551703}"/>
              </a:ext>
            </a:extLst>
          </p:cNvPr>
          <p:cNvCxnSpPr>
            <a:cxnSpLocks/>
          </p:cNvCxnSpPr>
          <p:nvPr/>
        </p:nvCxnSpPr>
        <p:spPr>
          <a:xfrm>
            <a:off x="3536526" y="5314761"/>
            <a:ext cx="0" cy="41830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31BA5232-A420-7DA6-443D-BBFDFEB3CC9A}"/>
              </a:ext>
            </a:extLst>
          </p:cNvPr>
          <p:cNvSpPr/>
          <p:nvPr/>
        </p:nvSpPr>
        <p:spPr bwMode="auto">
          <a:xfrm>
            <a:off x="2493336" y="1194640"/>
            <a:ext cx="2115879" cy="536946"/>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1600" b="1">
                <a:solidFill>
                  <a:schemeClr val="tx1"/>
                </a:solidFill>
                <a:latin typeface="Segoe UI"/>
                <a:cs typeface="Segoe UI" pitchFamily="34" charset="0"/>
              </a:rPr>
              <a:t>Topic</a:t>
            </a:r>
          </a:p>
        </p:txBody>
      </p:sp>
      <p:sp>
        <p:nvSpPr>
          <p:cNvPr id="49" name="Rectangle 48">
            <a:extLst>
              <a:ext uri="{FF2B5EF4-FFF2-40B4-BE49-F238E27FC236}">
                <a16:creationId xmlns:a16="http://schemas.microsoft.com/office/drawing/2014/main" id="{2A2837CC-2174-F89D-DDEC-0F7A55177B59}"/>
              </a:ext>
            </a:extLst>
          </p:cNvPr>
          <p:cNvSpPr/>
          <p:nvPr/>
        </p:nvSpPr>
        <p:spPr bwMode="auto">
          <a:xfrm>
            <a:off x="2493336" y="1774574"/>
            <a:ext cx="2115879" cy="536946"/>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1600" b="1">
                <a:solidFill>
                  <a:schemeClr val="tx1"/>
                </a:solidFill>
                <a:latin typeface="Segoe UI"/>
                <a:cs typeface="Segoe UI" pitchFamily="34" charset="0"/>
              </a:rPr>
              <a:t>Topic</a:t>
            </a:r>
          </a:p>
        </p:txBody>
      </p:sp>
      <p:sp>
        <p:nvSpPr>
          <p:cNvPr id="50" name="Rectangle 49">
            <a:extLst>
              <a:ext uri="{FF2B5EF4-FFF2-40B4-BE49-F238E27FC236}">
                <a16:creationId xmlns:a16="http://schemas.microsoft.com/office/drawing/2014/main" id="{5882C980-2E45-7C2D-CE7D-32B442458668}"/>
              </a:ext>
            </a:extLst>
          </p:cNvPr>
          <p:cNvSpPr/>
          <p:nvPr/>
        </p:nvSpPr>
        <p:spPr bwMode="auto">
          <a:xfrm>
            <a:off x="2493336" y="2354508"/>
            <a:ext cx="2115879" cy="536946"/>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1600" b="1">
                <a:solidFill>
                  <a:schemeClr val="tx1"/>
                </a:solidFill>
                <a:latin typeface="Segoe UI"/>
                <a:cs typeface="Segoe UI" pitchFamily="34" charset="0"/>
              </a:rPr>
              <a:t>Topic</a:t>
            </a:r>
          </a:p>
        </p:txBody>
      </p:sp>
      <p:sp>
        <p:nvSpPr>
          <p:cNvPr id="51" name="Rectangle 50">
            <a:extLst>
              <a:ext uri="{FF2B5EF4-FFF2-40B4-BE49-F238E27FC236}">
                <a16:creationId xmlns:a16="http://schemas.microsoft.com/office/drawing/2014/main" id="{4E0B5412-F424-864D-0318-2B7C6348E1E1}"/>
              </a:ext>
            </a:extLst>
          </p:cNvPr>
          <p:cNvSpPr/>
          <p:nvPr/>
        </p:nvSpPr>
        <p:spPr bwMode="auto">
          <a:xfrm>
            <a:off x="2493336" y="2934442"/>
            <a:ext cx="2115879" cy="536946"/>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1600" b="1">
                <a:solidFill>
                  <a:schemeClr val="tx1"/>
                </a:solidFill>
                <a:latin typeface="Segoe UI"/>
                <a:cs typeface="Segoe UI" pitchFamily="34" charset="0"/>
              </a:rPr>
              <a:t>Topic</a:t>
            </a:r>
          </a:p>
        </p:txBody>
      </p:sp>
      <p:sp>
        <p:nvSpPr>
          <p:cNvPr id="52" name="Rectangle 51">
            <a:extLst>
              <a:ext uri="{FF2B5EF4-FFF2-40B4-BE49-F238E27FC236}">
                <a16:creationId xmlns:a16="http://schemas.microsoft.com/office/drawing/2014/main" id="{1DFDA6F5-D795-6F1F-7287-4D0867915B3A}"/>
              </a:ext>
            </a:extLst>
          </p:cNvPr>
          <p:cNvSpPr/>
          <p:nvPr/>
        </p:nvSpPr>
        <p:spPr bwMode="auto">
          <a:xfrm>
            <a:off x="6202439" y="881801"/>
            <a:ext cx="2305494" cy="2249706"/>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1600" b="1" dirty="0">
                <a:solidFill>
                  <a:schemeClr val="tx1"/>
                </a:solidFill>
                <a:latin typeface="Segoe UI"/>
                <a:cs typeface="Segoe UI" pitchFamily="34" charset="0"/>
              </a:rPr>
              <a:t>Topic</a:t>
            </a:r>
          </a:p>
          <a:p>
            <a:pPr defTabSz="932472" fontAlgn="base">
              <a:spcBef>
                <a:spcPct val="0"/>
              </a:spcBef>
              <a:spcAft>
                <a:spcPct val="0"/>
              </a:spcAft>
            </a:pPr>
            <a:endParaRPr lang="en-US" sz="1600" b="1" dirty="0">
              <a:solidFill>
                <a:schemeClr val="tx1"/>
              </a:solidFill>
              <a:latin typeface="Segoe UI"/>
              <a:cs typeface="Segoe UI" pitchFamily="34" charset="0"/>
            </a:endParaRPr>
          </a:p>
          <a:p>
            <a:pPr defTabSz="932472" fontAlgn="base">
              <a:spcBef>
                <a:spcPct val="0"/>
              </a:spcBef>
              <a:spcAft>
                <a:spcPct val="0"/>
              </a:spcAft>
            </a:pPr>
            <a:r>
              <a:rPr lang="en-US" sz="1600" dirty="0">
                <a:solidFill>
                  <a:schemeClr val="tx1"/>
                </a:solidFill>
                <a:latin typeface="Segoe UI"/>
                <a:cs typeface="Segoe UI" pitchFamily="34" charset="0"/>
              </a:rPr>
              <a:t>Topic is executed as authored by maker, including questions, messages and calls to external data / actions.</a:t>
            </a:r>
          </a:p>
        </p:txBody>
      </p:sp>
      <p:sp>
        <p:nvSpPr>
          <p:cNvPr id="53" name="TextBox 52">
            <a:extLst>
              <a:ext uri="{FF2B5EF4-FFF2-40B4-BE49-F238E27FC236}">
                <a16:creationId xmlns:a16="http://schemas.microsoft.com/office/drawing/2014/main" id="{48930A80-C0B8-E27C-E8D6-641A48D3C9C7}"/>
              </a:ext>
            </a:extLst>
          </p:cNvPr>
          <p:cNvSpPr txBox="1"/>
          <p:nvPr/>
        </p:nvSpPr>
        <p:spPr>
          <a:xfrm>
            <a:off x="3737941" y="3727243"/>
            <a:ext cx="1829027" cy="2769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effectLst/>
                <a:uLnTx/>
                <a:uFillTx/>
                <a:latin typeface="Segoe UI"/>
                <a:ea typeface="+mn-ea"/>
                <a:cs typeface="+mn-cs"/>
              </a:rPr>
              <a:t>No topic matched</a:t>
            </a:r>
          </a:p>
        </p:txBody>
      </p:sp>
      <p:sp>
        <p:nvSpPr>
          <p:cNvPr id="54" name="TextBox 53">
            <a:extLst>
              <a:ext uri="{FF2B5EF4-FFF2-40B4-BE49-F238E27FC236}">
                <a16:creationId xmlns:a16="http://schemas.microsoft.com/office/drawing/2014/main" id="{09606AC6-EC53-ADDD-78AC-B807B5FCA366}"/>
              </a:ext>
            </a:extLst>
          </p:cNvPr>
          <p:cNvSpPr txBox="1"/>
          <p:nvPr/>
        </p:nvSpPr>
        <p:spPr>
          <a:xfrm>
            <a:off x="3737941" y="5412251"/>
            <a:ext cx="1746119" cy="2769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effectLst/>
                <a:uLnTx/>
                <a:uFillTx/>
                <a:latin typeface="Segoe UI"/>
                <a:ea typeface="+mn-ea"/>
                <a:cs typeface="+mn-cs"/>
              </a:rPr>
              <a:t>No answer found</a:t>
            </a:r>
          </a:p>
        </p:txBody>
      </p:sp>
      <p:sp>
        <p:nvSpPr>
          <p:cNvPr id="55" name="TextBox 54">
            <a:extLst>
              <a:ext uri="{FF2B5EF4-FFF2-40B4-BE49-F238E27FC236}">
                <a16:creationId xmlns:a16="http://schemas.microsoft.com/office/drawing/2014/main" id="{6AFC6626-B96C-D9F8-7509-8AC6B33E399C}"/>
              </a:ext>
            </a:extLst>
          </p:cNvPr>
          <p:cNvSpPr txBox="1"/>
          <p:nvPr/>
        </p:nvSpPr>
        <p:spPr>
          <a:xfrm>
            <a:off x="5045023" y="2145219"/>
            <a:ext cx="885050" cy="55399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effectLst/>
                <a:uLnTx/>
                <a:uFillTx/>
                <a:latin typeface="Segoe UI"/>
                <a:ea typeface="+mn-ea"/>
                <a:cs typeface="+mn-cs"/>
              </a:rPr>
              <a:t>Topic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effectLst/>
                <a:uLnTx/>
                <a:uFillTx/>
                <a:latin typeface="Segoe UI"/>
                <a:ea typeface="+mn-ea"/>
                <a:cs typeface="+mn-cs"/>
              </a:rPr>
              <a:t>matched</a:t>
            </a:r>
          </a:p>
        </p:txBody>
      </p:sp>
      <p:cxnSp>
        <p:nvCxnSpPr>
          <p:cNvPr id="56" name="Straight Arrow Connector 55">
            <a:extLst>
              <a:ext uri="{FF2B5EF4-FFF2-40B4-BE49-F238E27FC236}">
                <a16:creationId xmlns:a16="http://schemas.microsoft.com/office/drawing/2014/main" id="{9F380420-9811-9AF0-7A01-963C2C095CCA}"/>
              </a:ext>
            </a:extLst>
          </p:cNvPr>
          <p:cNvCxnSpPr>
            <a:cxnSpLocks/>
          </p:cNvCxnSpPr>
          <p:nvPr/>
        </p:nvCxnSpPr>
        <p:spPr>
          <a:xfrm>
            <a:off x="8611524" y="2006654"/>
            <a:ext cx="840820"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7" name="Rectangle 56">
            <a:extLst>
              <a:ext uri="{FF2B5EF4-FFF2-40B4-BE49-F238E27FC236}">
                <a16:creationId xmlns:a16="http://schemas.microsoft.com/office/drawing/2014/main" id="{C9F9B366-AD22-517B-15D5-B3181F832231}"/>
              </a:ext>
            </a:extLst>
          </p:cNvPr>
          <p:cNvSpPr/>
          <p:nvPr/>
        </p:nvSpPr>
        <p:spPr bwMode="auto">
          <a:xfrm>
            <a:off x="9617149" y="1748906"/>
            <a:ext cx="2175424" cy="536944"/>
          </a:xfrm>
          <a:prstGeom prst="rect">
            <a:avLst/>
          </a:prstGeom>
          <a:solidFill>
            <a:schemeClr val="bg1">
              <a:lumMod val="90000"/>
              <a:lumOff val="10000"/>
            </a:schemeClr>
          </a:solidFill>
          <a:ln>
            <a:solidFill>
              <a:srgbClr val="00B0F0"/>
            </a:solidFill>
            <a:headEnd type="none" w="med" len="med"/>
            <a:tailEnd type="none" w="med" len="med"/>
          </a:ln>
          <a:effectLst>
            <a:outerShdw blurRad="50800" dist="50800" dir="1320000" algn="ctr" rotWithShape="0">
              <a:srgbClr val="000000">
                <a:alpha val="43137"/>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500" b="1" i="0" u="none" strike="noStrike" kern="1200" cap="none" spc="0" normalizeH="0" baseline="0" noProof="0">
                <a:ln>
                  <a:noFill/>
                </a:ln>
                <a:solidFill>
                  <a:schemeClr val="tx1"/>
                </a:solidFill>
                <a:effectLst/>
                <a:uLnTx/>
                <a:uFillTx/>
                <a:latin typeface="Segoe UI"/>
                <a:ea typeface="+mn-ea"/>
                <a:cs typeface="+mn-cs"/>
              </a:rPr>
              <a:t>Response</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chemeClr val="tx1"/>
              </a:solidFill>
              <a:effectLst/>
              <a:uLnTx/>
              <a:uFillTx/>
              <a:latin typeface="Segoe UI"/>
              <a:ea typeface="+mn-ea"/>
              <a:cs typeface="+mn-cs"/>
            </a:endParaRPr>
          </a:p>
        </p:txBody>
      </p:sp>
      <p:cxnSp>
        <p:nvCxnSpPr>
          <p:cNvPr id="58" name="Straight Arrow Connector 57">
            <a:extLst>
              <a:ext uri="{FF2B5EF4-FFF2-40B4-BE49-F238E27FC236}">
                <a16:creationId xmlns:a16="http://schemas.microsoft.com/office/drawing/2014/main" id="{F2C3CEF7-2B72-65A1-3398-FA2AB08F9513}"/>
              </a:ext>
            </a:extLst>
          </p:cNvPr>
          <p:cNvCxnSpPr>
            <a:cxnSpLocks/>
          </p:cNvCxnSpPr>
          <p:nvPr/>
        </p:nvCxnSpPr>
        <p:spPr>
          <a:xfrm>
            <a:off x="8611524" y="4692224"/>
            <a:ext cx="840820"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9" name="Rectangle 58">
            <a:extLst>
              <a:ext uri="{FF2B5EF4-FFF2-40B4-BE49-F238E27FC236}">
                <a16:creationId xmlns:a16="http://schemas.microsoft.com/office/drawing/2014/main" id="{D6A6312E-0901-3727-2C33-FC1EF63B6358}"/>
              </a:ext>
            </a:extLst>
          </p:cNvPr>
          <p:cNvSpPr/>
          <p:nvPr/>
        </p:nvSpPr>
        <p:spPr bwMode="auto">
          <a:xfrm>
            <a:off x="9617149" y="4434476"/>
            <a:ext cx="2175424" cy="536944"/>
          </a:xfrm>
          <a:prstGeom prst="rect">
            <a:avLst/>
          </a:prstGeom>
          <a:solidFill>
            <a:schemeClr val="bg1">
              <a:lumMod val="90000"/>
              <a:lumOff val="10000"/>
            </a:schemeClr>
          </a:solidFill>
          <a:ln>
            <a:solidFill>
              <a:srgbClr val="00B0F0"/>
            </a:solidFill>
            <a:headEnd type="none" w="med" len="med"/>
            <a:tailEnd type="none" w="med" len="med"/>
          </a:ln>
          <a:effectLst>
            <a:outerShdw blurRad="50800" dist="50800" dir="1320000" algn="ctr" rotWithShape="0">
              <a:srgbClr val="000000">
                <a:alpha val="43137"/>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500" b="1" i="0" u="none" strike="noStrike" kern="1200" cap="none" spc="0" normalizeH="0" baseline="0" noProof="0">
                <a:ln>
                  <a:noFill/>
                </a:ln>
                <a:solidFill>
                  <a:schemeClr val="tx1"/>
                </a:solidFill>
                <a:effectLst/>
                <a:uLnTx/>
                <a:uFillTx/>
                <a:latin typeface="Segoe UI"/>
                <a:ea typeface="+mn-ea"/>
                <a:cs typeface="+mn-cs"/>
              </a:rPr>
              <a:t>Response</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chemeClr val="tx1"/>
              </a:solidFill>
              <a:effectLst/>
              <a:uLnTx/>
              <a:uFillTx/>
              <a:latin typeface="Segoe UI"/>
              <a:ea typeface="+mn-ea"/>
              <a:cs typeface="+mn-cs"/>
            </a:endParaRPr>
          </a:p>
        </p:txBody>
      </p:sp>
      <p:sp>
        <p:nvSpPr>
          <p:cNvPr id="60" name="Text Placeholder 1">
            <a:extLst>
              <a:ext uri="{FF2B5EF4-FFF2-40B4-BE49-F238E27FC236}">
                <a16:creationId xmlns:a16="http://schemas.microsoft.com/office/drawing/2014/main" id="{CE75D4B4-DC6C-DDA9-AAB9-6DB96FCE3F1D}"/>
              </a:ext>
            </a:extLst>
          </p:cNvPr>
          <p:cNvSpPr txBox="1">
            <a:spLocks/>
          </p:cNvSpPr>
          <p:nvPr/>
        </p:nvSpPr>
        <p:spPr>
          <a:xfrm>
            <a:off x="0" y="10013"/>
            <a:ext cx="12192000" cy="553998"/>
          </a:xfrm>
          <a:prstGeom prst="rect">
            <a:avLst/>
          </a:prstGeom>
        </p:spPr>
        <p:txBody>
          <a:bodyPr/>
          <a:lst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19"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51" normalizeH="0" baseline="0" noProof="0">
                <a:ln w="3175">
                  <a:noFill/>
                </a:ln>
                <a:effectLst/>
                <a:uLnTx/>
                <a:uFillTx/>
                <a:latin typeface="Aptos SemiBold" panose="020B0004020202020204" pitchFamily="34" charset="0"/>
                <a:ea typeface="+mn-ea"/>
                <a:cs typeface="Segoe UI" pitchFamily="34" charset="0"/>
              </a:rPr>
              <a:t>Classic orchestration</a:t>
            </a:r>
            <a:endParaRPr kumimoji="0" lang="en-US" sz="2400" b="0" i="0" u="none" strike="noStrike" kern="1200" cap="none" spc="0" normalizeH="0" baseline="0" noProof="0">
              <a:ln>
                <a:noFill/>
              </a:ln>
              <a:effectLst/>
              <a:uLnTx/>
              <a:uFillTx/>
              <a:latin typeface="Segoe UI"/>
              <a:ea typeface="+mn-ea"/>
              <a:cs typeface="Segoe UI" panose="020B0502040204020203" pitchFamily="34" charset="0"/>
            </a:endParaRPr>
          </a:p>
        </p:txBody>
      </p:sp>
    </p:spTree>
    <p:extLst>
      <p:ext uri="{BB962C8B-B14F-4D97-AF65-F5344CB8AC3E}">
        <p14:creationId xmlns:p14="http://schemas.microsoft.com/office/powerpoint/2010/main" val="96222462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51" name="Table 2">
            <a:extLst>
              <a:ext uri="{FF2B5EF4-FFF2-40B4-BE49-F238E27FC236}">
                <a16:creationId xmlns:a16="http://schemas.microsoft.com/office/drawing/2014/main" id="{20AA6B57-B346-5F61-2E29-220580C0A2A8}"/>
              </a:ext>
            </a:extLst>
          </p:cNvPr>
          <p:cNvGraphicFramePr>
            <a:graphicFrameLocks noGrp="1"/>
          </p:cNvGraphicFramePr>
          <p:nvPr/>
        </p:nvGraphicFramePr>
        <p:xfrm>
          <a:off x="0" y="1419500"/>
          <a:ext cx="8978608" cy="5448025"/>
        </p:xfrm>
        <a:graphic>
          <a:graphicData uri="http://schemas.openxmlformats.org/drawingml/2006/table">
            <a:tbl>
              <a:tblPr firstRow="1">
                <a:tableStyleId>{8799B23B-EC83-4686-B30A-512413B5E67A}</a:tableStyleId>
              </a:tblPr>
              <a:tblGrid>
                <a:gridCol w="2884304">
                  <a:extLst>
                    <a:ext uri="{9D8B030D-6E8A-4147-A177-3AD203B41FA5}">
                      <a16:colId xmlns:a16="http://schemas.microsoft.com/office/drawing/2014/main" val="3345673983"/>
                    </a:ext>
                  </a:extLst>
                </a:gridCol>
                <a:gridCol w="3068661">
                  <a:extLst>
                    <a:ext uri="{9D8B030D-6E8A-4147-A177-3AD203B41FA5}">
                      <a16:colId xmlns:a16="http://schemas.microsoft.com/office/drawing/2014/main" val="3821226278"/>
                    </a:ext>
                  </a:extLst>
                </a:gridCol>
                <a:gridCol w="3025643">
                  <a:extLst>
                    <a:ext uri="{9D8B030D-6E8A-4147-A177-3AD203B41FA5}">
                      <a16:colId xmlns:a16="http://schemas.microsoft.com/office/drawing/2014/main" val="3618510609"/>
                    </a:ext>
                  </a:extLst>
                </a:gridCol>
              </a:tblGrid>
              <a:tr h="466261">
                <a:tc>
                  <a:txBody>
                    <a:bodyPr/>
                    <a:lstStyle/>
                    <a:p>
                      <a:pPr algn="ctr"/>
                      <a:r>
                        <a:rPr lang="en-US" sz="1200" dirty="0">
                          <a:solidFill>
                            <a:schemeClr val="tx1">
                              <a:lumMod val="95000"/>
                            </a:schemeClr>
                          </a:solidFill>
                        </a:rPr>
                        <a:t>Natural Language Understanding</a:t>
                      </a:r>
                    </a:p>
                    <a:p>
                      <a:pPr algn="ctr"/>
                      <a:r>
                        <a:rPr lang="en-US" sz="1100" b="0" dirty="0">
                          <a:solidFill>
                            <a:schemeClr val="tx1">
                              <a:lumMod val="95000"/>
                            </a:schemeClr>
                          </a:solidFill>
                        </a:rPr>
                        <a:t>Trigger phrases</a:t>
                      </a:r>
                      <a:endParaRPr lang="en-US" sz="1100" b="0" dirty="0">
                        <a:solidFill>
                          <a:schemeClr val="tx1">
                            <a:lumMod val="95000"/>
                          </a:schemeClr>
                        </a:solidFill>
                        <a:latin typeface="Segoe UI" panose="020B0502040204020203" pitchFamily="34" charset="0"/>
                        <a:cs typeface="Segoe UI" panose="020B0502040204020203" pitchFamily="34" charset="0"/>
                      </a:endParaRPr>
                    </a:p>
                  </a:txBody>
                  <a:tcPr>
                    <a:lnL w="12700" cmpd="sng">
                      <a:noFill/>
                    </a:lnL>
                    <a:lnR w="6350" cap="flat" cmpd="sng" algn="ctr">
                      <a:solidFill>
                        <a:schemeClr val="tx1"/>
                      </a:solidFill>
                      <a:prstDash val="sysDot"/>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60000"/>
                        <a:lumOff val="40000"/>
                        <a:alpha val="20000"/>
                      </a:schemeClr>
                    </a:solidFill>
                  </a:tcPr>
                </a:tc>
                <a:tc>
                  <a:txBody>
                    <a:bodyPr/>
                    <a:lstStyle/>
                    <a:p>
                      <a:pPr algn="ctr"/>
                      <a:r>
                        <a:rPr lang="en-US" sz="1200" b="1" kern="1200">
                          <a:solidFill>
                            <a:schemeClr val="tx1">
                              <a:lumMod val="95000"/>
                            </a:schemeClr>
                          </a:solidFill>
                        </a:rPr>
                        <a:t>“Trigger Phrases” Topics</a:t>
                      </a:r>
                    </a:p>
                    <a:p>
                      <a:pPr marL="0" algn="ctr" defTabSz="914400" rtl="0" eaLnBrk="1" latinLnBrk="0" hangingPunct="1"/>
                      <a:r>
                        <a:rPr lang="en-US" sz="1100" b="0" kern="1200">
                          <a:solidFill>
                            <a:schemeClr val="tx1">
                              <a:lumMod val="95000"/>
                            </a:schemeClr>
                          </a:solidFill>
                        </a:rPr>
                        <a:t>Triggered from trigger phrases or redirects</a:t>
                      </a:r>
                      <a:endParaRPr lang="en-US" sz="1100" b="0" kern="1200">
                        <a:solidFill>
                          <a:schemeClr val="tx1">
                            <a:lumMod val="95000"/>
                          </a:schemeClr>
                        </a:solidFill>
                        <a:latin typeface="Segoe UI" panose="020B0502040204020203" pitchFamily="34" charset="0"/>
                        <a:ea typeface="+mn-ea"/>
                        <a:cs typeface="Segoe UI" panose="020B0502040204020203" pitchFamily="34" charset="0"/>
                      </a:endParaRPr>
                    </a:p>
                  </a:txBody>
                  <a:tcPr>
                    <a:lnL w="6350" cap="flat" cmpd="sng" algn="ctr">
                      <a:solidFill>
                        <a:schemeClr val="tx1"/>
                      </a:solidFill>
                      <a:prstDash val="sysDot"/>
                      <a:round/>
                      <a:headEnd type="none" w="med" len="med"/>
                      <a:tailEnd type="none" w="med" len="med"/>
                    </a:lnL>
                    <a:lnR w="6350" cap="flat" cmpd="sng" algn="ctr">
                      <a:solidFill>
                        <a:schemeClr val="tx1"/>
                      </a:solidFill>
                      <a:prstDash val="sysDot"/>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60000"/>
                        <a:lumOff val="40000"/>
                        <a:alpha val="20000"/>
                      </a:schemeClr>
                    </a:solidFill>
                  </a:tcPr>
                </a:tc>
                <a:tc>
                  <a:txBody>
                    <a:bodyPr/>
                    <a:lstStyle/>
                    <a:p>
                      <a:pPr algn="ctr"/>
                      <a:r>
                        <a:rPr lang="en-US" sz="1200" b="1" kern="1200">
                          <a:solidFill>
                            <a:schemeClr val="tx1">
                              <a:lumMod val="95000"/>
                            </a:schemeClr>
                          </a:solidFill>
                        </a:rPr>
                        <a:t>Reusable, Bite-Size, Topics</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0" kern="1200" noProof="0">
                          <a:solidFill>
                            <a:schemeClr val="tx1">
                              <a:lumMod val="95000"/>
                            </a:schemeClr>
                          </a:solidFill>
                          <a:latin typeface="+mn-lt"/>
                          <a:ea typeface="+mn-ea"/>
                          <a:cs typeface="+mn-cs"/>
                        </a:rPr>
                        <a:t>Explicitly called by topics</a:t>
                      </a:r>
                    </a:p>
                  </a:txBody>
                  <a:tcPr>
                    <a:lnL w="6350" cap="flat" cmpd="sng" algn="ctr">
                      <a:solidFill>
                        <a:schemeClr val="tx1"/>
                      </a:solidFill>
                      <a:prstDash val="sysDot"/>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60000"/>
                        <a:lumOff val="40000"/>
                        <a:alpha val="20000"/>
                      </a:schemeClr>
                    </a:solidFill>
                  </a:tcPr>
                </a:tc>
                <a:extLst>
                  <a:ext uri="{0D108BD9-81ED-4DB2-BD59-A6C34878D82A}">
                    <a16:rowId xmlns:a16="http://schemas.microsoft.com/office/drawing/2014/main" val="3065941729"/>
                  </a:ext>
                </a:extLst>
              </a:tr>
              <a:tr h="2819864">
                <a:tc>
                  <a:txBody>
                    <a:bodyPr/>
                    <a:lstStyle/>
                    <a:p>
                      <a:pPr marL="85725"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a:solidFill>
                          <a:schemeClr val="tx1"/>
                        </a:solidFill>
                        <a:latin typeface="Segoe UI" panose="020B0502040204020203" pitchFamily="34" charset="0"/>
                        <a:ea typeface="+mn-ea"/>
                        <a:cs typeface="Segoe UI" panose="020B0502040204020203" pitchFamily="34" charset="0"/>
                      </a:endParaRPr>
                    </a:p>
                  </a:txBody>
                  <a:tcPr>
                    <a:lnL w="12700" cmpd="sng">
                      <a:noFill/>
                    </a:lnL>
                    <a:lnR w="6350" cap="flat" cmpd="sng" algn="ctr">
                      <a:solidFill>
                        <a:schemeClr val="tx1"/>
                      </a:solidFill>
                      <a:prstDash val="sysDot"/>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endParaRPr lang="en-US" sz="1050">
                        <a:latin typeface="Segoe UI" panose="020B0502040204020203" pitchFamily="34" charset="0"/>
                        <a:cs typeface="Segoe UI" panose="020B0502040204020203" pitchFamily="34" charset="0"/>
                      </a:endParaRPr>
                    </a:p>
                  </a:txBody>
                  <a:tcPr>
                    <a:lnL w="6350" cap="flat" cmpd="sng" algn="ctr">
                      <a:solidFill>
                        <a:schemeClr val="tx1"/>
                      </a:solidFill>
                      <a:prstDash val="sysDot"/>
                      <a:round/>
                      <a:headEnd type="none" w="med" len="med"/>
                      <a:tailEnd type="none" w="med" len="med"/>
                    </a:lnL>
                    <a:lnR w="6350" cap="flat" cmpd="sng" algn="ctr">
                      <a:solidFill>
                        <a:schemeClr val="tx1"/>
                      </a:solidFill>
                      <a:prstDash val="sysDot"/>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rowSpan="2">
                  <a:txBody>
                    <a:bodyPr/>
                    <a:lstStyle/>
                    <a:p>
                      <a:r>
                        <a:rPr lang="en-US" sz="1050"/>
                        <a:t> </a:t>
                      </a:r>
                      <a:endParaRPr lang="en-US" sz="1050">
                        <a:latin typeface="Segoe UI" panose="020B0502040204020203" pitchFamily="34" charset="0"/>
                        <a:cs typeface="Segoe UI" panose="020B0502040204020203" pitchFamily="34" charset="0"/>
                      </a:endParaRPr>
                    </a:p>
                  </a:txBody>
                  <a:tcPr>
                    <a:lnL w="6350" cap="flat" cmpd="sng" algn="ctr">
                      <a:solidFill>
                        <a:schemeClr val="tx1"/>
                      </a:solidFill>
                      <a:prstDash val="sysDot"/>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370474341"/>
                  </a:ext>
                </a:extLst>
              </a:tr>
              <a:tr h="2161900">
                <a:tc>
                  <a:txBody>
                    <a:bodyPr/>
                    <a:lstStyle/>
                    <a:p>
                      <a:pPr marL="85725"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dirty="0">
                        <a:solidFill>
                          <a:schemeClr val="tx1"/>
                        </a:solidFill>
                        <a:latin typeface="Segoe UI" panose="020B0502040204020203" pitchFamily="34" charset="0"/>
                        <a:ea typeface="+mn-ea"/>
                        <a:cs typeface="Segoe UI" panose="020B0502040204020203" pitchFamily="34" charset="0"/>
                      </a:endParaRPr>
                    </a:p>
                  </a:txBody>
                  <a:tcPr>
                    <a:lnL w="12700" cmpd="sng">
                      <a:noFill/>
                    </a:lnL>
                    <a:lnR w="6350" cap="flat" cmpd="sng" algn="ctr">
                      <a:solidFill>
                        <a:schemeClr val="tx1"/>
                      </a:solidFill>
                      <a:prstDash val="sysDot"/>
                      <a:round/>
                      <a:headEnd type="none" w="med" len="med"/>
                      <a:tailEnd type="none" w="med" len="med"/>
                    </a:lnR>
                    <a:lnT w="6350" cap="flat" cmpd="sng" algn="ctr">
                      <a:solidFill>
                        <a:schemeClr val="tx1"/>
                      </a:solidFill>
                      <a:prstDash val="sysDot"/>
                      <a:round/>
                      <a:headEnd type="none" w="med" len="med"/>
                      <a:tailEnd type="none" w="med" len="med"/>
                    </a:lnT>
                    <a:lnB w="12700" cmpd="sng">
                      <a:noFill/>
                    </a:lnB>
                    <a:lnTlToBr w="12700" cmpd="sng">
                      <a:noFill/>
                      <a:prstDash val="solid"/>
                    </a:lnTlToBr>
                    <a:lnBlToTr w="12700" cmpd="sng">
                      <a:noFill/>
                      <a:prstDash val="solid"/>
                    </a:lnBlToTr>
                  </a:tcPr>
                </a:tc>
                <a:tc>
                  <a:txBody>
                    <a:bodyPr/>
                    <a:lstStyle/>
                    <a:p>
                      <a:endParaRPr lang="en-US" sz="1050" dirty="0">
                        <a:latin typeface="Segoe UI" panose="020B0502040204020203" pitchFamily="34" charset="0"/>
                        <a:cs typeface="Segoe UI" panose="020B0502040204020203" pitchFamily="34" charset="0"/>
                      </a:endParaRPr>
                    </a:p>
                  </a:txBody>
                  <a:tcPr>
                    <a:lnL w="6350" cap="flat" cmpd="sng" algn="ctr">
                      <a:solidFill>
                        <a:schemeClr val="tx1"/>
                      </a:solidFill>
                      <a:prstDash val="sysDot"/>
                      <a:round/>
                      <a:headEnd type="none" w="med" len="med"/>
                      <a:tailEnd type="none" w="med" len="med"/>
                    </a:lnL>
                    <a:lnR w="6350" cap="flat" cmpd="sng" algn="ctr">
                      <a:solidFill>
                        <a:schemeClr val="tx1"/>
                      </a:solidFill>
                      <a:prstDash val="sysDot"/>
                      <a:round/>
                      <a:headEnd type="none" w="med" len="med"/>
                      <a:tailEnd type="none" w="med" len="med"/>
                    </a:lnR>
                    <a:lnT w="6350" cap="flat" cmpd="sng" algn="ctr">
                      <a:solidFill>
                        <a:schemeClr val="tx1"/>
                      </a:solidFill>
                      <a:prstDash val="sysDot"/>
                      <a:round/>
                      <a:headEnd type="none" w="med" len="med"/>
                      <a:tailEnd type="none" w="med" len="med"/>
                    </a:lnT>
                    <a:lnB w="12700" cmpd="sng">
                      <a:noFill/>
                    </a:lnB>
                    <a:lnTlToBr w="12700" cmpd="sng">
                      <a:noFill/>
                      <a:prstDash val="solid"/>
                    </a:lnTlToBr>
                    <a:lnBlToTr w="12700" cmpd="sng">
                      <a:noFill/>
                      <a:prstDash val="solid"/>
                    </a:lnBlToTr>
                  </a:tcPr>
                </a:tc>
                <a:tc vMerge="1">
                  <a:txBody>
                    <a:bodyPr/>
                    <a:lstStyle/>
                    <a:p>
                      <a:endParaRPr lang="en-US" sz="105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4022897037"/>
                  </a:ext>
                </a:extLst>
              </a:tr>
            </a:tbl>
          </a:graphicData>
        </a:graphic>
      </p:graphicFrame>
      <p:sp>
        <p:nvSpPr>
          <p:cNvPr id="2" name="Text Placeholder 1">
            <a:extLst>
              <a:ext uri="{FF2B5EF4-FFF2-40B4-BE49-F238E27FC236}">
                <a16:creationId xmlns:a16="http://schemas.microsoft.com/office/drawing/2014/main" id="{06200FD3-EB50-A291-6952-748348F5754E}"/>
              </a:ext>
            </a:extLst>
          </p:cNvPr>
          <p:cNvSpPr>
            <a:spLocks noGrp="1"/>
          </p:cNvSpPr>
          <p:nvPr>
            <p:ph type="body" sz="quarter" idx="11"/>
          </p:nvPr>
        </p:nvSpPr>
        <p:spPr>
          <a:xfrm>
            <a:off x="276200" y="237134"/>
            <a:ext cx="8591576" cy="602198"/>
          </a:xfrm>
        </p:spPr>
        <p:txBody>
          <a:bodyPr/>
          <a:lstStyle/>
          <a:p>
            <a:r>
              <a:rPr lang="en-US"/>
              <a:t>Topic structure example for disambiguation</a:t>
            </a:r>
          </a:p>
        </p:txBody>
      </p:sp>
      <p:sp>
        <p:nvSpPr>
          <p:cNvPr id="9" name="Text Placeholder 8">
            <a:extLst>
              <a:ext uri="{FF2B5EF4-FFF2-40B4-BE49-F238E27FC236}">
                <a16:creationId xmlns:a16="http://schemas.microsoft.com/office/drawing/2014/main" id="{E4E52AF6-6402-CF31-0165-40896BB82699}"/>
              </a:ext>
            </a:extLst>
          </p:cNvPr>
          <p:cNvSpPr>
            <a:spLocks noGrp="1"/>
          </p:cNvSpPr>
          <p:nvPr>
            <p:ph type="body" sz="quarter" idx="12"/>
          </p:nvPr>
        </p:nvSpPr>
        <p:spPr/>
        <p:txBody>
          <a:bodyPr/>
          <a:lstStyle/>
          <a:p>
            <a:r>
              <a:rPr lang="en-US" dirty="0"/>
              <a:t>Mixing topics triggered by trigger phrases and redirected topics</a:t>
            </a:r>
          </a:p>
        </p:txBody>
      </p:sp>
      <p:sp>
        <p:nvSpPr>
          <p:cNvPr id="7" name="Text Placeholder 4">
            <a:extLst>
              <a:ext uri="{FF2B5EF4-FFF2-40B4-BE49-F238E27FC236}">
                <a16:creationId xmlns:a16="http://schemas.microsoft.com/office/drawing/2014/main" id="{CDFA3B16-0CF6-4342-00CD-A2121780A14D}"/>
              </a:ext>
            </a:extLst>
          </p:cNvPr>
          <p:cNvSpPr>
            <a:spLocks noGrp="1"/>
          </p:cNvSpPr>
          <p:nvPr>
            <p:ph type="body" sz="quarter" idx="15"/>
          </p:nvPr>
        </p:nvSpPr>
        <p:spPr>
          <a:xfrm>
            <a:off x="8967788" y="0"/>
            <a:ext cx="3224212" cy="6598899"/>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effectLst/>
                <a:uLnTx/>
                <a:uFillTx/>
                <a:latin typeface="Aptos SemiBold" panose="020B0004020202020204" pitchFamily="34" charset="0"/>
                <a:ea typeface="+mn-ea"/>
                <a:cs typeface="Segoe UI" panose="020B0502040204020203" pitchFamily="34" charset="0"/>
              </a:rPr>
              <a:t>Why do we share this example?</a:t>
            </a:r>
          </a:p>
          <a:p>
            <a:pPr marL="85725" defTabSz="914367">
              <a:spcBef>
                <a:spcPts val="300"/>
              </a:spcBef>
              <a:spcAft>
                <a:spcPts val="0"/>
              </a:spcAft>
              <a:buSzTx/>
              <a:defRPr/>
            </a:pPr>
            <a:r>
              <a:rPr kumimoji="0" lang="en-US" sz="1200" b="0" i="0" u="none" strike="noStrike" kern="1200" cap="none" spc="0" normalizeH="0" baseline="0" noProof="0">
                <a:ln>
                  <a:noFill/>
                </a:ln>
                <a:effectLst/>
                <a:uLnTx/>
                <a:uFillTx/>
                <a:latin typeface="Aptos" panose="020B0004020202020204" pitchFamily="34" charset="0"/>
                <a:ea typeface="+mn-ea"/>
                <a:cs typeface="Segoe UI" panose="020B0502040204020203" pitchFamily="34" charset="0"/>
              </a:rPr>
              <a:t>This example showcases the use of a disambiguation topic. It’s very useful when it’s hard or impossible to be certain of triggering the right topic if the user doesn’t provide enough details in their query. This also prevents triggering a </a:t>
            </a:r>
            <a:r>
              <a:rPr kumimoji="0" lang="en-US" sz="1200" b="0" i="0" u="none" strike="noStrike" kern="1200" cap="none" spc="0" normalizeH="0" baseline="0" noProof="0">
                <a:ln>
                  <a:noFill/>
                </a:ln>
                <a:effectLst/>
                <a:uLnTx/>
                <a:uFillTx/>
              </a:rPr>
              <a:t>multiple topics matched</a:t>
            </a:r>
            <a:r>
              <a:rPr kumimoji="0" lang="en-US" sz="1200" b="0" i="0" u="none" strike="noStrike" kern="1200" cap="none" spc="0" normalizeH="0" baseline="0" noProof="0">
                <a:ln>
                  <a:noFill/>
                </a:ln>
                <a:effectLst/>
                <a:uLnTx/>
                <a:uFillTx/>
                <a:latin typeface="Aptos" panose="020B0004020202020204" pitchFamily="34" charset="0"/>
                <a:ea typeface="+mn-ea"/>
                <a:cs typeface="Segoe UI" panose="020B0502040204020203" pitchFamily="34" charset="0"/>
              </a:rPr>
              <a:t> topic that sometime confuse users.</a:t>
            </a:r>
          </a:p>
          <a:p>
            <a:pPr marL="285750" indent="-200025" defTabSz="914367">
              <a:spcBef>
                <a:spcPts val="300"/>
              </a:spcBef>
              <a:spcAft>
                <a:spcPts val="0"/>
              </a:spcAft>
              <a:buSzTx/>
              <a:buFont typeface="Arial" panose="020B0604020202020204" pitchFamily="34" charset="0"/>
              <a:buChar char="•"/>
              <a:defRPr/>
            </a:pPr>
            <a:r>
              <a:rPr kumimoji="0" lang="en-US" sz="1200" b="0" i="0" u="none" strike="noStrike" kern="1200" cap="none" spc="0" normalizeH="0" baseline="0" noProof="0">
                <a:ln>
                  <a:noFill/>
                </a:ln>
                <a:effectLst/>
                <a:uLnTx/>
                <a:uFillTx/>
                <a:latin typeface="Aptos" panose="020B0004020202020204" pitchFamily="34" charset="0"/>
                <a:ea typeface="+mn-ea"/>
                <a:cs typeface="Segoe UI" panose="020B0502040204020203" pitchFamily="34" charset="0"/>
              </a:rPr>
              <a:t>In this example, trigger phrases are </a:t>
            </a:r>
            <a:r>
              <a:rPr lang="en-US" sz="1200">
                <a:latin typeface="Aptos" panose="020B0004020202020204" pitchFamily="34" charset="0"/>
              </a:rPr>
              <a:t>associated to two main topics, that then break down their logic into multiple sub-topics that are called with redirect actions.</a:t>
            </a:r>
          </a:p>
          <a:p>
            <a:pPr marL="285750" indent="-200025" defTabSz="914367">
              <a:spcBef>
                <a:spcPts val="300"/>
              </a:spcBef>
              <a:spcAft>
                <a:spcPts val="0"/>
              </a:spcAft>
              <a:buSzTx/>
              <a:buFont typeface="Arial" panose="020B0604020202020204" pitchFamily="34" charset="0"/>
              <a:buChar char="•"/>
              <a:defRPr/>
            </a:pPr>
            <a:r>
              <a:rPr lang="en-US" sz="1200">
                <a:latin typeface="Aptos" panose="020B0004020202020204" pitchFamily="34" charset="0"/>
              </a:rPr>
              <a:t>Some topics can be called by multiple other topics: that's typically the case with the </a:t>
            </a:r>
            <a:r>
              <a:rPr lang="en-US" sz="1200"/>
              <a:t>End Of Conversation </a:t>
            </a:r>
            <a:r>
              <a:rPr lang="en-US" sz="1200">
                <a:latin typeface="Aptos" panose="020B0004020202020204" pitchFamily="34" charset="0"/>
              </a:rPr>
              <a:t>topic.</a:t>
            </a:r>
          </a:p>
          <a:p>
            <a:pPr marL="285750" indent="-200025" defTabSz="914367">
              <a:spcBef>
                <a:spcPts val="300"/>
              </a:spcBef>
              <a:spcAft>
                <a:spcPts val="0"/>
              </a:spcAft>
              <a:buSzTx/>
              <a:buFont typeface="Arial" panose="020B0604020202020204" pitchFamily="34" charset="0"/>
              <a:buChar char="•"/>
              <a:defRPr/>
            </a:pPr>
            <a:r>
              <a:rPr lang="en-US" sz="1200">
                <a:latin typeface="Aptos" panose="020B0004020202020204" pitchFamily="34" charset="0"/>
              </a:rPr>
              <a:t>Thanks to slot filling and entity extraction, if a user says "</a:t>
            </a:r>
            <a:r>
              <a:rPr lang="en-US" sz="1200" i="1">
                <a:latin typeface="Aptos" panose="020B0004020202020204" pitchFamily="34" charset="0"/>
              </a:rPr>
              <a:t>I need to unblock my credit card</a:t>
            </a:r>
            <a:r>
              <a:rPr lang="en-US" sz="1200">
                <a:latin typeface="Aptos" panose="020B0004020202020204" pitchFamily="34" charset="0"/>
              </a:rPr>
              <a:t>", the </a:t>
            </a:r>
            <a:r>
              <a:rPr lang="en-US" sz="1200"/>
              <a:t>Card</a:t>
            </a:r>
            <a:r>
              <a:rPr lang="en-US" sz="1200">
                <a:latin typeface="Aptos" panose="020B0004020202020204" pitchFamily="34" charset="0"/>
              </a:rPr>
              <a:t> topic will get triggered and both </a:t>
            </a:r>
            <a:r>
              <a:rPr lang="en-US" sz="1200"/>
              <a:t>Debit/Credit </a:t>
            </a:r>
            <a:r>
              <a:rPr lang="en-US" sz="1200">
                <a:latin typeface="Aptos" panose="020B0004020202020204" pitchFamily="34" charset="0"/>
              </a:rPr>
              <a:t>and </a:t>
            </a:r>
            <a:r>
              <a:rPr lang="en-US" sz="1200"/>
              <a:t>Block/Unblock </a:t>
            </a:r>
            <a:r>
              <a:rPr lang="en-US" sz="1200">
                <a:latin typeface="Aptos" panose="020B0004020202020204" pitchFamily="34" charset="0"/>
              </a:rPr>
              <a:t>questions will be skipped, as the </a:t>
            </a:r>
            <a:r>
              <a:rPr lang="en-US" sz="1200"/>
              <a:t>Card Type </a:t>
            </a:r>
            <a:r>
              <a:rPr lang="en-US" sz="1200">
                <a:latin typeface="Aptos" panose="020B0004020202020204" pitchFamily="34" charset="0"/>
              </a:rPr>
              <a:t>and</a:t>
            </a:r>
            <a:r>
              <a:rPr lang="en-US" sz="1200"/>
              <a:t> Operation Type </a:t>
            </a:r>
            <a:r>
              <a:rPr lang="en-US" sz="1200">
                <a:latin typeface="Aptos" panose="020B0004020202020204" pitchFamily="34" charset="0"/>
              </a:rPr>
              <a:t>will be deduced from the trigger phrase. That way, the appropriate </a:t>
            </a:r>
            <a:r>
              <a:rPr lang="en-US" sz="1200"/>
              <a:t>Credit Card </a:t>
            </a:r>
            <a:r>
              <a:rPr lang="en-US" sz="1200">
                <a:latin typeface="Aptos" panose="020B0004020202020204" pitchFamily="34" charset="0"/>
              </a:rPr>
              <a:t>child topic will automatically be called, without the user providing any additional input or even noticing they went through the disambiguation topic.</a:t>
            </a:r>
          </a:p>
          <a:p>
            <a:pPr marL="285750" indent="-200025" defTabSz="914367">
              <a:spcBef>
                <a:spcPts val="300"/>
              </a:spcBef>
              <a:spcAft>
                <a:spcPts val="0"/>
              </a:spcAft>
              <a:buSzTx/>
              <a:buFont typeface="Arial" panose="020B0604020202020204" pitchFamily="34" charset="0"/>
              <a:buChar char="•"/>
              <a:defRPr/>
            </a:pPr>
            <a:endParaRPr lang="en-US" sz="1200">
              <a:latin typeface="Aptos" panose="020B0004020202020204" pitchFamily="34" charset="0"/>
            </a:endParaRP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effectLst/>
                <a:uLnTx/>
                <a:uFillTx/>
                <a:latin typeface="Aptos SemiBold" panose="020B0004020202020204" pitchFamily="34" charset="0"/>
                <a:ea typeface="+mn-ea"/>
                <a:cs typeface="Segoe UI" panose="020B0502040204020203" pitchFamily="34" charset="0"/>
              </a:rPr>
              <a:t>Useful resources:</a:t>
            </a:r>
          </a:p>
          <a:p>
            <a:pPr marL="285750" indent="-200025" defTabSz="914367">
              <a:spcBef>
                <a:spcPts val="300"/>
              </a:spcBef>
              <a:spcAft>
                <a:spcPts val="0"/>
              </a:spcAft>
              <a:buSzTx/>
              <a:buFont typeface="Arial" panose="020B0604020202020204" pitchFamily="34" charset="0"/>
              <a:buChar char="•"/>
              <a:defRPr/>
            </a:pPr>
            <a:r>
              <a:rPr lang="en-US" sz="1200">
                <a:latin typeface="Aptos" panose="020B0004020202020204" pitchFamily="34" charset="0"/>
                <a:hlinkClick r:id="rId3">
                  <a:extLst>
                    <a:ext uri="{A12FA001-AC4F-418D-AE19-62706E023703}">
                      <ahyp:hlinkClr xmlns:ahyp="http://schemas.microsoft.com/office/drawing/2018/hyperlinkcolor" val="tx"/>
                    </a:ext>
                  </a:extLst>
                </a:hlinkClick>
              </a:rPr>
              <a:t>Topics best practices</a:t>
            </a:r>
            <a:endParaRPr lang="en-US" sz="1200">
              <a:latin typeface="Aptos" panose="020B0004020202020204" pitchFamily="34" charset="0"/>
            </a:endParaRPr>
          </a:p>
        </p:txBody>
      </p:sp>
      <p:cxnSp>
        <p:nvCxnSpPr>
          <p:cNvPr id="250" name="Connector: Elbow 249">
            <a:extLst>
              <a:ext uri="{FF2B5EF4-FFF2-40B4-BE49-F238E27FC236}">
                <a16:creationId xmlns:a16="http://schemas.microsoft.com/office/drawing/2014/main" id="{0C18F6BE-A563-5194-8715-4788E825314F}"/>
              </a:ext>
            </a:extLst>
          </p:cNvPr>
          <p:cNvCxnSpPr>
            <a:cxnSpLocks/>
          </p:cNvCxnSpPr>
          <p:nvPr/>
        </p:nvCxnSpPr>
        <p:spPr>
          <a:xfrm>
            <a:off x="5417579" y="3043395"/>
            <a:ext cx="996653" cy="252000"/>
          </a:xfrm>
          <a:prstGeom prst="bentConnector3">
            <a:avLst>
              <a:gd name="adj1" fmla="val 50000"/>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51" name="Connector: Elbow 250">
            <a:extLst>
              <a:ext uri="{FF2B5EF4-FFF2-40B4-BE49-F238E27FC236}">
                <a16:creationId xmlns:a16="http://schemas.microsoft.com/office/drawing/2014/main" id="{D28A9DB6-9C55-F91E-F3D3-541771FEDCCC}"/>
              </a:ext>
            </a:extLst>
          </p:cNvPr>
          <p:cNvCxnSpPr>
            <a:cxnSpLocks/>
          </p:cNvCxnSpPr>
          <p:nvPr/>
        </p:nvCxnSpPr>
        <p:spPr>
          <a:xfrm flipV="1">
            <a:off x="5417579" y="2297659"/>
            <a:ext cx="999467" cy="612000"/>
          </a:xfrm>
          <a:prstGeom prst="bentConnector3">
            <a:avLst>
              <a:gd name="adj1" fmla="val 50000"/>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52" name="Straight Connector 251">
            <a:extLst>
              <a:ext uri="{FF2B5EF4-FFF2-40B4-BE49-F238E27FC236}">
                <a16:creationId xmlns:a16="http://schemas.microsoft.com/office/drawing/2014/main" id="{547C4EFD-2BBB-F783-BD22-3C0EEBB433F3}"/>
              </a:ext>
            </a:extLst>
          </p:cNvPr>
          <p:cNvCxnSpPr>
            <a:cxnSpLocks/>
          </p:cNvCxnSpPr>
          <p:nvPr/>
        </p:nvCxnSpPr>
        <p:spPr>
          <a:xfrm flipV="1">
            <a:off x="6425479" y="2459572"/>
            <a:ext cx="2103363" cy="11906"/>
          </a:xfrm>
          <a:prstGeom prst="line">
            <a:avLst/>
          </a:prstGeom>
          <a:ln w="19050">
            <a:solidFill>
              <a:srgbClr val="ECEBE9"/>
            </a:solidFill>
          </a:ln>
        </p:spPr>
        <p:style>
          <a:lnRef idx="1">
            <a:schemeClr val="accent1"/>
          </a:lnRef>
          <a:fillRef idx="0">
            <a:schemeClr val="accent1"/>
          </a:fillRef>
          <a:effectRef idx="0">
            <a:schemeClr val="accent1"/>
          </a:effectRef>
          <a:fontRef idx="minor">
            <a:schemeClr val="tx1"/>
          </a:fontRef>
        </p:style>
      </p:cxnSp>
      <p:sp>
        <p:nvSpPr>
          <p:cNvPr id="253" name="Rectangle: Single Corner Rounded 252">
            <a:extLst>
              <a:ext uri="{FF2B5EF4-FFF2-40B4-BE49-F238E27FC236}">
                <a16:creationId xmlns:a16="http://schemas.microsoft.com/office/drawing/2014/main" id="{630A7EED-0EE1-925C-BBB7-DA0FC39EDE73}"/>
              </a:ext>
            </a:extLst>
          </p:cNvPr>
          <p:cNvSpPr/>
          <p:nvPr/>
        </p:nvSpPr>
        <p:spPr>
          <a:xfrm flipH="1">
            <a:off x="6408630" y="2115764"/>
            <a:ext cx="349411" cy="349411"/>
          </a:xfrm>
          <a:prstGeom prst="round1Rect">
            <a:avLst>
              <a:gd name="adj" fmla="val 19396"/>
            </a:avLst>
          </a:prstGeom>
          <a:solidFill>
            <a:srgbClr val="E7F4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chemeClr val="tx1"/>
              </a:solidFill>
              <a:effectLst/>
              <a:uLnTx/>
              <a:uFillTx/>
              <a:latin typeface="Segoe UI"/>
              <a:ea typeface="+mn-ea"/>
              <a:cs typeface="+mn-cs"/>
            </a:endParaRPr>
          </a:p>
        </p:txBody>
      </p:sp>
      <p:pic>
        <p:nvPicPr>
          <p:cNvPr id="254" name="Graphic 253">
            <a:extLst>
              <a:ext uri="{FF2B5EF4-FFF2-40B4-BE49-F238E27FC236}">
                <a16:creationId xmlns:a16="http://schemas.microsoft.com/office/drawing/2014/main" id="{BDC60AD9-CCBB-B8F1-29C8-F5A17FB9C5A5}"/>
              </a:ext>
            </a:extLst>
          </p:cNvPr>
          <p:cNvPicPr>
            <a:picLocks noChangeAspect="1"/>
          </p:cNvPicPr>
          <p:nvPr/>
        </p:nvPicPr>
        <p:blipFill rotWithShape="1">
          <a:blip r:embed="rId4" cstate="hqprint">
            <a:extLst>
              <a:ext uri="{28A0092B-C50C-407E-A947-70E740481C1C}">
                <a14:useLocalDpi xmlns:a14="http://schemas.microsoft.com/office/drawing/2010/main"/>
              </a:ext>
              <a:ext uri="{96DAC541-7B7A-43D3-8B79-37D633B846F1}">
                <asvg:svgBlip xmlns:asvg="http://schemas.microsoft.com/office/drawing/2016/SVG/main" r:embed="rId5"/>
              </a:ext>
            </a:extLst>
          </a:blip>
          <a:srcRect l="28800" b="735"/>
          <a:stretch/>
        </p:blipFill>
        <p:spPr>
          <a:xfrm>
            <a:off x="6500368" y="2206293"/>
            <a:ext cx="190588" cy="188476"/>
          </a:xfrm>
          <a:prstGeom prst="rect">
            <a:avLst/>
          </a:prstGeom>
        </p:spPr>
      </p:pic>
      <p:grpSp>
        <p:nvGrpSpPr>
          <p:cNvPr id="255" name="Group 254">
            <a:extLst>
              <a:ext uri="{FF2B5EF4-FFF2-40B4-BE49-F238E27FC236}">
                <a16:creationId xmlns:a16="http://schemas.microsoft.com/office/drawing/2014/main" id="{7FDDAF40-59EA-5169-D71D-47EB8B6AEC0E}"/>
              </a:ext>
            </a:extLst>
          </p:cNvPr>
          <p:cNvGrpSpPr/>
          <p:nvPr/>
        </p:nvGrpSpPr>
        <p:grpSpPr>
          <a:xfrm>
            <a:off x="6628556" y="2625584"/>
            <a:ext cx="1691582" cy="249493"/>
            <a:chOff x="8272518" y="1830385"/>
            <a:chExt cx="1917130" cy="282759"/>
          </a:xfrm>
        </p:grpSpPr>
        <p:grpSp>
          <p:nvGrpSpPr>
            <p:cNvPr id="346" name="Group 345">
              <a:extLst>
                <a:ext uri="{FF2B5EF4-FFF2-40B4-BE49-F238E27FC236}">
                  <a16:creationId xmlns:a16="http://schemas.microsoft.com/office/drawing/2014/main" id="{D9053A01-9673-139E-175C-B675CF02FEF8}"/>
                </a:ext>
              </a:extLst>
            </p:cNvPr>
            <p:cNvGrpSpPr/>
            <p:nvPr/>
          </p:nvGrpSpPr>
          <p:grpSpPr>
            <a:xfrm>
              <a:off x="8272518" y="1830385"/>
              <a:ext cx="1917130" cy="282759"/>
              <a:chOff x="738240" y="3844109"/>
              <a:chExt cx="3204988" cy="472707"/>
            </a:xfrm>
          </p:grpSpPr>
          <p:sp>
            <p:nvSpPr>
              <p:cNvPr id="349" name="Rectangle 348">
                <a:extLst>
                  <a:ext uri="{FF2B5EF4-FFF2-40B4-BE49-F238E27FC236}">
                    <a16:creationId xmlns:a16="http://schemas.microsoft.com/office/drawing/2014/main" id="{D7320CFF-3D94-C3D6-42A5-C84FFD5460B3}"/>
                  </a:ext>
                </a:extLst>
              </p:cNvPr>
              <p:cNvSpPr/>
              <p:nvPr/>
            </p:nvSpPr>
            <p:spPr>
              <a:xfrm>
                <a:off x="738240" y="3844109"/>
                <a:ext cx="3193676" cy="472707"/>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chemeClr val="tx1"/>
                  </a:solidFill>
                  <a:effectLst/>
                  <a:uLnTx/>
                  <a:uFillTx/>
                  <a:latin typeface="Segoe UI"/>
                  <a:ea typeface="+mn-ea"/>
                  <a:cs typeface="+mn-cs"/>
                </a:endParaRPr>
              </a:p>
            </p:txBody>
          </p:sp>
          <p:sp>
            <p:nvSpPr>
              <p:cNvPr id="350" name="Rectangle 349">
                <a:extLst>
                  <a:ext uri="{FF2B5EF4-FFF2-40B4-BE49-F238E27FC236}">
                    <a16:creationId xmlns:a16="http://schemas.microsoft.com/office/drawing/2014/main" id="{FED4D4C0-D6D1-EACB-BBC4-E2BA425A20D0}"/>
                  </a:ext>
                </a:extLst>
              </p:cNvPr>
              <p:cNvSpPr/>
              <p:nvPr/>
            </p:nvSpPr>
            <p:spPr>
              <a:xfrm>
                <a:off x="1217961" y="3845911"/>
                <a:ext cx="2725267" cy="468000"/>
              </a:xfrm>
              <a:prstGeom prst="rect">
                <a:avLst/>
              </a:prstGeom>
              <a:solidFill>
                <a:schemeClr val="bg1"/>
              </a:solidFill>
              <a:ln>
                <a:solidFill>
                  <a:srgbClr val="F0F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chemeClr val="tx1"/>
                    </a:solidFill>
                    <a:effectLst/>
                    <a:uLnTx/>
                    <a:uFillTx/>
                    <a:latin typeface="Segoe UI Semibold" panose="020B0702040204020203" pitchFamily="34" charset="0"/>
                    <a:ea typeface="+mn-ea"/>
                    <a:cs typeface="Segoe UI Semibold" panose="020B0702040204020203" pitchFamily="34" charset="0"/>
                  </a:rPr>
                  <a:t>…</a:t>
                </a:r>
              </a:p>
            </p:txBody>
          </p:sp>
        </p:grpSp>
        <p:sp>
          <p:nvSpPr>
            <p:cNvPr id="347" name="Rectangle 346">
              <a:extLst>
                <a:ext uri="{FF2B5EF4-FFF2-40B4-BE49-F238E27FC236}">
                  <a16:creationId xmlns:a16="http://schemas.microsoft.com/office/drawing/2014/main" id="{462FE74C-F2CD-0938-46D8-40A120B9D22F}"/>
                </a:ext>
              </a:extLst>
            </p:cNvPr>
            <p:cNvSpPr/>
            <p:nvPr/>
          </p:nvSpPr>
          <p:spPr>
            <a:xfrm>
              <a:off x="8272518" y="1831463"/>
              <a:ext cx="279944" cy="279943"/>
            </a:xfrm>
            <a:prstGeom prst="rect">
              <a:avLst/>
            </a:prstGeom>
            <a:solidFill>
              <a:srgbClr val="F0F8E6"/>
            </a:solidFill>
            <a:ln w="12700">
              <a:solidFill>
                <a:srgbClr val="F0F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chemeClr val="tx1"/>
                </a:solidFill>
                <a:effectLst/>
                <a:uLnTx/>
                <a:uFillTx/>
                <a:latin typeface="Segoe UI"/>
                <a:ea typeface="+mn-ea"/>
                <a:cs typeface="+mn-cs"/>
              </a:endParaRPr>
            </a:p>
          </p:txBody>
        </p:sp>
        <p:pic>
          <p:nvPicPr>
            <p:cNvPr id="348" name="Graphic 347">
              <a:extLst>
                <a:ext uri="{FF2B5EF4-FFF2-40B4-BE49-F238E27FC236}">
                  <a16:creationId xmlns:a16="http://schemas.microsoft.com/office/drawing/2014/main" id="{8409BED3-8DCB-06F6-050B-12B5EFE33365}"/>
                </a:ext>
              </a:extLst>
            </p:cNvPr>
            <p:cNvPicPr>
              <a:picLocks noChangeAspect="1"/>
            </p:cNvPicPr>
            <p:nvPr/>
          </p:nvPicPr>
          <p:blipFill rotWithShape="1">
            <a:blip r:embed="rId6" cstate="hqprint">
              <a:extLst>
                <a:ext uri="{28A0092B-C50C-407E-A947-70E740481C1C}">
                  <a14:useLocalDpi xmlns:a14="http://schemas.microsoft.com/office/drawing/2010/main"/>
                </a:ext>
                <a:ext uri="{96DAC541-7B7A-43D3-8B79-37D633B846F1}">
                  <asvg:svgBlip xmlns:asvg="http://schemas.microsoft.com/office/drawing/2016/SVG/main" r:embed="rId7"/>
                </a:ext>
              </a:extLst>
            </a:blip>
            <a:srcRect l="25837"/>
            <a:stretch/>
          </p:blipFill>
          <p:spPr>
            <a:xfrm>
              <a:off x="8365309" y="1879334"/>
              <a:ext cx="133494" cy="180000"/>
            </a:xfrm>
            <a:prstGeom prst="rect">
              <a:avLst/>
            </a:prstGeom>
          </p:spPr>
        </p:pic>
      </p:grpSp>
      <p:sp>
        <p:nvSpPr>
          <p:cNvPr id="256" name="Rectangle: Single Corner Rounded 255">
            <a:extLst>
              <a:ext uri="{FF2B5EF4-FFF2-40B4-BE49-F238E27FC236}">
                <a16:creationId xmlns:a16="http://schemas.microsoft.com/office/drawing/2014/main" id="{7074A273-2F79-F5F5-B7B2-3D750D41351B}"/>
              </a:ext>
            </a:extLst>
          </p:cNvPr>
          <p:cNvSpPr/>
          <p:nvPr/>
        </p:nvSpPr>
        <p:spPr>
          <a:xfrm flipH="1">
            <a:off x="6421555" y="3146796"/>
            <a:ext cx="349411" cy="349411"/>
          </a:xfrm>
          <a:prstGeom prst="round1Rect">
            <a:avLst>
              <a:gd name="adj" fmla="val 4964"/>
            </a:avLst>
          </a:prstGeom>
          <a:solidFill>
            <a:srgbClr val="E7F4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chemeClr val="tx1"/>
              </a:solidFill>
              <a:effectLst/>
              <a:uLnTx/>
              <a:uFillTx/>
              <a:latin typeface="Segoe UI"/>
              <a:ea typeface="+mn-ea"/>
              <a:cs typeface="+mn-cs"/>
            </a:endParaRPr>
          </a:p>
        </p:txBody>
      </p:sp>
      <p:pic>
        <p:nvPicPr>
          <p:cNvPr id="257" name="Graphic 256">
            <a:extLst>
              <a:ext uri="{FF2B5EF4-FFF2-40B4-BE49-F238E27FC236}">
                <a16:creationId xmlns:a16="http://schemas.microsoft.com/office/drawing/2014/main" id="{CCA43D48-21E9-4005-2F2F-FB1C036E737E}"/>
              </a:ext>
            </a:extLst>
          </p:cNvPr>
          <p:cNvPicPr>
            <a:picLocks noChangeAspect="1"/>
          </p:cNvPicPr>
          <p:nvPr/>
        </p:nvPicPr>
        <p:blipFill rotWithShape="1">
          <a:blip r:embed="rId4" cstate="hqprint">
            <a:extLst>
              <a:ext uri="{28A0092B-C50C-407E-A947-70E740481C1C}">
                <a14:useLocalDpi xmlns:a14="http://schemas.microsoft.com/office/drawing/2010/main"/>
              </a:ext>
              <a:ext uri="{96DAC541-7B7A-43D3-8B79-37D633B846F1}">
                <asvg:svgBlip xmlns:asvg="http://schemas.microsoft.com/office/drawing/2016/SVG/main" r:embed="rId5"/>
              </a:ext>
            </a:extLst>
          </a:blip>
          <a:srcRect l="28800" b="735"/>
          <a:stretch/>
        </p:blipFill>
        <p:spPr>
          <a:xfrm>
            <a:off x="6508911" y="3243033"/>
            <a:ext cx="190588" cy="188476"/>
          </a:xfrm>
          <a:prstGeom prst="rect">
            <a:avLst/>
          </a:prstGeom>
        </p:spPr>
      </p:pic>
      <p:grpSp>
        <p:nvGrpSpPr>
          <p:cNvPr id="258" name="Group 257">
            <a:extLst>
              <a:ext uri="{FF2B5EF4-FFF2-40B4-BE49-F238E27FC236}">
                <a16:creationId xmlns:a16="http://schemas.microsoft.com/office/drawing/2014/main" id="{92ECFFB7-A2CA-B9DE-9DE8-DEFEA9A694F7}"/>
              </a:ext>
            </a:extLst>
          </p:cNvPr>
          <p:cNvGrpSpPr/>
          <p:nvPr/>
        </p:nvGrpSpPr>
        <p:grpSpPr>
          <a:xfrm>
            <a:off x="6625741" y="3648682"/>
            <a:ext cx="1691582" cy="249493"/>
            <a:chOff x="8269328" y="2989898"/>
            <a:chExt cx="1917130" cy="282759"/>
          </a:xfrm>
        </p:grpSpPr>
        <p:grpSp>
          <p:nvGrpSpPr>
            <p:cNvPr id="341" name="Group 340">
              <a:extLst>
                <a:ext uri="{FF2B5EF4-FFF2-40B4-BE49-F238E27FC236}">
                  <a16:creationId xmlns:a16="http://schemas.microsoft.com/office/drawing/2014/main" id="{83F73FC3-43D1-2321-DE66-D284662BDFC8}"/>
                </a:ext>
              </a:extLst>
            </p:cNvPr>
            <p:cNvGrpSpPr/>
            <p:nvPr/>
          </p:nvGrpSpPr>
          <p:grpSpPr>
            <a:xfrm>
              <a:off x="8269328" y="2989898"/>
              <a:ext cx="1917130" cy="282759"/>
              <a:chOff x="738240" y="3844109"/>
              <a:chExt cx="3204988" cy="472707"/>
            </a:xfrm>
          </p:grpSpPr>
          <p:sp>
            <p:nvSpPr>
              <p:cNvPr id="344" name="Rectangle 343">
                <a:extLst>
                  <a:ext uri="{FF2B5EF4-FFF2-40B4-BE49-F238E27FC236}">
                    <a16:creationId xmlns:a16="http://schemas.microsoft.com/office/drawing/2014/main" id="{68EF450D-6303-311E-0616-997BB12E58E5}"/>
                  </a:ext>
                </a:extLst>
              </p:cNvPr>
              <p:cNvSpPr/>
              <p:nvPr/>
            </p:nvSpPr>
            <p:spPr>
              <a:xfrm>
                <a:off x="738240" y="3844109"/>
                <a:ext cx="3193676" cy="472707"/>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chemeClr val="tx1"/>
                  </a:solidFill>
                  <a:effectLst/>
                  <a:uLnTx/>
                  <a:uFillTx/>
                  <a:latin typeface="Segoe UI"/>
                  <a:ea typeface="+mn-ea"/>
                  <a:cs typeface="+mn-cs"/>
                </a:endParaRPr>
              </a:p>
            </p:txBody>
          </p:sp>
          <p:sp>
            <p:nvSpPr>
              <p:cNvPr id="345" name="Rectangle 344">
                <a:extLst>
                  <a:ext uri="{FF2B5EF4-FFF2-40B4-BE49-F238E27FC236}">
                    <a16:creationId xmlns:a16="http://schemas.microsoft.com/office/drawing/2014/main" id="{84E47685-B747-8447-612A-8C5DE723EA63}"/>
                  </a:ext>
                </a:extLst>
              </p:cNvPr>
              <p:cNvSpPr/>
              <p:nvPr/>
            </p:nvSpPr>
            <p:spPr>
              <a:xfrm>
                <a:off x="1217961" y="3845911"/>
                <a:ext cx="2725267" cy="468000"/>
              </a:xfrm>
              <a:prstGeom prst="rect">
                <a:avLst/>
              </a:prstGeom>
              <a:solidFill>
                <a:schemeClr val="bg1"/>
              </a:solidFill>
              <a:ln>
                <a:solidFill>
                  <a:srgbClr val="F0F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chemeClr val="tx1"/>
                    </a:solidFill>
                    <a:effectLst/>
                    <a:uLnTx/>
                    <a:uFillTx/>
                    <a:latin typeface="Segoe UI Semibold" panose="020B0702040204020203" pitchFamily="34" charset="0"/>
                    <a:ea typeface="+mn-ea"/>
                    <a:cs typeface="Segoe UI Semibold" panose="020B0702040204020203" pitchFamily="34" charset="0"/>
                  </a:rPr>
                  <a:t>…</a:t>
                </a:r>
              </a:p>
            </p:txBody>
          </p:sp>
        </p:grpSp>
        <p:sp>
          <p:nvSpPr>
            <p:cNvPr id="342" name="Rectangle 341">
              <a:extLst>
                <a:ext uri="{FF2B5EF4-FFF2-40B4-BE49-F238E27FC236}">
                  <a16:creationId xmlns:a16="http://schemas.microsoft.com/office/drawing/2014/main" id="{49F8C18D-7263-004B-4816-D2EF57C57D70}"/>
                </a:ext>
              </a:extLst>
            </p:cNvPr>
            <p:cNvSpPr/>
            <p:nvPr/>
          </p:nvSpPr>
          <p:spPr>
            <a:xfrm>
              <a:off x="8269328" y="2990976"/>
              <a:ext cx="279944" cy="279943"/>
            </a:xfrm>
            <a:prstGeom prst="rect">
              <a:avLst/>
            </a:prstGeom>
            <a:solidFill>
              <a:srgbClr val="F0F8E6"/>
            </a:solidFill>
            <a:ln w="12700">
              <a:solidFill>
                <a:srgbClr val="F0F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chemeClr val="tx1"/>
                </a:solidFill>
                <a:effectLst/>
                <a:uLnTx/>
                <a:uFillTx/>
                <a:latin typeface="Segoe UI"/>
                <a:ea typeface="+mn-ea"/>
                <a:cs typeface="+mn-cs"/>
              </a:endParaRPr>
            </a:p>
          </p:txBody>
        </p:sp>
        <p:pic>
          <p:nvPicPr>
            <p:cNvPr id="343" name="Graphic 342">
              <a:extLst>
                <a:ext uri="{FF2B5EF4-FFF2-40B4-BE49-F238E27FC236}">
                  <a16:creationId xmlns:a16="http://schemas.microsoft.com/office/drawing/2014/main" id="{81E1FF60-EE81-1B58-4DB2-384F5A1BA519}"/>
                </a:ext>
              </a:extLst>
            </p:cNvPr>
            <p:cNvPicPr>
              <a:picLocks noChangeAspect="1"/>
            </p:cNvPicPr>
            <p:nvPr/>
          </p:nvPicPr>
          <p:blipFill rotWithShape="1">
            <a:blip r:embed="rId6" cstate="hqprint">
              <a:extLst>
                <a:ext uri="{28A0092B-C50C-407E-A947-70E740481C1C}">
                  <a14:useLocalDpi xmlns:a14="http://schemas.microsoft.com/office/drawing/2010/main"/>
                </a:ext>
                <a:ext uri="{96DAC541-7B7A-43D3-8B79-37D633B846F1}">
                  <asvg:svgBlip xmlns:asvg="http://schemas.microsoft.com/office/drawing/2016/SVG/main" r:embed="rId7"/>
                </a:ext>
              </a:extLst>
            </a:blip>
            <a:srcRect l="25837"/>
            <a:stretch/>
          </p:blipFill>
          <p:spPr>
            <a:xfrm>
              <a:off x="8341544" y="3048127"/>
              <a:ext cx="133494" cy="180000"/>
            </a:xfrm>
            <a:prstGeom prst="rect">
              <a:avLst/>
            </a:prstGeom>
          </p:spPr>
        </p:pic>
      </p:grpSp>
      <p:sp>
        <p:nvSpPr>
          <p:cNvPr id="259" name="Rectangle: Single Corner Rounded 258">
            <a:extLst>
              <a:ext uri="{FF2B5EF4-FFF2-40B4-BE49-F238E27FC236}">
                <a16:creationId xmlns:a16="http://schemas.microsoft.com/office/drawing/2014/main" id="{BC17D211-6DA2-8572-C8FA-5166A70D0DA1}"/>
              </a:ext>
            </a:extLst>
          </p:cNvPr>
          <p:cNvSpPr/>
          <p:nvPr/>
        </p:nvSpPr>
        <p:spPr>
          <a:xfrm flipH="1">
            <a:off x="6436284" y="4397492"/>
            <a:ext cx="349411" cy="349411"/>
          </a:xfrm>
          <a:prstGeom prst="round1Rect">
            <a:avLst>
              <a:gd name="adj" fmla="val 4964"/>
            </a:avLst>
          </a:prstGeom>
          <a:solidFill>
            <a:srgbClr val="E7F4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chemeClr val="tx1"/>
              </a:solidFill>
              <a:effectLst/>
              <a:uLnTx/>
              <a:uFillTx/>
              <a:latin typeface="Segoe UI"/>
              <a:ea typeface="+mn-ea"/>
              <a:cs typeface="+mn-cs"/>
            </a:endParaRPr>
          </a:p>
        </p:txBody>
      </p:sp>
      <p:pic>
        <p:nvPicPr>
          <p:cNvPr id="260" name="Graphic 259">
            <a:extLst>
              <a:ext uri="{FF2B5EF4-FFF2-40B4-BE49-F238E27FC236}">
                <a16:creationId xmlns:a16="http://schemas.microsoft.com/office/drawing/2014/main" id="{E9A6DA64-2B81-6811-A826-3AC43189100D}"/>
              </a:ext>
            </a:extLst>
          </p:cNvPr>
          <p:cNvPicPr>
            <a:picLocks noChangeAspect="1"/>
          </p:cNvPicPr>
          <p:nvPr/>
        </p:nvPicPr>
        <p:blipFill rotWithShape="1">
          <a:blip r:embed="rId4" cstate="hqprint">
            <a:extLst>
              <a:ext uri="{28A0092B-C50C-407E-A947-70E740481C1C}">
                <a14:useLocalDpi xmlns:a14="http://schemas.microsoft.com/office/drawing/2010/main"/>
              </a:ext>
              <a:ext uri="{96DAC541-7B7A-43D3-8B79-37D633B846F1}">
                <asvg:svgBlip xmlns:asvg="http://schemas.microsoft.com/office/drawing/2016/SVG/main" r:embed="rId5"/>
              </a:ext>
            </a:extLst>
          </a:blip>
          <a:srcRect l="28800" b="735"/>
          <a:stretch/>
        </p:blipFill>
        <p:spPr>
          <a:xfrm>
            <a:off x="6520917" y="4485151"/>
            <a:ext cx="190588" cy="188476"/>
          </a:xfrm>
          <a:prstGeom prst="rect">
            <a:avLst/>
          </a:prstGeom>
        </p:spPr>
      </p:pic>
      <p:grpSp>
        <p:nvGrpSpPr>
          <p:cNvPr id="261" name="Group 260">
            <a:extLst>
              <a:ext uri="{FF2B5EF4-FFF2-40B4-BE49-F238E27FC236}">
                <a16:creationId xmlns:a16="http://schemas.microsoft.com/office/drawing/2014/main" id="{3B6DDE0E-1641-5954-2A22-2C9DB7EF661C}"/>
              </a:ext>
            </a:extLst>
          </p:cNvPr>
          <p:cNvGrpSpPr/>
          <p:nvPr/>
        </p:nvGrpSpPr>
        <p:grpSpPr>
          <a:xfrm>
            <a:off x="6636323" y="4885126"/>
            <a:ext cx="1691582" cy="249493"/>
            <a:chOff x="8281321" y="4391204"/>
            <a:chExt cx="1917130" cy="282759"/>
          </a:xfrm>
        </p:grpSpPr>
        <p:grpSp>
          <p:nvGrpSpPr>
            <p:cNvPr id="336" name="Group 335">
              <a:extLst>
                <a:ext uri="{FF2B5EF4-FFF2-40B4-BE49-F238E27FC236}">
                  <a16:creationId xmlns:a16="http://schemas.microsoft.com/office/drawing/2014/main" id="{78508980-79FC-B814-FC05-532FA46DA0EA}"/>
                </a:ext>
              </a:extLst>
            </p:cNvPr>
            <p:cNvGrpSpPr/>
            <p:nvPr/>
          </p:nvGrpSpPr>
          <p:grpSpPr>
            <a:xfrm>
              <a:off x="8281321" y="4391204"/>
              <a:ext cx="1917130" cy="282759"/>
              <a:chOff x="738240" y="3844109"/>
              <a:chExt cx="3204988" cy="472707"/>
            </a:xfrm>
          </p:grpSpPr>
          <p:sp>
            <p:nvSpPr>
              <p:cNvPr id="339" name="Rectangle 338">
                <a:extLst>
                  <a:ext uri="{FF2B5EF4-FFF2-40B4-BE49-F238E27FC236}">
                    <a16:creationId xmlns:a16="http://schemas.microsoft.com/office/drawing/2014/main" id="{DC52FF00-CA6F-2AB9-A62B-33E62EE97A8C}"/>
                  </a:ext>
                </a:extLst>
              </p:cNvPr>
              <p:cNvSpPr/>
              <p:nvPr/>
            </p:nvSpPr>
            <p:spPr>
              <a:xfrm>
                <a:off x="738240" y="3844109"/>
                <a:ext cx="3193676" cy="472707"/>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chemeClr val="tx1"/>
                  </a:solidFill>
                  <a:effectLst/>
                  <a:uLnTx/>
                  <a:uFillTx/>
                  <a:latin typeface="Segoe UI"/>
                  <a:ea typeface="+mn-ea"/>
                  <a:cs typeface="+mn-cs"/>
                </a:endParaRPr>
              </a:p>
            </p:txBody>
          </p:sp>
          <p:sp>
            <p:nvSpPr>
              <p:cNvPr id="340" name="Rectangle 339">
                <a:extLst>
                  <a:ext uri="{FF2B5EF4-FFF2-40B4-BE49-F238E27FC236}">
                    <a16:creationId xmlns:a16="http://schemas.microsoft.com/office/drawing/2014/main" id="{D6512079-0BAD-6143-0F85-6D6F94BB3A5B}"/>
                  </a:ext>
                </a:extLst>
              </p:cNvPr>
              <p:cNvSpPr/>
              <p:nvPr/>
            </p:nvSpPr>
            <p:spPr>
              <a:xfrm>
                <a:off x="1217961" y="3845911"/>
                <a:ext cx="2725267" cy="468000"/>
              </a:xfrm>
              <a:prstGeom prst="rect">
                <a:avLst/>
              </a:prstGeom>
              <a:solidFill>
                <a:schemeClr val="bg1"/>
              </a:solidFill>
              <a:ln>
                <a:solidFill>
                  <a:srgbClr val="F0F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chemeClr val="tx1"/>
                    </a:solidFill>
                    <a:effectLst/>
                    <a:uLnTx/>
                    <a:uFillTx/>
                    <a:latin typeface="Segoe UI Semibold" panose="020B0702040204020203" pitchFamily="34" charset="0"/>
                    <a:ea typeface="+mn-ea"/>
                    <a:cs typeface="Segoe UI Semibold" panose="020B0702040204020203" pitchFamily="34" charset="0"/>
                  </a:rPr>
                  <a:t>…</a:t>
                </a:r>
              </a:p>
            </p:txBody>
          </p:sp>
        </p:grpSp>
        <p:sp>
          <p:nvSpPr>
            <p:cNvPr id="337" name="Rectangle 336">
              <a:extLst>
                <a:ext uri="{FF2B5EF4-FFF2-40B4-BE49-F238E27FC236}">
                  <a16:creationId xmlns:a16="http://schemas.microsoft.com/office/drawing/2014/main" id="{DCBE46E0-B972-E71B-D682-7181F7DD98A7}"/>
                </a:ext>
              </a:extLst>
            </p:cNvPr>
            <p:cNvSpPr/>
            <p:nvPr/>
          </p:nvSpPr>
          <p:spPr>
            <a:xfrm>
              <a:off x="8281321" y="4392282"/>
              <a:ext cx="279944" cy="279943"/>
            </a:xfrm>
            <a:prstGeom prst="rect">
              <a:avLst/>
            </a:prstGeom>
            <a:solidFill>
              <a:srgbClr val="F0F8E6"/>
            </a:solidFill>
            <a:ln w="12700">
              <a:solidFill>
                <a:srgbClr val="F0F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chemeClr val="tx1"/>
                </a:solidFill>
                <a:effectLst/>
                <a:uLnTx/>
                <a:uFillTx/>
                <a:latin typeface="Segoe UI"/>
                <a:ea typeface="+mn-ea"/>
                <a:cs typeface="+mn-cs"/>
              </a:endParaRPr>
            </a:p>
          </p:txBody>
        </p:sp>
        <p:pic>
          <p:nvPicPr>
            <p:cNvPr id="338" name="Graphic 337">
              <a:extLst>
                <a:ext uri="{FF2B5EF4-FFF2-40B4-BE49-F238E27FC236}">
                  <a16:creationId xmlns:a16="http://schemas.microsoft.com/office/drawing/2014/main" id="{698014FB-22F7-0F1F-297C-F3042C3354CE}"/>
                </a:ext>
              </a:extLst>
            </p:cNvPr>
            <p:cNvPicPr>
              <a:picLocks noChangeAspect="1"/>
            </p:cNvPicPr>
            <p:nvPr/>
          </p:nvPicPr>
          <p:blipFill rotWithShape="1">
            <a:blip r:embed="rId6" cstate="hqprint">
              <a:extLst>
                <a:ext uri="{28A0092B-C50C-407E-A947-70E740481C1C}">
                  <a14:useLocalDpi xmlns:a14="http://schemas.microsoft.com/office/drawing/2010/main"/>
                </a:ext>
                <a:ext uri="{96DAC541-7B7A-43D3-8B79-37D633B846F1}">
                  <asvg:svgBlip xmlns:asvg="http://schemas.microsoft.com/office/drawing/2016/SVG/main" r:embed="rId7"/>
                </a:ext>
              </a:extLst>
            </a:blip>
            <a:srcRect l="25837"/>
            <a:stretch/>
          </p:blipFill>
          <p:spPr>
            <a:xfrm>
              <a:off x="8353537" y="4449433"/>
              <a:ext cx="133494" cy="180000"/>
            </a:xfrm>
            <a:prstGeom prst="rect">
              <a:avLst/>
            </a:prstGeom>
          </p:spPr>
        </p:pic>
      </p:grpSp>
      <p:cxnSp>
        <p:nvCxnSpPr>
          <p:cNvPr id="262" name="Connector: Elbow 261">
            <a:extLst>
              <a:ext uri="{FF2B5EF4-FFF2-40B4-BE49-F238E27FC236}">
                <a16:creationId xmlns:a16="http://schemas.microsoft.com/office/drawing/2014/main" id="{A8A498F5-3073-10D0-D323-1F62567DB86C}"/>
              </a:ext>
            </a:extLst>
          </p:cNvPr>
          <p:cNvCxnSpPr>
            <a:cxnSpLocks/>
          </p:cNvCxnSpPr>
          <p:nvPr/>
        </p:nvCxnSpPr>
        <p:spPr>
          <a:xfrm>
            <a:off x="5417579" y="3672045"/>
            <a:ext cx="1007236" cy="828000"/>
          </a:xfrm>
          <a:prstGeom prst="bentConnector3">
            <a:avLst>
              <a:gd name="adj1" fmla="val 50000"/>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263" name="Rectangle: Rounded Corners 262">
            <a:extLst>
              <a:ext uri="{FF2B5EF4-FFF2-40B4-BE49-F238E27FC236}">
                <a16:creationId xmlns:a16="http://schemas.microsoft.com/office/drawing/2014/main" id="{5323251E-7455-7DCB-3CFC-47D8CCDEDD95}"/>
              </a:ext>
            </a:extLst>
          </p:cNvPr>
          <p:cNvSpPr/>
          <p:nvPr/>
        </p:nvSpPr>
        <p:spPr>
          <a:xfrm>
            <a:off x="341965" y="2625585"/>
            <a:ext cx="2036892" cy="1320372"/>
          </a:xfrm>
          <a:prstGeom prst="roundRect">
            <a:avLst>
              <a:gd name="adj" fmla="val 2799"/>
            </a:avLst>
          </a:prstGeom>
          <a:no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108000" rIns="72000" bIns="72000" rtlCol="0" anchor="ctr"/>
          <a:lstStyle/>
          <a:p>
            <a:pPr marL="171450" marR="0" lvl="0" indent="-8572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Issue with my card</a:t>
            </a:r>
          </a:p>
          <a:p>
            <a:pPr marL="171450" marR="0" lvl="0" indent="-8572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Block card </a:t>
            </a:r>
          </a:p>
          <a:p>
            <a:pPr marL="171450" marR="0" lvl="0" indent="-8572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I need to block my credit card</a:t>
            </a:r>
          </a:p>
          <a:p>
            <a:pPr marL="171450" marR="0" lvl="0" indent="-8572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Need help blocking debit card</a:t>
            </a:r>
          </a:p>
          <a:p>
            <a:pPr marL="171450" marR="0" lvl="0" indent="-8572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Unblock card</a:t>
            </a:r>
          </a:p>
          <a:p>
            <a:pPr marL="171450" marR="0" lvl="0" indent="-8572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Need to unblock credit card</a:t>
            </a:r>
          </a:p>
          <a:p>
            <a:pPr marL="171450" marR="0" lvl="0" indent="-8572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How to unblock my debit card</a:t>
            </a:r>
          </a:p>
        </p:txBody>
      </p:sp>
      <p:cxnSp>
        <p:nvCxnSpPr>
          <p:cNvPr id="264" name="Connector: Elbow 95">
            <a:extLst>
              <a:ext uri="{FF2B5EF4-FFF2-40B4-BE49-F238E27FC236}">
                <a16:creationId xmlns:a16="http://schemas.microsoft.com/office/drawing/2014/main" id="{F471CFA3-95D1-BA87-9AE8-C5727630ADEC}"/>
              </a:ext>
            </a:extLst>
          </p:cNvPr>
          <p:cNvCxnSpPr>
            <a:cxnSpLocks/>
            <a:stCxn id="263" idx="3"/>
            <a:endCxn id="307" idx="1"/>
          </p:cNvCxnSpPr>
          <p:nvPr/>
        </p:nvCxnSpPr>
        <p:spPr>
          <a:xfrm>
            <a:off x="2378857" y="3285771"/>
            <a:ext cx="1001830" cy="5274"/>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265" name="Rectangle: Rounded Corners 264">
            <a:extLst>
              <a:ext uri="{FF2B5EF4-FFF2-40B4-BE49-F238E27FC236}">
                <a16:creationId xmlns:a16="http://schemas.microsoft.com/office/drawing/2014/main" id="{442052E8-80BD-384B-3831-F7A3F26A3D70}"/>
              </a:ext>
            </a:extLst>
          </p:cNvPr>
          <p:cNvSpPr/>
          <p:nvPr/>
        </p:nvSpPr>
        <p:spPr>
          <a:xfrm>
            <a:off x="339951" y="5304547"/>
            <a:ext cx="2036892" cy="993811"/>
          </a:xfrm>
          <a:prstGeom prst="roundRect">
            <a:avLst>
              <a:gd name="adj" fmla="val 2799"/>
            </a:avLst>
          </a:prstGeom>
          <a:no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108000" rIns="72000" bIns="72000" rtlCol="0" anchor="ctr"/>
          <a:lstStyle/>
          <a:p>
            <a:pPr marL="171450" marR="0" lvl="0" indent="-85725"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chemeClr val="tx1"/>
                </a:solidFill>
                <a:effectLst/>
                <a:uLnTx/>
                <a:uFillTx/>
                <a:latin typeface="Segoe UI" panose="020B0502040204020203" pitchFamily="34" charset="0"/>
                <a:ea typeface="+mn-ea"/>
                <a:cs typeface="Segoe UI" panose="020B0502040204020203" pitchFamily="34" charset="0"/>
              </a:rPr>
              <a:t>Find my nearest bank</a:t>
            </a:r>
          </a:p>
          <a:p>
            <a:pPr marL="171450" marR="0" lvl="0" indent="-85725"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chemeClr val="tx1"/>
                </a:solidFill>
                <a:effectLst/>
                <a:uLnTx/>
                <a:uFillTx/>
                <a:latin typeface="Segoe UI" panose="020B0502040204020203" pitchFamily="34" charset="0"/>
                <a:ea typeface="+mn-ea"/>
                <a:cs typeface="Segoe UI" panose="020B0502040204020203" pitchFamily="34" charset="0"/>
              </a:rPr>
              <a:t>Check branch location</a:t>
            </a:r>
          </a:p>
          <a:p>
            <a:pPr marL="171450" marR="0" lvl="0" indent="-85725"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chemeClr val="tx1"/>
                </a:solidFill>
                <a:effectLst/>
                <a:uLnTx/>
                <a:uFillTx/>
                <a:latin typeface="Segoe UI" panose="020B0502040204020203" pitchFamily="34" charset="0"/>
                <a:ea typeface="+mn-ea"/>
                <a:cs typeface="Segoe UI" panose="020B0502040204020203" pitchFamily="34" charset="0"/>
              </a:rPr>
              <a:t>Find a bank</a:t>
            </a:r>
          </a:p>
          <a:p>
            <a:pPr marL="171450" marR="0" lvl="0" indent="-85725"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chemeClr val="tx1"/>
                </a:solidFill>
                <a:effectLst/>
                <a:uLnTx/>
                <a:uFillTx/>
                <a:latin typeface="Segoe UI" panose="020B0502040204020203" pitchFamily="34" charset="0"/>
                <a:ea typeface="+mn-ea"/>
                <a:cs typeface="Segoe UI" panose="020B0502040204020203" pitchFamily="34" charset="0"/>
              </a:rPr>
              <a:t>Find me your nearest location</a:t>
            </a:r>
          </a:p>
          <a:p>
            <a:pPr marL="171450" marR="0" lvl="0" indent="-85725"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chemeClr val="tx1"/>
                </a:solidFill>
                <a:effectLst/>
                <a:uLnTx/>
                <a:uFillTx/>
                <a:latin typeface="Segoe UI" panose="020B0502040204020203" pitchFamily="34" charset="0"/>
                <a:ea typeface="+mn-ea"/>
                <a:cs typeface="Segoe UI" panose="020B0502040204020203" pitchFamily="34" charset="0"/>
              </a:rPr>
              <a:t>Banks near me</a:t>
            </a:r>
          </a:p>
        </p:txBody>
      </p:sp>
      <p:cxnSp>
        <p:nvCxnSpPr>
          <p:cNvPr id="266" name="Straight Connector 265">
            <a:extLst>
              <a:ext uri="{FF2B5EF4-FFF2-40B4-BE49-F238E27FC236}">
                <a16:creationId xmlns:a16="http://schemas.microsoft.com/office/drawing/2014/main" id="{9E339B3E-7E8E-E705-F44D-060977F5C347}"/>
              </a:ext>
            </a:extLst>
          </p:cNvPr>
          <p:cNvCxnSpPr>
            <a:cxnSpLocks/>
          </p:cNvCxnSpPr>
          <p:nvPr/>
        </p:nvCxnSpPr>
        <p:spPr>
          <a:xfrm>
            <a:off x="3390214" y="5273808"/>
            <a:ext cx="2035783" cy="0"/>
          </a:xfrm>
          <a:prstGeom prst="line">
            <a:avLst/>
          </a:prstGeom>
          <a:ln w="19050">
            <a:solidFill>
              <a:srgbClr val="ECEBE9"/>
            </a:solidFill>
          </a:ln>
        </p:spPr>
        <p:style>
          <a:lnRef idx="1">
            <a:schemeClr val="accent1"/>
          </a:lnRef>
          <a:fillRef idx="0">
            <a:schemeClr val="accent1"/>
          </a:fillRef>
          <a:effectRef idx="0">
            <a:schemeClr val="accent1"/>
          </a:effectRef>
          <a:fontRef idx="minor">
            <a:schemeClr val="tx1"/>
          </a:fontRef>
        </p:style>
      </p:cxnSp>
      <p:grpSp>
        <p:nvGrpSpPr>
          <p:cNvPr id="267" name="Group 266">
            <a:extLst>
              <a:ext uri="{FF2B5EF4-FFF2-40B4-BE49-F238E27FC236}">
                <a16:creationId xmlns:a16="http://schemas.microsoft.com/office/drawing/2014/main" id="{527DF3F4-5A7A-A974-8857-E6B347B05BB8}"/>
              </a:ext>
            </a:extLst>
          </p:cNvPr>
          <p:cNvGrpSpPr/>
          <p:nvPr/>
        </p:nvGrpSpPr>
        <p:grpSpPr>
          <a:xfrm>
            <a:off x="3584139" y="5412841"/>
            <a:ext cx="1688873" cy="253833"/>
            <a:chOff x="5079446" y="5101903"/>
            <a:chExt cx="1914060" cy="287678"/>
          </a:xfrm>
        </p:grpSpPr>
        <p:sp>
          <p:nvSpPr>
            <p:cNvPr id="332" name="Rectangle 331">
              <a:extLst>
                <a:ext uri="{FF2B5EF4-FFF2-40B4-BE49-F238E27FC236}">
                  <a16:creationId xmlns:a16="http://schemas.microsoft.com/office/drawing/2014/main" id="{57A16157-3095-97FA-104A-A084F3D63683}"/>
                </a:ext>
              </a:extLst>
            </p:cNvPr>
            <p:cNvSpPr/>
            <p:nvPr/>
          </p:nvSpPr>
          <p:spPr>
            <a:xfrm>
              <a:off x="5079446" y="5101903"/>
              <a:ext cx="1914060" cy="28767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chemeClr val="tx1"/>
                </a:solidFill>
                <a:effectLst/>
                <a:uLnTx/>
                <a:uFillTx/>
                <a:latin typeface="Segoe UI"/>
                <a:ea typeface="+mn-ea"/>
                <a:cs typeface="+mn-cs"/>
              </a:endParaRPr>
            </a:p>
          </p:txBody>
        </p:sp>
        <p:sp>
          <p:nvSpPr>
            <p:cNvPr id="333" name="Rectangle 332">
              <a:extLst>
                <a:ext uri="{FF2B5EF4-FFF2-40B4-BE49-F238E27FC236}">
                  <a16:creationId xmlns:a16="http://schemas.microsoft.com/office/drawing/2014/main" id="{1968DAF8-3401-6FF6-D5D6-6D9E3FAC5E99}"/>
                </a:ext>
              </a:extLst>
            </p:cNvPr>
            <p:cNvSpPr/>
            <p:nvPr/>
          </p:nvSpPr>
          <p:spPr>
            <a:xfrm>
              <a:off x="5079446" y="5106361"/>
              <a:ext cx="280485" cy="280485"/>
            </a:xfrm>
            <a:prstGeom prst="rect">
              <a:avLst/>
            </a:prstGeom>
            <a:solidFill>
              <a:srgbClr val="F0E9F0"/>
            </a:solidFill>
            <a:ln w="12700">
              <a:solidFill>
                <a:srgbClr val="F0E9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chemeClr val="tx1"/>
                </a:solidFill>
                <a:effectLst/>
                <a:uLnTx/>
                <a:uFillTx/>
                <a:latin typeface="Segoe UI"/>
                <a:ea typeface="+mn-ea"/>
                <a:cs typeface="+mn-cs"/>
              </a:endParaRPr>
            </a:p>
          </p:txBody>
        </p:sp>
        <p:pic>
          <p:nvPicPr>
            <p:cNvPr id="334" name="Graphic 333">
              <a:extLst>
                <a:ext uri="{FF2B5EF4-FFF2-40B4-BE49-F238E27FC236}">
                  <a16:creationId xmlns:a16="http://schemas.microsoft.com/office/drawing/2014/main" id="{9D535B9F-609D-76C1-44BC-54BD4A1753B5}"/>
                </a:ext>
              </a:extLst>
            </p:cNvPr>
            <p:cNvPicPr>
              <a:picLocks noChangeAspect="1"/>
            </p:cNvPicPr>
            <p:nvPr/>
          </p:nvPicPr>
          <p:blipFill>
            <a:blip r:embed="rId8">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5129688" y="5155742"/>
              <a:ext cx="180000" cy="180000"/>
            </a:xfrm>
            <a:prstGeom prst="rect">
              <a:avLst/>
            </a:prstGeom>
          </p:spPr>
        </p:pic>
        <p:sp>
          <p:nvSpPr>
            <p:cNvPr id="335" name="Rectangle 334">
              <a:extLst>
                <a:ext uri="{FF2B5EF4-FFF2-40B4-BE49-F238E27FC236}">
                  <a16:creationId xmlns:a16="http://schemas.microsoft.com/office/drawing/2014/main" id="{9DCE7A07-F9C4-5FE8-4FEB-64FC2FF3B0F9}"/>
                </a:ext>
              </a:extLst>
            </p:cNvPr>
            <p:cNvSpPr/>
            <p:nvPr/>
          </p:nvSpPr>
          <p:spPr>
            <a:xfrm>
              <a:off x="5353154" y="5106172"/>
              <a:ext cx="1633329" cy="280485"/>
            </a:xfrm>
            <a:prstGeom prst="rect">
              <a:avLst/>
            </a:prstGeom>
            <a:solidFill>
              <a:schemeClr val="bg1"/>
            </a:solidFill>
            <a:ln>
              <a:solidFill>
                <a:srgbClr val="F0E9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chemeClr val="tx1"/>
                  </a:solidFill>
                  <a:effectLst/>
                  <a:uLnTx/>
                  <a:uFillTx/>
                  <a:latin typeface="Segoe UI Semibold" panose="020B0702040204020203" pitchFamily="34" charset="0"/>
                  <a:ea typeface="+mn-ea"/>
                  <a:cs typeface="Segoe UI Semibold" panose="020B0702040204020203" pitchFamily="34" charset="0"/>
                </a:rPr>
                <a:t>Question</a:t>
              </a:r>
              <a:r>
                <a:rPr kumimoji="0" lang="en-US" sz="700" b="0" i="0" u="none" strike="noStrike" kern="1200" cap="none" spc="0" normalizeH="0" baseline="0" noProof="0">
                  <a:ln>
                    <a:noFill/>
                  </a:ln>
                  <a:solidFill>
                    <a:schemeClr val="tx1"/>
                  </a:solidFill>
                  <a:effectLst/>
                  <a:uLnTx/>
                  <a:uFillTx/>
                  <a:latin typeface="Segoe UI" panose="020B0502040204020203" pitchFamily="34" charset="0"/>
                  <a:ea typeface="+mn-ea"/>
                  <a:cs typeface="Segoe UI" panose="020B0502040204020203" pitchFamily="34" charset="0"/>
                </a:rPr>
                <a:t>: Location</a:t>
              </a:r>
            </a:p>
          </p:txBody>
        </p:sp>
      </p:grpSp>
      <p:sp>
        <p:nvSpPr>
          <p:cNvPr id="268" name="Rectangle: Single Corner Rounded 267">
            <a:extLst>
              <a:ext uri="{FF2B5EF4-FFF2-40B4-BE49-F238E27FC236}">
                <a16:creationId xmlns:a16="http://schemas.microsoft.com/office/drawing/2014/main" id="{E6D81ACB-30D9-DF1F-1D4A-D764DF5DB742}"/>
              </a:ext>
            </a:extLst>
          </p:cNvPr>
          <p:cNvSpPr/>
          <p:nvPr/>
        </p:nvSpPr>
        <p:spPr>
          <a:xfrm flipH="1">
            <a:off x="3380687" y="4924397"/>
            <a:ext cx="349411" cy="349411"/>
          </a:xfrm>
          <a:prstGeom prst="round1Rect">
            <a:avLst>
              <a:gd name="adj" fmla="val 19396"/>
            </a:avLst>
          </a:prstGeom>
          <a:solidFill>
            <a:srgbClr val="E7F4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chemeClr val="tx1"/>
              </a:solidFill>
              <a:effectLst/>
              <a:uLnTx/>
              <a:uFillTx/>
              <a:latin typeface="Segoe UI"/>
              <a:ea typeface="+mn-ea"/>
              <a:cs typeface="+mn-cs"/>
            </a:endParaRPr>
          </a:p>
        </p:txBody>
      </p:sp>
      <p:pic>
        <p:nvPicPr>
          <p:cNvPr id="269" name="Graphic 268">
            <a:extLst>
              <a:ext uri="{FF2B5EF4-FFF2-40B4-BE49-F238E27FC236}">
                <a16:creationId xmlns:a16="http://schemas.microsoft.com/office/drawing/2014/main" id="{8E575C82-DB52-F140-C5BD-AABA6A545D93}"/>
              </a:ext>
            </a:extLst>
          </p:cNvPr>
          <p:cNvPicPr>
            <a:picLocks noChangeAspect="1"/>
          </p:cNvPicPr>
          <p:nvPr/>
        </p:nvPicPr>
        <p:blipFill rotWithShape="1">
          <a:blip r:embed="rId4" cstate="hqprint">
            <a:extLst>
              <a:ext uri="{28A0092B-C50C-407E-A947-70E740481C1C}">
                <a14:useLocalDpi xmlns:a14="http://schemas.microsoft.com/office/drawing/2010/main"/>
              </a:ext>
              <a:ext uri="{96DAC541-7B7A-43D3-8B79-37D633B846F1}">
                <asvg:svgBlip xmlns:asvg="http://schemas.microsoft.com/office/drawing/2016/SVG/main" r:embed="rId5"/>
              </a:ext>
            </a:extLst>
          </a:blip>
          <a:srcRect l="28800" b="735"/>
          <a:stretch/>
        </p:blipFill>
        <p:spPr>
          <a:xfrm>
            <a:off x="3472425" y="5014926"/>
            <a:ext cx="190588" cy="188476"/>
          </a:xfrm>
          <a:prstGeom prst="rect">
            <a:avLst/>
          </a:prstGeom>
        </p:spPr>
      </p:pic>
      <p:grpSp>
        <p:nvGrpSpPr>
          <p:cNvPr id="271" name="Group 270">
            <a:extLst>
              <a:ext uri="{FF2B5EF4-FFF2-40B4-BE49-F238E27FC236}">
                <a16:creationId xmlns:a16="http://schemas.microsoft.com/office/drawing/2014/main" id="{2699FA28-8B13-7069-6E23-DAFD67DD745F}"/>
              </a:ext>
            </a:extLst>
          </p:cNvPr>
          <p:cNvGrpSpPr/>
          <p:nvPr/>
        </p:nvGrpSpPr>
        <p:grpSpPr>
          <a:xfrm>
            <a:off x="3584139" y="6340020"/>
            <a:ext cx="1686115" cy="254488"/>
            <a:chOff x="5079446" y="6152708"/>
            <a:chExt cx="1910934" cy="288420"/>
          </a:xfrm>
        </p:grpSpPr>
        <p:sp>
          <p:nvSpPr>
            <p:cNvPr id="329" name="Rectangle 328">
              <a:extLst>
                <a:ext uri="{FF2B5EF4-FFF2-40B4-BE49-F238E27FC236}">
                  <a16:creationId xmlns:a16="http://schemas.microsoft.com/office/drawing/2014/main" id="{1554B19B-A5A8-8DEC-12CE-545606FEBF3B}"/>
                </a:ext>
              </a:extLst>
            </p:cNvPr>
            <p:cNvSpPr/>
            <p:nvPr/>
          </p:nvSpPr>
          <p:spPr>
            <a:xfrm>
              <a:off x="5087476" y="6153450"/>
              <a:ext cx="1902904" cy="287678"/>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68288" marR="0" lvl="0" indent="0" algn="l" defTabSz="914367"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chemeClr val="tx1"/>
                  </a:solidFill>
                  <a:effectLst/>
                  <a:uLnTx/>
                  <a:uFillTx/>
                  <a:latin typeface="Segoe UI Semibold" panose="020B0702040204020203" pitchFamily="34" charset="0"/>
                  <a:ea typeface="+mn-ea"/>
                  <a:cs typeface="Segoe UI Semibold" panose="020B0702040204020203" pitchFamily="34" charset="0"/>
                </a:rPr>
                <a:t>End of Conversation</a:t>
              </a:r>
            </a:p>
          </p:txBody>
        </p:sp>
        <p:sp>
          <p:nvSpPr>
            <p:cNvPr id="330" name="Rectangle 329">
              <a:extLst>
                <a:ext uri="{FF2B5EF4-FFF2-40B4-BE49-F238E27FC236}">
                  <a16:creationId xmlns:a16="http://schemas.microsoft.com/office/drawing/2014/main" id="{94D1B356-BBF0-01AE-1872-421B017DFB44}"/>
                </a:ext>
              </a:extLst>
            </p:cNvPr>
            <p:cNvSpPr/>
            <p:nvPr/>
          </p:nvSpPr>
          <p:spPr>
            <a:xfrm>
              <a:off x="5079446" y="6152708"/>
              <a:ext cx="280800" cy="280800"/>
            </a:xfrm>
            <a:prstGeom prst="rect">
              <a:avLst/>
            </a:prstGeom>
            <a:solidFill>
              <a:srgbClr val="F0F8E6"/>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chemeClr val="tx1"/>
                </a:solidFill>
                <a:effectLst/>
                <a:uLnTx/>
                <a:uFillTx/>
                <a:latin typeface="Segoe UI"/>
                <a:ea typeface="+mn-ea"/>
                <a:cs typeface="+mn-cs"/>
              </a:endParaRPr>
            </a:p>
          </p:txBody>
        </p:sp>
        <p:pic>
          <p:nvPicPr>
            <p:cNvPr id="331" name="Graphic 330">
              <a:extLst>
                <a:ext uri="{FF2B5EF4-FFF2-40B4-BE49-F238E27FC236}">
                  <a16:creationId xmlns:a16="http://schemas.microsoft.com/office/drawing/2014/main" id="{403871D7-C56F-1AF5-53CB-63B292EAADE2}"/>
                </a:ext>
              </a:extLst>
            </p:cNvPr>
            <p:cNvPicPr>
              <a:picLocks noChangeAspect="1"/>
            </p:cNvPicPr>
            <p:nvPr/>
          </p:nvPicPr>
          <p:blipFill>
            <a:blip r:embed="rId10">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5141117" y="6195165"/>
              <a:ext cx="180000" cy="180000"/>
            </a:xfrm>
            <a:prstGeom prst="rect">
              <a:avLst/>
            </a:prstGeom>
          </p:spPr>
        </p:pic>
      </p:grpSp>
      <p:grpSp>
        <p:nvGrpSpPr>
          <p:cNvPr id="272" name="Group 271">
            <a:extLst>
              <a:ext uri="{FF2B5EF4-FFF2-40B4-BE49-F238E27FC236}">
                <a16:creationId xmlns:a16="http://schemas.microsoft.com/office/drawing/2014/main" id="{25DAA0F6-DA47-AD8F-F0D1-24124CBD448C}"/>
              </a:ext>
            </a:extLst>
          </p:cNvPr>
          <p:cNvGrpSpPr/>
          <p:nvPr/>
        </p:nvGrpSpPr>
        <p:grpSpPr>
          <a:xfrm>
            <a:off x="3584139" y="6047415"/>
            <a:ext cx="1688873" cy="253833"/>
            <a:chOff x="5079446" y="5821088"/>
            <a:chExt cx="1914060" cy="287678"/>
          </a:xfrm>
        </p:grpSpPr>
        <p:sp>
          <p:nvSpPr>
            <p:cNvPr id="325" name="Rectangle 324">
              <a:extLst>
                <a:ext uri="{FF2B5EF4-FFF2-40B4-BE49-F238E27FC236}">
                  <a16:creationId xmlns:a16="http://schemas.microsoft.com/office/drawing/2014/main" id="{4CB1A778-0505-A3CF-8261-23A2018934E9}"/>
                </a:ext>
              </a:extLst>
            </p:cNvPr>
            <p:cNvSpPr/>
            <p:nvPr/>
          </p:nvSpPr>
          <p:spPr>
            <a:xfrm>
              <a:off x="5079446" y="5821088"/>
              <a:ext cx="1914060" cy="28767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chemeClr val="tx1"/>
                </a:solidFill>
                <a:effectLst/>
                <a:uLnTx/>
                <a:uFillTx/>
                <a:latin typeface="Segoe UI"/>
                <a:ea typeface="+mn-ea"/>
                <a:cs typeface="+mn-cs"/>
              </a:endParaRPr>
            </a:p>
          </p:txBody>
        </p:sp>
        <p:sp>
          <p:nvSpPr>
            <p:cNvPr id="326" name="Rectangle 325">
              <a:extLst>
                <a:ext uri="{FF2B5EF4-FFF2-40B4-BE49-F238E27FC236}">
                  <a16:creationId xmlns:a16="http://schemas.microsoft.com/office/drawing/2014/main" id="{D789D001-AA68-DE21-6665-15DD3CE9A85D}"/>
                </a:ext>
              </a:extLst>
            </p:cNvPr>
            <p:cNvSpPr/>
            <p:nvPr/>
          </p:nvSpPr>
          <p:spPr>
            <a:xfrm>
              <a:off x="5079446" y="5825546"/>
              <a:ext cx="280485" cy="280485"/>
            </a:xfrm>
            <a:prstGeom prst="rect">
              <a:avLst/>
            </a:prstGeom>
            <a:solidFill>
              <a:srgbClr val="F0E9F0"/>
            </a:solidFill>
            <a:ln w="12700">
              <a:solidFill>
                <a:srgbClr val="F0E9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chemeClr val="tx1"/>
                </a:solidFill>
                <a:effectLst/>
                <a:uLnTx/>
                <a:uFillTx/>
                <a:latin typeface="Segoe UI"/>
                <a:ea typeface="+mn-ea"/>
                <a:cs typeface="+mn-cs"/>
              </a:endParaRPr>
            </a:p>
          </p:txBody>
        </p:sp>
        <p:pic>
          <p:nvPicPr>
            <p:cNvPr id="327" name="Graphic 326">
              <a:extLst>
                <a:ext uri="{FF2B5EF4-FFF2-40B4-BE49-F238E27FC236}">
                  <a16:creationId xmlns:a16="http://schemas.microsoft.com/office/drawing/2014/main" id="{E1E6B9AA-0EA3-D733-ED13-88B8E2A72497}"/>
                </a:ext>
              </a:extLst>
            </p:cNvPr>
            <p:cNvPicPr>
              <a:picLocks noChangeAspect="1"/>
            </p:cNvPicPr>
            <p:nvPr/>
          </p:nvPicPr>
          <p:blipFill>
            <a:blip r:embed="rId8">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5129688" y="5874927"/>
              <a:ext cx="180000" cy="180000"/>
            </a:xfrm>
            <a:prstGeom prst="rect">
              <a:avLst/>
            </a:prstGeom>
          </p:spPr>
        </p:pic>
        <p:sp>
          <p:nvSpPr>
            <p:cNvPr id="328" name="Rectangle 327">
              <a:extLst>
                <a:ext uri="{FF2B5EF4-FFF2-40B4-BE49-F238E27FC236}">
                  <a16:creationId xmlns:a16="http://schemas.microsoft.com/office/drawing/2014/main" id="{3F29D9BC-68AC-239C-30EC-10EA25257248}"/>
                </a:ext>
              </a:extLst>
            </p:cNvPr>
            <p:cNvSpPr/>
            <p:nvPr/>
          </p:nvSpPr>
          <p:spPr>
            <a:xfrm>
              <a:off x="5353154" y="5825357"/>
              <a:ext cx="1633329" cy="280485"/>
            </a:xfrm>
            <a:prstGeom prst="rect">
              <a:avLst/>
            </a:prstGeom>
            <a:solidFill>
              <a:schemeClr val="bg1"/>
            </a:solidFill>
            <a:ln>
              <a:solidFill>
                <a:srgbClr val="F0E9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chemeClr val="tx1"/>
                  </a:solidFill>
                  <a:effectLst/>
                  <a:uLnTx/>
                  <a:uFillTx/>
                  <a:latin typeface="Segoe UI Semibold" panose="020B0702040204020203" pitchFamily="34" charset="0"/>
                  <a:ea typeface="+mn-ea"/>
                  <a:cs typeface="Segoe UI Semibold" panose="020B0702040204020203" pitchFamily="34" charset="0"/>
                </a:rPr>
                <a:t>Message</a:t>
              </a:r>
              <a:endParaRPr kumimoji="0" lang="en-US" sz="700" b="0" i="0" u="none" strike="noStrike" kern="1200" cap="none" spc="0" normalizeH="0" baseline="0" noProof="0">
                <a:ln>
                  <a:noFill/>
                </a:ln>
                <a:solidFill>
                  <a:schemeClr val="tx1"/>
                </a:solidFill>
                <a:effectLst/>
                <a:uLnTx/>
                <a:uFillTx/>
                <a:latin typeface="Segoe UI" panose="020B0502040204020203" pitchFamily="34" charset="0"/>
                <a:ea typeface="+mn-ea"/>
                <a:cs typeface="Segoe UI" panose="020B0502040204020203" pitchFamily="34" charset="0"/>
              </a:endParaRPr>
            </a:p>
          </p:txBody>
        </p:sp>
      </p:grpSp>
      <p:sp>
        <p:nvSpPr>
          <p:cNvPr id="273" name="Rectangle 272">
            <a:extLst>
              <a:ext uri="{FF2B5EF4-FFF2-40B4-BE49-F238E27FC236}">
                <a16:creationId xmlns:a16="http://schemas.microsoft.com/office/drawing/2014/main" id="{701E0CBB-638B-D8F7-2490-A78369822DCE}"/>
              </a:ext>
            </a:extLst>
          </p:cNvPr>
          <p:cNvSpPr/>
          <p:nvPr/>
        </p:nvSpPr>
        <p:spPr>
          <a:xfrm>
            <a:off x="3584138" y="5728566"/>
            <a:ext cx="1682677" cy="253833"/>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68288" marR="0" lvl="0" indent="0" algn="l" defTabSz="914367"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chemeClr val="tx1"/>
                </a:solidFill>
                <a:effectLst/>
                <a:uLnTx/>
                <a:uFillTx/>
                <a:latin typeface="Segoe UI Semibold" panose="020B0702040204020203" pitchFamily="34" charset="0"/>
                <a:ea typeface="+mn-ea"/>
                <a:cs typeface="Segoe UI Semibold" panose="020B0702040204020203" pitchFamily="34" charset="0"/>
              </a:rPr>
              <a:t>Location</a:t>
            </a:r>
          </a:p>
        </p:txBody>
      </p:sp>
      <p:sp>
        <p:nvSpPr>
          <p:cNvPr id="274" name="Rectangle 273">
            <a:extLst>
              <a:ext uri="{FF2B5EF4-FFF2-40B4-BE49-F238E27FC236}">
                <a16:creationId xmlns:a16="http://schemas.microsoft.com/office/drawing/2014/main" id="{E2356AD5-2341-601E-8F59-D269B2FC2BC3}"/>
              </a:ext>
            </a:extLst>
          </p:cNvPr>
          <p:cNvSpPr/>
          <p:nvPr/>
        </p:nvSpPr>
        <p:spPr>
          <a:xfrm>
            <a:off x="3584139" y="5727911"/>
            <a:ext cx="247764" cy="247764"/>
          </a:xfrm>
          <a:prstGeom prst="rect">
            <a:avLst/>
          </a:prstGeom>
          <a:solidFill>
            <a:srgbClr val="F0F8E6"/>
          </a:solidFill>
          <a:ln w="12700">
            <a:solidFill>
              <a:srgbClr val="F0F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chemeClr val="tx1"/>
              </a:solidFill>
              <a:effectLst/>
              <a:uLnTx/>
              <a:uFillTx/>
              <a:latin typeface="Segoe UI"/>
              <a:ea typeface="+mn-ea"/>
              <a:cs typeface="+mn-cs"/>
            </a:endParaRPr>
          </a:p>
        </p:txBody>
      </p:sp>
      <p:cxnSp>
        <p:nvCxnSpPr>
          <p:cNvPr id="275" name="Connector: Elbow 274">
            <a:extLst>
              <a:ext uri="{FF2B5EF4-FFF2-40B4-BE49-F238E27FC236}">
                <a16:creationId xmlns:a16="http://schemas.microsoft.com/office/drawing/2014/main" id="{72FEA7F2-6DBA-AAE5-6AB8-FAFAB5289419}"/>
              </a:ext>
            </a:extLst>
          </p:cNvPr>
          <p:cNvCxnSpPr>
            <a:cxnSpLocks/>
          </p:cNvCxnSpPr>
          <p:nvPr/>
        </p:nvCxnSpPr>
        <p:spPr>
          <a:xfrm flipV="1">
            <a:off x="5425997" y="4642926"/>
            <a:ext cx="998818" cy="828000"/>
          </a:xfrm>
          <a:prstGeom prst="bentConnector3">
            <a:avLst>
              <a:gd name="adj1" fmla="val 50000"/>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76" name="Connector: Elbow 95">
            <a:extLst>
              <a:ext uri="{FF2B5EF4-FFF2-40B4-BE49-F238E27FC236}">
                <a16:creationId xmlns:a16="http://schemas.microsoft.com/office/drawing/2014/main" id="{32C6B6C4-9162-8A32-D548-B55D7D647DB7}"/>
              </a:ext>
            </a:extLst>
          </p:cNvPr>
          <p:cNvCxnSpPr>
            <a:cxnSpLocks/>
            <a:stCxn id="265" idx="3"/>
            <a:endCxn id="270" idx="1"/>
          </p:cNvCxnSpPr>
          <p:nvPr/>
        </p:nvCxnSpPr>
        <p:spPr>
          <a:xfrm>
            <a:off x="2376843" y="5801453"/>
            <a:ext cx="1012262" cy="13792"/>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77" name="Straight Connector 276">
            <a:extLst>
              <a:ext uri="{FF2B5EF4-FFF2-40B4-BE49-F238E27FC236}">
                <a16:creationId xmlns:a16="http://schemas.microsoft.com/office/drawing/2014/main" id="{85FE18B5-75BA-84F3-497E-7A68AA0D4DE5}"/>
              </a:ext>
            </a:extLst>
          </p:cNvPr>
          <p:cNvCxnSpPr>
            <a:cxnSpLocks/>
          </p:cNvCxnSpPr>
          <p:nvPr/>
        </p:nvCxnSpPr>
        <p:spPr>
          <a:xfrm flipV="1">
            <a:off x="6431082" y="3490730"/>
            <a:ext cx="2103363" cy="11906"/>
          </a:xfrm>
          <a:prstGeom prst="line">
            <a:avLst/>
          </a:prstGeom>
          <a:ln w="19050">
            <a:solidFill>
              <a:srgbClr val="ECEBE9"/>
            </a:solidFill>
          </a:ln>
        </p:spPr>
        <p:style>
          <a:lnRef idx="1">
            <a:schemeClr val="accent1"/>
          </a:lnRef>
          <a:fillRef idx="0">
            <a:schemeClr val="accent1"/>
          </a:fillRef>
          <a:effectRef idx="0">
            <a:schemeClr val="accent1"/>
          </a:effectRef>
          <a:fontRef idx="minor">
            <a:schemeClr val="tx1"/>
          </a:fontRef>
        </p:style>
      </p:cxnSp>
      <p:cxnSp>
        <p:nvCxnSpPr>
          <p:cNvPr id="278" name="Straight Connector 277">
            <a:extLst>
              <a:ext uri="{FF2B5EF4-FFF2-40B4-BE49-F238E27FC236}">
                <a16:creationId xmlns:a16="http://schemas.microsoft.com/office/drawing/2014/main" id="{F0ED0FEF-37FE-5614-B012-9C88E2741DE9}"/>
              </a:ext>
            </a:extLst>
          </p:cNvPr>
          <p:cNvCxnSpPr>
            <a:cxnSpLocks/>
          </p:cNvCxnSpPr>
          <p:nvPr/>
        </p:nvCxnSpPr>
        <p:spPr>
          <a:xfrm flipV="1">
            <a:off x="6432137" y="4747379"/>
            <a:ext cx="2103363" cy="11906"/>
          </a:xfrm>
          <a:prstGeom prst="line">
            <a:avLst/>
          </a:prstGeom>
          <a:ln w="19050">
            <a:solidFill>
              <a:srgbClr val="ECEBE9"/>
            </a:solidFill>
          </a:ln>
        </p:spPr>
        <p:style>
          <a:lnRef idx="1">
            <a:schemeClr val="accent1"/>
          </a:lnRef>
          <a:fillRef idx="0">
            <a:schemeClr val="accent1"/>
          </a:fillRef>
          <a:effectRef idx="0">
            <a:schemeClr val="accent1"/>
          </a:effectRef>
          <a:fontRef idx="minor">
            <a:schemeClr val="tx1"/>
          </a:fontRef>
        </p:style>
      </p:cxnSp>
      <p:sp>
        <p:nvSpPr>
          <p:cNvPr id="279" name="Rectangle: Rounded Corners 278">
            <a:extLst>
              <a:ext uri="{FF2B5EF4-FFF2-40B4-BE49-F238E27FC236}">
                <a16:creationId xmlns:a16="http://schemas.microsoft.com/office/drawing/2014/main" id="{6299A90C-50E0-193C-2DD1-73323ACB8BB9}"/>
              </a:ext>
            </a:extLst>
          </p:cNvPr>
          <p:cNvSpPr/>
          <p:nvPr/>
        </p:nvSpPr>
        <p:spPr>
          <a:xfrm>
            <a:off x="6414232" y="3137769"/>
            <a:ext cx="2127039" cy="880325"/>
          </a:xfrm>
          <a:prstGeom prst="roundRect">
            <a:avLst>
              <a:gd name="adj" fmla="val 2799"/>
            </a:avLst>
          </a:prstGeom>
          <a:no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108000" rIns="72000" bIns="72000" rtlCol="0" anchor="t"/>
          <a:lstStyle/>
          <a:p>
            <a:pPr marL="449263" marR="0" lvl="0" indent="0" algn="l" defTabSz="914367" rtl="0" eaLnBrk="1" fontAlgn="auto" latinLnBrk="0" hangingPunct="1">
              <a:lnSpc>
                <a:spcPct val="100000"/>
              </a:lnSpc>
              <a:spcBef>
                <a:spcPts val="0"/>
              </a:spcBef>
              <a:spcAft>
                <a:spcPts val="0"/>
              </a:spcAft>
              <a:buClrTx/>
              <a:buSzTx/>
              <a:buFontTx/>
              <a:buNone/>
              <a:tabLst>
                <a:tab pos="449263" algn="l"/>
              </a:tabLst>
              <a:defRPr/>
            </a:pPr>
            <a:r>
              <a:rPr kumimoji="0" lang="en-US" sz="1000" b="0" i="0" u="none" strike="noStrike" kern="1200" cap="none" spc="0" normalizeH="0" baseline="0" noProof="0">
                <a:ln>
                  <a:noFill/>
                </a:ln>
                <a:solidFill>
                  <a:schemeClr val="tx1"/>
                </a:solidFill>
                <a:effectLst/>
                <a:uLnTx/>
                <a:uFillTx/>
                <a:latin typeface="Segoe UI Semibold" panose="020B0702040204020203" pitchFamily="34" charset="0"/>
                <a:ea typeface="+mn-ea"/>
                <a:cs typeface="Segoe UI Semibold" panose="020B0702040204020203" pitchFamily="34" charset="0"/>
              </a:rPr>
              <a:t>Topic: Credit Card</a:t>
            </a:r>
          </a:p>
        </p:txBody>
      </p:sp>
      <p:sp>
        <p:nvSpPr>
          <p:cNvPr id="280" name="Rectangle: Rounded Corners 279">
            <a:extLst>
              <a:ext uri="{FF2B5EF4-FFF2-40B4-BE49-F238E27FC236}">
                <a16:creationId xmlns:a16="http://schemas.microsoft.com/office/drawing/2014/main" id="{1E490CBF-AB10-2D1D-50D3-04BF24991DC3}"/>
              </a:ext>
            </a:extLst>
          </p:cNvPr>
          <p:cNvSpPr/>
          <p:nvPr/>
        </p:nvSpPr>
        <p:spPr>
          <a:xfrm>
            <a:off x="6424815" y="4383738"/>
            <a:ext cx="2127039" cy="880325"/>
          </a:xfrm>
          <a:prstGeom prst="roundRect">
            <a:avLst>
              <a:gd name="adj" fmla="val 2799"/>
            </a:avLst>
          </a:prstGeom>
          <a:no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108000" rIns="72000" bIns="72000" rtlCol="0" anchor="t"/>
          <a:lstStyle/>
          <a:p>
            <a:pPr marL="449263" marR="0" lvl="0" indent="0" algn="l" defTabSz="914367" rtl="0" eaLnBrk="1" fontAlgn="auto" latinLnBrk="0" hangingPunct="1">
              <a:lnSpc>
                <a:spcPct val="100000"/>
              </a:lnSpc>
              <a:spcBef>
                <a:spcPts val="0"/>
              </a:spcBef>
              <a:spcAft>
                <a:spcPts val="0"/>
              </a:spcAft>
              <a:buClrTx/>
              <a:buSzTx/>
              <a:buFontTx/>
              <a:buNone/>
              <a:tabLst>
                <a:tab pos="449263" algn="l"/>
              </a:tabLst>
              <a:defRPr/>
            </a:pPr>
            <a:r>
              <a:rPr kumimoji="0" lang="en-US" sz="1000" b="0" i="0" u="none" strike="noStrike" kern="1200" cap="none" spc="0" normalizeH="0" baseline="0" noProof="0">
                <a:ln>
                  <a:noFill/>
                </a:ln>
                <a:solidFill>
                  <a:schemeClr val="tx1"/>
                </a:solidFill>
                <a:effectLst/>
                <a:uLnTx/>
                <a:uFillTx/>
                <a:latin typeface="Segoe UI Semibold" panose="020B0702040204020203" pitchFamily="34" charset="0"/>
                <a:ea typeface="+mn-ea"/>
                <a:cs typeface="Segoe UI Semibold" panose="020B0702040204020203" pitchFamily="34" charset="0"/>
              </a:rPr>
              <a:t>Topic: End of Conversation</a:t>
            </a:r>
          </a:p>
        </p:txBody>
      </p:sp>
      <p:sp>
        <p:nvSpPr>
          <p:cNvPr id="281" name="Rectangle: Single Corner Rounded 280">
            <a:extLst>
              <a:ext uri="{FF2B5EF4-FFF2-40B4-BE49-F238E27FC236}">
                <a16:creationId xmlns:a16="http://schemas.microsoft.com/office/drawing/2014/main" id="{A8BB0ADA-A2EE-C742-73A2-833A58B1C9DD}"/>
              </a:ext>
            </a:extLst>
          </p:cNvPr>
          <p:cNvSpPr/>
          <p:nvPr/>
        </p:nvSpPr>
        <p:spPr>
          <a:xfrm flipH="1">
            <a:off x="6432137" y="5643911"/>
            <a:ext cx="349411" cy="349411"/>
          </a:xfrm>
          <a:prstGeom prst="round1Rect">
            <a:avLst>
              <a:gd name="adj" fmla="val 4964"/>
            </a:avLst>
          </a:prstGeom>
          <a:solidFill>
            <a:srgbClr val="E7F4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chemeClr val="tx1"/>
              </a:solidFill>
              <a:effectLst/>
              <a:uLnTx/>
              <a:uFillTx/>
              <a:latin typeface="Segoe UI"/>
              <a:ea typeface="+mn-ea"/>
              <a:cs typeface="+mn-cs"/>
            </a:endParaRPr>
          </a:p>
        </p:txBody>
      </p:sp>
      <p:pic>
        <p:nvPicPr>
          <p:cNvPr id="282" name="Graphic 281">
            <a:extLst>
              <a:ext uri="{FF2B5EF4-FFF2-40B4-BE49-F238E27FC236}">
                <a16:creationId xmlns:a16="http://schemas.microsoft.com/office/drawing/2014/main" id="{41C1D5D2-DF35-8B7D-02CF-3D5788FCB687}"/>
              </a:ext>
            </a:extLst>
          </p:cNvPr>
          <p:cNvPicPr>
            <a:picLocks noChangeAspect="1"/>
          </p:cNvPicPr>
          <p:nvPr/>
        </p:nvPicPr>
        <p:blipFill rotWithShape="1">
          <a:blip r:embed="rId4" cstate="hqprint">
            <a:extLst>
              <a:ext uri="{28A0092B-C50C-407E-A947-70E740481C1C}">
                <a14:useLocalDpi xmlns:a14="http://schemas.microsoft.com/office/drawing/2010/main"/>
              </a:ext>
              <a:ext uri="{96DAC541-7B7A-43D3-8B79-37D633B846F1}">
                <asvg:svgBlip xmlns:asvg="http://schemas.microsoft.com/office/drawing/2016/SVG/main" r:embed="rId5"/>
              </a:ext>
            </a:extLst>
          </a:blip>
          <a:srcRect l="28800" b="735"/>
          <a:stretch/>
        </p:blipFill>
        <p:spPr>
          <a:xfrm>
            <a:off x="6519493" y="5740148"/>
            <a:ext cx="190588" cy="188476"/>
          </a:xfrm>
          <a:prstGeom prst="rect">
            <a:avLst/>
          </a:prstGeom>
        </p:spPr>
      </p:pic>
      <p:grpSp>
        <p:nvGrpSpPr>
          <p:cNvPr id="283" name="Group 282">
            <a:extLst>
              <a:ext uri="{FF2B5EF4-FFF2-40B4-BE49-F238E27FC236}">
                <a16:creationId xmlns:a16="http://schemas.microsoft.com/office/drawing/2014/main" id="{6CF8DDAC-29B3-AFA7-E5BB-859F4D3DDF68}"/>
              </a:ext>
            </a:extLst>
          </p:cNvPr>
          <p:cNvGrpSpPr/>
          <p:nvPr/>
        </p:nvGrpSpPr>
        <p:grpSpPr>
          <a:xfrm>
            <a:off x="6636323" y="6145797"/>
            <a:ext cx="1691582" cy="249493"/>
            <a:chOff x="8281321" y="5819967"/>
            <a:chExt cx="1917130" cy="282759"/>
          </a:xfrm>
        </p:grpSpPr>
        <p:grpSp>
          <p:nvGrpSpPr>
            <p:cNvPr id="320" name="Group 319">
              <a:extLst>
                <a:ext uri="{FF2B5EF4-FFF2-40B4-BE49-F238E27FC236}">
                  <a16:creationId xmlns:a16="http://schemas.microsoft.com/office/drawing/2014/main" id="{37790DAF-557F-64C8-29C5-8A4EE2F54D8A}"/>
                </a:ext>
              </a:extLst>
            </p:cNvPr>
            <p:cNvGrpSpPr/>
            <p:nvPr/>
          </p:nvGrpSpPr>
          <p:grpSpPr>
            <a:xfrm>
              <a:off x="8281321" y="5819967"/>
              <a:ext cx="1917130" cy="282759"/>
              <a:chOff x="738240" y="3844109"/>
              <a:chExt cx="3204988" cy="472707"/>
            </a:xfrm>
          </p:grpSpPr>
          <p:sp>
            <p:nvSpPr>
              <p:cNvPr id="323" name="Rectangle 322">
                <a:extLst>
                  <a:ext uri="{FF2B5EF4-FFF2-40B4-BE49-F238E27FC236}">
                    <a16:creationId xmlns:a16="http://schemas.microsoft.com/office/drawing/2014/main" id="{23C9CE88-39A1-A9CF-C41D-860BBE44500F}"/>
                  </a:ext>
                </a:extLst>
              </p:cNvPr>
              <p:cNvSpPr/>
              <p:nvPr/>
            </p:nvSpPr>
            <p:spPr>
              <a:xfrm>
                <a:off x="738240" y="3844109"/>
                <a:ext cx="3193676" cy="472707"/>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chemeClr val="tx1"/>
                  </a:solidFill>
                  <a:effectLst/>
                  <a:uLnTx/>
                  <a:uFillTx/>
                  <a:latin typeface="Segoe UI"/>
                  <a:ea typeface="+mn-ea"/>
                  <a:cs typeface="+mn-cs"/>
                </a:endParaRPr>
              </a:p>
            </p:txBody>
          </p:sp>
          <p:sp>
            <p:nvSpPr>
              <p:cNvPr id="324" name="Rectangle 323">
                <a:extLst>
                  <a:ext uri="{FF2B5EF4-FFF2-40B4-BE49-F238E27FC236}">
                    <a16:creationId xmlns:a16="http://schemas.microsoft.com/office/drawing/2014/main" id="{37B38C57-E42A-331D-30D5-1D24D4842D6D}"/>
                  </a:ext>
                </a:extLst>
              </p:cNvPr>
              <p:cNvSpPr/>
              <p:nvPr/>
            </p:nvSpPr>
            <p:spPr>
              <a:xfrm>
                <a:off x="1217961" y="3845911"/>
                <a:ext cx="2725267" cy="468000"/>
              </a:xfrm>
              <a:prstGeom prst="rect">
                <a:avLst/>
              </a:prstGeom>
              <a:solidFill>
                <a:schemeClr val="bg1"/>
              </a:solidFill>
              <a:ln>
                <a:solidFill>
                  <a:srgbClr val="F0F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chemeClr val="tx1"/>
                    </a:solidFill>
                    <a:effectLst/>
                    <a:uLnTx/>
                    <a:uFillTx/>
                    <a:latin typeface="Segoe UI Semibold" panose="020B0702040204020203" pitchFamily="34" charset="0"/>
                    <a:ea typeface="+mn-ea"/>
                    <a:cs typeface="Segoe UI Semibold" panose="020B0702040204020203" pitchFamily="34" charset="0"/>
                  </a:rPr>
                  <a:t>…</a:t>
                </a:r>
              </a:p>
            </p:txBody>
          </p:sp>
        </p:grpSp>
        <p:sp>
          <p:nvSpPr>
            <p:cNvPr id="321" name="Rectangle 320">
              <a:extLst>
                <a:ext uri="{FF2B5EF4-FFF2-40B4-BE49-F238E27FC236}">
                  <a16:creationId xmlns:a16="http://schemas.microsoft.com/office/drawing/2014/main" id="{2E56FE9B-0F64-7D11-594C-48E6D2DE8783}"/>
                </a:ext>
              </a:extLst>
            </p:cNvPr>
            <p:cNvSpPr/>
            <p:nvPr/>
          </p:nvSpPr>
          <p:spPr>
            <a:xfrm>
              <a:off x="8281321" y="5821045"/>
              <a:ext cx="279944" cy="279943"/>
            </a:xfrm>
            <a:prstGeom prst="rect">
              <a:avLst/>
            </a:prstGeom>
            <a:solidFill>
              <a:srgbClr val="F0F8E6"/>
            </a:solidFill>
            <a:ln w="12700">
              <a:solidFill>
                <a:srgbClr val="F0F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chemeClr val="tx1"/>
                </a:solidFill>
                <a:effectLst/>
                <a:uLnTx/>
                <a:uFillTx/>
                <a:latin typeface="Segoe UI"/>
                <a:ea typeface="+mn-ea"/>
                <a:cs typeface="+mn-cs"/>
              </a:endParaRPr>
            </a:p>
          </p:txBody>
        </p:sp>
        <p:pic>
          <p:nvPicPr>
            <p:cNvPr id="322" name="Graphic 321">
              <a:extLst>
                <a:ext uri="{FF2B5EF4-FFF2-40B4-BE49-F238E27FC236}">
                  <a16:creationId xmlns:a16="http://schemas.microsoft.com/office/drawing/2014/main" id="{A7B06A6B-72FC-AE38-E99C-B8C3A26333FF}"/>
                </a:ext>
              </a:extLst>
            </p:cNvPr>
            <p:cNvPicPr>
              <a:picLocks noChangeAspect="1"/>
            </p:cNvPicPr>
            <p:nvPr/>
          </p:nvPicPr>
          <p:blipFill rotWithShape="1">
            <a:blip r:embed="rId6" cstate="hqprint">
              <a:extLst>
                <a:ext uri="{28A0092B-C50C-407E-A947-70E740481C1C}">
                  <a14:useLocalDpi xmlns:a14="http://schemas.microsoft.com/office/drawing/2010/main"/>
                </a:ext>
                <a:ext uri="{96DAC541-7B7A-43D3-8B79-37D633B846F1}">
                  <asvg:svgBlip xmlns:asvg="http://schemas.microsoft.com/office/drawing/2016/SVG/main" r:embed="rId7"/>
                </a:ext>
              </a:extLst>
            </a:blip>
            <a:srcRect l="25837"/>
            <a:stretch/>
          </p:blipFill>
          <p:spPr>
            <a:xfrm>
              <a:off x="8353537" y="5878196"/>
              <a:ext cx="133494" cy="180000"/>
            </a:xfrm>
            <a:prstGeom prst="rect">
              <a:avLst/>
            </a:prstGeom>
          </p:spPr>
        </p:pic>
      </p:grpSp>
      <p:cxnSp>
        <p:nvCxnSpPr>
          <p:cNvPr id="284" name="Straight Connector 283">
            <a:extLst>
              <a:ext uri="{FF2B5EF4-FFF2-40B4-BE49-F238E27FC236}">
                <a16:creationId xmlns:a16="http://schemas.microsoft.com/office/drawing/2014/main" id="{390301E9-0928-9710-9486-664E0F58323F}"/>
              </a:ext>
            </a:extLst>
          </p:cNvPr>
          <p:cNvCxnSpPr>
            <a:cxnSpLocks/>
          </p:cNvCxnSpPr>
          <p:nvPr/>
        </p:nvCxnSpPr>
        <p:spPr>
          <a:xfrm flipV="1">
            <a:off x="6441664" y="5987845"/>
            <a:ext cx="2103363" cy="11906"/>
          </a:xfrm>
          <a:prstGeom prst="line">
            <a:avLst/>
          </a:prstGeom>
          <a:ln w="19050">
            <a:solidFill>
              <a:srgbClr val="ECEBE9"/>
            </a:solidFill>
          </a:ln>
        </p:spPr>
        <p:style>
          <a:lnRef idx="1">
            <a:schemeClr val="accent1"/>
          </a:lnRef>
          <a:fillRef idx="0">
            <a:schemeClr val="accent1"/>
          </a:fillRef>
          <a:effectRef idx="0">
            <a:schemeClr val="accent1"/>
          </a:effectRef>
          <a:fontRef idx="minor">
            <a:schemeClr val="tx1"/>
          </a:fontRef>
        </p:style>
      </p:cxnSp>
      <p:pic>
        <p:nvPicPr>
          <p:cNvPr id="285" name="Graphic 284">
            <a:extLst>
              <a:ext uri="{FF2B5EF4-FFF2-40B4-BE49-F238E27FC236}">
                <a16:creationId xmlns:a16="http://schemas.microsoft.com/office/drawing/2014/main" id="{3503E97D-1830-F80B-87BE-9579717F685E}"/>
              </a:ext>
            </a:extLst>
          </p:cNvPr>
          <p:cNvPicPr>
            <a:picLocks noChangeAspect="1"/>
          </p:cNvPicPr>
          <p:nvPr/>
        </p:nvPicPr>
        <p:blipFill>
          <a:blip r:embed="rId12">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3632168" y="5777633"/>
            <a:ext cx="158823" cy="158823"/>
          </a:xfrm>
          <a:prstGeom prst="rect">
            <a:avLst/>
          </a:prstGeom>
        </p:spPr>
      </p:pic>
      <p:cxnSp>
        <p:nvCxnSpPr>
          <p:cNvPr id="286" name="Straight Connector 285">
            <a:extLst>
              <a:ext uri="{FF2B5EF4-FFF2-40B4-BE49-F238E27FC236}">
                <a16:creationId xmlns:a16="http://schemas.microsoft.com/office/drawing/2014/main" id="{A5CEA281-D6BD-A859-35A2-13976E37C5D1}"/>
              </a:ext>
            </a:extLst>
          </p:cNvPr>
          <p:cNvCxnSpPr>
            <a:cxnSpLocks/>
          </p:cNvCxnSpPr>
          <p:nvPr/>
        </p:nvCxnSpPr>
        <p:spPr>
          <a:xfrm>
            <a:off x="3381797" y="2373554"/>
            <a:ext cx="2035783" cy="0"/>
          </a:xfrm>
          <a:prstGeom prst="line">
            <a:avLst/>
          </a:prstGeom>
          <a:ln w="19050">
            <a:solidFill>
              <a:srgbClr val="ECEBE9"/>
            </a:solidFill>
          </a:ln>
        </p:spPr>
        <p:style>
          <a:lnRef idx="1">
            <a:schemeClr val="accent1"/>
          </a:lnRef>
          <a:fillRef idx="0">
            <a:schemeClr val="accent1"/>
          </a:fillRef>
          <a:effectRef idx="0">
            <a:schemeClr val="accent1"/>
          </a:effectRef>
          <a:fontRef idx="minor">
            <a:schemeClr val="tx1"/>
          </a:fontRef>
        </p:style>
      </p:cxnSp>
      <p:sp>
        <p:nvSpPr>
          <p:cNvPr id="287" name="Rectangle 286">
            <a:extLst>
              <a:ext uri="{FF2B5EF4-FFF2-40B4-BE49-F238E27FC236}">
                <a16:creationId xmlns:a16="http://schemas.microsoft.com/office/drawing/2014/main" id="{5BEC7622-2157-6FA2-E08A-7FDCF231B945}"/>
              </a:ext>
            </a:extLst>
          </p:cNvPr>
          <p:cNvSpPr/>
          <p:nvPr/>
        </p:nvSpPr>
        <p:spPr>
          <a:xfrm>
            <a:off x="3461784" y="3731565"/>
            <a:ext cx="823986" cy="253833"/>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68288" marR="0" lvl="0" indent="0" algn="ctr" defTabSz="914367"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chemeClr val="tx1"/>
                </a:solidFill>
                <a:effectLst/>
                <a:uLnTx/>
                <a:uFillTx/>
                <a:latin typeface="Segoe UI Semibold" panose="020B0702040204020203" pitchFamily="34" charset="0"/>
                <a:ea typeface="+mn-ea"/>
                <a:cs typeface="Segoe UI Semibold" panose="020B0702040204020203" pitchFamily="34" charset="0"/>
              </a:rPr>
              <a:t>Debit</a:t>
            </a:r>
          </a:p>
        </p:txBody>
      </p:sp>
      <p:grpSp>
        <p:nvGrpSpPr>
          <p:cNvPr id="288" name="Group 287">
            <a:extLst>
              <a:ext uri="{FF2B5EF4-FFF2-40B4-BE49-F238E27FC236}">
                <a16:creationId xmlns:a16="http://schemas.microsoft.com/office/drawing/2014/main" id="{5A412453-18BB-49DC-0DC3-3C8668B69758}"/>
              </a:ext>
            </a:extLst>
          </p:cNvPr>
          <p:cNvGrpSpPr/>
          <p:nvPr/>
        </p:nvGrpSpPr>
        <p:grpSpPr>
          <a:xfrm>
            <a:off x="3543507" y="2517284"/>
            <a:ext cx="1688873" cy="253833"/>
            <a:chOff x="5033396" y="1744700"/>
            <a:chExt cx="1914060" cy="287678"/>
          </a:xfrm>
        </p:grpSpPr>
        <p:sp>
          <p:nvSpPr>
            <p:cNvPr id="316" name="Rectangle 315">
              <a:extLst>
                <a:ext uri="{FF2B5EF4-FFF2-40B4-BE49-F238E27FC236}">
                  <a16:creationId xmlns:a16="http://schemas.microsoft.com/office/drawing/2014/main" id="{991EF26B-418E-949F-F04F-95823A0CAFB7}"/>
                </a:ext>
              </a:extLst>
            </p:cNvPr>
            <p:cNvSpPr/>
            <p:nvPr/>
          </p:nvSpPr>
          <p:spPr>
            <a:xfrm>
              <a:off x="5033396" y="1744700"/>
              <a:ext cx="1914060" cy="28767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chemeClr val="tx1"/>
                </a:solidFill>
                <a:effectLst/>
                <a:uLnTx/>
                <a:uFillTx/>
                <a:latin typeface="Segoe UI"/>
                <a:ea typeface="+mn-ea"/>
                <a:cs typeface="+mn-cs"/>
              </a:endParaRPr>
            </a:p>
          </p:txBody>
        </p:sp>
        <p:sp>
          <p:nvSpPr>
            <p:cNvPr id="317" name="Rectangle 316">
              <a:extLst>
                <a:ext uri="{FF2B5EF4-FFF2-40B4-BE49-F238E27FC236}">
                  <a16:creationId xmlns:a16="http://schemas.microsoft.com/office/drawing/2014/main" id="{2BC183E6-1C0C-063E-50CE-E3FC6EE9F13D}"/>
                </a:ext>
              </a:extLst>
            </p:cNvPr>
            <p:cNvSpPr/>
            <p:nvPr/>
          </p:nvSpPr>
          <p:spPr>
            <a:xfrm>
              <a:off x="5033396" y="1749158"/>
              <a:ext cx="280485" cy="280485"/>
            </a:xfrm>
            <a:prstGeom prst="rect">
              <a:avLst/>
            </a:prstGeom>
            <a:solidFill>
              <a:srgbClr val="F0E9F0"/>
            </a:solidFill>
            <a:ln w="12700">
              <a:solidFill>
                <a:srgbClr val="F0E9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chemeClr val="tx1"/>
                </a:solidFill>
                <a:effectLst/>
                <a:uLnTx/>
                <a:uFillTx/>
                <a:latin typeface="Segoe UI"/>
                <a:ea typeface="+mn-ea"/>
                <a:cs typeface="+mn-cs"/>
              </a:endParaRPr>
            </a:p>
          </p:txBody>
        </p:sp>
        <p:pic>
          <p:nvPicPr>
            <p:cNvPr id="318" name="Graphic 317">
              <a:extLst>
                <a:ext uri="{FF2B5EF4-FFF2-40B4-BE49-F238E27FC236}">
                  <a16:creationId xmlns:a16="http://schemas.microsoft.com/office/drawing/2014/main" id="{FC2C5153-6F23-912E-2478-0CA9EB7D9AF5}"/>
                </a:ext>
              </a:extLst>
            </p:cNvPr>
            <p:cNvPicPr>
              <a:picLocks noChangeAspect="1"/>
            </p:cNvPicPr>
            <p:nvPr/>
          </p:nvPicPr>
          <p:blipFill>
            <a:blip r:embed="rId8">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5083638" y="1798539"/>
              <a:ext cx="180000" cy="180000"/>
            </a:xfrm>
            <a:prstGeom prst="rect">
              <a:avLst/>
            </a:prstGeom>
          </p:spPr>
        </p:pic>
        <p:sp>
          <p:nvSpPr>
            <p:cNvPr id="319" name="Rectangle 318">
              <a:extLst>
                <a:ext uri="{FF2B5EF4-FFF2-40B4-BE49-F238E27FC236}">
                  <a16:creationId xmlns:a16="http://schemas.microsoft.com/office/drawing/2014/main" id="{1E3AE292-61F3-9162-197D-8FA198B2C720}"/>
                </a:ext>
              </a:extLst>
            </p:cNvPr>
            <p:cNvSpPr/>
            <p:nvPr/>
          </p:nvSpPr>
          <p:spPr>
            <a:xfrm>
              <a:off x="5307104" y="1748969"/>
              <a:ext cx="1633329" cy="280485"/>
            </a:xfrm>
            <a:prstGeom prst="rect">
              <a:avLst/>
            </a:prstGeom>
            <a:solidFill>
              <a:schemeClr val="bg1"/>
            </a:solidFill>
            <a:ln>
              <a:solidFill>
                <a:srgbClr val="F0E9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chemeClr val="tx1"/>
                  </a:solidFill>
                  <a:effectLst/>
                  <a:uLnTx/>
                  <a:uFillTx/>
                  <a:latin typeface="Segoe UI Semibold" panose="020B0702040204020203" pitchFamily="34" charset="0"/>
                  <a:ea typeface="+mn-ea"/>
                  <a:cs typeface="Segoe UI Semibold" panose="020B0702040204020203" pitchFamily="34" charset="0"/>
                </a:rPr>
                <a:t>Question</a:t>
              </a:r>
              <a:r>
                <a:rPr kumimoji="0" lang="en-US" sz="700" b="0" i="0" u="none" strike="noStrike" kern="1200" cap="none" spc="0" normalizeH="0" baseline="0" noProof="0">
                  <a:ln>
                    <a:noFill/>
                  </a:ln>
                  <a:solidFill>
                    <a:schemeClr val="tx1"/>
                  </a:solidFill>
                  <a:effectLst/>
                  <a:uLnTx/>
                  <a:uFillTx/>
                  <a:latin typeface="Segoe UI" panose="020B0502040204020203" pitchFamily="34" charset="0"/>
                  <a:ea typeface="+mn-ea"/>
                  <a:cs typeface="Segoe UI" panose="020B0502040204020203" pitchFamily="34" charset="0"/>
                </a:rPr>
                <a:t>: Debit/Credit</a:t>
              </a:r>
            </a:p>
          </p:txBody>
        </p:sp>
      </p:grpSp>
      <p:grpSp>
        <p:nvGrpSpPr>
          <p:cNvPr id="289" name="Group 288">
            <a:extLst>
              <a:ext uri="{FF2B5EF4-FFF2-40B4-BE49-F238E27FC236}">
                <a16:creationId xmlns:a16="http://schemas.microsoft.com/office/drawing/2014/main" id="{B082030A-BF5A-096F-19D5-45B02B77D1E0}"/>
              </a:ext>
            </a:extLst>
          </p:cNvPr>
          <p:cNvGrpSpPr/>
          <p:nvPr/>
        </p:nvGrpSpPr>
        <p:grpSpPr>
          <a:xfrm>
            <a:off x="3543505" y="2805328"/>
            <a:ext cx="1688873" cy="253833"/>
            <a:chOff x="5033394" y="2071150"/>
            <a:chExt cx="1914059" cy="287678"/>
          </a:xfrm>
        </p:grpSpPr>
        <p:sp>
          <p:nvSpPr>
            <p:cNvPr id="312" name="Rectangle 311">
              <a:extLst>
                <a:ext uri="{FF2B5EF4-FFF2-40B4-BE49-F238E27FC236}">
                  <a16:creationId xmlns:a16="http://schemas.microsoft.com/office/drawing/2014/main" id="{78803EFC-3CD3-D21E-E539-F583E8E28CE0}"/>
                </a:ext>
              </a:extLst>
            </p:cNvPr>
            <p:cNvSpPr/>
            <p:nvPr/>
          </p:nvSpPr>
          <p:spPr>
            <a:xfrm>
              <a:off x="5033394" y="2071150"/>
              <a:ext cx="1914059" cy="28767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chemeClr val="tx1"/>
                </a:solidFill>
                <a:effectLst/>
                <a:uLnTx/>
                <a:uFillTx/>
                <a:latin typeface="Segoe UI"/>
                <a:ea typeface="+mn-ea"/>
                <a:cs typeface="+mn-cs"/>
              </a:endParaRPr>
            </a:p>
          </p:txBody>
        </p:sp>
        <p:sp>
          <p:nvSpPr>
            <p:cNvPr id="313" name="Rectangle 312">
              <a:extLst>
                <a:ext uri="{FF2B5EF4-FFF2-40B4-BE49-F238E27FC236}">
                  <a16:creationId xmlns:a16="http://schemas.microsoft.com/office/drawing/2014/main" id="{B5DFC462-CDCF-3513-7E0F-16E09E089B88}"/>
                </a:ext>
              </a:extLst>
            </p:cNvPr>
            <p:cNvSpPr/>
            <p:nvPr/>
          </p:nvSpPr>
          <p:spPr>
            <a:xfrm>
              <a:off x="5033394" y="2075608"/>
              <a:ext cx="280485" cy="280485"/>
            </a:xfrm>
            <a:prstGeom prst="rect">
              <a:avLst/>
            </a:prstGeom>
            <a:solidFill>
              <a:srgbClr val="F0E9F0"/>
            </a:solidFill>
            <a:ln w="12700">
              <a:solidFill>
                <a:srgbClr val="F0E9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chemeClr val="tx1"/>
                </a:solidFill>
                <a:effectLst/>
                <a:uLnTx/>
                <a:uFillTx/>
                <a:latin typeface="Segoe UI"/>
                <a:ea typeface="+mn-ea"/>
                <a:cs typeface="+mn-cs"/>
              </a:endParaRPr>
            </a:p>
          </p:txBody>
        </p:sp>
        <p:pic>
          <p:nvPicPr>
            <p:cNvPr id="314" name="Graphic 313">
              <a:extLst>
                <a:ext uri="{FF2B5EF4-FFF2-40B4-BE49-F238E27FC236}">
                  <a16:creationId xmlns:a16="http://schemas.microsoft.com/office/drawing/2014/main" id="{738D1DE5-CBC9-36A3-1877-4C7F0977B492}"/>
                </a:ext>
              </a:extLst>
            </p:cNvPr>
            <p:cNvPicPr>
              <a:picLocks noChangeAspect="1"/>
            </p:cNvPicPr>
            <p:nvPr/>
          </p:nvPicPr>
          <p:blipFill>
            <a:blip r:embed="rId8">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5083636" y="2124989"/>
              <a:ext cx="180000" cy="180000"/>
            </a:xfrm>
            <a:prstGeom prst="rect">
              <a:avLst/>
            </a:prstGeom>
          </p:spPr>
        </p:pic>
        <p:sp>
          <p:nvSpPr>
            <p:cNvPr id="315" name="Rectangle 314">
              <a:extLst>
                <a:ext uri="{FF2B5EF4-FFF2-40B4-BE49-F238E27FC236}">
                  <a16:creationId xmlns:a16="http://schemas.microsoft.com/office/drawing/2014/main" id="{BDDA9E9B-EB79-3757-E8AE-7C0A4B0BA7C8}"/>
                </a:ext>
              </a:extLst>
            </p:cNvPr>
            <p:cNvSpPr/>
            <p:nvPr/>
          </p:nvSpPr>
          <p:spPr>
            <a:xfrm>
              <a:off x="5307102" y="2075419"/>
              <a:ext cx="1633329" cy="280485"/>
            </a:xfrm>
            <a:prstGeom prst="rect">
              <a:avLst/>
            </a:prstGeom>
            <a:solidFill>
              <a:schemeClr val="bg1"/>
            </a:solidFill>
            <a:ln>
              <a:solidFill>
                <a:srgbClr val="F0E9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chemeClr val="tx1"/>
                  </a:solidFill>
                  <a:effectLst/>
                  <a:uLnTx/>
                  <a:uFillTx/>
                  <a:latin typeface="Segoe UI Semibold" panose="020B0702040204020203" pitchFamily="34" charset="0"/>
                  <a:ea typeface="+mn-ea"/>
                  <a:cs typeface="Segoe UI Semibold" panose="020B0702040204020203" pitchFamily="34" charset="0"/>
                </a:rPr>
                <a:t>Question</a:t>
              </a:r>
              <a:r>
                <a:rPr kumimoji="0" lang="en-US" sz="700" b="0" i="0" u="none" strike="noStrike" kern="1200" cap="none" spc="0" normalizeH="0" baseline="0" noProof="0">
                  <a:ln>
                    <a:noFill/>
                  </a:ln>
                  <a:solidFill>
                    <a:schemeClr val="tx1"/>
                  </a:solidFill>
                  <a:effectLst/>
                  <a:uLnTx/>
                  <a:uFillTx/>
                  <a:latin typeface="Segoe UI" panose="020B0502040204020203" pitchFamily="34" charset="0"/>
                  <a:ea typeface="+mn-ea"/>
                  <a:cs typeface="Segoe UI" panose="020B0502040204020203" pitchFamily="34" charset="0"/>
                </a:rPr>
                <a:t>: Block/Unblock</a:t>
              </a:r>
            </a:p>
          </p:txBody>
        </p:sp>
      </p:grpSp>
      <p:sp>
        <p:nvSpPr>
          <p:cNvPr id="290" name="Rectangle 289">
            <a:extLst>
              <a:ext uri="{FF2B5EF4-FFF2-40B4-BE49-F238E27FC236}">
                <a16:creationId xmlns:a16="http://schemas.microsoft.com/office/drawing/2014/main" id="{63509391-9F82-8AE6-5341-7898449778CF}"/>
              </a:ext>
            </a:extLst>
          </p:cNvPr>
          <p:cNvSpPr/>
          <p:nvPr/>
        </p:nvSpPr>
        <p:spPr>
          <a:xfrm>
            <a:off x="3543507" y="3114586"/>
            <a:ext cx="1688873" cy="253833"/>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chemeClr val="tx1"/>
              </a:solidFill>
              <a:effectLst/>
              <a:uLnTx/>
              <a:uFillTx/>
              <a:latin typeface="Segoe UI"/>
              <a:ea typeface="+mn-ea"/>
              <a:cs typeface="+mn-cs"/>
            </a:endParaRPr>
          </a:p>
        </p:txBody>
      </p:sp>
      <p:sp>
        <p:nvSpPr>
          <p:cNvPr id="291" name="Rectangle 290">
            <a:extLst>
              <a:ext uri="{FF2B5EF4-FFF2-40B4-BE49-F238E27FC236}">
                <a16:creationId xmlns:a16="http://schemas.microsoft.com/office/drawing/2014/main" id="{8A7BE751-37D7-623E-9E46-5CBFE3CCBD39}"/>
              </a:ext>
            </a:extLst>
          </p:cNvPr>
          <p:cNvSpPr/>
          <p:nvPr/>
        </p:nvSpPr>
        <p:spPr>
          <a:xfrm>
            <a:off x="3785013" y="3118353"/>
            <a:ext cx="1441170" cy="247486"/>
          </a:xfrm>
          <a:prstGeom prst="rect">
            <a:avLst/>
          </a:prstGeom>
          <a:solidFill>
            <a:schemeClr val="bg1"/>
          </a:solidFill>
          <a:ln>
            <a:solidFill>
              <a:srgbClr val="F0E9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chemeClr val="tx1"/>
                </a:solidFill>
                <a:effectLst/>
                <a:uLnTx/>
                <a:uFillTx/>
                <a:latin typeface="Segoe UI Semibold" panose="020B0702040204020203" pitchFamily="34" charset="0"/>
                <a:ea typeface="+mn-ea"/>
                <a:cs typeface="Segoe UI Semibold" panose="020B0702040204020203" pitchFamily="34" charset="0"/>
              </a:rPr>
              <a:t>Condition</a:t>
            </a:r>
            <a:endParaRPr kumimoji="0" lang="en-US" sz="700" b="0" i="0" u="none" strike="noStrike" kern="1200" cap="none" spc="0" normalizeH="0" baseline="0" noProof="0">
              <a:ln>
                <a:noFill/>
              </a:ln>
              <a:solidFill>
                <a:schemeClr val="tx1"/>
              </a:solidFill>
              <a:effectLst/>
              <a:uLnTx/>
              <a:uFillTx/>
              <a:latin typeface="Segoe UI" panose="020B0502040204020203" pitchFamily="34" charset="0"/>
              <a:ea typeface="+mn-ea"/>
              <a:cs typeface="Segoe UI" panose="020B0502040204020203" pitchFamily="34" charset="0"/>
            </a:endParaRPr>
          </a:p>
        </p:txBody>
      </p:sp>
      <p:sp>
        <p:nvSpPr>
          <p:cNvPr id="292" name="Rectangle 291">
            <a:extLst>
              <a:ext uri="{FF2B5EF4-FFF2-40B4-BE49-F238E27FC236}">
                <a16:creationId xmlns:a16="http://schemas.microsoft.com/office/drawing/2014/main" id="{CFA8FFC1-A824-BD11-205F-042413FB19CD}"/>
              </a:ext>
            </a:extLst>
          </p:cNvPr>
          <p:cNvSpPr/>
          <p:nvPr/>
        </p:nvSpPr>
        <p:spPr>
          <a:xfrm>
            <a:off x="3540795" y="3114956"/>
            <a:ext cx="247764" cy="247764"/>
          </a:xfrm>
          <a:prstGeom prst="rect">
            <a:avLst/>
          </a:prstGeom>
          <a:solidFill>
            <a:srgbClr val="E7F4FF"/>
          </a:solidFill>
          <a:ln w="12700">
            <a:solidFill>
              <a:srgbClr val="E7F4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chemeClr val="tx1"/>
              </a:solidFill>
              <a:effectLst/>
              <a:uLnTx/>
              <a:uFillTx/>
              <a:latin typeface="Segoe UI"/>
              <a:ea typeface="+mn-ea"/>
              <a:cs typeface="+mn-cs"/>
            </a:endParaRPr>
          </a:p>
        </p:txBody>
      </p:sp>
      <p:pic>
        <p:nvPicPr>
          <p:cNvPr id="293" name="Graphic 292">
            <a:extLst>
              <a:ext uri="{FF2B5EF4-FFF2-40B4-BE49-F238E27FC236}">
                <a16:creationId xmlns:a16="http://schemas.microsoft.com/office/drawing/2014/main" id="{2641F8D0-7F46-2ED5-09D1-354B05A3EE51}"/>
              </a:ext>
            </a:extLst>
          </p:cNvPr>
          <p:cNvPicPr>
            <a:picLocks noChangeAspect="1"/>
          </p:cNvPicPr>
          <p:nvPr/>
        </p:nvPicPr>
        <p:blipFill>
          <a:blip r:embed="rId14">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3576383" y="3159427"/>
            <a:ext cx="155812" cy="158823"/>
          </a:xfrm>
          <a:prstGeom prst="rect">
            <a:avLst/>
          </a:prstGeom>
        </p:spPr>
      </p:pic>
      <p:sp>
        <p:nvSpPr>
          <p:cNvPr id="294" name="Rectangle 293">
            <a:extLst>
              <a:ext uri="{FF2B5EF4-FFF2-40B4-BE49-F238E27FC236}">
                <a16:creationId xmlns:a16="http://schemas.microsoft.com/office/drawing/2014/main" id="{93D71D94-F2AA-4F38-BC7E-3D8271588029}"/>
              </a:ext>
            </a:extLst>
          </p:cNvPr>
          <p:cNvSpPr/>
          <p:nvPr/>
        </p:nvSpPr>
        <p:spPr>
          <a:xfrm>
            <a:off x="4435235" y="3731565"/>
            <a:ext cx="873702" cy="253833"/>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68288" marR="0" lvl="0" indent="0" algn="ctr" defTabSz="914367"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chemeClr val="tx1"/>
                </a:solidFill>
                <a:effectLst/>
                <a:uLnTx/>
                <a:uFillTx/>
                <a:latin typeface="Segoe UI Semibold" panose="020B0702040204020203" pitchFamily="34" charset="0"/>
                <a:ea typeface="+mn-ea"/>
                <a:cs typeface="Segoe UI Semibold" panose="020B0702040204020203" pitchFamily="34" charset="0"/>
              </a:rPr>
              <a:t>Credit</a:t>
            </a:r>
          </a:p>
        </p:txBody>
      </p:sp>
      <p:sp>
        <p:nvSpPr>
          <p:cNvPr id="295" name="Rectangle 294">
            <a:extLst>
              <a:ext uri="{FF2B5EF4-FFF2-40B4-BE49-F238E27FC236}">
                <a16:creationId xmlns:a16="http://schemas.microsoft.com/office/drawing/2014/main" id="{0E337514-2563-56C2-7D10-713B7B440188}"/>
              </a:ext>
            </a:extLst>
          </p:cNvPr>
          <p:cNvSpPr/>
          <p:nvPr/>
        </p:nvSpPr>
        <p:spPr>
          <a:xfrm>
            <a:off x="3460257" y="3730910"/>
            <a:ext cx="247764" cy="247764"/>
          </a:xfrm>
          <a:prstGeom prst="rect">
            <a:avLst/>
          </a:prstGeom>
          <a:solidFill>
            <a:srgbClr val="F0F8E6"/>
          </a:solidFill>
          <a:ln w="12700">
            <a:solidFill>
              <a:srgbClr val="F0F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chemeClr val="tx1"/>
              </a:solidFill>
              <a:effectLst/>
              <a:uLnTx/>
              <a:uFillTx/>
              <a:latin typeface="Segoe UI"/>
              <a:ea typeface="+mn-ea"/>
              <a:cs typeface="+mn-cs"/>
            </a:endParaRPr>
          </a:p>
        </p:txBody>
      </p:sp>
      <p:pic>
        <p:nvPicPr>
          <p:cNvPr id="296" name="Graphic 295">
            <a:extLst>
              <a:ext uri="{FF2B5EF4-FFF2-40B4-BE49-F238E27FC236}">
                <a16:creationId xmlns:a16="http://schemas.microsoft.com/office/drawing/2014/main" id="{800D76D9-7203-67D2-8A00-D508D03958B3}"/>
              </a:ext>
            </a:extLst>
          </p:cNvPr>
          <p:cNvPicPr>
            <a:picLocks noChangeAspect="1"/>
          </p:cNvPicPr>
          <p:nvPr/>
        </p:nvPicPr>
        <p:blipFill>
          <a:blip r:embed="rId12">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3514672" y="3768372"/>
            <a:ext cx="158823" cy="158823"/>
          </a:xfrm>
          <a:prstGeom prst="rect">
            <a:avLst/>
          </a:prstGeom>
        </p:spPr>
      </p:pic>
      <p:sp>
        <p:nvSpPr>
          <p:cNvPr id="297" name="Rectangle 296">
            <a:extLst>
              <a:ext uri="{FF2B5EF4-FFF2-40B4-BE49-F238E27FC236}">
                <a16:creationId xmlns:a16="http://schemas.microsoft.com/office/drawing/2014/main" id="{6021371D-B4D4-975D-BD36-8511F810194A}"/>
              </a:ext>
            </a:extLst>
          </p:cNvPr>
          <p:cNvSpPr/>
          <p:nvPr/>
        </p:nvSpPr>
        <p:spPr>
          <a:xfrm>
            <a:off x="4428150" y="3730910"/>
            <a:ext cx="247764" cy="247764"/>
          </a:xfrm>
          <a:prstGeom prst="rect">
            <a:avLst/>
          </a:prstGeom>
          <a:solidFill>
            <a:srgbClr val="F0F8E6"/>
          </a:solidFill>
          <a:ln w="12700">
            <a:solidFill>
              <a:srgbClr val="F0F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chemeClr val="tx1"/>
              </a:solidFill>
              <a:effectLst/>
              <a:uLnTx/>
              <a:uFillTx/>
              <a:latin typeface="Segoe UI"/>
              <a:ea typeface="+mn-ea"/>
              <a:cs typeface="+mn-cs"/>
            </a:endParaRPr>
          </a:p>
        </p:txBody>
      </p:sp>
      <p:pic>
        <p:nvPicPr>
          <p:cNvPr id="298" name="Graphic 297">
            <a:extLst>
              <a:ext uri="{FF2B5EF4-FFF2-40B4-BE49-F238E27FC236}">
                <a16:creationId xmlns:a16="http://schemas.microsoft.com/office/drawing/2014/main" id="{F698C37B-E58C-C998-2B00-833F81EB03BD}"/>
              </a:ext>
            </a:extLst>
          </p:cNvPr>
          <p:cNvPicPr>
            <a:picLocks noChangeAspect="1"/>
          </p:cNvPicPr>
          <p:nvPr/>
        </p:nvPicPr>
        <p:blipFill>
          <a:blip r:embed="rId12">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4482565" y="3768372"/>
            <a:ext cx="158823" cy="158823"/>
          </a:xfrm>
          <a:prstGeom prst="rect">
            <a:avLst/>
          </a:prstGeom>
        </p:spPr>
      </p:pic>
      <p:sp>
        <p:nvSpPr>
          <p:cNvPr id="299" name="Rectangle: Single Corner Rounded 298">
            <a:extLst>
              <a:ext uri="{FF2B5EF4-FFF2-40B4-BE49-F238E27FC236}">
                <a16:creationId xmlns:a16="http://schemas.microsoft.com/office/drawing/2014/main" id="{E634F31C-B7F1-6EAC-F57D-B05A7F8FD497}"/>
              </a:ext>
            </a:extLst>
          </p:cNvPr>
          <p:cNvSpPr/>
          <p:nvPr/>
        </p:nvSpPr>
        <p:spPr>
          <a:xfrm flipH="1">
            <a:off x="3372270" y="2024143"/>
            <a:ext cx="349411" cy="349411"/>
          </a:xfrm>
          <a:prstGeom prst="round1Rect">
            <a:avLst>
              <a:gd name="adj" fmla="val 19396"/>
            </a:avLst>
          </a:prstGeom>
          <a:solidFill>
            <a:srgbClr val="E7F4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chemeClr val="tx1"/>
              </a:solidFill>
              <a:effectLst/>
              <a:uLnTx/>
              <a:uFillTx/>
              <a:latin typeface="Segoe UI"/>
              <a:ea typeface="+mn-ea"/>
              <a:cs typeface="+mn-cs"/>
            </a:endParaRPr>
          </a:p>
        </p:txBody>
      </p:sp>
      <p:pic>
        <p:nvPicPr>
          <p:cNvPr id="300" name="Graphic 299">
            <a:extLst>
              <a:ext uri="{FF2B5EF4-FFF2-40B4-BE49-F238E27FC236}">
                <a16:creationId xmlns:a16="http://schemas.microsoft.com/office/drawing/2014/main" id="{DE6EC6E6-C538-DCF0-29C1-8A4CF6F15592}"/>
              </a:ext>
            </a:extLst>
          </p:cNvPr>
          <p:cNvPicPr>
            <a:picLocks noChangeAspect="1"/>
          </p:cNvPicPr>
          <p:nvPr/>
        </p:nvPicPr>
        <p:blipFill rotWithShape="1">
          <a:blip r:embed="rId4" cstate="hqprint">
            <a:extLst>
              <a:ext uri="{28A0092B-C50C-407E-A947-70E740481C1C}">
                <a14:useLocalDpi xmlns:a14="http://schemas.microsoft.com/office/drawing/2010/main"/>
              </a:ext>
              <a:ext uri="{96DAC541-7B7A-43D3-8B79-37D633B846F1}">
                <asvg:svgBlip xmlns:asvg="http://schemas.microsoft.com/office/drawing/2016/SVG/main" r:embed="rId5"/>
              </a:ext>
            </a:extLst>
          </a:blip>
          <a:srcRect l="28800" b="735"/>
          <a:stretch/>
        </p:blipFill>
        <p:spPr>
          <a:xfrm>
            <a:off x="3464008" y="2114671"/>
            <a:ext cx="190588" cy="188476"/>
          </a:xfrm>
          <a:prstGeom prst="rect">
            <a:avLst/>
          </a:prstGeom>
        </p:spPr>
      </p:pic>
      <p:cxnSp>
        <p:nvCxnSpPr>
          <p:cNvPr id="301" name="Connector: Elbow 300">
            <a:extLst>
              <a:ext uri="{FF2B5EF4-FFF2-40B4-BE49-F238E27FC236}">
                <a16:creationId xmlns:a16="http://schemas.microsoft.com/office/drawing/2014/main" id="{23341F36-6A24-56CE-D048-A3DA5C238F7A}"/>
              </a:ext>
            </a:extLst>
          </p:cNvPr>
          <p:cNvCxnSpPr>
            <a:cxnSpLocks/>
            <a:stCxn id="290" idx="2"/>
            <a:endCxn id="287" idx="0"/>
          </p:cNvCxnSpPr>
          <p:nvPr/>
        </p:nvCxnSpPr>
        <p:spPr>
          <a:xfrm rot="5400000">
            <a:off x="3949288" y="3292909"/>
            <a:ext cx="363146" cy="514166"/>
          </a:xfrm>
          <a:prstGeom prst="bentConnector3">
            <a:avLst>
              <a:gd name="adj1" fmla="val 50000"/>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2" name="Connector: Elbow 301">
            <a:extLst>
              <a:ext uri="{FF2B5EF4-FFF2-40B4-BE49-F238E27FC236}">
                <a16:creationId xmlns:a16="http://schemas.microsoft.com/office/drawing/2014/main" id="{CA7D7345-AB79-3194-09B4-E4E803DD1577}"/>
              </a:ext>
            </a:extLst>
          </p:cNvPr>
          <p:cNvCxnSpPr>
            <a:cxnSpLocks/>
            <a:stCxn id="290" idx="2"/>
            <a:endCxn id="294" idx="0"/>
          </p:cNvCxnSpPr>
          <p:nvPr/>
        </p:nvCxnSpPr>
        <p:spPr>
          <a:xfrm rot="16200000" flipH="1">
            <a:off x="4448442" y="3307921"/>
            <a:ext cx="363146" cy="484143"/>
          </a:xfrm>
          <a:prstGeom prst="bentConnector3">
            <a:avLst>
              <a:gd name="adj1" fmla="val 50000"/>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03" name="Rectangle 302">
            <a:extLst>
              <a:ext uri="{FF2B5EF4-FFF2-40B4-BE49-F238E27FC236}">
                <a16:creationId xmlns:a16="http://schemas.microsoft.com/office/drawing/2014/main" id="{0DBA9359-343B-485B-EA1C-D635F5FA80BD}"/>
              </a:ext>
            </a:extLst>
          </p:cNvPr>
          <p:cNvSpPr/>
          <p:nvPr/>
        </p:nvSpPr>
        <p:spPr>
          <a:xfrm>
            <a:off x="3467342" y="4125892"/>
            <a:ext cx="1841594" cy="253833"/>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68288" marR="0" lvl="0" indent="0" algn="l" defTabSz="914367"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chemeClr val="tx1"/>
                </a:solidFill>
                <a:effectLst/>
                <a:uLnTx/>
                <a:uFillTx/>
                <a:latin typeface="Segoe UI Semibold" panose="020B0702040204020203" pitchFamily="34" charset="0"/>
                <a:ea typeface="+mn-ea"/>
                <a:cs typeface="Segoe UI Semibold" panose="020B0702040204020203" pitchFamily="34" charset="0"/>
              </a:rPr>
              <a:t>End of Conversation</a:t>
            </a:r>
          </a:p>
        </p:txBody>
      </p:sp>
      <p:sp>
        <p:nvSpPr>
          <p:cNvPr id="304" name="Rectangle 303">
            <a:extLst>
              <a:ext uri="{FF2B5EF4-FFF2-40B4-BE49-F238E27FC236}">
                <a16:creationId xmlns:a16="http://schemas.microsoft.com/office/drawing/2014/main" id="{4B7BEB1D-0A62-1E5C-9C89-3E5C75D87127}"/>
              </a:ext>
            </a:extLst>
          </p:cNvPr>
          <p:cNvSpPr/>
          <p:nvPr/>
        </p:nvSpPr>
        <p:spPr>
          <a:xfrm>
            <a:off x="3460257" y="4125238"/>
            <a:ext cx="247764" cy="247764"/>
          </a:xfrm>
          <a:prstGeom prst="rect">
            <a:avLst/>
          </a:prstGeom>
          <a:solidFill>
            <a:srgbClr val="F0F8E6"/>
          </a:solidFill>
          <a:ln w="12700">
            <a:solidFill>
              <a:srgbClr val="F0F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chemeClr val="tx1"/>
              </a:solidFill>
              <a:effectLst/>
              <a:uLnTx/>
              <a:uFillTx/>
              <a:latin typeface="Segoe UI"/>
              <a:ea typeface="+mn-ea"/>
              <a:cs typeface="+mn-cs"/>
            </a:endParaRPr>
          </a:p>
        </p:txBody>
      </p:sp>
      <p:pic>
        <p:nvPicPr>
          <p:cNvPr id="305" name="Graphic 304">
            <a:extLst>
              <a:ext uri="{FF2B5EF4-FFF2-40B4-BE49-F238E27FC236}">
                <a16:creationId xmlns:a16="http://schemas.microsoft.com/office/drawing/2014/main" id="{538C1986-CC8B-0825-9AAD-D9476364D0F5}"/>
              </a:ext>
            </a:extLst>
          </p:cNvPr>
          <p:cNvPicPr>
            <a:picLocks noChangeAspect="1"/>
          </p:cNvPicPr>
          <p:nvPr/>
        </p:nvPicPr>
        <p:blipFill>
          <a:blip r:embed="rId12">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3514672" y="4162700"/>
            <a:ext cx="158823" cy="158823"/>
          </a:xfrm>
          <a:prstGeom prst="rect">
            <a:avLst/>
          </a:prstGeom>
        </p:spPr>
      </p:pic>
      <p:cxnSp>
        <p:nvCxnSpPr>
          <p:cNvPr id="306" name="Connector: Elbow 305">
            <a:extLst>
              <a:ext uri="{FF2B5EF4-FFF2-40B4-BE49-F238E27FC236}">
                <a16:creationId xmlns:a16="http://schemas.microsoft.com/office/drawing/2014/main" id="{AECDD90F-5649-5BFB-C965-B151A7C1AC96}"/>
              </a:ext>
            </a:extLst>
          </p:cNvPr>
          <p:cNvCxnSpPr>
            <a:cxnSpLocks/>
          </p:cNvCxnSpPr>
          <p:nvPr/>
        </p:nvCxnSpPr>
        <p:spPr>
          <a:xfrm>
            <a:off x="5425997" y="5662845"/>
            <a:ext cx="998818" cy="180000"/>
          </a:xfrm>
          <a:prstGeom prst="bentConnector3">
            <a:avLst>
              <a:gd name="adj1" fmla="val 50000"/>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307" name="Rectangle: Rounded Corners 306">
            <a:extLst>
              <a:ext uri="{FF2B5EF4-FFF2-40B4-BE49-F238E27FC236}">
                <a16:creationId xmlns:a16="http://schemas.microsoft.com/office/drawing/2014/main" id="{7B42A4FB-DE00-BE79-1D01-D71989A10600}"/>
              </a:ext>
            </a:extLst>
          </p:cNvPr>
          <p:cNvSpPr/>
          <p:nvPr/>
        </p:nvSpPr>
        <p:spPr>
          <a:xfrm>
            <a:off x="3380687" y="2023049"/>
            <a:ext cx="2036892" cy="2535991"/>
          </a:xfrm>
          <a:prstGeom prst="roundRect">
            <a:avLst>
              <a:gd name="adj" fmla="val 2799"/>
            </a:avLst>
          </a:prstGeom>
          <a:no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108000" rIns="72000" bIns="72000" rtlCol="0" anchor="t"/>
          <a:lstStyle/>
          <a:p>
            <a:pPr marL="449263" marR="0" lvl="0" indent="0" algn="l" defTabSz="914367" rtl="0" eaLnBrk="1" fontAlgn="auto" latinLnBrk="0" hangingPunct="1">
              <a:lnSpc>
                <a:spcPct val="100000"/>
              </a:lnSpc>
              <a:spcBef>
                <a:spcPts val="0"/>
              </a:spcBef>
              <a:spcAft>
                <a:spcPts val="0"/>
              </a:spcAft>
              <a:buClrTx/>
              <a:buSzTx/>
              <a:buFontTx/>
              <a:buNone/>
              <a:tabLst>
                <a:tab pos="449263" algn="l"/>
              </a:tabLst>
              <a:defRPr/>
            </a:pPr>
            <a:r>
              <a:rPr kumimoji="0" lang="en-US" sz="1000" b="0" i="0" u="none" strike="noStrike" kern="1200" cap="none" spc="0" normalizeH="0" baseline="0" noProof="0">
                <a:ln>
                  <a:noFill/>
                </a:ln>
                <a:solidFill>
                  <a:schemeClr val="tx1"/>
                </a:solidFill>
                <a:effectLst/>
                <a:uLnTx/>
                <a:uFillTx/>
                <a:latin typeface="Segoe UI Semibold" panose="020B0702040204020203" pitchFamily="34" charset="0"/>
                <a:ea typeface="+mn-ea"/>
                <a:cs typeface="Segoe UI Semibold" panose="020B0702040204020203" pitchFamily="34" charset="0"/>
              </a:rPr>
              <a:t>Topic: Card</a:t>
            </a:r>
          </a:p>
        </p:txBody>
      </p:sp>
      <p:pic>
        <p:nvPicPr>
          <p:cNvPr id="308" name="Graphic 307" descr="Robot outline">
            <a:extLst>
              <a:ext uri="{FF2B5EF4-FFF2-40B4-BE49-F238E27FC236}">
                <a16:creationId xmlns:a16="http://schemas.microsoft.com/office/drawing/2014/main" id="{BA33C6CF-CD54-7127-878D-D1B26BCBF20D}"/>
              </a:ext>
            </a:extLst>
          </p:cNvPr>
          <p:cNvPicPr>
            <a:picLocks noChangeAspect="1"/>
          </p:cNvPicPr>
          <p:nvPr/>
        </p:nvPicPr>
        <p:blipFill>
          <a:blip r:embed="rId16">
            <a:extLst>
              <a:ext uri="{28A0092B-C50C-407E-A947-70E740481C1C}">
                <a14:useLocalDpi xmlns:a14="http://schemas.microsoft.com/office/drawing/2010/main"/>
              </a:ext>
              <a:ext uri="{96DAC541-7B7A-43D3-8B79-37D633B846F1}">
                <asvg:svgBlip xmlns:asvg="http://schemas.microsoft.com/office/drawing/2016/SVG/main" r:embed="rId17"/>
              </a:ext>
            </a:extLst>
          </a:blip>
          <a:stretch>
            <a:fillRect/>
          </a:stretch>
        </p:blipFill>
        <p:spPr>
          <a:xfrm>
            <a:off x="2431676" y="2865993"/>
            <a:ext cx="381176" cy="381176"/>
          </a:xfrm>
          <a:prstGeom prst="rect">
            <a:avLst/>
          </a:prstGeom>
        </p:spPr>
      </p:pic>
      <p:pic>
        <p:nvPicPr>
          <p:cNvPr id="309" name="Graphic 308" descr="Robot outline">
            <a:extLst>
              <a:ext uri="{FF2B5EF4-FFF2-40B4-BE49-F238E27FC236}">
                <a16:creationId xmlns:a16="http://schemas.microsoft.com/office/drawing/2014/main" id="{549B7CD7-2EAA-B2DE-471F-B100846F0881}"/>
              </a:ext>
            </a:extLst>
          </p:cNvPr>
          <p:cNvPicPr>
            <a:picLocks noChangeAspect="1"/>
          </p:cNvPicPr>
          <p:nvPr/>
        </p:nvPicPr>
        <p:blipFill>
          <a:blip r:embed="rId16">
            <a:extLst>
              <a:ext uri="{28A0092B-C50C-407E-A947-70E740481C1C}">
                <a14:useLocalDpi xmlns:a14="http://schemas.microsoft.com/office/drawing/2010/main"/>
              </a:ext>
              <a:ext uri="{96DAC541-7B7A-43D3-8B79-37D633B846F1}">
                <asvg:svgBlip xmlns:asvg="http://schemas.microsoft.com/office/drawing/2016/SVG/main" r:embed="rId17"/>
              </a:ext>
            </a:extLst>
          </a:blip>
          <a:stretch>
            <a:fillRect/>
          </a:stretch>
        </p:blipFill>
        <p:spPr>
          <a:xfrm>
            <a:off x="2436165" y="5376401"/>
            <a:ext cx="381176" cy="381176"/>
          </a:xfrm>
          <a:prstGeom prst="rect">
            <a:avLst/>
          </a:prstGeom>
        </p:spPr>
      </p:pic>
      <p:sp>
        <p:nvSpPr>
          <p:cNvPr id="310" name="Rectangle: Rounded Corners 309">
            <a:extLst>
              <a:ext uri="{FF2B5EF4-FFF2-40B4-BE49-F238E27FC236}">
                <a16:creationId xmlns:a16="http://schemas.microsoft.com/office/drawing/2014/main" id="{30430F0C-44A8-9ECF-C897-0ABE8149CB6F}"/>
              </a:ext>
            </a:extLst>
          </p:cNvPr>
          <p:cNvSpPr/>
          <p:nvPr/>
        </p:nvSpPr>
        <p:spPr>
          <a:xfrm>
            <a:off x="6417046" y="2114671"/>
            <a:ext cx="2127039" cy="880325"/>
          </a:xfrm>
          <a:prstGeom prst="roundRect">
            <a:avLst>
              <a:gd name="adj" fmla="val 2799"/>
            </a:avLst>
          </a:prstGeom>
          <a:no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108000" rIns="72000" bIns="72000" rtlCol="0" anchor="t"/>
          <a:lstStyle/>
          <a:p>
            <a:pPr marL="449263" marR="0" lvl="0" indent="0" algn="l" defTabSz="914367" rtl="0" eaLnBrk="1" fontAlgn="auto" latinLnBrk="0" hangingPunct="1">
              <a:lnSpc>
                <a:spcPct val="100000"/>
              </a:lnSpc>
              <a:spcBef>
                <a:spcPts val="0"/>
              </a:spcBef>
              <a:spcAft>
                <a:spcPts val="0"/>
              </a:spcAft>
              <a:buClrTx/>
              <a:buSzTx/>
              <a:buFontTx/>
              <a:buNone/>
              <a:tabLst>
                <a:tab pos="449263" algn="l"/>
              </a:tabLst>
              <a:defRPr/>
            </a:pPr>
            <a:r>
              <a:rPr kumimoji="0" lang="en-US" sz="1000" b="0" i="0" u="none" strike="noStrike" kern="1200" cap="none" spc="0" normalizeH="0" baseline="0" noProof="0">
                <a:ln>
                  <a:noFill/>
                </a:ln>
                <a:solidFill>
                  <a:schemeClr val="tx1"/>
                </a:solidFill>
                <a:effectLst/>
                <a:uLnTx/>
                <a:uFillTx/>
                <a:latin typeface="Segoe UI Semibold" panose="020B0702040204020203" pitchFamily="34" charset="0"/>
                <a:ea typeface="+mn-ea"/>
                <a:cs typeface="Segoe UI Semibold" panose="020B0702040204020203" pitchFamily="34" charset="0"/>
              </a:rPr>
              <a:t>Topic: Debit Card</a:t>
            </a:r>
          </a:p>
        </p:txBody>
      </p:sp>
      <p:sp>
        <p:nvSpPr>
          <p:cNvPr id="311" name="Rectangle: Rounded Corners 310">
            <a:extLst>
              <a:ext uri="{FF2B5EF4-FFF2-40B4-BE49-F238E27FC236}">
                <a16:creationId xmlns:a16="http://schemas.microsoft.com/office/drawing/2014/main" id="{7717EFF8-0944-70E3-8971-F0A1E0D3859C}"/>
              </a:ext>
            </a:extLst>
          </p:cNvPr>
          <p:cNvSpPr/>
          <p:nvPr/>
        </p:nvSpPr>
        <p:spPr>
          <a:xfrm>
            <a:off x="6424815" y="5634884"/>
            <a:ext cx="2127039" cy="880325"/>
          </a:xfrm>
          <a:prstGeom prst="roundRect">
            <a:avLst>
              <a:gd name="adj" fmla="val 2799"/>
            </a:avLst>
          </a:prstGeom>
          <a:no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108000" rIns="72000" bIns="72000" rtlCol="0" anchor="t"/>
          <a:lstStyle/>
          <a:p>
            <a:pPr marL="449263" marR="0" lvl="0" indent="0" algn="l" defTabSz="914367" rtl="0" eaLnBrk="1" fontAlgn="auto" latinLnBrk="0" hangingPunct="1">
              <a:lnSpc>
                <a:spcPct val="100000"/>
              </a:lnSpc>
              <a:spcBef>
                <a:spcPts val="0"/>
              </a:spcBef>
              <a:spcAft>
                <a:spcPts val="0"/>
              </a:spcAft>
              <a:buClrTx/>
              <a:buSzTx/>
              <a:buFontTx/>
              <a:buNone/>
              <a:tabLst>
                <a:tab pos="449263" algn="l"/>
              </a:tabLst>
              <a:defRPr/>
            </a:pPr>
            <a:r>
              <a:rPr kumimoji="0" lang="en-US" sz="1000" b="0" i="0" u="none" strike="noStrike" kern="1200" cap="none" spc="0" normalizeH="0" baseline="0" noProof="0">
                <a:ln>
                  <a:noFill/>
                </a:ln>
                <a:solidFill>
                  <a:schemeClr val="tx1"/>
                </a:solidFill>
                <a:effectLst/>
                <a:uLnTx/>
                <a:uFillTx/>
                <a:latin typeface="Segoe UI Semibold" panose="020B0702040204020203" pitchFamily="34" charset="0"/>
                <a:ea typeface="+mn-ea"/>
                <a:cs typeface="Segoe UI Semibold" panose="020B0702040204020203" pitchFamily="34" charset="0"/>
              </a:rPr>
              <a:t>Topic: Location Check</a:t>
            </a:r>
          </a:p>
        </p:txBody>
      </p:sp>
      <p:sp>
        <p:nvSpPr>
          <p:cNvPr id="270" name="Rectangle: Rounded Corners 269">
            <a:extLst>
              <a:ext uri="{FF2B5EF4-FFF2-40B4-BE49-F238E27FC236}">
                <a16:creationId xmlns:a16="http://schemas.microsoft.com/office/drawing/2014/main" id="{F757BBF0-96CD-5CEB-62FC-0C1C9A978ED7}"/>
              </a:ext>
            </a:extLst>
          </p:cNvPr>
          <p:cNvSpPr/>
          <p:nvPr/>
        </p:nvSpPr>
        <p:spPr>
          <a:xfrm>
            <a:off x="3389105" y="4923303"/>
            <a:ext cx="2036892" cy="1783884"/>
          </a:xfrm>
          <a:prstGeom prst="roundRect">
            <a:avLst>
              <a:gd name="adj" fmla="val 2799"/>
            </a:avLst>
          </a:prstGeom>
          <a:no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108000" rIns="72000" bIns="72000" rtlCol="0" anchor="t"/>
          <a:lstStyle/>
          <a:p>
            <a:pPr marL="449263" marR="0" lvl="0" indent="0" algn="l" defTabSz="914367" rtl="0" eaLnBrk="1" fontAlgn="auto" latinLnBrk="0" hangingPunct="1">
              <a:lnSpc>
                <a:spcPct val="100000"/>
              </a:lnSpc>
              <a:spcBef>
                <a:spcPts val="0"/>
              </a:spcBef>
              <a:spcAft>
                <a:spcPts val="0"/>
              </a:spcAft>
              <a:buClrTx/>
              <a:buSzTx/>
              <a:buFontTx/>
              <a:buNone/>
              <a:tabLst>
                <a:tab pos="449263" algn="l"/>
              </a:tabLst>
              <a:defRPr/>
            </a:pPr>
            <a:r>
              <a:rPr kumimoji="0" lang="en-US" sz="1000" b="0" i="0" u="none" strike="noStrike" kern="1200" cap="none" spc="0" normalizeH="0" baseline="0" noProof="0">
                <a:ln>
                  <a:noFill/>
                </a:ln>
                <a:solidFill>
                  <a:schemeClr val="tx1"/>
                </a:solidFill>
                <a:effectLst/>
                <a:uLnTx/>
                <a:uFillTx/>
                <a:latin typeface="Segoe UI Semibold" panose="020B0702040204020203" pitchFamily="34" charset="0"/>
                <a:ea typeface="+mn-ea"/>
                <a:cs typeface="Segoe UI Semibold" panose="020B0702040204020203" pitchFamily="34" charset="0"/>
              </a:rPr>
              <a:t>Topic: Location</a:t>
            </a:r>
          </a:p>
        </p:txBody>
      </p:sp>
    </p:spTree>
    <p:extLst>
      <p:ext uri="{BB962C8B-B14F-4D97-AF65-F5344CB8AC3E}">
        <p14:creationId xmlns:p14="http://schemas.microsoft.com/office/powerpoint/2010/main" val="233470619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6200FD3-EB50-A291-6952-748348F5754E}"/>
              </a:ext>
            </a:extLst>
          </p:cNvPr>
          <p:cNvSpPr>
            <a:spLocks noGrp="1"/>
          </p:cNvSpPr>
          <p:nvPr>
            <p:ph type="body" sz="quarter" idx="11"/>
          </p:nvPr>
        </p:nvSpPr>
        <p:spPr/>
        <p:txBody>
          <a:bodyPr/>
          <a:lstStyle/>
          <a:p>
            <a:pPr>
              <a:spcBef>
                <a:spcPts val="600"/>
              </a:spcBef>
            </a:pPr>
            <a:r>
              <a:rPr lang="en-US" dirty="0"/>
              <a:t>Generative orchestration</a:t>
            </a:r>
          </a:p>
        </p:txBody>
      </p:sp>
      <p:sp>
        <p:nvSpPr>
          <p:cNvPr id="3" name="Text Placeholder 2">
            <a:extLst>
              <a:ext uri="{FF2B5EF4-FFF2-40B4-BE49-F238E27FC236}">
                <a16:creationId xmlns:a16="http://schemas.microsoft.com/office/drawing/2014/main" id="{77FB708B-1EC6-0043-1545-8A46233783FD}"/>
              </a:ext>
            </a:extLst>
          </p:cNvPr>
          <p:cNvSpPr>
            <a:spLocks noGrp="1"/>
          </p:cNvSpPr>
          <p:nvPr>
            <p:ph type="body" sz="quarter" idx="12"/>
          </p:nvPr>
        </p:nvSpPr>
        <p:spPr/>
        <p:txBody>
          <a:bodyPr/>
          <a:lstStyle/>
          <a:p>
            <a:r>
              <a:rPr lang="en-US"/>
              <a:t>Intelligently chain together topics, actions, and knowledge </a:t>
            </a:r>
          </a:p>
        </p:txBody>
      </p:sp>
      <p:sp>
        <p:nvSpPr>
          <p:cNvPr id="7" name="Text Placeholder 4">
            <a:extLst>
              <a:ext uri="{FF2B5EF4-FFF2-40B4-BE49-F238E27FC236}">
                <a16:creationId xmlns:a16="http://schemas.microsoft.com/office/drawing/2014/main" id="{CDFA3B16-0CF6-4342-00CD-A2121780A14D}"/>
              </a:ext>
            </a:extLst>
          </p:cNvPr>
          <p:cNvSpPr>
            <a:spLocks noGrp="1"/>
          </p:cNvSpPr>
          <p:nvPr>
            <p:ph type="body" sz="quarter" idx="15"/>
          </p:nvPr>
        </p:nvSpPr>
        <p:spPr>
          <a:xfrm>
            <a:off x="8967788" y="0"/>
            <a:ext cx="3224212" cy="3975104"/>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dirty="0">
                <a:ln>
                  <a:noFill/>
                </a:ln>
                <a:effectLst/>
                <a:uLnTx/>
                <a:uFillTx/>
                <a:latin typeface="Aptos SemiBold" panose="020B0004020202020204" pitchFamily="34" charset="0"/>
                <a:ea typeface="+mn-ea"/>
                <a:cs typeface="Segoe UI" panose="020B0502040204020203" pitchFamily="34" charset="0"/>
              </a:rPr>
              <a:t>Why do we ask these questions?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latin typeface="Aptos" panose="020B0004020202020204" pitchFamily="34" charset="0"/>
                <a:ea typeface="+mn-ea"/>
                <a:cs typeface="Segoe UI" panose="020B0502040204020203" pitchFamily="34" charset="0"/>
              </a:rPr>
              <a:t>Actions enables agents with an LLM-powered conversation engine, to trigger connectors, cloud flows, or REST-based APIs and intelligently fill or prompt for missing inputs and with the ability to let the AI summarize the outputs.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dirty="0">
                <a:latin typeface="Aptos" panose="020B0004020202020204" pitchFamily="34" charset="0"/>
              </a:rPr>
              <a:t>Generative orchestration allows to replace Copilot Studio NLU (including Azure CLU) with one based on a large language model, allowing to do multi-intent recognition and advanced entity extraction.</a:t>
            </a:r>
            <a:endParaRPr kumimoji="0" lang="en-US" sz="1200" b="0" i="0" u="none" strike="noStrike" kern="1200" cap="none" spc="0" normalizeH="0" baseline="0" noProof="0" dirty="0">
              <a:ln>
                <a:noFill/>
              </a:ln>
              <a:effectLst/>
              <a:uLnTx/>
              <a:uFillTx/>
              <a:latin typeface="Aptos" panose="020B0004020202020204" pitchFamily="34" charset="0"/>
              <a:ea typeface="+mn-ea"/>
              <a:cs typeface="Segoe UI" panose="020B0502040204020203" pitchFamily="34" charset="0"/>
            </a:endParaRP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endParaRPr kumimoji="0" lang="en-US" sz="1200" b="0" i="0" u="none" strike="noStrike" kern="1200" cap="none" spc="0" normalizeH="0" baseline="0" noProof="0" dirty="0">
              <a:ln>
                <a:noFill/>
              </a:ln>
              <a:effectLst/>
              <a:uLnTx/>
              <a:uFillTx/>
              <a:latin typeface="Aptos" panose="020B0004020202020204" pitchFamily="34" charset="0"/>
              <a:ea typeface="+mn-ea"/>
              <a:cs typeface="Segoe UI" panose="020B0502040204020203" pitchFamily="34" charset="0"/>
            </a:endParaRP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dirty="0">
                <a:ln>
                  <a:noFill/>
                </a:ln>
                <a:effectLst/>
                <a:uLnTx/>
                <a:uFillTx/>
                <a:latin typeface="Aptos SemiBold" panose="020B0004020202020204" pitchFamily="34" charset="0"/>
                <a:ea typeface="+mn-ea"/>
                <a:cs typeface="Segoe UI" panose="020B0502040204020203" pitchFamily="34" charset="0"/>
              </a:rPr>
              <a:t>Useful resources: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latin typeface="Aptos" panose="020B0004020202020204" pitchFamily="34" charset="0"/>
                <a:ea typeface="+mn-ea"/>
                <a:cs typeface="Segoe UI" panose="020B0502040204020203" pitchFamily="34" charset="0"/>
                <a:hlinkClick r:id="rId3">
                  <a:extLst>
                    <a:ext uri="{A12FA001-AC4F-418D-AE19-62706E023703}">
                      <ahyp:hlinkClr xmlns:ahyp="http://schemas.microsoft.com/office/drawing/2018/hyperlinkcolor" val="tx"/>
                    </a:ext>
                  </a:extLst>
                </a:hlinkClick>
              </a:rPr>
              <a:t>Copilot Studio agent building experience with generative AI</a:t>
            </a:r>
            <a:endParaRPr kumimoji="0" lang="en-US" sz="1200" b="0" i="0" u="none" strike="noStrike" kern="1200" cap="none" spc="0" normalizeH="0" baseline="0" noProof="0" dirty="0">
              <a:ln>
                <a:noFill/>
              </a:ln>
              <a:effectLst/>
              <a:uLnTx/>
              <a:uFillTx/>
              <a:latin typeface="Aptos" panose="020B0004020202020204" pitchFamily="34" charset="0"/>
              <a:ea typeface="+mn-ea"/>
              <a:cs typeface="Segoe UI" panose="020B0502040204020203" pitchFamily="34" charset="0"/>
            </a:endParaRPr>
          </a:p>
          <a:p>
            <a:pPr marL="285750" indent="-200025" defTabSz="914367">
              <a:spcBef>
                <a:spcPts val="300"/>
              </a:spcBef>
              <a:spcAft>
                <a:spcPts val="0"/>
              </a:spcAft>
              <a:buSzTx/>
              <a:buFont typeface="Arial" panose="020B0604020202020204" pitchFamily="34" charset="0"/>
              <a:buChar char="•"/>
              <a:defRPr/>
            </a:pPr>
            <a:r>
              <a:rPr lang="en-US" sz="1200" dirty="0">
                <a:latin typeface="Aptos" panose="020B0004020202020204" pitchFamily="34" charset="0"/>
                <a:hlinkClick r:id="rId4">
                  <a:extLst>
                    <a:ext uri="{A12FA001-AC4F-418D-AE19-62706E023703}">
                      <ahyp:hlinkClr xmlns:ahyp="http://schemas.microsoft.com/office/drawing/2018/hyperlinkcolor" val="tx"/>
                    </a:ext>
                  </a:extLst>
                </a:hlinkClick>
              </a:rPr>
              <a:t>How to use plugin actions (video)</a:t>
            </a:r>
            <a:endParaRPr lang="en-US" sz="1200" dirty="0">
              <a:latin typeface="Aptos" panose="020B0004020202020204" pitchFamily="34" charset="0"/>
            </a:endParaRPr>
          </a:p>
        </p:txBody>
      </p:sp>
      <p:graphicFrame>
        <p:nvGraphicFramePr>
          <p:cNvPr id="4" name="Table 42">
            <a:extLst>
              <a:ext uri="{FF2B5EF4-FFF2-40B4-BE49-F238E27FC236}">
                <a16:creationId xmlns:a16="http://schemas.microsoft.com/office/drawing/2014/main" id="{882C9BB9-AC4D-4894-D1FB-709C728B32AC}"/>
              </a:ext>
            </a:extLst>
          </p:cNvPr>
          <p:cNvGraphicFramePr>
            <a:graphicFrameLocks noGrp="1"/>
          </p:cNvGraphicFramePr>
          <p:nvPr/>
        </p:nvGraphicFramePr>
        <p:xfrm>
          <a:off x="361951" y="1666779"/>
          <a:ext cx="8334350" cy="4893360"/>
        </p:xfrm>
        <a:graphic>
          <a:graphicData uri="http://schemas.openxmlformats.org/drawingml/2006/table">
            <a:tbl>
              <a:tblPr firstRow="1" bandRow="1">
                <a:tableStyleId>{2D5ABB26-0587-4C30-8999-92F81FD0307C}</a:tableStyleId>
              </a:tblPr>
              <a:tblGrid>
                <a:gridCol w="2596885">
                  <a:extLst>
                    <a:ext uri="{9D8B030D-6E8A-4147-A177-3AD203B41FA5}">
                      <a16:colId xmlns:a16="http://schemas.microsoft.com/office/drawing/2014/main" val="3426460784"/>
                    </a:ext>
                  </a:extLst>
                </a:gridCol>
                <a:gridCol w="5737465">
                  <a:extLst>
                    <a:ext uri="{9D8B030D-6E8A-4147-A177-3AD203B41FA5}">
                      <a16:colId xmlns:a16="http://schemas.microsoft.com/office/drawing/2014/main" val="1761064077"/>
                    </a:ext>
                  </a:extLst>
                </a:gridCol>
              </a:tblGrid>
              <a:tr h="2340000">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u="none" strike="noStrike" kern="1200" cap="none" spc="0" normalizeH="0" baseline="0" noProof="0">
                          <a:ln>
                            <a:noFill/>
                          </a:ln>
                          <a:solidFill>
                            <a:schemeClr val="tx1"/>
                          </a:solidFill>
                          <a:effectLst/>
                          <a:uLnTx/>
                          <a:uFillTx/>
                        </a:rPr>
                        <a:t>Do you plan to use actions, and if yes, how?</a:t>
                      </a:r>
                      <a:endParaRPr kumimoji="0" lang="en-US" sz="1600" b="0" i="0" u="none" strike="noStrike" kern="1200" cap="none" spc="0" normalizeH="0" baseline="0" noProof="0">
                        <a:ln>
                          <a:noFill/>
                        </a:ln>
                        <a:solidFill>
                          <a:schemeClr val="tx1"/>
                        </a:solidFill>
                        <a:effectLst/>
                        <a:uLnTx/>
                        <a:uFillTx/>
                        <a:latin typeface="Aptos" panose="020B0004020202020204" pitchFamily="34" charset="0"/>
                        <a:ea typeface="+mn-ea"/>
                        <a:cs typeface="+mn-cs"/>
                      </a:endParaRPr>
                    </a:p>
                  </a:txBody>
                  <a:tcPr marL="0" marT="0" marB="0"/>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a:ln>
                          <a:noFill/>
                        </a:ln>
                        <a:solidFill>
                          <a:schemeClr val="tx1"/>
                        </a:solidFill>
                        <a:effectLst/>
                        <a:uLnTx/>
                        <a:uFillTx/>
                        <a:latin typeface="Aptos" panose="020B0004020202020204" pitchFamily="34" charset="0"/>
                        <a:ea typeface="+mn-ea"/>
                        <a:cs typeface="Segoe UI" panose="020B0502040204020203" pitchFamily="34" charset="0"/>
                      </a:endParaRPr>
                    </a:p>
                  </a:txBody>
                  <a:tcPr/>
                </a:tc>
                <a:extLst>
                  <a:ext uri="{0D108BD9-81ED-4DB2-BD59-A6C34878D82A}">
                    <a16:rowId xmlns:a16="http://schemas.microsoft.com/office/drawing/2014/main" val="2156706524"/>
                  </a:ext>
                </a:extLst>
              </a:tr>
              <a:tr h="180000">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00" b="0" i="1" u="none" strike="noStrike" kern="1200" cap="none" spc="0" normalizeH="0" baseline="0" noProof="0" dirty="0">
                        <a:ln>
                          <a:noFill/>
                        </a:ln>
                        <a:solidFill>
                          <a:schemeClr val="tx1"/>
                        </a:solidFill>
                        <a:effectLst/>
                        <a:uLnTx/>
                        <a:uFillTx/>
                        <a:latin typeface="Aptos" panose="020B0004020202020204" pitchFamily="34" charset="0"/>
                        <a:ea typeface="+mn-ea"/>
                        <a:cs typeface="+mn-cs"/>
                      </a:endParaRPr>
                    </a:p>
                  </a:txBody>
                  <a:tcPr marL="0" marT="0" marB="0"/>
                </a:tc>
                <a:tc>
                  <a:txBody>
                    <a:bodyPr/>
                    <a:lstStyle/>
                    <a:p>
                      <a:pPr marL="285750" marR="0" lvl="0" indent="-196850" algn="l" defTabSz="932719"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endParaRPr kumimoji="0" lang="en-US" sz="800" b="0" i="0" u="none" strike="noStrike" kern="1200" cap="none" spc="0" normalizeH="0" baseline="0" noProof="0">
                        <a:ln>
                          <a:noFill/>
                        </a:ln>
                        <a:solidFill>
                          <a:schemeClr val="tx1"/>
                        </a:solidFill>
                        <a:effectLst/>
                        <a:uLnTx/>
                        <a:uFillTx/>
                        <a:latin typeface="Aptos" panose="020B0004020202020204" pitchFamily="34" charset="0"/>
                        <a:ea typeface="+mn-ea"/>
                        <a:cs typeface="Segoe UI" panose="020B0502040204020203" pitchFamily="34" charset="0"/>
                      </a:endParaRPr>
                    </a:p>
                  </a:txBody>
                  <a:tcPr/>
                </a:tc>
                <a:extLst>
                  <a:ext uri="{0D108BD9-81ED-4DB2-BD59-A6C34878D82A}">
                    <a16:rowId xmlns:a16="http://schemas.microsoft.com/office/drawing/2014/main" val="4177694592"/>
                  </a:ext>
                </a:extLst>
              </a:tr>
              <a:tr h="2340000">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u="none" strike="noStrike" kern="1200" cap="none" spc="0" normalizeH="0" baseline="0" noProof="0">
                          <a:ln>
                            <a:noFill/>
                          </a:ln>
                          <a:solidFill>
                            <a:schemeClr val="tx1"/>
                          </a:solidFill>
                          <a:effectLst/>
                          <a:uLnTx/>
                          <a:uFillTx/>
                        </a:rPr>
                        <a:t>Do you plan to replace the standard NLU with generative orchestration?</a:t>
                      </a:r>
                      <a:endParaRPr kumimoji="0" lang="en-US" sz="1600" b="0" i="0" u="none" strike="noStrike" kern="1200" cap="none" spc="0" normalizeH="0" baseline="0" noProof="0">
                        <a:ln>
                          <a:noFill/>
                        </a:ln>
                        <a:solidFill>
                          <a:schemeClr val="tx1"/>
                        </a:solidFill>
                        <a:effectLst/>
                        <a:uLnTx/>
                        <a:uFillTx/>
                        <a:latin typeface="Aptos" panose="020B0004020202020204" pitchFamily="34" charset="0"/>
                        <a:ea typeface="+mn-ea"/>
                        <a:cs typeface="+mn-cs"/>
                      </a:endParaRPr>
                    </a:p>
                  </a:txBody>
                  <a:tcPr marL="0" marT="0" marB="0"/>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dirty="0">
                        <a:ln>
                          <a:noFill/>
                        </a:ln>
                        <a:solidFill>
                          <a:schemeClr val="tx1"/>
                        </a:solidFill>
                        <a:effectLst/>
                        <a:uLnTx/>
                        <a:uFillTx/>
                        <a:latin typeface="Aptos" panose="020B0004020202020204" pitchFamily="34" charset="0"/>
                        <a:ea typeface="+mn-ea"/>
                        <a:cs typeface="Segoe UI" panose="020B0502040204020203" pitchFamily="34" charset="0"/>
                      </a:endParaRPr>
                    </a:p>
                  </a:txBody>
                  <a:tcPr/>
                </a:tc>
                <a:extLst>
                  <a:ext uri="{0D108BD9-81ED-4DB2-BD59-A6C34878D82A}">
                    <a16:rowId xmlns:a16="http://schemas.microsoft.com/office/drawing/2014/main" val="173770125"/>
                  </a:ext>
                </a:extLst>
              </a:tr>
            </a:tbl>
          </a:graphicData>
        </a:graphic>
      </p:graphicFrame>
      <p:sp>
        <p:nvSpPr>
          <p:cNvPr id="5" name="Rectangle: Folded Corner 4">
            <a:extLst>
              <a:ext uri="{FF2B5EF4-FFF2-40B4-BE49-F238E27FC236}">
                <a16:creationId xmlns:a16="http://schemas.microsoft.com/office/drawing/2014/main" id="{EBF7ED77-A742-FBCE-BD52-DC34A33041EE}"/>
              </a:ext>
            </a:extLst>
          </p:cNvPr>
          <p:cNvSpPr/>
          <p:nvPr/>
        </p:nvSpPr>
        <p:spPr bwMode="auto">
          <a:xfrm rot="60000">
            <a:off x="3082064" y="1805347"/>
            <a:ext cx="5400000" cy="1950997"/>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600" b="1" i="0" u="none" strike="noStrike" kern="1200" cap="none" spc="0" normalizeH="0" baseline="0" noProof="0">
                <a:ln>
                  <a:noFill/>
                </a:ln>
                <a:solidFill>
                  <a:srgbClr val="000000"/>
                </a:solidFill>
                <a:effectLst/>
                <a:uLnTx/>
                <a:uFillTx/>
                <a:latin typeface="Aptos" panose="020B0004020202020204" pitchFamily="34" charset="0"/>
                <a:ea typeface="Segoe UI" pitchFamily="34" charset="0"/>
                <a:cs typeface="Segoe UI" pitchFamily="34" charset="0"/>
              </a:rPr>
              <a:t>Example answer </a:t>
            </a:r>
            <a:r>
              <a:rPr kumimoji="0" lang="en-US" sz="1600" b="0" i="0" u="none" strike="noStrike" kern="1200" cap="none" spc="0" normalizeH="0" baseline="0" noProof="0">
                <a:ln>
                  <a:noFill/>
                </a:ln>
                <a:solidFill>
                  <a:srgbClr val="000000">
                    <a:lumMod val="65000"/>
                    <a:lumOff val="35000"/>
                  </a:srgbClr>
                </a:solidFill>
                <a:effectLst/>
                <a:uLnTx/>
                <a:uFillTx/>
                <a:latin typeface="Aptos SemiBold" panose="020B0004020202020204" pitchFamily="34" charset="0"/>
                <a:ea typeface="Segoe UI" pitchFamily="34" charset="0"/>
                <a:cs typeface="Segoe UI" pitchFamily="34" charset="0"/>
              </a:rPr>
              <a:t>(you can delete this)</a:t>
            </a:r>
          </a:p>
          <a:p>
            <a:pPr marL="285750" marR="0" lvl="0" indent="-200025" algn="l" defTabSz="932472" rtl="0" eaLnBrk="1" fontAlgn="base" latinLnBrk="0" hangingPunct="1">
              <a:lnSpc>
                <a:spcPct val="100000"/>
              </a:lnSpc>
              <a:spcBef>
                <a:spcPct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Aptos" panose="020B0004020202020204" pitchFamily="34" charset="0"/>
                <a:ea typeface="+mn-ea"/>
                <a:cs typeface="Segoe UI" pitchFamily="34" charset="0"/>
              </a:rPr>
              <a:t>Yes, to perform actions in various systems and letting AI ask for any missing required property for the configured APIs.</a:t>
            </a:r>
          </a:p>
        </p:txBody>
      </p:sp>
      <p:sp>
        <p:nvSpPr>
          <p:cNvPr id="6" name="Rectangle: Folded Corner 5">
            <a:extLst>
              <a:ext uri="{FF2B5EF4-FFF2-40B4-BE49-F238E27FC236}">
                <a16:creationId xmlns:a16="http://schemas.microsoft.com/office/drawing/2014/main" id="{C3967760-9D0B-25B6-8FB9-C7F3536D29F9}"/>
              </a:ext>
            </a:extLst>
          </p:cNvPr>
          <p:cNvSpPr/>
          <p:nvPr/>
        </p:nvSpPr>
        <p:spPr bwMode="auto">
          <a:xfrm rot="60000">
            <a:off x="3091722" y="4449783"/>
            <a:ext cx="5400000" cy="1903707"/>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600" b="1" i="0" u="none" strike="noStrike" kern="1200" cap="none" spc="0" normalizeH="0" baseline="0" noProof="0">
                <a:ln>
                  <a:noFill/>
                </a:ln>
                <a:solidFill>
                  <a:srgbClr val="000000"/>
                </a:solidFill>
                <a:effectLst/>
                <a:uLnTx/>
                <a:uFillTx/>
                <a:latin typeface="Aptos" panose="020B0004020202020204" pitchFamily="34" charset="0"/>
                <a:ea typeface="Segoe UI" pitchFamily="34" charset="0"/>
                <a:cs typeface="Segoe UI" pitchFamily="34" charset="0"/>
              </a:rPr>
              <a:t>Example answer </a:t>
            </a:r>
            <a:r>
              <a:rPr kumimoji="0" lang="en-US" sz="1600" b="0" i="0" u="none" strike="noStrike" kern="1200" cap="none" spc="0" normalizeH="0" baseline="0" noProof="0">
                <a:ln>
                  <a:noFill/>
                </a:ln>
                <a:solidFill>
                  <a:srgbClr val="000000">
                    <a:lumMod val="65000"/>
                    <a:lumOff val="35000"/>
                  </a:srgbClr>
                </a:solidFill>
                <a:effectLst/>
                <a:uLnTx/>
                <a:uFillTx/>
                <a:latin typeface="Aptos SemiBold" panose="020B0004020202020204" pitchFamily="34" charset="0"/>
                <a:ea typeface="Segoe UI" pitchFamily="34" charset="0"/>
                <a:cs typeface="Segoe UI" pitchFamily="34" charset="0"/>
              </a:rPr>
              <a:t>(you can delete this)</a:t>
            </a:r>
          </a:p>
          <a:p>
            <a:pPr marL="285750" marR="0" lvl="0" indent="-200025" algn="l" defTabSz="932472" rtl="0" eaLnBrk="1" fontAlgn="base" latinLnBrk="0" hangingPunct="1">
              <a:lnSpc>
                <a:spcPct val="100000"/>
              </a:lnSpc>
              <a:spcBef>
                <a:spcPct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Aptos" panose="020B0004020202020204" pitchFamily="34" charset="0"/>
                <a:ea typeface="+mn-ea"/>
                <a:cs typeface="Segoe UI" pitchFamily="34" charset="0"/>
              </a:rPr>
              <a:t>Not initially, but generative orchestration will be evaluated for its advanced multi-intent detection (for topics and plugin actions) and multi-entity extraction (even for entities of the same type) compared to traditional natural language understanding capabilities.</a:t>
            </a:r>
          </a:p>
        </p:txBody>
      </p:sp>
    </p:spTree>
    <p:extLst>
      <p:ext uri="{BB962C8B-B14F-4D97-AF65-F5344CB8AC3E}">
        <p14:creationId xmlns:p14="http://schemas.microsoft.com/office/powerpoint/2010/main" val="318862337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EE9013-A74E-02AA-100C-46586489C326}"/>
            </a:ext>
          </a:extLst>
        </p:cNvPr>
        <p:cNvGrpSpPr/>
        <p:nvPr/>
      </p:nvGrpSpPr>
      <p:grpSpPr>
        <a:xfrm>
          <a:off x="0" y="0"/>
          <a:ext cx="0" cy="0"/>
          <a:chOff x="0" y="0"/>
          <a:chExt cx="0" cy="0"/>
        </a:xfrm>
      </p:grpSpPr>
      <p:sp>
        <p:nvSpPr>
          <p:cNvPr id="20" name="Text Placeholder 1">
            <a:extLst>
              <a:ext uri="{FF2B5EF4-FFF2-40B4-BE49-F238E27FC236}">
                <a16:creationId xmlns:a16="http://schemas.microsoft.com/office/drawing/2014/main" id="{5CD4A1F4-6437-BA6B-4434-E837F0FD52D5}"/>
              </a:ext>
            </a:extLst>
          </p:cNvPr>
          <p:cNvSpPr txBox="1">
            <a:spLocks/>
          </p:cNvSpPr>
          <p:nvPr/>
        </p:nvSpPr>
        <p:spPr>
          <a:xfrm>
            <a:off x="0" y="0"/>
            <a:ext cx="12192000" cy="553998"/>
          </a:xfrm>
          <a:prstGeom prst="rect">
            <a:avLst/>
          </a:prstGeom>
        </p:spPr>
        <p:txBody>
          <a:bodyPr/>
          <a:lst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19"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51" normalizeH="0" baseline="0" noProof="0">
                <a:ln w="3175">
                  <a:noFill/>
                </a:ln>
                <a:effectLst/>
                <a:uLnTx/>
                <a:uFillTx/>
                <a:latin typeface="Aptos SemiBold" panose="020B0004020202020204" pitchFamily="34" charset="0"/>
                <a:ea typeface="+mn-ea"/>
                <a:cs typeface="Segoe UI" panose="020B0502040204020203" pitchFamily="34" charset="0"/>
              </a:rPr>
              <a:t>Generative orchestration</a:t>
            </a:r>
          </a:p>
        </p:txBody>
      </p:sp>
      <p:sp>
        <p:nvSpPr>
          <p:cNvPr id="31" name="TextBox 30">
            <a:extLst>
              <a:ext uri="{FF2B5EF4-FFF2-40B4-BE49-F238E27FC236}">
                <a16:creationId xmlns:a16="http://schemas.microsoft.com/office/drawing/2014/main" id="{FC4CCFEE-E0B9-9F40-01EF-E0D6E230B385}"/>
              </a:ext>
            </a:extLst>
          </p:cNvPr>
          <p:cNvSpPr txBox="1"/>
          <p:nvPr/>
        </p:nvSpPr>
        <p:spPr>
          <a:xfrm>
            <a:off x="399427" y="2019586"/>
            <a:ext cx="1131660" cy="553998"/>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effectLst/>
                <a:uLnTx/>
                <a:uFillTx/>
                <a:latin typeface="Segoe UI"/>
                <a:ea typeface="+mn-ea"/>
                <a:cs typeface="+mn-cs"/>
              </a:rPr>
              <a:t>User utterance</a:t>
            </a:r>
          </a:p>
        </p:txBody>
      </p:sp>
      <p:cxnSp>
        <p:nvCxnSpPr>
          <p:cNvPr id="32" name="Straight Arrow Connector 31">
            <a:extLst>
              <a:ext uri="{FF2B5EF4-FFF2-40B4-BE49-F238E27FC236}">
                <a16:creationId xmlns:a16="http://schemas.microsoft.com/office/drawing/2014/main" id="{B8D7C8E8-2FDA-806C-9987-ED74C3BB64F3}"/>
              </a:ext>
            </a:extLst>
          </p:cNvPr>
          <p:cNvCxnSpPr/>
          <p:nvPr/>
        </p:nvCxnSpPr>
        <p:spPr>
          <a:xfrm>
            <a:off x="1260539" y="2220434"/>
            <a:ext cx="646447"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ACD06CE4-9EFF-AE94-0E8C-6EA5AD5B703F}"/>
              </a:ext>
            </a:extLst>
          </p:cNvPr>
          <p:cNvCxnSpPr>
            <a:cxnSpLocks/>
          </p:cNvCxnSpPr>
          <p:nvPr/>
        </p:nvCxnSpPr>
        <p:spPr>
          <a:xfrm>
            <a:off x="4605406" y="1069275"/>
            <a:ext cx="2400689"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D171A23F-6A5D-1C69-D7AA-69E5847B1A93}"/>
              </a:ext>
            </a:extLst>
          </p:cNvPr>
          <p:cNvSpPr/>
          <p:nvPr/>
        </p:nvSpPr>
        <p:spPr bwMode="auto">
          <a:xfrm>
            <a:off x="2100313" y="839964"/>
            <a:ext cx="2360542" cy="4114805"/>
          </a:xfrm>
          <a:prstGeom prst="rect">
            <a:avLst/>
          </a:prstGeom>
          <a:solidFill>
            <a:schemeClr val="bg1">
              <a:lumMod val="95000"/>
            </a:schemeClr>
          </a:solidFill>
          <a:ln>
            <a:solidFill>
              <a:srgbClr val="00B0F0"/>
            </a:solidFill>
            <a:headEnd type="none" w="med" len="med"/>
            <a:tailEnd type="none" w="med" len="med"/>
          </a:ln>
          <a:effectLst>
            <a:outerShdw blurRad="50800" dist="50800" dir="2400000" algn="ctr" rotWithShape="0">
              <a:srgbClr val="000000">
                <a:alpha val="43137"/>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500" b="1" i="0" u="none" strike="noStrike" kern="1200" cap="none" spc="0" normalizeH="0" baseline="0" noProof="0">
                <a:ln>
                  <a:noFill/>
                </a:ln>
                <a:solidFill>
                  <a:schemeClr val="tx1"/>
                </a:solidFill>
                <a:effectLst/>
                <a:uLnTx/>
                <a:uFillTx/>
                <a:latin typeface="Segoe UI"/>
                <a:ea typeface="+mn-ea"/>
                <a:cs typeface="+mn-cs"/>
              </a:rPr>
              <a:t>Plan generation</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00" b="1" i="0" u="none" strike="noStrike" kern="1200" cap="none" spc="0" normalizeH="0" baseline="0" noProof="0">
              <a:ln>
                <a:noFill/>
              </a:ln>
              <a:solidFill>
                <a:schemeClr val="tx1"/>
              </a:solidFill>
              <a:effectLst/>
              <a:uLnTx/>
              <a:uFillTx/>
              <a:latin typeface="Segoe UI"/>
              <a:ea typeface="+mn-ea"/>
              <a:cs typeface="+mn-cs"/>
            </a:endParaRPr>
          </a:p>
        </p:txBody>
      </p:sp>
      <p:cxnSp>
        <p:nvCxnSpPr>
          <p:cNvPr id="35" name="Straight Arrow Connector 34">
            <a:extLst>
              <a:ext uri="{FF2B5EF4-FFF2-40B4-BE49-F238E27FC236}">
                <a16:creationId xmlns:a16="http://schemas.microsoft.com/office/drawing/2014/main" id="{39DAABEF-BA50-4DA9-E90D-94C3DA1AD050}"/>
              </a:ext>
            </a:extLst>
          </p:cNvPr>
          <p:cNvCxnSpPr>
            <a:cxnSpLocks/>
          </p:cNvCxnSpPr>
          <p:nvPr/>
        </p:nvCxnSpPr>
        <p:spPr>
          <a:xfrm>
            <a:off x="3269952" y="5061096"/>
            <a:ext cx="0" cy="483781"/>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14E40535-09AD-26AF-36DD-431BEB541323}"/>
              </a:ext>
            </a:extLst>
          </p:cNvPr>
          <p:cNvSpPr/>
          <p:nvPr/>
        </p:nvSpPr>
        <p:spPr bwMode="auto">
          <a:xfrm>
            <a:off x="2100313" y="5661795"/>
            <a:ext cx="3037229" cy="914488"/>
          </a:xfrm>
          <a:prstGeom prst="rect">
            <a:avLst/>
          </a:prstGeom>
          <a:solidFill>
            <a:schemeClr val="bg1">
              <a:lumMod val="90000"/>
              <a:lumOff val="10000"/>
            </a:schemeClr>
          </a:solidFill>
          <a:ln>
            <a:solidFill>
              <a:srgbClr val="00B0F0"/>
            </a:solidFill>
            <a:headEnd type="none" w="med" len="med"/>
            <a:tailEnd type="none" w="med" len="med"/>
          </a:ln>
          <a:effectLst>
            <a:outerShdw blurRad="50800" dist="50800" dir="1320000" algn="ctr" rotWithShape="0">
              <a:srgbClr val="000000">
                <a:alpha val="43137"/>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500" b="1" i="0" u="none" strike="noStrike" kern="1200" cap="none" spc="0" normalizeH="0" baseline="0" noProof="0">
                <a:ln>
                  <a:noFill/>
                </a:ln>
                <a:solidFill>
                  <a:schemeClr val="tx1"/>
                </a:solidFill>
                <a:effectLst/>
                <a:uLnTx/>
                <a:uFillTx/>
                <a:latin typeface="Segoe UI"/>
                <a:ea typeface="+mn-ea"/>
                <a:cs typeface="+mn-cs"/>
              </a:rPr>
              <a:t>Fallback System Topic</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chemeClr val="tx1"/>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chemeClr val="tx1"/>
                </a:solidFill>
                <a:effectLst/>
                <a:uLnTx/>
                <a:uFillTx/>
                <a:latin typeface="Segoe UI"/>
                <a:ea typeface="+mn-ea"/>
                <a:cs typeface="+mn-cs"/>
              </a:rPr>
              <a:t>“Sorry, I didn’t understand that”</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chemeClr val="tx1"/>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00" b="1" i="0" u="none" strike="noStrike" kern="1200" cap="none" spc="0" normalizeH="0" baseline="0" noProof="0" err="1">
              <a:ln>
                <a:noFill/>
              </a:ln>
              <a:solidFill>
                <a:schemeClr val="tx1"/>
              </a:solidFill>
              <a:effectLst/>
              <a:uLnTx/>
              <a:uFillTx/>
              <a:latin typeface="Segoe UI"/>
              <a:ea typeface="+mn-ea"/>
              <a:cs typeface="+mn-cs"/>
            </a:endParaRPr>
          </a:p>
        </p:txBody>
      </p:sp>
      <p:sp>
        <p:nvSpPr>
          <p:cNvPr id="37" name="Rectangle 36">
            <a:extLst>
              <a:ext uri="{FF2B5EF4-FFF2-40B4-BE49-F238E27FC236}">
                <a16:creationId xmlns:a16="http://schemas.microsoft.com/office/drawing/2014/main" id="{ABD52DF6-4242-102E-8A6B-4EC6CA09470F}"/>
              </a:ext>
            </a:extLst>
          </p:cNvPr>
          <p:cNvSpPr/>
          <p:nvPr/>
        </p:nvSpPr>
        <p:spPr bwMode="auto">
          <a:xfrm>
            <a:off x="2232078" y="1392858"/>
            <a:ext cx="2115879" cy="536946"/>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1600" b="1">
                <a:solidFill>
                  <a:schemeClr val="tx1"/>
                </a:solidFill>
                <a:latin typeface="Segoe UI"/>
                <a:cs typeface="Segoe UI" pitchFamily="34" charset="0"/>
              </a:rPr>
              <a:t>Topic</a:t>
            </a:r>
          </a:p>
        </p:txBody>
      </p:sp>
      <p:sp>
        <p:nvSpPr>
          <p:cNvPr id="38" name="Rectangle 37">
            <a:extLst>
              <a:ext uri="{FF2B5EF4-FFF2-40B4-BE49-F238E27FC236}">
                <a16:creationId xmlns:a16="http://schemas.microsoft.com/office/drawing/2014/main" id="{E7EDAE4C-90D3-BA39-1530-52622A208EFE}"/>
              </a:ext>
            </a:extLst>
          </p:cNvPr>
          <p:cNvSpPr/>
          <p:nvPr/>
        </p:nvSpPr>
        <p:spPr bwMode="auto">
          <a:xfrm>
            <a:off x="2232078" y="1972792"/>
            <a:ext cx="2115879" cy="536946"/>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1600" b="1">
                <a:solidFill>
                  <a:schemeClr val="tx1"/>
                </a:solidFill>
                <a:latin typeface="Segoe UI"/>
                <a:cs typeface="Segoe UI" pitchFamily="34" charset="0"/>
              </a:rPr>
              <a:t>Topic</a:t>
            </a:r>
          </a:p>
        </p:txBody>
      </p:sp>
      <p:sp>
        <p:nvSpPr>
          <p:cNvPr id="39" name="Rectangle 38">
            <a:extLst>
              <a:ext uri="{FF2B5EF4-FFF2-40B4-BE49-F238E27FC236}">
                <a16:creationId xmlns:a16="http://schemas.microsoft.com/office/drawing/2014/main" id="{BC469FE0-DFD6-D993-F28A-683E1B5311F3}"/>
              </a:ext>
            </a:extLst>
          </p:cNvPr>
          <p:cNvSpPr/>
          <p:nvPr/>
        </p:nvSpPr>
        <p:spPr bwMode="auto">
          <a:xfrm>
            <a:off x="2232078" y="2552726"/>
            <a:ext cx="2115879" cy="536946"/>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1600" b="1">
                <a:solidFill>
                  <a:schemeClr val="tx1"/>
                </a:solidFill>
                <a:latin typeface="Segoe UI"/>
                <a:cs typeface="Segoe UI" pitchFamily="34" charset="0"/>
              </a:rPr>
              <a:t>Tool</a:t>
            </a:r>
          </a:p>
        </p:txBody>
      </p:sp>
      <p:sp>
        <p:nvSpPr>
          <p:cNvPr id="60" name="Rectangle 59">
            <a:extLst>
              <a:ext uri="{FF2B5EF4-FFF2-40B4-BE49-F238E27FC236}">
                <a16:creationId xmlns:a16="http://schemas.microsoft.com/office/drawing/2014/main" id="{D954A566-3252-D365-1073-C449AC64C512}"/>
              </a:ext>
            </a:extLst>
          </p:cNvPr>
          <p:cNvSpPr/>
          <p:nvPr/>
        </p:nvSpPr>
        <p:spPr bwMode="auto">
          <a:xfrm>
            <a:off x="2232078" y="3132660"/>
            <a:ext cx="2115879" cy="536946"/>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1600" b="1">
                <a:solidFill>
                  <a:schemeClr val="tx1"/>
                </a:solidFill>
                <a:latin typeface="Segoe UI"/>
                <a:cs typeface="Segoe UI" pitchFamily="34" charset="0"/>
              </a:rPr>
              <a:t>Tool</a:t>
            </a:r>
          </a:p>
        </p:txBody>
      </p:sp>
      <p:sp>
        <p:nvSpPr>
          <p:cNvPr id="61" name="Rectangle 60">
            <a:extLst>
              <a:ext uri="{FF2B5EF4-FFF2-40B4-BE49-F238E27FC236}">
                <a16:creationId xmlns:a16="http://schemas.microsoft.com/office/drawing/2014/main" id="{D146FBAF-4D16-22F9-2178-4578BC94B682}"/>
              </a:ext>
            </a:extLst>
          </p:cNvPr>
          <p:cNvSpPr/>
          <p:nvPr/>
        </p:nvSpPr>
        <p:spPr bwMode="auto">
          <a:xfrm>
            <a:off x="7208630" y="778263"/>
            <a:ext cx="2399435" cy="552893"/>
          </a:xfrm>
          <a:prstGeom prst="rect">
            <a:avLst/>
          </a:prstGeom>
          <a:solidFill>
            <a:schemeClr val="bg2"/>
          </a:solidFill>
          <a:ln>
            <a:noFill/>
            <a:headEnd type="none" w="med" len="med"/>
            <a:tailEnd type="none" w="med" len="med"/>
          </a:ln>
          <a:effectLst>
            <a:outerShdw blurRad="50800" dist="50800" dir="1320000" algn="ctr" rotWithShape="0">
              <a:srgbClr val="000000">
                <a:alpha val="43137"/>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chemeClr val="tx1"/>
                </a:solidFill>
                <a:effectLst/>
                <a:uLnTx/>
                <a:uFillTx/>
                <a:latin typeface="Segoe UI"/>
                <a:ea typeface="+mn-ea"/>
                <a:cs typeface="Segoe UI" pitchFamily="34" charset="0"/>
              </a:rPr>
              <a:t>Topic</a:t>
            </a:r>
          </a:p>
        </p:txBody>
      </p:sp>
      <p:sp>
        <p:nvSpPr>
          <p:cNvPr id="62" name="TextBox 61">
            <a:extLst>
              <a:ext uri="{FF2B5EF4-FFF2-40B4-BE49-F238E27FC236}">
                <a16:creationId xmlns:a16="http://schemas.microsoft.com/office/drawing/2014/main" id="{6D548EE3-EAC2-83E2-931B-AA0BE752CD31}"/>
              </a:ext>
            </a:extLst>
          </p:cNvPr>
          <p:cNvSpPr txBox="1"/>
          <p:nvPr/>
        </p:nvSpPr>
        <p:spPr>
          <a:xfrm>
            <a:off x="4791688" y="1331230"/>
            <a:ext cx="2086107" cy="1938992"/>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effectLst/>
                <a:uLnTx/>
                <a:uFillTx/>
                <a:latin typeface="Segoe UI"/>
                <a:ea typeface="+mn-ea"/>
                <a:cs typeface="+mn-cs"/>
              </a:rPr>
              <a:t>One or more tools / topics / knowledge matched</a:t>
            </a: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effectLst/>
                <a:uLnTx/>
                <a:uFillTx/>
                <a:latin typeface="Segoe UI"/>
                <a:ea typeface="+mn-ea"/>
                <a:cs typeface="+mn-cs"/>
              </a:rPr>
              <a:t>A plan is generated using </a:t>
            </a:r>
            <a:r>
              <a:rPr lang="en-US" sz="1800">
                <a:latin typeface="Segoe UI"/>
              </a:rPr>
              <a:t>tools</a:t>
            </a:r>
            <a:r>
              <a:rPr kumimoji="0" lang="en-US" sz="1800" b="0" i="0" u="none" strike="noStrike" kern="1200" cap="none" spc="0" normalizeH="0" baseline="0" noProof="0">
                <a:ln>
                  <a:noFill/>
                </a:ln>
                <a:effectLst/>
                <a:uLnTx/>
                <a:uFillTx/>
                <a:latin typeface="Segoe UI"/>
                <a:ea typeface="+mn-ea"/>
                <a:cs typeface="+mn-cs"/>
              </a:rPr>
              <a:t> / knowledge / topics</a:t>
            </a:r>
          </a:p>
        </p:txBody>
      </p:sp>
      <p:sp>
        <p:nvSpPr>
          <p:cNvPr id="63" name="Rectangle 62">
            <a:extLst>
              <a:ext uri="{FF2B5EF4-FFF2-40B4-BE49-F238E27FC236}">
                <a16:creationId xmlns:a16="http://schemas.microsoft.com/office/drawing/2014/main" id="{92F2311C-F13D-6611-247A-CE3D42E0913B}"/>
              </a:ext>
            </a:extLst>
          </p:cNvPr>
          <p:cNvSpPr/>
          <p:nvPr/>
        </p:nvSpPr>
        <p:spPr bwMode="auto">
          <a:xfrm>
            <a:off x="7247525" y="1627552"/>
            <a:ext cx="2360541" cy="2364974"/>
          </a:xfrm>
          <a:prstGeom prst="rect">
            <a:avLst/>
          </a:prstGeom>
          <a:solidFill>
            <a:schemeClr val="bg2"/>
          </a:solidFill>
          <a:ln>
            <a:solidFill>
              <a:srgbClr val="000000"/>
            </a:solidFill>
            <a:headEnd type="none" w="med" len="med"/>
            <a:tailEnd type="none" w="med" len="med"/>
          </a:ln>
          <a:effectLst>
            <a:outerShdw blurRad="50800" dist="50800" dir="1320000" algn="ctr" rotWithShape="0">
              <a:srgbClr val="000000">
                <a:alpha val="43137"/>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500" b="1" i="0" u="none" strike="noStrike" kern="1200" cap="none" spc="0" normalizeH="0" baseline="0" noProof="0">
                <a:ln>
                  <a:noFill/>
                </a:ln>
                <a:solidFill>
                  <a:schemeClr val="tx1"/>
                </a:solidFill>
                <a:effectLst/>
                <a:uLnTx/>
                <a:uFillTx/>
                <a:latin typeface="Segoe UI"/>
                <a:ea typeface="+mn-ea"/>
                <a:cs typeface="+mn-cs"/>
              </a:rPr>
              <a:t>Tool</a:t>
            </a:r>
            <a:endParaRPr kumimoji="0" lang="en-US" sz="1500" b="0" i="0" u="none" strike="noStrike" kern="1200" cap="none" spc="0" normalizeH="0" baseline="0" noProof="0">
              <a:ln>
                <a:noFill/>
              </a:ln>
              <a:solidFill>
                <a:schemeClr val="tx1"/>
              </a:solidFill>
              <a:effectLst/>
              <a:uLnTx/>
              <a:uFillTx/>
              <a:latin typeface="Segoe UI"/>
              <a:ea typeface="+mn-ea"/>
              <a:cs typeface="+mn-cs"/>
            </a:endParaRPr>
          </a:p>
        </p:txBody>
      </p:sp>
      <p:sp>
        <p:nvSpPr>
          <p:cNvPr id="64" name="Rectangle 63">
            <a:extLst>
              <a:ext uri="{FF2B5EF4-FFF2-40B4-BE49-F238E27FC236}">
                <a16:creationId xmlns:a16="http://schemas.microsoft.com/office/drawing/2014/main" id="{CE99634C-77EC-E76B-93FC-99AF1B7F69DA}"/>
              </a:ext>
            </a:extLst>
          </p:cNvPr>
          <p:cNvSpPr/>
          <p:nvPr/>
        </p:nvSpPr>
        <p:spPr bwMode="auto">
          <a:xfrm>
            <a:off x="7361031" y="2084501"/>
            <a:ext cx="2115156" cy="552893"/>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chemeClr val="tx1"/>
                </a:solidFill>
                <a:effectLst/>
                <a:uLnTx/>
                <a:uFillTx/>
                <a:latin typeface="Segoe UI"/>
                <a:ea typeface="Segoe UI" pitchFamily="34" charset="0"/>
                <a:cs typeface="Segoe UI" pitchFamily="34" charset="0"/>
              </a:rPr>
              <a:t>Slot filling</a:t>
            </a:r>
          </a:p>
        </p:txBody>
      </p:sp>
      <p:sp>
        <p:nvSpPr>
          <p:cNvPr id="65" name="Rectangle 64">
            <a:extLst>
              <a:ext uri="{FF2B5EF4-FFF2-40B4-BE49-F238E27FC236}">
                <a16:creationId xmlns:a16="http://schemas.microsoft.com/office/drawing/2014/main" id="{3B17F4D3-46A3-8551-AF62-744FD55B9D04}"/>
              </a:ext>
            </a:extLst>
          </p:cNvPr>
          <p:cNvSpPr/>
          <p:nvPr/>
        </p:nvSpPr>
        <p:spPr bwMode="auto">
          <a:xfrm>
            <a:off x="7361031" y="2676029"/>
            <a:ext cx="2115156" cy="552893"/>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chemeClr val="tx1"/>
                </a:solidFill>
                <a:effectLst/>
                <a:uLnTx/>
                <a:uFillTx/>
                <a:latin typeface="Segoe UI"/>
                <a:ea typeface="Segoe UI" pitchFamily="34" charset="0"/>
                <a:cs typeface="Segoe UI" pitchFamily="34" charset="0"/>
              </a:rPr>
              <a:t>Execution</a:t>
            </a:r>
          </a:p>
        </p:txBody>
      </p:sp>
      <p:sp>
        <p:nvSpPr>
          <p:cNvPr id="66" name="Rectangle 65">
            <a:extLst>
              <a:ext uri="{FF2B5EF4-FFF2-40B4-BE49-F238E27FC236}">
                <a16:creationId xmlns:a16="http://schemas.microsoft.com/office/drawing/2014/main" id="{45727E91-84AC-A750-106C-219B08E621F5}"/>
              </a:ext>
            </a:extLst>
          </p:cNvPr>
          <p:cNvSpPr/>
          <p:nvPr/>
        </p:nvSpPr>
        <p:spPr bwMode="auto">
          <a:xfrm>
            <a:off x="7361031" y="3259040"/>
            <a:ext cx="2115156" cy="552893"/>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chemeClr val="tx1"/>
                </a:solidFill>
                <a:effectLst/>
                <a:uLnTx/>
                <a:uFillTx/>
                <a:latin typeface="Segoe UI"/>
                <a:ea typeface="Segoe UI" pitchFamily="34" charset="0"/>
                <a:cs typeface="Segoe UI" pitchFamily="34" charset="0"/>
              </a:rPr>
              <a:t>Response</a:t>
            </a:r>
          </a:p>
        </p:txBody>
      </p:sp>
      <p:cxnSp>
        <p:nvCxnSpPr>
          <p:cNvPr id="67" name="Straight Arrow Connector 66">
            <a:extLst>
              <a:ext uri="{FF2B5EF4-FFF2-40B4-BE49-F238E27FC236}">
                <a16:creationId xmlns:a16="http://schemas.microsoft.com/office/drawing/2014/main" id="{F7295E74-9C14-206C-71C3-B16923E87F5B}"/>
              </a:ext>
            </a:extLst>
          </p:cNvPr>
          <p:cNvCxnSpPr>
            <a:cxnSpLocks/>
          </p:cNvCxnSpPr>
          <p:nvPr/>
        </p:nvCxnSpPr>
        <p:spPr>
          <a:xfrm>
            <a:off x="4605406" y="3604892"/>
            <a:ext cx="2400689"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8" name="Rectangle 67">
            <a:extLst>
              <a:ext uri="{FF2B5EF4-FFF2-40B4-BE49-F238E27FC236}">
                <a16:creationId xmlns:a16="http://schemas.microsoft.com/office/drawing/2014/main" id="{E7D2579A-33C3-CE48-2D68-CE7A3F8ABD6E}"/>
              </a:ext>
            </a:extLst>
          </p:cNvPr>
          <p:cNvSpPr/>
          <p:nvPr/>
        </p:nvSpPr>
        <p:spPr bwMode="auto">
          <a:xfrm>
            <a:off x="2232078" y="3703699"/>
            <a:ext cx="2115879" cy="536946"/>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1600" b="1">
                <a:solidFill>
                  <a:schemeClr val="tx1"/>
                </a:solidFill>
                <a:latin typeface="Segoe UI"/>
                <a:cs typeface="Segoe UI" pitchFamily="34" charset="0"/>
              </a:rPr>
              <a:t>Knowledge</a:t>
            </a:r>
          </a:p>
        </p:txBody>
      </p:sp>
      <p:sp>
        <p:nvSpPr>
          <p:cNvPr id="69" name="Rectangle 68">
            <a:extLst>
              <a:ext uri="{FF2B5EF4-FFF2-40B4-BE49-F238E27FC236}">
                <a16:creationId xmlns:a16="http://schemas.microsoft.com/office/drawing/2014/main" id="{38091A2D-353F-C910-447E-9AC6E4B60974}"/>
              </a:ext>
            </a:extLst>
          </p:cNvPr>
          <p:cNvSpPr/>
          <p:nvPr/>
        </p:nvSpPr>
        <p:spPr bwMode="auto">
          <a:xfrm>
            <a:off x="2232078" y="4283633"/>
            <a:ext cx="2115879" cy="536946"/>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1600" b="1">
                <a:solidFill>
                  <a:schemeClr val="tx1"/>
                </a:solidFill>
                <a:latin typeface="Segoe UI"/>
                <a:cs typeface="Segoe UI" pitchFamily="34" charset="0"/>
              </a:rPr>
              <a:t>Knowledge</a:t>
            </a:r>
          </a:p>
        </p:txBody>
      </p:sp>
      <p:cxnSp>
        <p:nvCxnSpPr>
          <p:cNvPr id="70" name="Straight Arrow Connector 69">
            <a:extLst>
              <a:ext uri="{FF2B5EF4-FFF2-40B4-BE49-F238E27FC236}">
                <a16:creationId xmlns:a16="http://schemas.microsoft.com/office/drawing/2014/main" id="{92B7F9D6-8626-ED0E-40CB-D4B158F02000}"/>
              </a:ext>
            </a:extLst>
          </p:cNvPr>
          <p:cNvCxnSpPr>
            <a:cxnSpLocks/>
          </p:cNvCxnSpPr>
          <p:nvPr/>
        </p:nvCxnSpPr>
        <p:spPr>
          <a:xfrm>
            <a:off x="4605406" y="4315668"/>
            <a:ext cx="2400689"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71" name="Rectangle 70">
            <a:extLst>
              <a:ext uri="{FF2B5EF4-FFF2-40B4-BE49-F238E27FC236}">
                <a16:creationId xmlns:a16="http://schemas.microsoft.com/office/drawing/2014/main" id="{E5AB8F0C-9B36-A307-C81C-9CAB70AF39F6}"/>
              </a:ext>
            </a:extLst>
          </p:cNvPr>
          <p:cNvSpPr/>
          <p:nvPr/>
        </p:nvSpPr>
        <p:spPr bwMode="auto">
          <a:xfrm>
            <a:off x="7247525" y="4177594"/>
            <a:ext cx="2360541" cy="2364974"/>
          </a:xfrm>
          <a:prstGeom prst="rect">
            <a:avLst/>
          </a:prstGeom>
          <a:solidFill>
            <a:schemeClr val="bg2"/>
          </a:solidFill>
          <a:ln>
            <a:solidFill>
              <a:srgbClr val="000000"/>
            </a:solidFill>
            <a:headEnd type="none" w="med" len="med"/>
            <a:tailEnd type="none" w="med" len="med"/>
          </a:ln>
          <a:effectLst>
            <a:outerShdw blurRad="50800" dist="50800" dir="1320000" algn="ctr" rotWithShape="0">
              <a:srgbClr val="000000">
                <a:alpha val="43137"/>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500" b="1" i="0" u="none" strike="noStrike" kern="1200" cap="none" spc="0" normalizeH="0" baseline="0" noProof="0">
                <a:ln>
                  <a:noFill/>
                </a:ln>
                <a:solidFill>
                  <a:schemeClr val="tx1"/>
                </a:solidFill>
                <a:effectLst/>
                <a:uLnTx/>
                <a:uFillTx/>
                <a:latin typeface="Segoe UI"/>
                <a:ea typeface="+mn-ea"/>
                <a:cs typeface="+mn-cs"/>
              </a:rPr>
              <a:t>Knowledge</a:t>
            </a:r>
            <a:endParaRPr kumimoji="0" lang="en-US" sz="1500" b="0" i="0" u="none" strike="noStrike" kern="1200" cap="none" spc="0" normalizeH="0" baseline="0" noProof="0">
              <a:ln>
                <a:noFill/>
              </a:ln>
              <a:solidFill>
                <a:schemeClr val="tx1"/>
              </a:solidFill>
              <a:effectLst/>
              <a:uLnTx/>
              <a:uFillTx/>
              <a:latin typeface="Segoe UI"/>
              <a:ea typeface="+mn-ea"/>
              <a:cs typeface="+mn-cs"/>
            </a:endParaRPr>
          </a:p>
        </p:txBody>
      </p:sp>
      <p:sp>
        <p:nvSpPr>
          <p:cNvPr id="72" name="Rectangle 71">
            <a:extLst>
              <a:ext uri="{FF2B5EF4-FFF2-40B4-BE49-F238E27FC236}">
                <a16:creationId xmlns:a16="http://schemas.microsoft.com/office/drawing/2014/main" id="{709CB619-72C7-ACA2-1944-2E9E89B667C6}"/>
              </a:ext>
            </a:extLst>
          </p:cNvPr>
          <p:cNvSpPr/>
          <p:nvPr/>
        </p:nvSpPr>
        <p:spPr bwMode="auto">
          <a:xfrm>
            <a:off x="7380849" y="4659475"/>
            <a:ext cx="2115156" cy="552893"/>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chemeClr val="tx1"/>
                </a:solidFill>
                <a:effectLst/>
                <a:uLnTx/>
                <a:uFillTx/>
                <a:latin typeface="Segoe UI"/>
                <a:ea typeface="Segoe UI" pitchFamily="34" charset="0"/>
                <a:cs typeface="Segoe UI" pitchFamily="34" charset="0"/>
              </a:rPr>
              <a:t>Search</a:t>
            </a:r>
          </a:p>
        </p:txBody>
      </p:sp>
      <p:sp>
        <p:nvSpPr>
          <p:cNvPr id="73" name="Rectangle 72">
            <a:extLst>
              <a:ext uri="{FF2B5EF4-FFF2-40B4-BE49-F238E27FC236}">
                <a16:creationId xmlns:a16="http://schemas.microsoft.com/office/drawing/2014/main" id="{39F03A18-95AD-13B3-68E0-A6E9ABF691A7}"/>
              </a:ext>
            </a:extLst>
          </p:cNvPr>
          <p:cNvSpPr/>
          <p:nvPr/>
        </p:nvSpPr>
        <p:spPr bwMode="auto">
          <a:xfrm>
            <a:off x="7380849" y="5251034"/>
            <a:ext cx="2115156" cy="552893"/>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chemeClr val="tx1"/>
                </a:solidFill>
                <a:effectLst/>
                <a:uLnTx/>
                <a:uFillTx/>
                <a:latin typeface="Segoe UI"/>
                <a:ea typeface="Segoe UI" pitchFamily="34" charset="0"/>
                <a:cs typeface="Segoe UI" pitchFamily="34" charset="0"/>
              </a:rPr>
              <a:t>Summarize</a:t>
            </a:r>
          </a:p>
        </p:txBody>
      </p:sp>
      <p:sp>
        <p:nvSpPr>
          <p:cNvPr id="74" name="Rectangle 73">
            <a:extLst>
              <a:ext uri="{FF2B5EF4-FFF2-40B4-BE49-F238E27FC236}">
                <a16:creationId xmlns:a16="http://schemas.microsoft.com/office/drawing/2014/main" id="{425AA0AE-20F3-BDDA-7D84-5E3A339BC617}"/>
              </a:ext>
            </a:extLst>
          </p:cNvPr>
          <p:cNvSpPr/>
          <p:nvPr/>
        </p:nvSpPr>
        <p:spPr bwMode="auto">
          <a:xfrm>
            <a:off x="7380849" y="5842593"/>
            <a:ext cx="2115156" cy="552893"/>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chemeClr val="tx1"/>
                </a:solidFill>
                <a:effectLst/>
                <a:uLnTx/>
                <a:uFillTx/>
                <a:latin typeface="Segoe UI"/>
                <a:ea typeface="Segoe UI" pitchFamily="34" charset="0"/>
                <a:cs typeface="Segoe UI" pitchFamily="34" charset="0"/>
              </a:rPr>
              <a:t>Citations</a:t>
            </a:r>
          </a:p>
        </p:txBody>
      </p:sp>
      <p:sp>
        <p:nvSpPr>
          <p:cNvPr id="75" name="Rectangle 74">
            <a:extLst>
              <a:ext uri="{FF2B5EF4-FFF2-40B4-BE49-F238E27FC236}">
                <a16:creationId xmlns:a16="http://schemas.microsoft.com/office/drawing/2014/main" id="{F5E2A7B7-2610-6657-D274-1FA6A25E1052}"/>
              </a:ext>
            </a:extLst>
          </p:cNvPr>
          <p:cNvSpPr/>
          <p:nvPr/>
        </p:nvSpPr>
        <p:spPr bwMode="auto">
          <a:xfrm>
            <a:off x="10154435" y="1951688"/>
            <a:ext cx="1648675" cy="3215735"/>
          </a:xfrm>
          <a:prstGeom prst="rect">
            <a:avLst/>
          </a:prstGeom>
          <a:solidFill>
            <a:schemeClr val="bg1">
              <a:lumMod val="90000"/>
              <a:lumOff val="10000"/>
            </a:schemeClr>
          </a:solidFill>
          <a:ln>
            <a:solidFill>
              <a:srgbClr val="00B0F0"/>
            </a:solidFill>
            <a:headEnd type="none" w="med" len="med"/>
            <a:tailEnd type="none" w="med" len="med"/>
          </a:ln>
          <a:effectLst>
            <a:outerShdw blurRad="50800" dist="50800" dir="1320000" algn="ctr" rotWithShape="0">
              <a:srgbClr val="000000">
                <a:alpha val="43137"/>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500" b="1" i="0" u="none" strike="noStrike" kern="1200" cap="none" spc="0" normalizeH="0" baseline="0" noProof="0">
                <a:ln>
                  <a:noFill/>
                </a:ln>
                <a:solidFill>
                  <a:schemeClr val="tx1"/>
                </a:solidFill>
                <a:effectLst/>
                <a:uLnTx/>
                <a:uFillTx/>
                <a:latin typeface="Segoe UI"/>
                <a:ea typeface="+mn-ea"/>
                <a:cs typeface="+mn-cs"/>
              </a:rPr>
              <a:t>Unified Response</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chemeClr val="tx1"/>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chemeClr val="tx1"/>
                </a:solidFill>
                <a:effectLst/>
                <a:uLnTx/>
                <a:uFillTx/>
                <a:latin typeface="Segoe UI"/>
                <a:ea typeface="+mn-ea"/>
                <a:cs typeface="+mn-cs"/>
              </a:rPr>
              <a:t>A message is generated to answer a user’s question using the outputs from all tools / knowledge / topics in the plan.</a:t>
            </a:r>
          </a:p>
        </p:txBody>
      </p:sp>
      <p:cxnSp>
        <p:nvCxnSpPr>
          <p:cNvPr id="76" name="Straight Arrow Connector 75">
            <a:extLst>
              <a:ext uri="{FF2B5EF4-FFF2-40B4-BE49-F238E27FC236}">
                <a16:creationId xmlns:a16="http://schemas.microsoft.com/office/drawing/2014/main" id="{86074EC4-9D87-B718-864E-BDA4862CB688}"/>
              </a:ext>
            </a:extLst>
          </p:cNvPr>
          <p:cNvCxnSpPr>
            <a:cxnSpLocks/>
            <a:endCxn id="75" idx="1"/>
          </p:cNvCxnSpPr>
          <p:nvPr/>
        </p:nvCxnSpPr>
        <p:spPr>
          <a:xfrm>
            <a:off x="9674868" y="3559556"/>
            <a:ext cx="479567"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7" name="Connector: Elbow 76">
            <a:extLst>
              <a:ext uri="{FF2B5EF4-FFF2-40B4-BE49-F238E27FC236}">
                <a16:creationId xmlns:a16="http://schemas.microsoft.com/office/drawing/2014/main" id="{38AE016F-CDDF-B86F-711A-E07DA22E8BB1}"/>
              </a:ext>
            </a:extLst>
          </p:cNvPr>
          <p:cNvCxnSpPr>
            <a:cxnSpLocks/>
            <a:stCxn id="61" idx="3"/>
            <a:endCxn id="75" idx="0"/>
          </p:cNvCxnSpPr>
          <p:nvPr/>
        </p:nvCxnSpPr>
        <p:spPr>
          <a:xfrm>
            <a:off x="9608065" y="1054710"/>
            <a:ext cx="1370708" cy="896978"/>
          </a:xfrm>
          <a:prstGeom prst="bentConnector2">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8" name="Connector: Elbow 77">
            <a:extLst>
              <a:ext uri="{FF2B5EF4-FFF2-40B4-BE49-F238E27FC236}">
                <a16:creationId xmlns:a16="http://schemas.microsoft.com/office/drawing/2014/main" id="{9DE7C9D3-3DEA-2054-E9CC-F6F649F8DAD6}"/>
              </a:ext>
            </a:extLst>
          </p:cNvPr>
          <p:cNvCxnSpPr>
            <a:cxnSpLocks/>
            <a:endCxn id="75" idx="2"/>
          </p:cNvCxnSpPr>
          <p:nvPr/>
        </p:nvCxnSpPr>
        <p:spPr>
          <a:xfrm flipV="1">
            <a:off x="9608065" y="5167423"/>
            <a:ext cx="1370708" cy="675169"/>
          </a:xfrm>
          <a:prstGeom prst="bentConnector2">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6066183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0FD3F9-6B6F-911C-C1AB-80C7C04D670D}"/>
            </a:ext>
          </a:extLst>
        </p:cNvPr>
        <p:cNvGrpSpPr/>
        <p:nvPr/>
      </p:nvGrpSpPr>
      <p:grpSpPr>
        <a:xfrm>
          <a:off x="0" y="0"/>
          <a:ext cx="0" cy="0"/>
          <a:chOff x="0" y="0"/>
          <a:chExt cx="0" cy="0"/>
        </a:xfrm>
      </p:grpSpPr>
      <p:sp>
        <p:nvSpPr>
          <p:cNvPr id="43" name="Rectangle: Rounded Corners 42">
            <a:extLst>
              <a:ext uri="{FF2B5EF4-FFF2-40B4-BE49-F238E27FC236}">
                <a16:creationId xmlns:a16="http://schemas.microsoft.com/office/drawing/2014/main" id="{FD9C6D44-8FB9-9ED7-365D-F8564A582910}"/>
              </a:ext>
            </a:extLst>
          </p:cNvPr>
          <p:cNvSpPr/>
          <p:nvPr/>
        </p:nvSpPr>
        <p:spPr>
          <a:xfrm>
            <a:off x="6039160" y="884259"/>
            <a:ext cx="2033655" cy="835286"/>
          </a:xfrm>
          <a:prstGeom prst="roundRect">
            <a:avLst>
              <a:gd name="adj" fmla="val 8328"/>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10000"/>
              </a:lnSpc>
              <a:spcBef>
                <a:spcPct val="0"/>
              </a:spcBef>
              <a:spcAft>
                <a:spcPct val="0"/>
              </a:spcAft>
              <a:buClrTx/>
              <a:buSzTx/>
              <a:buFontTx/>
              <a:buNone/>
              <a:tabLst/>
              <a:defRPr/>
            </a:pPr>
            <a:r>
              <a:rPr kumimoji="0" lang="en-US" sz="1400" b="0" i="0" u="none" strike="noStrike" kern="1200" cap="none" spc="0" normalizeH="0" baseline="0" noProof="0">
                <a:ln>
                  <a:noFill/>
                </a:ln>
                <a:solidFill>
                  <a:srgbClr val="3B3734"/>
                </a:solidFill>
                <a:effectLst/>
                <a:uLnTx/>
                <a:uFillTx/>
                <a:latin typeface="Segoe UI Semibold"/>
                <a:ea typeface="+mn-ea"/>
                <a:cs typeface="Segoe UI" pitchFamily="34" charset="0"/>
              </a:rPr>
              <a:t>Agent instructions</a:t>
            </a:r>
          </a:p>
        </p:txBody>
      </p:sp>
      <p:sp>
        <p:nvSpPr>
          <p:cNvPr id="40" name="Rectangle: Rounded Corners 39">
            <a:extLst>
              <a:ext uri="{FF2B5EF4-FFF2-40B4-BE49-F238E27FC236}">
                <a16:creationId xmlns:a16="http://schemas.microsoft.com/office/drawing/2014/main" id="{CA8098E6-BF88-383B-E820-0E0E6BB67631}"/>
              </a:ext>
            </a:extLst>
          </p:cNvPr>
          <p:cNvSpPr/>
          <p:nvPr/>
        </p:nvSpPr>
        <p:spPr>
          <a:xfrm>
            <a:off x="526561" y="884259"/>
            <a:ext cx="5082239" cy="835286"/>
          </a:xfrm>
          <a:prstGeom prst="roundRect">
            <a:avLst>
              <a:gd name="adj" fmla="val 6297"/>
            </a:avLst>
          </a:prstGeom>
          <a:solidFill>
            <a:schemeClr val="accent2">
              <a:lumMod val="20000"/>
              <a:lumOff val="80000"/>
              <a:alpha val="12000"/>
            </a:schemeClr>
          </a:solidFill>
          <a:ln w="25400" cap="rnd">
            <a:solidFill>
              <a:srgbClr val="00B0F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r>
              <a:rPr kumimoji="0" lang="en-US" sz="1400" b="0" i="0" u="none" strike="noStrike" kern="1200" cap="none" spc="0" normalizeH="0" baseline="0" noProof="0">
                <a:ln w="3175">
                  <a:noFill/>
                </a:ln>
                <a:solidFill>
                  <a:srgbClr val="3B3734"/>
                </a:solidFill>
                <a:effectLst/>
                <a:uLnTx/>
                <a:uFillTx/>
                <a:latin typeface="Segoe UI Semibold"/>
                <a:ea typeface="+mn-ea"/>
                <a:cs typeface="Segoe UI Semibold"/>
              </a:rPr>
              <a:t>Guide the agent on WHEN to call topics and actions</a:t>
            </a:r>
          </a:p>
        </p:txBody>
      </p:sp>
      <p:sp>
        <p:nvSpPr>
          <p:cNvPr id="14" name="Title 13">
            <a:extLst>
              <a:ext uri="{FF2B5EF4-FFF2-40B4-BE49-F238E27FC236}">
                <a16:creationId xmlns:a16="http://schemas.microsoft.com/office/drawing/2014/main" id="{7770EEC9-C82D-4C63-C6C8-5D45724CF76F}"/>
              </a:ext>
            </a:extLst>
          </p:cNvPr>
          <p:cNvSpPr>
            <a:spLocks noGrp="1"/>
          </p:cNvSpPr>
          <p:nvPr>
            <p:ph type="title"/>
          </p:nvPr>
        </p:nvSpPr>
        <p:spPr>
          <a:xfrm>
            <a:off x="529900" y="201374"/>
            <a:ext cx="11018520" cy="492443"/>
          </a:xfrm>
        </p:spPr>
        <p:txBody>
          <a:bodyPr/>
          <a:lstStyle/>
          <a:p>
            <a:r>
              <a:rPr lang="en-IL" sz="3200" dirty="0"/>
              <a:t>How are tools/topics orchestrated?</a:t>
            </a:r>
          </a:p>
        </p:txBody>
      </p:sp>
      <p:sp>
        <p:nvSpPr>
          <p:cNvPr id="29" name="Rectangle: Rounded Corners 41">
            <a:extLst>
              <a:ext uri="{FF2B5EF4-FFF2-40B4-BE49-F238E27FC236}">
                <a16:creationId xmlns:a16="http://schemas.microsoft.com/office/drawing/2014/main" id="{BF8D4CCD-10B0-2F25-F970-C2775D62A517}"/>
              </a:ext>
            </a:extLst>
          </p:cNvPr>
          <p:cNvSpPr/>
          <p:nvPr/>
        </p:nvSpPr>
        <p:spPr>
          <a:xfrm>
            <a:off x="526561" y="1846652"/>
            <a:ext cx="5080464" cy="793990"/>
          </a:xfrm>
          <a:prstGeom prst="roundRect">
            <a:avLst>
              <a:gd name="adj" fmla="val 6799"/>
            </a:avLst>
          </a:prstGeom>
          <a:solidFill>
            <a:schemeClr val="accent2">
              <a:lumMod val="20000"/>
              <a:lumOff val="80000"/>
              <a:alpha val="12000"/>
            </a:schemeClr>
          </a:solidFill>
          <a:ln w="25400" cap="rnd">
            <a:solidFill>
              <a:srgbClr val="00B0F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r>
              <a:rPr kumimoji="0" lang="en-US" sz="1400" b="0" i="0" u="none" strike="noStrike" kern="1200" cap="none" spc="0" normalizeH="0" baseline="0" noProof="0">
                <a:ln w="3175">
                  <a:noFill/>
                </a:ln>
                <a:solidFill>
                  <a:srgbClr val="3B3734"/>
                </a:solidFill>
                <a:effectLst/>
                <a:uLnTx/>
                <a:uFillTx/>
                <a:latin typeface="Segoe UI Semibold"/>
                <a:ea typeface="+mn-ea"/>
                <a:cs typeface="Segoe UI Semibold"/>
              </a:rPr>
              <a:t>Guide the agent on WHEN knowledge should be used (*)</a:t>
            </a:r>
            <a:endParaRPr kumimoji="0" lang="en-US" sz="1100" b="0" i="0" u="none" strike="noStrike" kern="1200" cap="none" spc="0" normalizeH="0" baseline="0" noProof="0">
              <a:ln w="3175">
                <a:noFill/>
              </a:ln>
              <a:solidFill>
                <a:srgbClr val="3B3734"/>
              </a:solidFill>
              <a:effectLst/>
              <a:uLnTx/>
              <a:uFillTx/>
              <a:latin typeface="Segoe UI" panose="020B0502040204020203" pitchFamily="34" charset="0"/>
              <a:ea typeface="+mn-ea"/>
              <a:cs typeface="Segoe UI" panose="020B0502040204020203" pitchFamily="34" charset="0"/>
            </a:endParaRPr>
          </a:p>
        </p:txBody>
      </p:sp>
      <p:sp>
        <p:nvSpPr>
          <p:cNvPr id="30" name="Rectangle: Rounded Corners 41">
            <a:extLst>
              <a:ext uri="{FF2B5EF4-FFF2-40B4-BE49-F238E27FC236}">
                <a16:creationId xmlns:a16="http://schemas.microsoft.com/office/drawing/2014/main" id="{4A43E340-CADE-4CA9-3E7B-1F6725914A3F}"/>
              </a:ext>
            </a:extLst>
          </p:cNvPr>
          <p:cNvSpPr/>
          <p:nvPr/>
        </p:nvSpPr>
        <p:spPr>
          <a:xfrm>
            <a:off x="526561" y="2767186"/>
            <a:ext cx="5080461" cy="835286"/>
          </a:xfrm>
          <a:prstGeom prst="roundRect">
            <a:avLst>
              <a:gd name="adj" fmla="val 6799"/>
            </a:avLst>
          </a:prstGeom>
          <a:solidFill>
            <a:schemeClr val="accent2">
              <a:lumMod val="20000"/>
              <a:lumOff val="80000"/>
              <a:alpha val="12000"/>
            </a:schemeClr>
          </a:solidFill>
          <a:ln w="25400" cap="rnd">
            <a:solidFill>
              <a:srgbClr val="00B0F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r>
              <a:rPr kumimoji="0" lang="en-US" sz="1400" b="0" i="0" u="none" strike="noStrike" kern="1200" cap="none" spc="0" normalizeH="0" baseline="0" noProof="0">
                <a:ln w="3175">
                  <a:noFill/>
                </a:ln>
                <a:solidFill>
                  <a:srgbClr val="3B3734"/>
                </a:solidFill>
                <a:effectLst/>
                <a:uLnTx/>
                <a:uFillTx/>
                <a:latin typeface="Segoe UI Semibold"/>
                <a:ea typeface="+mn-ea"/>
                <a:cs typeface="Segoe UI Semibold"/>
              </a:rPr>
              <a:t>Guide the agent on response formatting</a:t>
            </a:r>
            <a:endParaRPr kumimoji="0" lang="en-US" sz="1100" b="0" i="0" u="none" strike="noStrike" kern="1200" cap="none" spc="0" normalizeH="0" baseline="0" noProof="0">
              <a:ln w="3175">
                <a:noFill/>
              </a:ln>
              <a:solidFill>
                <a:srgbClr val="3B3734"/>
              </a:solidFill>
              <a:effectLst/>
              <a:uLnTx/>
              <a:uFillTx/>
              <a:latin typeface="Segoe UI" panose="020B0502040204020203" pitchFamily="34" charset="0"/>
              <a:ea typeface="+mn-ea"/>
              <a:cs typeface="Segoe UI" panose="020B0502040204020203" pitchFamily="34" charset="0"/>
            </a:endParaRPr>
          </a:p>
        </p:txBody>
      </p:sp>
      <p:sp>
        <p:nvSpPr>
          <p:cNvPr id="5" name="TextBox 4">
            <a:extLst>
              <a:ext uri="{FF2B5EF4-FFF2-40B4-BE49-F238E27FC236}">
                <a16:creationId xmlns:a16="http://schemas.microsoft.com/office/drawing/2014/main" id="{5141D736-2395-067B-F01F-611BD51C7CA0}"/>
              </a:ext>
            </a:extLst>
          </p:cNvPr>
          <p:cNvSpPr txBox="1"/>
          <p:nvPr/>
        </p:nvSpPr>
        <p:spPr>
          <a:xfrm>
            <a:off x="526561" y="5690831"/>
            <a:ext cx="3281953" cy="307777"/>
          </a:xfrm>
          <a:prstGeom prst="rect">
            <a:avLst/>
          </a:prstGeom>
          <a:noFill/>
        </p:spPr>
        <p:txBody>
          <a:bodyPr wrap="square">
            <a:spAutoFit/>
          </a:bodyPr>
          <a:lstStyle/>
          <a:p>
            <a:pPr marL="0" marR="0" lvl="0" indent="0" algn="l" defTabSz="760067" rtl="0" eaLnBrk="1" fontAlgn="base" latinLnBrk="0" hangingPunct="1">
              <a:lnSpc>
                <a:spcPct val="100000"/>
              </a:lnSpc>
              <a:spcBef>
                <a:spcPct val="0"/>
              </a:spcBef>
              <a:spcAft>
                <a:spcPct val="0"/>
              </a:spcAft>
              <a:buClrTx/>
              <a:buSzTx/>
              <a:buFontTx/>
              <a:buNone/>
              <a:tabLst>
                <a:tab pos="750370" algn="l"/>
              </a:tabLst>
              <a:defRPr/>
            </a:pPr>
            <a:r>
              <a:rPr kumimoji="0" lang="en-US" sz="1400" b="0" i="0" u="none" strike="noStrike" kern="1200" cap="none" spc="0" normalizeH="0" baseline="0" noProof="0">
                <a:ln w="3175">
                  <a:noFill/>
                </a:ln>
                <a:solidFill>
                  <a:srgbClr val="3B3734"/>
                </a:solidFill>
                <a:effectLst/>
                <a:uLnTx/>
                <a:uFillTx/>
                <a:latin typeface="Segoe UI Semibold"/>
                <a:ea typeface="+mn-ea"/>
                <a:cs typeface="Segoe UI Semibold"/>
              </a:rPr>
              <a:t>(*) But not specific sources</a:t>
            </a:r>
          </a:p>
        </p:txBody>
      </p:sp>
      <p:sp>
        <p:nvSpPr>
          <p:cNvPr id="6" name="Rectangle: Rounded Corners 42">
            <a:extLst>
              <a:ext uri="{FF2B5EF4-FFF2-40B4-BE49-F238E27FC236}">
                <a16:creationId xmlns:a16="http://schemas.microsoft.com/office/drawing/2014/main" id="{4C1EAD65-4B76-FABD-04AF-810CAE959DFD}"/>
              </a:ext>
            </a:extLst>
          </p:cNvPr>
          <p:cNvSpPr/>
          <p:nvPr/>
        </p:nvSpPr>
        <p:spPr>
          <a:xfrm>
            <a:off x="8421516" y="884259"/>
            <a:ext cx="3012493" cy="835286"/>
          </a:xfrm>
          <a:prstGeom prst="roundRect">
            <a:avLst>
              <a:gd name="adj" fmla="val 8328"/>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10000"/>
              </a:lnSpc>
              <a:spcBef>
                <a:spcPct val="0"/>
              </a:spcBef>
              <a:spcAft>
                <a:spcPct val="0"/>
              </a:spcAft>
              <a:buClrTx/>
              <a:buSzTx/>
              <a:buFontTx/>
              <a:buNone/>
              <a:tabLst/>
              <a:defRPr/>
            </a:pPr>
            <a:r>
              <a:rPr kumimoji="0" lang="en-US" sz="1400" b="0" i="0" u="none" strike="noStrike" kern="1200" cap="none" spc="0" normalizeH="0" baseline="0" noProof="0">
                <a:ln>
                  <a:noFill/>
                </a:ln>
                <a:solidFill>
                  <a:srgbClr val="3B3734"/>
                </a:solidFill>
                <a:effectLst/>
                <a:uLnTx/>
                <a:uFillTx/>
                <a:latin typeface="Segoe UI Semibold"/>
                <a:ea typeface="+mn-ea"/>
                <a:cs typeface="Segoe UI" pitchFamily="34" charset="0"/>
              </a:rPr>
              <a:t>Topics/Tools</a:t>
            </a:r>
          </a:p>
          <a:p>
            <a:pPr marL="0" marR="0" lvl="0" indent="0" algn="ctr" defTabSz="932472" rtl="0" eaLnBrk="1" fontAlgn="base" latinLnBrk="0" hangingPunct="1">
              <a:lnSpc>
                <a:spcPct val="110000"/>
              </a:lnSpc>
              <a:spcBef>
                <a:spcPct val="0"/>
              </a:spcBef>
              <a:spcAft>
                <a:spcPct val="0"/>
              </a:spcAft>
              <a:buClrTx/>
              <a:buSzTx/>
              <a:buFontTx/>
              <a:buNone/>
              <a:tabLst/>
              <a:defRPr/>
            </a:pPr>
            <a:r>
              <a:rPr kumimoji="0" lang="en-US" sz="1400" b="0" i="0" u="none" strike="noStrike" kern="1200" cap="none" spc="0" normalizeH="0" baseline="0" noProof="0">
                <a:ln>
                  <a:noFill/>
                </a:ln>
                <a:solidFill>
                  <a:srgbClr val="3B3734"/>
                </a:solidFill>
                <a:effectLst/>
                <a:uLnTx/>
                <a:uFillTx/>
                <a:latin typeface="Segoe UI Semibold"/>
                <a:ea typeface="+mn-ea"/>
                <a:cs typeface="Segoe UI" pitchFamily="34" charset="0"/>
              </a:rPr>
              <a:t>Names and Descriptions</a:t>
            </a:r>
          </a:p>
        </p:txBody>
      </p:sp>
      <p:sp>
        <p:nvSpPr>
          <p:cNvPr id="15" name="Rectangle: Rounded Corners 41">
            <a:extLst>
              <a:ext uri="{FF2B5EF4-FFF2-40B4-BE49-F238E27FC236}">
                <a16:creationId xmlns:a16="http://schemas.microsoft.com/office/drawing/2014/main" id="{6F9F0C54-89B6-B2D8-772C-6BB18EC0E9B6}"/>
              </a:ext>
            </a:extLst>
          </p:cNvPr>
          <p:cNvSpPr/>
          <p:nvPr/>
        </p:nvSpPr>
        <p:spPr>
          <a:xfrm>
            <a:off x="526561" y="3790573"/>
            <a:ext cx="5080447" cy="836663"/>
          </a:xfrm>
          <a:prstGeom prst="roundRect">
            <a:avLst>
              <a:gd name="adj" fmla="val 6799"/>
            </a:avLst>
          </a:prstGeom>
          <a:solidFill>
            <a:schemeClr val="accent2">
              <a:lumMod val="20000"/>
              <a:lumOff val="80000"/>
              <a:alpha val="12000"/>
            </a:schemeClr>
          </a:solidFill>
          <a:ln w="25400" cap="rnd">
            <a:solidFill>
              <a:srgbClr val="00B0F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r>
              <a:rPr kumimoji="0" lang="en-US" sz="1400" b="0" i="0" u="none" strike="noStrike" kern="1200" cap="none" spc="0" normalizeH="0" baseline="0" noProof="0">
                <a:ln w="3175">
                  <a:noFill/>
                </a:ln>
                <a:solidFill>
                  <a:srgbClr val="3B3734"/>
                </a:solidFill>
                <a:effectLst/>
                <a:uLnTx/>
                <a:uFillTx/>
                <a:latin typeface="Segoe UI Semibold"/>
                <a:ea typeface="+mn-ea"/>
                <a:cs typeface="Segoe UI Semibold"/>
              </a:rPr>
              <a:t>Guide the agent on populating inputs/outputs (slot filling)</a:t>
            </a:r>
            <a:endParaRPr kumimoji="0" lang="en-US" sz="1100" b="0" i="0" u="none" strike="noStrike" kern="1200" cap="none" spc="0" normalizeH="0" baseline="0" noProof="0">
              <a:ln w="3175">
                <a:noFill/>
              </a:ln>
              <a:solidFill>
                <a:srgbClr val="3B3734"/>
              </a:solidFill>
              <a:effectLst/>
              <a:uLnTx/>
              <a:uFillTx/>
              <a:latin typeface="Segoe UI" panose="020B0502040204020203" pitchFamily="34" charset="0"/>
              <a:ea typeface="+mn-ea"/>
              <a:cs typeface="Segoe UI" panose="020B0502040204020203" pitchFamily="34" charset="0"/>
            </a:endParaRPr>
          </a:p>
        </p:txBody>
      </p:sp>
      <p:sp>
        <p:nvSpPr>
          <p:cNvPr id="18" name="Rectangle: Rounded Corners 42">
            <a:extLst>
              <a:ext uri="{FF2B5EF4-FFF2-40B4-BE49-F238E27FC236}">
                <a16:creationId xmlns:a16="http://schemas.microsoft.com/office/drawing/2014/main" id="{C757AF28-60A0-BF06-B716-99D055D8BD1E}"/>
              </a:ext>
            </a:extLst>
          </p:cNvPr>
          <p:cNvSpPr/>
          <p:nvPr/>
        </p:nvSpPr>
        <p:spPr>
          <a:xfrm>
            <a:off x="6039160" y="1820422"/>
            <a:ext cx="2033655" cy="835286"/>
          </a:xfrm>
          <a:prstGeom prst="roundRect">
            <a:avLst>
              <a:gd name="adj" fmla="val 8328"/>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10000"/>
              </a:lnSpc>
              <a:spcBef>
                <a:spcPct val="0"/>
              </a:spcBef>
              <a:spcAft>
                <a:spcPct val="0"/>
              </a:spcAft>
              <a:buClrTx/>
              <a:buSzTx/>
              <a:buFontTx/>
              <a:buNone/>
              <a:tabLst/>
              <a:defRPr/>
            </a:pPr>
            <a:r>
              <a:rPr kumimoji="0" lang="en-US" sz="1400" b="0" i="0" u="none" strike="noStrike" kern="1200" cap="none" spc="0" normalizeH="0" baseline="0" noProof="0">
                <a:ln>
                  <a:noFill/>
                </a:ln>
                <a:solidFill>
                  <a:srgbClr val="3B3734"/>
                </a:solidFill>
                <a:effectLst/>
                <a:uLnTx/>
                <a:uFillTx/>
                <a:latin typeface="Segoe UI Semibold"/>
                <a:ea typeface="+mn-ea"/>
                <a:cs typeface="Segoe UI" pitchFamily="34" charset="0"/>
              </a:rPr>
              <a:t>Agent instructions</a:t>
            </a:r>
          </a:p>
        </p:txBody>
      </p:sp>
      <p:sp>
        <p:nvSpPr>
          <p:cNvPr id="19" name="Rectangle: Rounded Corners 42">
            <a:extLst>
              <a:ext uri="{FF2B5EF4-FFF2-40B4-BE49-F238E27FC236}">
                <a16:creationId xmlns:a16="http://schemas.microsoft.com/office/drawing/2014/main" id="{2A8671FC-FAC7-2DFC-3966-54416CC55E54}"/>
              </a:ext>
            </a:extLst>
          </p:cNvPr>
          <p:cNvSpPr/>
          <p:nvPr/>
        </p:nvSpPr>
        <p:spPr>
          <a:xfrm>
            <a:off x="6039160" y="2739946"/>
            <a:ext cx="2033655" cy="835286"/>
          </a:xfrm>
          <a:prstGeom prst="roundRect">
            <a:avLst>
              <a:gd name="adj" fmla="val 8328"/>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10000"/>
              </a:lnSpc>
              <a:spcBef>
                <a:spcPct val="0"/>
              </a:spcBef>
              <a:spcAft>
                <a:spcPct val="0"/>
              </a:spcAft>
              <a:buClrTx/>
              <a:buSzTx/>
              <a:buFontTx/>
              <a:buNone/>
              <a:tabLst/>
              <a:defRPr/>
            </a:pPr>
            <a:r>
              <a:rPr kumimoji="0" lang="en-US" sz="1400" b="0" i="0" u="none" strike="noStrike" kern="1200" cap="none" spc="0" normalizeH="0" baseline="0" noProof="0">
                <a:ln>
                  <a:noFill/>
                </a:ln>
                <a:solidFill>
                  <a:srgbClr val="3B3734"/>
                </a:solidFill>
                <a:effectLst/>
                <a:uLnTx/>
                <a:uFillTx/>
                <a:latin typeface="Segoe UI Semibold"/>
                <a:ea typeface="+mn-ea"/>
                <a:cs typeface="Segoe UI" pitchFamily="34" charset="0"/>
              </a:rPr>
              <a:t>Agent instructions</a:t>
            </a:r>
          </a:p>
        </p:txBody>
      </p:sp>
      <p:sp>
        <p:nvSpPr>
          <p:cNvPr id="20" name="Rectangle: Rounded Corners 42">
            <a:extLst>
              <a:ext uri="{FF2B5EF4-FFF2-40B4-BE49-F238E27FC236}">
                <a16:creationId xmlns:a16="http://schemas.microsoft.com/office/drawing/2014/main" id="{2205BE12-3D74-644F-CE4F-495DF3F675CE}"/>
              </a:ext>
            </a:extLst>
          </p:cNvPr>
          <p:cNvSpPr/>
          <p:nvPr/>
        </p:nvSpPr>
        <p:spPr>
          <a:xfrm>
            <a:off x="8421517" y="2739946"/>
            <a:ext cx="3012493" cy="835286"/>
          </a:xfrm>
          <a:prstGeom prst="roundRect">
            <a:avLst>
              <a:gd name="adj" fmla="val 8328"/>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10000"/>
              </a:lnSpc>
              <a:spcBef>
                <a:spcPct val="0"/>
              </a:spcBef>
              <a:spcAft>
                <a:spcPct val="0"/>
              </a:spcAft>
              <a:buClrTx/>
              <a:buSzTx/>
              <a:buFontTx/>
              <a:buNone/>
              <a:tabLst/>
              <a:defRPr/>
            </a:pPr>
            <a:r>
              <a:rPr kumimoji="0" lang="en-US" sz="1400" b="0" i="0" u="none" strike="noStrike" kern="1200" cap="none" spc="0" normalizeH="0" baseline="0" noProof="0">
                <a:ln>
                  <a:noFill/>
                </a:ln>
                <a:solidFill>
                  <a:srgbClr val="3B3734"/>
                </a:solidFill>
                <a:effectLst/>
                <a:uLnTx/>
                <a:uFillTx/>
                <a:latin typeface="Segoe UI Semibold"/>
                <a:ea typeface="+mn-ea"/>
                <a:cs typeface="Segoe UI" pitchFamily="34" charset="0"/>
              </a:rPr>
              <a:t>Generative Answers Instructions</a:t>
            </a:r>
          </a:p>
        </p:txBody>
      </p:sp>
      <p:sp>
        <p:nvSpPr>
          <p:cNvPr id="21" name="Rectangle: Rounded Corners 42">
            <a:extLst>
              <a:ext uri="{FF2B5EF4-FFF2-40B4-BE49-F238E27FC236}">
                <a16:creationId xmlns:a16="http://schemas.microsoft.com/office/drawing/2014/main" id="{4EE21D0F-7CB5-0E9E-6835-85A6FC06D4E0}"/>
              </a:ext>
            </a:extLst>
          </p:cNvPr>
          <p:cNvSpPr/>
          <p:nvPr/>
        </p:nvSpPr>
        <p:spPr>
          <a:xfrm>
            <a:off x="6039166" y="3791950"/>
            <a:ext cx="5394844" cy="835286"/>
          </a:xfrm>
          <a:prstGeom prst="roundRect">
            <a:avLst>
              <a:gd name="adj" fmla="val 8328"/>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10000"/>
              </a:lnSpc>
              <a:spcBef>
                <a:spcPct val="0"/>
              </a:spcBef>
              <a:spcAft>
                <a:spcPct val="0"/>
              </a:spcAft>
              <a:buClrTx/>
              <a:buSzTx/>
              <a:buFontTx/>
              <a:buNone/>
              <a:tabLst/>
              <a:defRPr/>
            </a:pPr>
            <a:r>
              <a:rPr kumimoji="0" lang="en-US" sz="1400" b="0" i="0" u="none" strike="noStrike" kern="1200" cap="none" spc="0" normalizeH="0" baseline="0" noProof="0">
                <a:ln>
                  <a:noFill/>
                </a:ln>
                <a:solidFill>
                  <a:srgbClr val="3B3734"/>
                </a:solidFill>
                <a:effectLst/>
                <a:uLnTx/>
                <a:uFillTx/>
                <a:latin typeface="Segoe UI Semibold"/>
                <a:ea typeface="+mn-ea"/>
                <a:cs typeface="Segoe UI" pitchFamily="34" charset="0"/>
              </a:rPr>
              <a:t>Input/Output descriptions</a:t>
            </a:r>
          </a:p>
        </p:txBody>
      </p:sp>
      <p:sp>
        <p:nvSpPr>
          <p:cNvPr id="22" name="Rectangle: Rounded Corners 41">
            <a:extLst>
              <a:ext uri="{FF2B5EF4-FFF2-40B4-BE49-F238E27FC236}">
                <a16:creationId xmlns:a16="http://schemas.microsoft.com/office/drawing/2014/main" id="{AD39E484-04AD-C036-CE32-2C6C0DADB72C}"/>
              </a:ext>
            </a:extLst>
          </p:cNvPr>
          <p:cNvSpPr/>
          <p:nvPr/>
        </p:nvSpPr>
        <p:spPr>
          <a:xfrm>
            <a:off x="526561" y="4817678"/>
            <a:ext cx="5080447" cy="836663"/>
          </a:xfrm>
          <a:prstGeom prst="roundRect">
            <a:avLst>
              <a:gd name="adj" fmla="val 6799"/>
            </a:avLst>
          </a:prstGeom>
          <a:solidFill>
            <a:schemeClr val="accent2">
              <a:lumMod val="20000"/>
              <a:lumOff val="80000"/>
              <a:alpha val="12000"/>
            </a:schemeClr>
          </a:solidFill>
          <a:ln w="25400" cap="rnd">
            <a:solidFill>
              <a:srgbClr val="00B0F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r>
              <a:rPr kumimoji="0" lang="en-US" sz="1400" b="0" i="0" u="none" strike="noStrike" kern="1200" cap="none" spc="0" normalizeH="0" baseline="0" noProof="0">
                <a:ln w="3175">
                  <a:noFill/>
                </a:ln>
                <a:solidFill>
                  <a:srgbClr val="3B3734"/>
                </a:solidFill>
                <a:effectLst/>
                <a:uLnTx/>
                <a:uFillTx/>
                <a:latin typeface="Segoe UI Semibold"/>
                <a:ea typeface="+mn-ea"/>
                <a:cs typeface="Segoe UI Semibold"/>
              </a:rPr>
              <a:t>Guide the agent on which knowledge sources to use</a:t>
            </a:r>
            <a:endParaRPr kumimoji="0" lang="en-US" sz="1100" b="0" i="0" u="none" strike="noStrike" kern="1200" cap="none" spc="0" normalizeH="0" baseline="0" noProof="0">
              <a:ln w="3175">
                <a:noFill/>
              </a:ln>
              <a:solidFill>
                <a:srgbClr val="3B3734"/>
              </a:solidFill>
              <a:effectLst/>
              <a:uLnTx/>
              <a:uFillTx/>
              <a:latin typeface="Segoe UI" panose="020B0502040204020203" pitchFamily="34" charset="0"/>
              <a:ea typeface="+mn-ea"/>
              <a:cs typeface="Segoe UI" panose="020B0502040204020203" pitchFamily="34" charset="0"/>
            </a:endParaRPr>
          </a:p>
        </p:txBody>
      </p:sp>
      <p:sp>
        <p:nvSpPr>
          <p:cNvPr id="23" name="Rectangle: Rounded Corners 42">
            <a:extLst>
              <a:ext uri="{FF2B5EF4-FFF2-40B4-BE49-F238E27FC236}">
                <a16:creationId xmlns:a16="http://schemas.microsoft.com/office/drawing/2014/main" id="{4F9A82A6-89D0-5F69-8C07-B3EA407E4E51}"/>
              </a:ext>
            </a:extLst>
          </p:cNvPr>
          <p:cNvSpPr/>
          <p:nvPr/>
        </p:nvSpPr>
        <p:spPr>
          <a:xfrm>
            <a:off x="6039166" y="4855545"/>
            <a:ext cx="5394844" cy="835286"/>
          </a:xfrm>
          <a:prstGeom prst="roundRect">
            <a:avLst>
              <a:gd name="adj" fmla="val 8328"/>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10000"/>
              </a:lnSpc>
              <a:spcBef>
                <a:spcPct val="0"/>
              </a:spcBef>
              <a:spcAft>
                <a:spcPct val="0"/>
              </a:spcAft>
              <a:buClrTx/>
              <a:buSzTx/>
              <a:buFontTx/>
              <a:buNone/>
              <a:tabLst/>
              <a:defRPr/>
            </a:pPr>
            <a:r>
              <a:rPr kumimoji="0" lang="en-US" sz="1400" b="0" i="0" u="none" strike="noStrike" kern="1200" cap="none" spc="0" normalizeH="0" baseline="0" noProof="0">
                <a:ln>
                  <a:noFill/>
                </a:ln>
                <a:solidFill>
                  <a:srgbClr val="3B3734"/>
                </a:solidFill>
                <a:effectLst/>
                <a:uLnTx/>
                <a:uFillTx/>
                <a:latin typeface="Segoe UI Semibold"/>
                <a:ea typeface="+mn-ea"/>
                <a:cs typeface="Segoe UI" pitchFamily="34" charset="0"/>
              </a:rPr>
              <a:t>Knowledge source descriptions (**)</a:t>
            </a:r>
          </a:p>
        </p:txBody>
      </p:sp>
      <p:sp>
        <p:nvSpPr>
          <p:cNvPr id="3" name="TextBox 2">
            <a:extLst>
              <a:ext uri="{FF2B5EF4-FFF2-40B4-BE49-F238E27FC236}">
                <a16:creationId xmlns:a16="http://schemas.microsoft.com/office/drawing/2014/main" id="{00874478-35AB-E095-CE45-E336468E6F03}"/>
              </a:ext>
            </a:extLst>
          </p:cNvPr>
          <p:cNvSpPr txBox="1"/>
          <p:nvPr/>
        </p:nvSpPr>
        <p:spPr>
          <a:xfrm>
            <a:off x="526561" y="5973741"/>
            <a:ext cx="6097280" cy="307777"/>
          </a:xfrm>
          <a:prstGeom prst="rect">
            <a:avLst/>
          </a:prstGeom>
          <a:noFill/>
        </p:spPr>
        <p:txBody>
          <a:bodyPr wrap="square">
            <a:spAutoFit/>
          </a:bodyPr>
          <a:lstStyle>
            <a:defPPr>
              <a:defRPr lang="en-US"/>
            </a:defPPr>
            <a:lvl1pPr marR="0" lvl="0" indent="0" defTabSz="760067" fontAlgn="base">
              <a:lnSpc>
                <a:spcPct val="100000"/>
              </a:lnSpc>
              <a:spcBef>
                <a:spcPct val="0"/>
              </a:spcBef>
              <a:spcAft>
                <a:spcPct val="0"/>
              </a:spcAft>
              <a:buClrTx/>
              <a:buSzTx/>
              <a:buFontTx/>
              <a:buNone/>
              <a:tabLst>
                <a:tab pos="750370" algn="l"/>
              </a:tabLst>
              <a:defRPr sz="1400">
                <a:ln w="3175">
                  <a:noFill/>
                </a:ln>
                <a:solidFill>
                  <a:srgbClr val="FFFFFF"/>
                </a:solidFill>
                <a:latin typeface="Segoe UI Semibold"/>
                <a:cs typeface="Segoe UI Semibold"/>
              </a:defRPr>
            </a:lvl1pPr>
          </a:lstStyle>
          <a:p>
            <a:pPr marL="0" marR="0" lvl="0" indent="0" algn="l" defTabSz="760067" rtl="0" eaLnBrk="1" fontAlgn="base" latinLnBrk="0" hangingPunct="1">
              <a:lnSpc>
                <a:spcPct val="100000"/>
              </a:lnSpc>
              <a:spcBef>
                <a:spcPct val="0"/>
              </a:spcBef>
              <a:spcAft>
                <a:spcPct val="0"/>
              </a:spcAft>
              <a:buClrTx/>
              <a:buSzTx/>
              <a:buFontTx/>
              <a:buNone/>
              <a:tabLst>
                <a:tab pos="750370" algn="l"/>
              </a:tabLst>
              <a:defRPr/>
            </a:pPr>
            <a:r>
              <a:rPr kumimoji="0" lang="en-US" sz="1400" b="0" i="0" u="none" strike="noStrike" kern="1200" cap="none" spc="0" normalizeH="0" baseline="0" noProof="0">
                <a:ln w="3175">
                  <a:noFill/>
                </a:ln>
                <a:solidFill>
                  <a:srgbClr val="3B3734"/>
                </a:solidFill>
                <a:effectLst/>
                <a:uLnTx/>
                <a:uFillTx/>
                <a:latin typeface="Segoe UI Semibold"/>
                <a:ea typeface="+mn-ea"/>
                <a:cs typeface="Segoe UI Semibold"/>
              </a:rPr>
              <a:t>(**) This is used only opportunistically</a:t>
            </a:r>
          </a:p>
        </p:txBody>
      </p:sp>
    </p:spTree>
    <p:extLst>
      <p:ext uri="{BB962C8B-B14F-4D97-AF65-F5344CB8AC3E}">
        <p14:creationId xmlns:p14="http://schemas.microsoft.com/office/powerpoint/2010/main" val="112341097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1000"/>
                                        <p:tgtEl>
                                          <p:spTgt spid="29"/>
                                        </p:tgtEl>
                                      </p:cBhvr>
                                    </p:animEffect>
                                    <p:anim calcmode="lin" valueType="num">
                                      <p:cBhvr>
                                        <p:cTn id="8" dur="1000" fill="hold"/>
                                        <p:tgtEl>
                                          <p:spTgt spid="29"/>
                                        </p:tgtEl>
                                        <p:attrNameLst>
                                          <p:attrName>ppt_x</p:attrName>
                                        </p:attrNameLst>
                                      </p:cBhvr>
                                      <p:tavLst>
                                        <p:tav tm="0">
                                          <p:val>
                                            <p:strVal val="#ppt_x"/>
                                          </p:val>
                                        </p:tav>
                                        <p:tav tm="100000">
                                          <p:val>
                                            <p:strVal val="#ppt_x"/>
                                          </p:val>
                                        </p:tav>
                                      </p:tavLst>
                                    </p:anim>
                                    <p:anim calcmode="lin" valueType="num">
                                      <p:cBhvr>
                                        <p:cTn id="9" dur="1000" fill="hold"/>
                                        <p:tgtEl>
                                          <p:spTgt spid="29"/>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1000"/>
                                        <p:tgtEl>
                                          <p:spTgt spid="18"/>
                                        </p:tgtEl>
                                      </p:cBhvr>
                                    </p:animEffect>
                                    <p:anim calcmode="lin" valueType="num">
                                      <p:cBhvr>
                                        <p:cTn id="13" dur="1000" fill="hold"/>
                                        <p:tgtEl>
                                          <p:spTgt spid="18"/>
                                        </p:tgtEl>
                                        <p:attrNameLst>
                                          <p:attrName>ppt_x</p:attrName>
                                        </p:attrNameLst>
                                      </p:cBhvr>
                                      <p:tavLst>
                                        <p:tav tm="0">
                                          <p:val>
                                            <p:strVal val="#ppt_x"/>
                                          </p:val>
                                        </p:tav>
                                        <p:tav tm="100000">
                                          <p:val>
                                            <p:strVal val="#ppt_x"/>
                                          </p:val>
                                        </p:tav>
                                      </p:tavLst>
                                    </p:anim>
                                    <p:anim calcmode="lin" valueType="num">
                                      <p:cBhvr>
                                        <p:cTn id="14" dur="1000" fill="hold"/>
                                        <p:tgtEl>
                                          <p:spTgt spid="18"/>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1000"/>
                                        <p:tgtEl>
                                          <p:spTgt spid="5"/>
                                        </p:tgtEl>
                                      </p:cBhvr>
                                    </p:animEffect>
                                    <p:anim calcmode="lin" valueType="num">
                                      <p:cBhvr>
                                        <p:cTn id="18" dur="1000" fill="hold"/>
                                        <p:tgtEl>
                                          <p:spTgt spid="5"/>
                                        </p:tgtEl>
                                        <p:attrNameLst>
                                          <p:attrName>ppt_x</p:attrName>
                                        </p:attrNameLst>
                                      </p:cBhvr>
                                      <p:tavLst>
                                        <p:tav tm="0">
                                          <p:val>
                                            <p:strVal val="#ppt_x"/>
                                          </p:val>
                                        </p:tav>
                                        <p:tav tm="100000">
                                          <p:val>
                                            <p:strVal val="#ppt_x"/>
                                          </p:val>
                                        </p:tav>
                                      </p:tavLst>
                                    </p:anim>
                                    <p:anim calcmode="lin" valueType="num">
                                      <p:cBhvr>
                                        <p:cTn id="1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30"/>
                                        </p:tgtEl>
                                        <p:attrNameLst>
                                          <p:attrName>style.visibility</p:attrName>
                                        </p:attrNameLst>
                                      </p:cBhvr>
                                      <p:to>
                                        <p:strVal val="visible"/>
                                      </p:to>
                                    </p:set>
                                    <p:animEffect transition="in" filter="fade">
                                      <p:cBhvr>
                                        <p:cTn id="24" dur="1000"/>
                                        <p:tgtEl>
                                          <p:spTgt spid="30"/>
                                        </p:tgtEl>
                                      </p:cBhvr>
                                    </p:animEffect>
                                    <p:anim calcmode="lin" valueType="num">
                                      <p:cBhvr>
                                        <p:cTn id="25" dur="1000" fill="hold"/>
                                        <p:tgtEl>
                                          <p:spTgt spid="30"/>
                                        </p:tgtEl>
                                        <p:attrNameLst>
                                          <p:attrName>ppt_x</p:attrName>
                                        </p:attrNameLst>
                                      </p:cBhvr>
                                      <p:tavLst>
                                        <p:tav tm="0">
                                          <p:val>
                                            <p:strVal val="#ppt_x"/>
                                          </p:val>
                                        </p:tav>
                                        <p:tav tm="100000">
                                          <p:val>
                                            <p:strVal val="#ppt_x"/>
                                          </p:val>
                                        </p:tav>
                                      </p:tavLst>
                                    </p:anim>
                                    <p:anim calcmode="lin" valueType="num">
                                      <p:cBhvr>
                                        <p:cTn id="26" dur="1000" fill="hold"/>
                                        <p:tgtEl>
                                          <p:spTgt spid="30"/>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19"/>
                                        </p:tgtEl>
                                        <p:attrNameLst>
                                          <p:attrName>style.visibility</p:attrName>
                                        </p:attrNameLst>
                                      </p:cBhvr>
                                      <p:to>
                                        <p:strVal val="visible"/>
                                      </p:to>
                                    </p:set>
                                    <p:animEffect transition="in" filter="fade">
                                      <p:cBhvr>
                                        <p:cTn id="29" dur="1000"/>
                                        <p:tgtEl>
                                          <p:spTgt spid="19"/>
                                        </p:tgtEl>
                                      </p:cBhvr>
                                    </p:animEffect>
                                    <p:anim calcmode="lin" valueType="num">
                                      <p:cBhvr>
                                        <p:cTn id="30" dur="1000" fill="hold"/>
                                        <p:tgtEl>
                                          <p:spTgt spid="19"/>
                                        </p:tgtEl>
                                        <p:attrNameLst>
                                          <p:attrName>ppt_x</p:attrName>
                                        </p:attrNameLst>
                                      </p:cBhvr>
                                      <p:tavLst>
                                        <p:tav tm="0">
                                          <p:val>
                                            <p:strVal val="#ppt_x"/>
                                          </p:val>
                                        </p:tav>
                                        <p:tav tm="100000">
                                          <p:val>
                                            <p:strVal val="#ppt_x"/>
                                          </p:val>
                                        </p:tav>
                                      </p:tavLst>
                                    </p:anim>
                                    <p:anim calcmode="lin" valueType="num">
                                      <p:cBhvr>
                                        <p:cTn id="31" dur="1000" fill="hold"/>
                                        <p:tgtEl>
                                          <p:spTgt spid="19"/>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fade">
                                      <p:cBhvr>
                                        <p:cTn id="34" dur="1000"/>
                                        <p:tgtEl>
                                          <p:spTgt spid="20"/>
                                        </p:tgtEl>
                                      </p:cBhvr>
                                    </p:animEffect>
                                    <p:anim calcmode="lin" valueType="num">
                                      <p:cBhvr>
                                        <p:cTn id="35" dur="1000" fill="hold"/>
                                        <p:tgtEl>
                                          <p:spTgt spid="20"/>
                                        </p:tgtEl>
                                        <p:attrNameLst>
                                          <p:attrName>ppt_x</p:attrName>
                                        </p:attrNameLst>
                                      </p:cBhvr>
                                      <p:tavLst>
                                        <p:tav tm="0">
                                          <p:val>
                                            <p:strVal val="#ppt_x"/>
                                          </p:val>
                                        </p:tav>
                                        <p:tav tm="100000">
                                          <p:val>
                                            <p:strVal val="#ppt_x"/>
                                          </p:val>
                                        </p:tav>
                                      </p:tavLst>
                                    </p:anim>
                                    <p:anim calcmode="lin" valueType="num">
                                      <p:cBhvr>
                                        <p:cTn id="36"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grpId="0" nodeType="clickEffect">
                                  <p:stCondLst>
                                    <p:cond delay="0"/>
                                  </p:stCondLst>
                                  <p:childTnLst>
                                    <p:set>
                                      <p:cBhvr>
                                        <p:cTn id="40" dur="1" fill="hold">
                                          <p:stCondLst>
                                            <p:cond delay="0"/>
                                          </p:stCondLst>
                                        </p:cTn>
                                        <p:tgtEl>
                                          <p:spTgt spid="21"/>
                                        </p:tgtEl>
                                        <p:attrNameLst>
                                          <p:attrName>style.visibility</p:attrName>
                                        </p:attrNameLst>
                                      </p:cBhvr>
                                      <p:to>
                                        <p:strVal val="visible"/>
                                      </p:to>
                                    </p:set>
                                    <p:animEffect transition="in" filter="fade">
                                      <p:cBhvr>
                                        <p:cTn id="41" dur="1000"/>
                                        <p:tgtEl>
                                          <p:spTgt spid="21"/>
                                        </p:tgtEl>
                                      </p:cBhvr>
                                    </p:animEffect>
                                    <p:anim calcmode="lin" valueType="num">
                                      <p:cBhvr>
                                        <p:cTn id="42" dur="1000" fill="hold"/>
                                        <p:tgtEl>
                                          <p:spTgt spid="21"/>
                                        </p:tgtEl>
                                        <p:attrNameLst>
                                          <p:attrName>ppt_x</p:attrName>
                                        </p:attrNameLst>
                                      </p:cBhvr>
                                      <p:tavLst>
                                        <p:tav tm="0">
                                          <p:val>
                                            <p:strVal val="#ppt_x"/>
                                          </p:val>
                                        </p:tav>
                                        <p:tav tm="100000">
                                          <p:val>
                                            <p:strVal val="#ppt_x"/>
                                          </p:val>
                                        </p:tav>
                                      </p:tavLst>
                                    </p:anim>
                                    <p:anim calcmode="lin" valueType="num">
                                      <p:cBhvr>
                                        <p:cTn id="43" dur="1000" fill="hold"/>
                                        <p:tgtEl>
                                          <p:spTgt spid="21"/>
                                        </p:tgtEl>
                                        <p:attrNameLst>
                                          <p:attrName>ppt_y</p:attrName>
                                        </p:attrNameLst>
                                      </p:cBhvr>
                                      <p:tavLst>
                                        <p:tav tm="0">
                                          <p:val>
                                            <p:strVal val="#ppt_y+.1"/>
                                          </p:val>
                                        </p:tav>
                                        <p:tav tm="100000">
                                          <p:val>
                                            <p:strVal val="#ppt_y"/>
                                          </p:val>
                                        </p:tav>
                                      </p:tavLst>
                                    </p:anim>
                                  </p:childTnLst>
                                </p:cTn>
                              </p:par>
                              <p:par>
                                <p:cTn id="44" presetID="42" presetClass="entr" presetSubtype="0" fill="hold" grpId="0" nodeType="withEffect">
                                  <p:stCondLst>
                                    <p:cond delay="0"/>
                                  </p:stCondLst>
                                  <p:childTnLst>
                                    <p:set>
                                      <p:cBhvr>
                                        <p:cTn id="45" dur="1" fill="hold">
                                          <p:stCondLst>
                                            <p:cond delay="0"/>
                                          </p:stCondLst>
                                        </p:cTn>
                                        <p:tgtEl>
                                          <p:spTgt spid="15"/>
                                        </p:tgtEl>
                                        <p:attrNameLst>
                                          <p:attrName>style.visibility</p:attrName>
                                        </p:attrNameLst>
                                      </p:cBhvr>
                                      <p:to>
                                        <p:strVal val="visible"/>
                                      </p:to>
                                    </p:set>
                                    <p:animEffect transition="in" filter="fade">
                                      <p:cBhvr>
                                        <p:cTn id="46" dur="1000"/>
                                        <p:tgtEl>
                                          <p:spTgt spid="15"/>
                                        </p:tgtEl>
                                      </p:cBhvr>
                                    </p:animEffect>
                                    <p:anim calcmode="lin" valueType="num">
                                      <p:cBhvr>
                                        <p:cTn id="47" dur="1000" fill="hold"/>
                                        <p:tgtEl>
                                          <p:spTgt spid="15"/>
                                        </p:tgtEl>
                                        <p:attrNameLst>
                                          <p:attrName>ppt_x</p:attrName>
                                        </p:attrNameLst>
                                      </p:cBhvr>
                                      <p:tavLst>
                                        <p:tav tm="0">
                                          <p:val>
                                            <p:strVal val="#ppt_x"/>
                                          </p:val>
                                        </p:tav>
                                        <p:tav tm="100000">
                                          <p:val>
                                            <p:strVal val="#ppt_x"/>
                                          </p:val>
                                        </p:tav>
                                      </p:tavLst>
                                    </p:anim>
                                    <p:anim calcmode="lin" valueType="num">
                                      <p:cBhvr>
                                        <p:cTn id="48"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42" presetClass="entr" presetSubtype="0" fill="hold" grpId="0" nodeType="clickEffect">
                                  <p:stCondLst>
                                    <p:cond delay="0"/>
                                  </p:stCondLst>
                                  <p:childTnLst>
                                    <p:set>
                                      <p:cBhvr>
                                        <p:cTn id="52" dur="1" fill="hold">
                                          <p:stCondLst>
                                            <p:cond delay="0"/>
                                          </p:stCondLst>
                                        </p:cTn>
                                        <p:tgtEl>
                                          <p:spTgt spid="22"/>
                                        </p:tgtEl>
                                        <p:attrNameLst>
                                          <p:attrName>style.visibility</p:attrName>
                                        </p:attrNameLst>
                                      </p:cBhvr>
                                      <p:to>
                                        <p:strVal val="visible"/>
                                      </p:to>
                                    </p:set>
                                    <p:animEffect transition="in" filter="fade">
                                      <p:cBhvr>
                                        <p:cTn id="53" dur="1000"/>
                                        <p:tgtEl>
                                          <p:spTgt spid="22"/>
                                        </p:tgtEl>
                                      </p:cBhvr>
                                    </p:animEffect>
                                    <p:anim calcmode="lin" valueType="num">
                                      <p:cBhvr>
                                        <p:cTn id="54" dur="1000" fill="hold"/>
                                        <p:tgtEl>
                                          <p:spTgt spid="22"/>
                                        </p:tgtEl>
                                        <p:attrNameLst>
                                          <p:attrName>ppt_x</p:attrName>
                                        </p:attrNameLst>
                                      </p:cBhvr>
                                      <p:tavLst>
                                        <p:tav tm="0">
                                          <p:val>
                                            <p:strVal val="#ppt_x"/>
                                          </p:val>
                                        </p:tav>
                                        <p:tav tm="100000">
                                          <p:val>
                                            <p:strVal val="#ppt_x"/>
                                          </p:val>
                                        </p:tav>
                                      </p:tavLst>
                                    </p:anim>
                                    <p:anim calcmode="lin" valueType="num">
                                      <p:cBhvr>
                                        <p:cTn id="55" dur="1000" fill="hold"/>
                                        <p:tgtEl>
                                          <p:spTgt spid="22"/>
                                        </p:tgtEl>
                                        <p:attrNameLst>
                                          <p:attrName>ppt_y</p:attrName>
                                        </p:attrNameLst>
                                      </p:cBhvr>
                                      <p:tavLst>
                                        <p:tav tm="0">
                                          <p:val>
                                            <p:strVal val="#ppt_y+.1"/>
                                          </p:val>
                                        </p:tav>
                                        <p:tav tm="100000">
                                          <p:val>
                                            <p:strVal val="#ppt_y"/>
                                          </p:val>
                                        </p:tav>
                                      </p:tavLst>
                                    </p:anim>
                                  </p:childTnLst>
                                </p:cTn>
                              </p:par>
                              <p:par>
                                <p:cTn id="56" presetID="42" presetClass="entr" presetSubtype="0" fill="hold" grpId="0" nodeType="withEffect">
                                  <p:stCondLst>
                                    <p:cond delay="0"/>
                                  </p:stCondLst>
                                  <p:childTnLst>
                                    <p:set>
                                      <p:cBhvr>
                                        <p:cTn id="57" dur="1" fill="hold">
                                          <p:stCondLst>
                                            <p:cond delay="0"/>
                                          </p:stCondLst>
                                        </p:cTn>
                                        <p:tgtEl>
                                          <p:spTgt spid="23"/>
                                        </p:tgtEl>
                                        <p:attrNameLst>
                                          <p:attrName>style.visibility</p:attrName>
                                        </p:attrNameLst>
                                      </p:cBhvr>
                                      <p:to>
                                        <p:strVal val="visible"/>
                                      </p:to>
                                    </p:set>
                                    <p:animEffect transition="in" filter="fade">
                                      <p:cBhvr>
                                        <p:cTn id="58" dur="1000"/>
                                        <p:tgtEl>
                                          <p:spTgt spid="23"/>
                                        </p:tgtEl>
                                      </p:cBhvr>
                                    </p:animEffect>
                                    <p:anim calcmode="lin" valueType="num">
                                      <p:cBhvr>
                                        <p:cTn id="59" dur="1000" fill="hold"/>
                                        <p:tgtEl>
                                          <p:spTgt spid="23"/>
                                        </p:tgtEl>
                                        <p:attrNameLst>
                                          <p:attrName>ppt_x</p:attrName>
                                        </p:attrNameLst>
                                      </p:cBhvr>
                                      <p:tavLst>
                                        <p:tav tm="0">
                                          <p:val>
                                            <p:strVal val="#ppt_x"/>
                                          </p:val>
                                        </p:tav>
                                        <p:tav tm="100000">
                                          <p:val>
                                            <p:strVal val="#ppt_x"/>
                                          </p:val>
                                        </p:tav>
                                      </p:tavLst>
                                    </p:anim>
                                    <p:anim calcmode="lin" valueType="num">
                                      <p:cBhvr>
                                        <p:cTn id="60" dur="1000" fill="hold"/>
                                        <p:tgtEl>
                                          <p:spTgt spid="23"/>
                                        </p:tgtEl>
                                        <p:attrNameLst>
                                          <p:attrName>ppt_y</p:attrName>
                                        </p:attrNameLst>
                                      </p:cBhvr>
                                      <p:tavLst>
                                        <p:tav tm="0">
                                          <p:val>
                                            <p:strVal val="#ppt_y+.1"/>
                                          </p:val>
                                        </p:tav>
                                        <p:tav tm="100000">
                                          <p:val>
                                            <p:strVal val="#ppt_y"/>
                                          </p:val>
                                        </p:tav>
                                      </p:tavLst>
                                    </p:anim>
                                  </p:childTnLst>
                                </p:cTn>
                              </p:par>
                              <p:par>
                                <p:cTn id="61" presetID="2" presetClass="entr" presetSubtype="4" fill="hold" grpId="0" nodeType="withEffect">
                                  <p:stCondLst>
                                    <p:cond delay="0"/>
                                  </p:stCondLst>
                                  <p:childTnLst>
                                    <p:set>
                                      <p:cBhvr>
                                        <p:cTn id="62" dur="1" fill="hold">
                                          <p:stCondLst>
                                            <p:cond delay="0"/>
                                          </p:stCondLst>
                                        </p:cTn>
                                        <p:tgtEl>
                                          <p:spTgt spid="3"/>
                                        </p:tgtEl>
                                        <p:attrNameLst>
                                          <p:attrName>style.visibility</p:attrName>
                                        </p:attrNameLst>
                                      </p:cBhvr>
                                      <p:to>
                                        <p:strVal val="visible"/>
                                      </p:to>
                                    </p:set>
                                    <p:anim calcmode="lin" valueType="num">
                                      <p:cBhvr additive="base">
                                        <p:cTn id="63" dur="500" fill="hold"/>
                                        <p:tgtEl>
                                          <p:spTgt spid="3"/>
                                        </p:tgtEl>
                                        <p:attrNameLst>
                                          <p:attrName>ppt_x</p:attrName>
                                        </p:attrNameLst>
                                      </p:cBhvr>
                                      <p:tavLst>
                                        <p:tav tm="0">
                                          <p:val>
                                            <p:strVal val="#ppt_x"/>
                                          </p:val>
                                        </p:tav>
                                        <p:tav tm="100000">
                                          <p:val>
                                            <p:strVal val="#ppt_x"/>
                                          </p:val>
                                        </p:tav>
                                      </p:tavLst>
                                    </p:anim>
                                    <p:anim calcmode="lin" valueType="num">
                                      <p:cBhvr additive="base">
                                        <p:cTn id="6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animBg="1"/>
      <p:bldP spid="5" grpId="0"/>
      <p:bldP spid="15" grpId="0" animBg="1"/>
      <p:bldP spid="18" grpId="0" animBg="1"/>
      <p:bldP spid="19" grpId="0" animBg="1"/>
      <p:bldP spid="20" grpId="0" animBg="1"/>
      <p:bldP spid="21" grpId="0" animBg="1"/>
      <p:bldP spid="22" grpId="0" animBg="1"/>
      <p:bldP spid="23" grpId="0" animBg="1"/>
      <p:bldP spid="3"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E65520-A949-3167-6615-19318E4E126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32A0C20-15F0-6BFA-647F-8510DAB7DE06}"/>
              </a:ext>
            </a:extLst>
          </p:cNvPr>
          <p:cNvSpPr>
            <a:spLocks noGrp="1"/>
          </p:cNvSpPr>
          <p:nvPr>
            <p:ph type="title"/>
          </p:nvPr>
        </p:nvSpPr>
        <p:spPr/>
        <p:txBody>
          <a:bodyPr/>
          <a:lstStyle/>
          <a:p>
            <a:r>
              <a:rPr lang="en-US"/>
              <a:t>Best practices for agent instructions💡</a:t>
            </a:r>
          </a:p>
        </p:txBody>
      </p:sp>
      <p:sp>
        <p:nvSpPr>
          <p:cNvPr id="3" name="Text Placeholder 2">
            <a:extLst>
              <a:ext uri="{FF2B5EF4-FFF2-40B4-BE49-F238E27FC236}">
                <a16:creationId xmlns:a16="http://schemas.microsoft.com/office/drawing/2014/main" id="{827B9502-62C4-1144-DFCB-781BF246B6A1}"/>
              </a:ext>
            </a:extLst>
          </p:cNvPr>
          <p:cNvSpPr>
            <a:spLocks noGrp="1"/>
          </p:cNvSpPr>
          <p:nvPr>
            <p:ph type="body" sz="quarter" idx="11"/>
          </p:nvPr>
        </p:nvSpPr>
        <p:spPr/>
        <p:txBody>
          <a:bodyPr/>
          <a:lstStyle/>
          <a:p>
            <a:pPr marL="0" indent="0">
              <a:buNone/>
            </a:pPr>
            <a:r>
              <a:rPr lang="en-US" sz="2400" b="1" dirty="0">
                <a:latin typeface="+mn-lt"/>
              </a:rPr>
              <a:t>Contextual Relevance:</a:t>
            </a:r>
            <a:endParaRPr lang="en-US" sz="2400" dirty="0">
              <a:latin typeface="+mn-lt"/>
            </a:endParaRPr>
          </a:p>
          <a:p>
            <a:pPr lvl="1"/>
            <a:r>
              <a:rPr lang="en-US" sz="2000" dirty="0">
                <a:latin typeface="+mn-lt"/>
              </a:rPr>
              <a:t>Ensure instructions are grounded in configured actions and knowledge sources. </a:t>
            </a:r>
          </a:p>
          <a:p>
            <a:pPr lvl="1"/>
            <a:r>
              <a:rPr lang="en-US" sz="2000" b="1" dirty="0">
                <a:latin typeface="+mn-lt"/>
              </a:rPr>
              <a:t>Use tool names, variables and </a:t>
            </a:r>
            <a:r>
              <a:rPr lang="en-US" sz="2000" b="1" dirty="0" err="1">
                <a:latin typeface="+mn-lt"/>
              </a:rPr>
              <a:t>PowerFX</a:t>
            </a:r>
            <a:r>
              <a:rPr lang="en-US" sz="2000" b="1" dirty="0">
                <a:latin typeface="+mn-lt"/>
              </a:rPr>
              <a:t>.</a:t>
            </a:r>
          </a:p>
          <a:p>
            <a:pPr lvl="1"/>
            <a:endParaRPr lang="en-US" sz="2000" b="1" dirty="0">
              <a:latin typeface="+mn-lt"/>
            </a:endParaRPr>
          </a:p>
          <a:p>
            <a:pPr marL="0" indent="0">
              <a:buNone/>
            </a:pPr>
            <a:r>
              <a:rPr lang="en-US" sz="2400" b="1" dirty="0">
                <a:latin typeface="+mn-lt"/>
              </a:rPr>
              <a:t>Conversational-Based Instructions:</a:t>
            </a:r>
            <a:endParaRPr lang="en-US" sz="2400" dirty="0">
              <a:latin typeface="+mn-lt"/>
            </a:endParaRPr>
          </a:p>
          <a:p>
            <a:pPr lvl="1"/>
            <a:r>
              <a:rPr lang="en-US" sz="2000" dirty="0">
                <a:latin typeface="+mn-lt"/>
              </a:rPr>
              <a:t>Define constraints, response format, and guidance.</a:t>
            </a:r>
            <a:r>
              <a:rPr lang="en-US" sz="2000" dirty="0"/>
              <a:t> Start with simple instructions and refine.</a:t>
            </a:r>
            <a:endParaRPr lang="en-US" sz="2000" dirty="0">
              <a:latin typeface="+mn-lt"/>
            </a:endParaRPr>
          </a:p>
          <a:p>
            <a:pPr lvl="1"/>
            <a:endParaRPr lang="en-US" sz="2000" dirty="0">
              <a:latin typeface="+mn-lt"/>
            </a:endParaRPr>
          </a:p>
          <a:p>
            <a:pPr marL="0" indent="0">
              <a:buNone/>
            </a:pPr>
            <a:r>
              <a:rPr lang="en-US" sz="2400" b="1" dirty="0">
                <a:latin typeface="+mn-lt"/>
              </a:rPr>
              <a:t>Determining Actions / Knowledge:</a:t>
            </a:r>
            <a:endParaRPr lang="en-US" sz="2400" dirty="0">
              <a:latin typeface="+mn-lt"/>
            </a:endParaRPr>
          </a:p>
          <a:p>
            <a:pPr lvl="1"/>
            <a:r>
              <a:rPr lang="en-US" sz="2000" dirty="0">
                <a:latin typeface="+mn-lt"/>
              </a:rPr>
              <a:t>Use accurate names and descriptions. </a:t>
            </a:r>
            <a:r>
              <a:rPr lang="en-US" sz="2000" b="1" dirty="0">
                <a:latin typeface="+mn-lt"/>
              </a:rPr>
              <a:t>Names are more important than descriptions. </a:t>
            </a:r>
            <a:endParaRPr lang="en-US" sz="2000" dirty="0">
              <a:latin typeface="+mn-lt"/>
            </a:endParaRPr>
          </a:p>
          <a:p>
            <a:pPr lvl="1"/>
            <a:r>
              <a:rPr lang="en-US" sz="2000" dirty="0">
                <a:latin typeface="+mn-lt"/>
              </a:rPr>
              <a:t>Specific knowledge cannot be named explicitly. </a:t>
            </a:r>
            <a:r>
              <a:rPr lang="en-US" sz="2000" b="1" dirty="0">
                <a:latin typeface="+mn-lt"/>
              </a:rPr>
              <a:t>Dynamic filtering is coming.</a:t>
            </a:r>
          </a:p>
          <a:p>
            <a:pPr lvl="1"/>
            <a:endParaRPr lang="en-US" sz="2000" b="1" dirty="0">
              <a:latin typeface="+mn-lt"/>
            </a:endParaRPr>
          </a:p>
          <a:p>
            <a:pPr marL="0" indent="0">
              <a:buNone/>
            </a:pPr>
            <a:r>
              <a:rPr lang="en-US" sz="2400" b="1" dirty="0">
                <a:latin typeface="+mn-lt"/>
              </a:rPr>
              <a:t>Autonomous-Based Instructions:</a:t>
            </a:r>
            <a:endParaRPr lang="en-US" sz="2400" dirty="0">
              <a:latin typeface="+mn-lt"/>
            </a:endParaRPr>
          </a:p>
          <a:p>
            <a:pPr lvl="1"/>
            <a:r>
              <a:rPr lang="en-US" sz="2000" dirty="0">
                <a:latin typeface="+mn-lt"/>
              </a:rPr>
              <a:t>Define the </a:t>
            </a:r>
            <a:r>
              <a:rPr lang="en-US" sz="2000" b="1" dirty="0">
                <a:latin typeface="+mn-lt"/>
              </a:rPr>
              <a:t>sequence of actions </a:t>
            </a:r>
            <a:r>
              <a:rPr lang="en-US" sz="2000" dirty="0">
                <a:latin typeface="+mn-lt"/>
              </a:rPr>
              <a:t>for each process and</a:t>
            </a:r>
            <a:r>
              <a:rPr lang="en-US" sz="2000" b="1" dirty="0">
                <a:latin typeface="+mn-lt"/>
              </a:rPr>
              <a:t> combine this with specific prompts.</a:t>
            </a:r>
            <a:endParaRPr lang="en-US" sz="2000" dirty="0">
              <a:latin typeface="+mn-lt"/>
            </a:endParaRPr>
          </a:p>
        </p:txBody>
      </p:sp>
    </p:spTree>
    <p:extLst>
      <p:ext uri="{BB962C8B-B14F-4D97-AF65-F5344CB8AC3E}">
        <p14:creationId xmlns:p14="http://schemas.microsoft.com/office/powerpoint/2010/main" val="337829801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500"/>
                                        <p:tgtEl>
                                          <p:spTgt spid="3">
                                            <p:txEl>
                                              <p:pRg st="4" end="4"/>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fade">
                                      <p:cBhvr>
                                        <p:cTn id="21" dur="500"/>
                                        <p:tgtEl>
                                          <p:spTgt spid="3">
                                            <p:txEl>
                                              <p:pRg st="5" end="5"/>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
                                            <p:txEl>
                                              <p:pRg st="7" end="7"/>
                                            </p:txEl>
                                          </p:spTgt>
                                        </p:tgtEl>
                                        <p:attrNameLst>
                                          <p:attrName>style.visibility</p:attrName>
                                        </p:attrNameLst>
                                      </p:cBhvr>
                                      <p:to>
                                        <p:strVal val="visible"/>
                                      </p:to>
                                    </p:set>
                                    <p:animEffect transition="in" filter="fade">
                                      <p:cBhvr>
                                        <p:cTn id="26" dur="500"/>
                                        <p:tgtEl>
                                          <p:spTgt spid="3">
                                            <p:txEl>
                                              <p:pRg st="7" end="7"/>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animEffect transition="in" filter="fade">
                                      <p:cBhvr>
                                        <p:cTn id="29" dur="500"/>
                                        <p:tgtEl>
                                          <p:spTgt spid="3">
                                            <p:txEl>
                                              <p:pRg st="8" end="8"/>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3">
                                            <p:txEl>
                                              <p:pRg st="9" end="9"/>
                                            </p:txEl>
                                          </p:spTgt>
                                        </p:tgtEl>
                                        <p:attrNameLst>
                                          <p:attrName>style.visibility</p:attrName>
                                        </p:attrNameLst>
                                      </p:cBhvr>
                                      <p:to>
                                        <p:strVal val="visible"/>
                                      </p:to>
                                    </p:set>
                                    <p:animEffect transition="in" filter="fade">
                                      <p:cBhvr>
                                        <p:cTn id="32" dur="500"/>
                                        <p:tgtEl>
                                          <p:spTgt spid="3">
                                            <p:txEl>
                                              <p:pRg st="9" end="9"/>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11" end="11"/>
                                            </p:txEl>
                                          </p:spTgt>
                                        </p:tgtEl>
                                        <p:attrNameLst>
                                          <p:attrName>style.visibility</p:attrName>
                                        </p:attrNameLst>
                                      </p:cBhvr>
                                      <p:to>
                                        <p:strVal val="visible"/>
                                      </p:to>
                                    </p:set>
                                    <p:animEffect transition="in" filter="fade">
                                      <p:cBhvr>
                                        <p:cTn id="37" dur="500"/>
                                        <p:tgtEl>
                                          <p:spTgt spid="3">
                                            <p:txEl>
                                              <p:pRg st="11" end="11"/>
                                            </p:txEl>
                                          </p:spTgt>
                                        </p:tgtEl>
                                      </p:cBhvr>
                                    </p:animEffect>
                                  </p:childTnLst>
                                </p:cTn>
                              </p:par>
                              <p:par>
                                <p:cTn id="38" presetID="10" presetClass="entr" presetSubtype="0" fill="hold" nodeType="withEffect">
                                  <p:stCondLst>
                                    <p:cond delay="0"/>
                                  </p:stCondLst>
                                  <p:childTnLst>
                                    <p:set>
                                      <p:cBhvr>
                                        <p:cTn id="39" dur="1" fill="hold">
                                          <p:stCondLst>
                                            <p:cond delay="0"/>
                                          </p:stCondLst>
                                        </p:cTn>
                                        <p:tgtEl>
                                          <p:spTgt spid="3">
                                            <p:txEl>
                                              <p:pRg st="12" end="12"/>
                                            </p:txEl>
                                          </p:spTgt>
                                        </p:tgtEl>
                                        <p:attrNameLst>
                                          <p:attrName>style.visibility</p:attrName>
                                        </p:attrNameLst>
                                      </p:cBhvr>
                                      <p:to>
                                        <p:strVal val="visible"/>
                                      </p:to>
                                    </p:set>
                                    <p:animEffect transition="in" filter="fade">
                                      <p:cBhvr>
                                        <p:cTn id="40"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27FC2A-9B99-EC55-3658-EC0C6D2DD8B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199808F-475D-06E9-6C2C-4BA1F828BCC7}"/>
              </a:ext>
            </a:extLst>
          </p:cNvPr>
          <p:cNvSpPr>
            <a:spLocks noGrp="1"/>
          </p:cNvSpPr>
          <p:nvPr>
            <p:ph type="title"/>
          </p:nvPr>
        </p:nvSpPr>
        <p:spPr/>
        <p:txBody>
          <a:bodyPr/>
          <a:lstStyle/>
          <a:p>
            <a:r>
              <a:rPr lang="en-US"/>
              <a:t>Best practices for topic inputs &amp; outputs💡</a:t>
            </a:r>
          </a:p>
        </p:txBody>
      </p:sp>
      <p:sp>
        <p:nvSpPr>
          <p:cNvPr id="3" name="Text Placeholder 2">
            <a:extLst>
              <a:ext uri="{FF2B5EF4-FFF2-40B4-BE49-F238E27FC236}">
                <a16:creationId xmlns:a16="http://schemas.microsoft.com/office/drawing/2014/main" id="{F56907FC-7C51-BDE1-125B-FC2AF7B3BFDE}"/>
              </a:ext>
            </a:extLst>
          </p:cNvPr>
          <p:cNvSpPr>
            <a:spLocks noGrp="1"/>
          </p:cNvSpPr>
          <p:nvPr>
            <p:ph type="body" sz="quarter" idx="11"/>
          </p:nvPr>
        </p:nvSpPr>
        <p:spPr>
          <a:xfrm>
            <a:off x="584200" y="1152939"/>
            <a:ext cx="8504382" cy="5116099"/>
          </a:xfrm>
        </p:spPr>
        <p:txBody>
          <a:bodyPr/>
          <a:lstStyle/>
          <a:p>
            <a:pPr marL="0" indent="0">
              <a:buNone/>
            </a:pPr>
            <a:r>
              <a:rPr lang="en-US" sz="2400" b="1" dirty="0">
                <a:latin typeface="+mn-lt"/>
              </a:rPr>
              <a:t>Topic inputs</a:t>
            </a:r>
          </a:p>
          <a:p>
            <a:pPr lvl="1">
              <a:buFont typeface="Wingdings" panose="05000000000000000000" pitchFamily="2" charset="2"/>
              <a:buChar char="§"/>
            </a:pPr>
            <a:r>
              <a:rPr lang="en-US" sz="2000" dirty="0">
                <a:latin typeface="+mn-lt"/>
              </a:rPr>
              <a:t>Write clear description, use example</a:t>
            </a:r>
          </a:p>
          <a:p>
            <a:pPr lvl="1">
              <a:buFont typeface="Wingdings" panose="05000000000000000000" pitchFamily="2" charset="2"/>
              <a:buChar char="§"/>
            </a:pPr>
            <a:r>
              <a:rPr lang="en-US" sz="2000" dirty="0">
                <a:latin typeface="+mn-lt"/>
              </a:rPr>
              <a:t>Explain if data must be extracted / manipulated</a:t>
            </a:r>
          </a:p>
          <a:p>
            <a:pPr lvl="1">
              <a:buFont typeface="Wingdings" panose="05000000000000000000" pitchFamily="2" charset="2"/>
              <a:buChar char="§"/>
            </a:pPr>
            <a:r>
              <a:rPr lang="en-US" sz="2000" dirty="0">
                <a:latin typeface="+mn-lt"/>
              </a:rPr>
              <a:t>Use list of values if you need data validation</a:t>
            </a:r>
          </a:p>
          <a:p>
            <a:pPr lvl="1">
              <a:buFont typeface="Wingdings" panose="05000000000000000000" pitchFamily="2" charset="2"/>
              <a:buChar char="§"/>
            </a:pPr>
            <a:r>
              <a:rPr lang="en-US" sz="2000" dirty="0">
                <a:latin typeface="+mn-lt"/>
              </a:rPr>
              <a:t>Filled by conversation context or a dynamic question</a:t>
            </a:r>
          </a:p>
          <a:p>
            <a:pPr lvl="1"/>
            <a:endParaRPr lang="en-US" dirty="0">
              <a:latin typeface="+mn-lt"/>
            </a:endParaRPr>
          </a:p>
          <a:p>
            <a:pPr marL="0" indent="0">
              <a:buNone/>
            </a:pPr>
            <a:r>
              <a:rPr lang="en-US" sz="2400" b="1" dirty="0">
                <a:latin typeface="+mn-lt"/>
              </a:rPr>
              <a:t>Topic outputs</a:t>
            </a:r>
          </a:p>
          <a:p>
            <a:pPr lvl="1">
              <a:buFont typeface="Wingdings" panose="05000000000000000000" pitchFamily="2" charset="2"/>
              <a:buChar char="§"/>
            </a:pPr>
            <a:r>
              <a:rPr lang="en-US" sz="2000" dirty="0"/>
              <a:t>Will be used by orchestrator to generate a response</a:t>
            </a:r>
          </a:p>
          <a:p>
            <a:pPr lvl="1">
              <a:buFont typeface="Wingdings" panose="05000000000000000000" pitchFamily="2" charset="2"/>
              <a:buChar char="§"/>
            </a:pPr>
            <a:r>
              <a:rPr lang="en-US" sz="2000" dirty="0"/>
              <a:t>Avoid “double paying” by sending data to an AI prompt</a:t>
            </a:r>
          </a:p>
          <a:p>
            <a:pPr lvl="1">
              <a:buFont typeface="Wingdings" panose="05000000000000000000" pitchFamily="2" charset="2"/>
              <a:buChar char="§"/>
            </a:pPr>
            <a:r>
              <a:rPr lang="en-US" sz="2000" dirty="0"/>
              <a:t>Stop the orchestrator by using “End all Topics” to avoid “double responses”</a:t>
            </a:r>
          </a:p>
        </p:txBody>
      </p:sp>
      <p:pic>
        <p:nvPicPr>
          <p:cNvPr id="5" name="Picture 4">
            <a:extLst>
              <a:ext uri="{FF2B5EF4-FFF2-40B4-BE49-F238E27FC236}">
                <a16:creationId xmlns:a16="http://schemas.microsoft.com/office/drawing/2014/main" id="{76FBC878-C3CD-181E-A10F-6FC012F50E8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367418" y="1011198"/>
            <a:ext cx="2644755" cy="562760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72466711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fade">
                                      <p:cBhvr>
                                        <p:cTn id="30" dur="500"/>
                                        <p:tgtEl>
                                          <p:spTgt spid="3">
                                            <p:txEl>
                                              <p:pRg st="7" end="7"/>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fade">
                                      <p:cBhvr>
                                        <p:cTn id="33" dur="500"/>
                                        <p:tgtEl>
                                          <p:spTgt spid="3">
                                            <p:txEl>
                                              <p:pRg st="8" end="8"/>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3">
                                            <p:txEl>
                                              <p:pRg st="9" end="9"/>
                                            </p:txEl>
                                          </p:spTgt>
                                        </p:tgtEl>
                                        <p:attrNameLst>
                                          <p:attrName>style.visibility</p:attrName>
                                        </p:attrNameLst>
                                      </p:cBhvr>
                                      <p:to>
                                        <p:strVal val="visible"/>
                                      </p:to>
                                    </p:set>
                                    <p:animEffect transition="in" filter="fade">
                                      <p:cBhvr>
                                        <p:cTn id="36"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BACAE3-49F3-81F9-3EE8-19E5CF311BF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FF80779-056C-F0F9-3B0A-E25879A4CEB3}"/>
              </a:ext>
            </a:extLst>
          </p:cNvPr>
          <p:cNvSpPr>
            <a:spLocks noGrp="1"/>
          </p:cNvSpPr>
          <p:nvPr>
            <p:ph type="title"/>
          </p:nvPr>
        </p:nvSpPr>
        <p:spPr>
          <a:xfrm>
            <a:off x="588263" y="457200"/>
            <a:ext cx="11018520" cy="492443"/>
          </a:xfrm>
        </p:spPr>
        <p:txBody>
          <a:bodyPr/>
          <a:lstStyle/>
          <a:p>
            <a:r>
              <a:rPr lang="en-US" dirty="0"/>
              <a:t>Session outcome detection for Generative Orchestration🧠</a:t>
            </a:r>
            <a:endParaRPr lang="en-US" sz="2800" dirty="0"/>
          </a:p>
        </p:txBody>
      </p:sp>
      <p:sp>
        <p:nvSpPr>
          <p:cNvPr id="3" name="Text Placeholder 2">
            <a:extLst>
              <a:ext uri="{FF2B5EF4-FFF2-40B4-BE49-F238E27FC236}">
                <a16:creationId xmlns:a16="http://schemas.microsoft.com/office/drawing/2014/main" id="{443F7AE6-3C04-07C2-2E3E-54912F17731B}"/>
              </a:ext>
            </a:extLst>
          </p:cNvPr>
          <p:cNvSpPr>
            <a:spLocks noGrp="1"/>
          </p:cNvSpPr>
          <p:nvPr>
            <p:ph type="body" sz="quarter" idx="10"/>
          </p:nvPr>
        </p:nvSpPr>
        <p:spPr>
          <a:xfrm>
            <a:off x="586391" y="2015388"/>
            <a:ext cx="5104198" cy="3767185"/>
          </a:xfrm>
        </p:spPr>
        <p:txBody>
          <a:bodyPr/>
          <a:lstStyle/>
          <a:p>
            <a:r>
              <a:rPr lang="en-US" sz="2400"/>
              <a:t>After 15 minutes of inactivity:</a:t>
            </a:r>
            <a:br>
              <a:rPr lang="en-US" sz="2400"/>
            </a:br>
            <a:br>
              <a:rPr lang="en-US" sz="2400"/>
            </a:br>
            <a:r>
              <a:rPr lang="en-US" sz="2400"/>
              <a:t>If there are no active plans (i.e., nothing is waiting for user input), the session is flagged as ✅ resolved.</a:t>
            </a:r>
            <a:br>
              <a:rPr lang="en-US" sz="2400"/>
            </a:br>
            <a:br>
              <a:rPr lang="en-US" sz="2400"/>
            </a:br>
            <a:r>
              <a:rPr lang="en-US" sz="2400"/>
              <a:t>If an agent asked a question and the user doesn’t reply, it’s still marked as ❌ abandoned.</a:t>
            </a:r>
          </a:p>
          <a:p>
            <a:endParaRPr lang="en-US" sz="2400">
              <a:latin typeface="+mn-lt"/>
            </a:endParaRPr>
          </a:p>
        </p:txBody>
      </p:sp>
      <p:pic>
        <p:nvPicPr>
          <p:cNvPr id="1026" name="Picture 2" descr="diagram">
            <a:extLst>
              <a:ext uri="{FF2B5EF4-FFF2-40B4-BE49-F238E27FC236}">
                <a16:creationId xmlns:a16="http://schemas.microsoft.com/office/drawing/2014/main" id="{E67E8ED0-5F40-FF5E-5F69-DB0A8741438A}"/>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690589" y="2015388"/>
            <a:ext cx="6305134" cy="385703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442533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a:extLst>
            <a:ext uri="{FF2B5EF4-FFF2-40B4-BE49-F238E27FC236}">
              <a16:creationId xmlns:a16="http://schemas.microsoft.com/office/drawing/2014/main" id="{0B26F96E-CDE7-C75A-5FC8-B3DC4A405CF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165E22D-40F8-1A00-C2F5-8A6B62FF2E7C}"/>
              </a:ext>
            </a:extLst>
          </p:cNvPr>
          <p:cNvSpPr>
            <a:spLocks noGrp="1"/>
          </p:cNvSpPr>
          <p:nvPr>
            <p:ph type="title"/>
          </p:nvPr>
        </p:nvSpPr>
        <p:spPr/>
        <p:txBody>
          <a:bodyPr/>
          <a:lstStyle/>
          <a:p>
            <a:r>
              <a:rPr lang="en-US" dirty="0"/>
              <a:t>New Generative Orchestration Triggers 😻</a:t>
            </a:r>
          </a:p>
        </p:txBody>
      </p:sp>
      <p:sp>
        <p:nvSpPr>
          <p:cNvPr id="3" name="Text Placeholder 2">
            <a:extLst>
              <a:ext uri="{FF2B5EF4-FFF2-40B4-BE49-F238E27FC236}">
                <a16:creationId xmlns:a16="http://schemas.microsoft.com/office/drawing/2014/main" id="{DB949E41-DBD1-7B2D-ACCE-5A391F56DC6E}"/>
              </a:ext>
            </a:extLst>
          </p:cNvPr>
          <p:cNvSpPr>
            <a:spLocks noGrp="1"/>
          </p:cNvSpPr>
          <p:nvPr>
            <p:ph type="body" sz="quarter" idx="10"/>
          </p:nvPr>
        </p:nvSpPr>
        <p:spPr/>
        <p:txBody>
          <a:bodyPr/>
          <a:lstStyle/>
          <a:p>
            <a:pPr marL="914400" lvl="1" indent="-457200">
              <a:buFont typeface="+mj-lt"/>
              <a:buAutoNum type="arabicPeriod"/>
            </a:pPr>
            <a:r>
              <a:rPr lang="en-US" sz="3200">
                <a:latin typeface="+mn-lt"/>
              </a:rPr>
              <a:t>On Knowledge Requested</a:t>
            </a:r>
          </a:p>
          <a:p>
            <a:pPr marL="914400" lvl="1" indent="-457200">
              <a:buFont typeface="+mj-lt"/>
              <a:buAutoNum type="arabicPeriod"/>
            </a:pPr>
            <a:r>
              <a:rPr lang="en-US" sz="3200">
                <a:latin typeface="+mn-lt"/>
              </a:rPr>
              <a:t>AI Response Generated</a:t>
            </a:r>
          </a:p>
          <a:p>
            <a:pPr marL="914400" lvl="1" indent="-457200">
              <a:buFont typeface="+mj-lt"/>
              <a:buAutoNum type="arabicPeriod"/>
            </a:pPr>
            <a:r>
              <a:rPr lang="en-US" sz="3200">
                <a:latin typeface="+mn-lt"/>
              </a:rPr>
              <a:t>On Plan Complete</a:t>
            </a:r>
          </a:p>
          <a:p>
            <a:pPr lvl="1"/>
            <a:endParaRPr lang="en-US">
              <a:latin typeface="+mn-lt"/>
            </a:endParaRPr>
          </a:p>
        </p:txBody>
      </p:sp>
      <p:graphicFrame>
        <p:nvGraphicFramePr>
          <p:cNvPr id="4" name="Diagram 3">
            <a:extLst>
              <a:ext uri="{FF2B5EF4-FFF2-40B4-BE49-F238E27FC236}">
                <a16:creationId xmlns:a16="http://schemas.microsoft.com/office/drawing/2014/main" id="{5BD71BCA-9727-6BA9-3097-063A00DED7FB}"/>
              </a:ext>
            </a:extLst>
          </p:cNvPr>
          <p:cNvGraphicFramePr/>
          <p:nvPr/>
        </p:nvGraphicFramePr>
        <p:xfrm>
          <a:off x="2032000" y="3126922"/>
          <a:ext cx="8128000" cy="315020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453245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ACA0F5-E8EA-4AAB-9334-CE3CFC432F4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3B347F-3D15-B684-4E97-D3B38A1502E8}"/>
              </a:ext>
            </a:extLst>
          </p:cNvPr>
          <p:cNvSpPr>
            <a:spLocks noGrp="1"/>
          </p:cNvSpPr>
          <p:nvPr>
            <p:ph type="title"/>
          </p:nvPr>
        </p:nvSpPr>
        <p:spPr/>
        <p:txBody>
          <a:bodyPr/>
          <a:lstStyle/>
          <a:p>
            <a:r>
              <a:rPr lang="en-US"/>
              <a:t>On Knowledge Requested 📖</a:t>
            </a:r>
          </a:p>
        </p:txBody>
      </p:sp>
      <p:sp>
        <p:nvSpPr>
          <p:cNvPr id="3" name="Text Placeholder 2">
            <a:extLst>
              <a:ext uri="{FF2B5EF4-FFF2-40B4-BE49-F238E27FC236}">
                <a16:creationId xmlns:a16="http://schemas.microsoft.com/office/drawing/2014/main" id="{BA20D250-59DF-80D9-BBF4-7D52E0A86ECE}"/>
              </a:ext>
            </a:extLst>
          </p:cNvPr>
          <p:cNvSpPr>
            <a:spLocks noGrp="1"/>
          </p:cNvSpPr>
          <p:nvPr>
            <p:ph type="body" sz="quarter" idx="10"/>
          </p:nvPr>
        </p:nvSpPr>
        <p:spPr>
          <a:xfrm>
            <a:off x="586390" y="1434370"/>
            <a:ext cx="5862950" cy="4949047"/>
          </a:xfrm>
        </p:spPr>
        <p:txBody>
          <a:bodyPr/>
          <a:lstStyle/>
          <a:p>
            <a:pPr marL="0" indent="0">
              <a:buNone/>
            </a:pPr>
            <a:r>
              <a:rPr lang="en-US" sz="2400">
                <a:latin typeface="+mn-lt"/>
              </a:rPr>
              <a:t>Triggered </a:t>
            </a:r>
            <a:r>
              <a:rPr lang="en-US" sz="2400" b="1">
                <a:latin typeface="+mn-lt"/>
              </a:rPr>
              <a:t>before Knowledge </a:t>
            </a:r>
            <a:r>
              <a:rPr lang="en-US" sz="2400">
                <a:latin typeface="+mn-lt"/>
              </a:rPr>
              <a:t>is called.</a:t>
            </a:r>
          </a:p>
          <a:p>
            <a:pPr marL="0" indent="0">
              <a:buNone/>
            </a:pPr>
            <a:endParaRPr lang="en-US" sz="1600">
              <a:latin typeface="+mn-lt"/>
            </a:endParaRPr>
          </a:p>
          <a:p>
            <a:pPr marL="0" indent="0">
              <a:buNone/>
            </a:pPr>
            <a:r>
              <a:rPr lang="en-US" sz="2400"/>
              <a:t>Access</a:t>
            </a:r>
            <a:r>
              <a:rPr lang="en-US" sz="2400">
                <a:latin typeface="+mn-lt"/>
              </a:rPr>
              <a:t> keywords and semantic search with query rewrite (read only variables)</a:t>
            </a:r>
          </a:p>
          <a:p>
            <a:pPr marL="0" indent="0">
              <a:buNone/>
            </a:pPr>
            <a:endParaRPr lang="en-US" sz="1600">
              <a:latin typeface="+mn-lt"/>
            </a:endParaRPr>
          </a:p>
          <a:p>
            <a:pPr marL="0" indent="0">
              <a:buNone/>
            </a:pPr>
            <a:r>
              <a:rPr lang="en-US" sz="2400">
                <a:latin typeface="+mn-lt"/>
              </a:rPr>
              <a:t>Can be used to </a:t>
            </a:r>
            <a:r>
              <a:rPr lang="en-US" sz="2400" b="1">
                <a:latin typeface="+mn-lt"/>
              </a:rPr>
              <a:t>add custom data </a:t>
            </a:r>
            <a:r>
              <a:rPr lang="en-US" sz="2400">
                <a:latin typeface="+mn-lt"/>
              </a:rPr>
              <a:t>into the knowledge search via the “</a:t>
            </a:r>
            <a:r>
              <a:rPr lang="en-US" sz="2400" err="1">
                <a:latin typeface="+mn-lt"/>
              </a:rPr>
              <a:t>SearchResults</a:t>
            </a:r>
            <a:r>
              <a:rPr lang="en-US" sz="2400">
                <a:latin typeface="+mn-lt"/>
              </a:rPr>
              <a:t>” system variable</a:t>
            </a:r>
            <a:r>
              <a:rPr lang="en-US" sz="2400"/>
              <a:t>.</a:t>
            </a:r>
            <a:endParaRPr lang="en-US" sz="2400">
              <a:latin typeface="+mn-lt"/>
            </a:endParaRPr>
          </a:p>
          <a:p>
            <a:pPr marL="0" indent="0">
              <a:buNone/>
            </a:pPr>
            <a:endParaRPr lang="en-US" sz="1600">
              <a:latin typeface="+mn-lt"/>
            </a:endParaRPr>
          </a:p>
          <a:p>
            <a:pPr marL="0" indent="0">
              <a:buNone/>
            </a:pPr>
            <a:r>
              <a:rPr lang="en-US" sz="2400">
                <a:latin typeface="+mn-lt"/>
              </a:rPr>
              <a:t>“Secret” trigger that can be enabled using “</a:t>
            </a:r>
            <a:r>
              <a:rPr lang="en-US" sz="2400" err="1">
                <a:latin typeface="+mn-lt"/>
              </a:rPr>
              <a:t>OnKnowledgeRequested</a:t>
            </a:r>
            <a:r>
              <a:rPr lang="en-US" sz="2400">
                <a:latin typeface="+mn-lt"/>
              </a:rPr>
              <a:t>” in the YAML.</a:t>
            </a:r>
          </a:p>
          <a:p>
            <a:endParaRPr lang="en-US" sz="2400">
              <a:latin typeface="+mn-lt"/>
            </a:endParaRPr>
          </a:p>
          <a:p>
            <a:endParaRPr lang="en-US" sz="2400">
              <a:latin typeface="+mn-lt"/>
            </a:endParaRPr>
          </a:p>
        </p:txBody>
      </p:sp>
      <p:pic>
        <p:nvPicPr>
          <p:cNvPr id="6" name="Picture 5">
            <a:extLst>
              <a:ext uri="{FF2B5EF4-FFF2-40B4-BE49-F238E27FC236}">
                <a16:creationId xmlns:a16="http://schemas.microsoft.com/office/drawing/2014/main" id="{EB6D5C34-B601-0965-671A-CB2B1BEEB3C4}"/>
              </a:ext>
            </a:extLst>
          </p:cNvPr>
          <p:cNvPicPr>
            <a:picLocks noChangeAspect="1"/>
          </p:cNvPicPr>
          <p:nvPr/>
        </p:nvPicPr>
        <p:blipFill>
          <a:blip r:embed="rId3"/>
          <a:stretch>
            <a:fillRect/>
          </a:stretch>
        </p:blipFill>
        <p:spPr>
          <a:xfrm>
            <a:off x="6985828" y="1434369"/>
            <a:ext cx="5015145" cy="462536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11553020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3" name="Straight Connector 42">
            <a:extLst>
              <a:ext uri="{FF2B5EF4-FFF2-40B4-BE49-F238E27FC236}">
                <a16:creationId xmlns:a16="http://schemas.microsoft.com/office/drawing/2014/main" id="{FE968076-06F5-F6AD-78DE-0EA8EDFB5FE6}"/>
              </a:ext>
            </a:extLst>
          </p:cNvPr>
          <p:cNvCxnSpPr>
            <a:cxnSpLocks/>
          </p:cNvCxnSpPr>
          <p:nvPr/>
        </p:nvCxnSpPr>
        <p:spPr>
          <a:xfrm>
            <a:off x="4197058" y="5494206"/>
            <a:ext cx="2556000" cy="0"/>
          </a:xfrm>
          <a:prstGeom prst="line">
            <a:avLst/>
          </a:prstGeom>
          <a:ln>
            <a:solidFill>
              <a:schemeClr val="tx1"/>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730E8753-853F-1400-172B-3F2E9F232A91}"/>
              </a:ext>
            </a:extLst>
          </p:cNvPr>
          <p:cNvCxnSpPr/>
          <p:nvPr/>
        </p:nvCxnSpPr>
        <p:spPr>
          <a:xfrm>
            <a:off x="858285" y="3708406"/>
            <a:ext cx="9159475" cy="0"/>
          </a:xfrm>
          <a:prstGeom prst="line">
            <a:avLst/>
          </a:prstGeom>
          <a:ln>
            <a:solidFill>
              <a:schemeClr val="tx1"/>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30" name="Rectangle 129">
            <a:extLst>
              <a:ext uri="{FF2B5EF4-FFF2-40B4-BE49-F238E27FC236}">
                <a16:creationId xmlns:a16="http://schemas.microsoft.com/office/drawing/2014/main" id="{BCCA67C2-FE0A-4C11-A779-62810A44FD93}"/>
              </a:ext>
            </a:extLst>
          </p:cNvPr>
          <p:cNvSpPr/>
          <p:nvPr/>
        </p:nvSpPr>
        <p:spPr>
          <a:xfrm>
            <a:off x="1" y="2117502"/>
            <a:ext cx="12191998" cy="82573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91427" rIns="91440" rtlCol="0" anchor="t" anchorCtr="0"/>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w="3175">
                <a:noFill/>
              </a:ln>
              <a:solidFill>
                <a:schemeClr val="bg1"/>
              </a:solidFill>
              <a:effectLst/>
              <a:uLnTx/>
              <a:uFillTx/>
              <a:latin typeface="Segoe UI Semibold"/>
              <a:ea typeface="+mn-ea"/>
              <a:cs typeface="Segoe UI" pitchFamily="34" charset="0"/>
            </a:endParaRPr>
          </a:p>
        </p:txBody>
      </p:sp>
      <p:sp>
        <p:nvSpPr>
          <p:cNvPr id="2" name="Title 1">
            <a:extLst>
              <a:ext uri="{FF2B5EF4-FFF2-40B4-BE49-F238E27FC236}">
                <a16:creationId xmlns:a16="http://schemas.microsoft.com/office/drawing/2014/main" id="{2971EE3D-5416-4275-9430-391606B78F29}"/>
              </a:ext>
            </a:extLst>
          </p:cNvPr>
          <p:cNvSpPr>
            <a:spLocks noGrp="1"/>
          </p:cNvSpPr>
          <p:nvPr>
            <p:ph type="title"/>
          </p:nvPr>
        </p:nvSpPr>
        <p:spPr/>
        <p:txBody>
          <a:bodyPr/>
          <a:lstStyle/>
          <a:p>
            <a:r>
              <a:rPr lang="en-US" dirty="0">
                <a:cs typeface="Segoe UI"/>
              </a:rPr>
              <a:t>Typical Copilot Studio Lifecycle</a:t>
            </a:r>
          </a:p>
        </p:txBody>
      </p:sp>
      <p:cxnSp>
        <p:nvCxnSpPr>
          <p:cNvPr id="129" name="Straight Connector 128">
            <a:extLst>
              <a:ext uri="{FF2B5EF4-FFF2-40B4-BE49-F238E27FC236}">
                <a16:creationId xmlns:a16="http://schemas.microsoft.com/office/drawing/2014/main" id="{5ACDC14C-DC7D-4AB9-B751-8E7A68C368FD}"/>
              </a:ext>
            </a:extLst>
          </p:cNvPr>
          <p:cNvCxnSpPr>
            <a:cxnSpLocks/>
          </p:cNvCxnSpPr>
          <p:nvPr/>
        </p:nvCxnSpPr>
        <p:spPr>
          <a:xfrm>
            <a:off x="1" y="2117501"/>
            <a:ext cx="12192000" cy="0"/>
          </a:xfrm>
          <a:prstGeom prst="line">
            <a:avLst/>
          </a:prstGeom>
          <a:ln w="285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53" name="Rectangle 152">
            <a:extLst>
              <a:ext uri="{FF2B5EF4-FFF2-40B4-BE49-F238E27FC236}">
                <a16:creationId xmlns:a16="http://schemas.microsoft.com/office/drawing/2014/main" id="{C5D83481-6D55-47D4-9609-EFE839EEC338}"/>
              </a:ext>
            </a:extLst>
          </p:cNvPr>
          <p:cNvSpPr/>
          <p:nvPr/>
        </p:nvSpPr>
        <p:spPr>
          <a:xfrm>
            <a:off x="2913727" y="2117502"/>
            <a:ext cx="4054531" cy="4291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73152" rIns="91440" rtlCol="0" anchor="t" anchorCtr="0"/>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w="3175">
                  <a:noFill/>
                </a:ln>
                <a:solidFill>
                  <a:schemeClr val="bg1"/>
                </a:solidFill>
                <a:effectLst/>
                <a:uLnTx/>
                <a:uFillTx/>
                <a:latin typeface="Aptos SemiBold" panose="020B0004020202020204" pitchFamily="34" charset="0"/>
                <a:ea typeface="+mn-ea"/>
                <a:cs typeface="Segoe UI" pitchFamily="34" charset="0"/>
              </a:rPr>
              <a:t>Implement</a:t>
            </a:r>
          </a:p>
        </p:txBody>
      </p:sp>
      <p:sp>
        <p:nvSpPr>
          <p:cNvPr id="154" name="Rectangle 153">
            <a:extLst>
              <a:ext uri="{FF2B5EF4-FFF2-40B4-BE49-F238E27FC236}">
                <a16:creationId xmlns:a16="http://schemas.microsoft.com/office/drawing/2014/main" id="{321FC369-0662-45F0-BF23-B59606B9B907}"/>
              </a:ext>
            </a:extLst>
          </p:cNvPr>
          <p:cNvSpPr/>
          <p:nvPr/>
        </p:nvSpPr>
        <p:spPr>
          <a:xfrm>
            <a:off x="7074075" y="2117502"/>
            <a:ext cx="2229719" cy="4605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73152" rIns="91440" rtlCol="0" anchor="t" anchorCtr="0"/>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w="3175">
                  <a:noFill/>
                </a:ln>
                <a:solidFill>
                  <a:schemeClr val="bg1"/>
                </a:solidFill>
                <a:effectLst/>
                <a:uLnTx/>
                <a:uFillTx/>
                <a:latin typeface="Aptos SemiBold" panose="020B0004020202020204" pitchFamily="34" charset="0"/>
                <a:ea typeface="+mn-ea"/>
                <a:cs typeface="Segoe UI" pitchFamily="34" charset="0"/>
              </a:rPr>
              <a:t>Prepare</a:t>
            </a:r>
          </a:p>
        </p:txBody>
      </p:sp>
      <p:sp>
        <p:nvSpPr>
          <p:cNvPr id="145" name="Rectangle 144">
            <a:extLst>
              <a:ext uri="{FF2B5EF4-FFF2-40B4-BE49-F238E27FC236}">
                <a16:creationId xmlns:a16="http://schemas.microsoft.com/office/drawing/2014/main" id="{4494A931-CBDF-4DF5-B1C8-F368D1F8F352}"/>
              </a:ext>
            </a:extLst>
          </p:cNvPr>
          <p:cNvSpPr/>
          <p:nvPr/>
        </p:nvSpPr>
        <p:spPr>
          <a:xfrm>
            <a:off x="457200" y="2117502"/>
            <a:ext cx="2350710" cy="4043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73152" rIns="91440" rtlCol="0" anchor="t" anchorCtr="0"/>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w="3175">
                  <a:noFill/>
                </a:ln>
                <a:solidFill>
                  <a:schemeClr val="bg1"/>
                </a:solidFill>
                <a:effectLst/>
                <a:uLnTx/>
                <a:uFillTx/>
                <a:latin typeface="Aptos SemiBold" panose="020B0004020202020204" pitchFamily="34" charset="0"/>
                <a:ea typeface="+mn-ea"/>
                <a:cs typeface="Segoe UI" pitchFamily="34" charset="0"/>
              </a:rPr>
              <a:t>Initiate</a:t>
            </a:r>
          </a:p>
        </p:txBody>
      </p:sp>
      <p:sp>
        <p:nvSpPr>
          <p:cNvPr id="157" name="Rectangle 156">
            <a:extLst>
              <a:ext uri="{FF2B5EF4-FFF2-40B4-BE49-F238E27FC236}">
                <a16:creationId xmlns:a16="http://schemas.microsoft.com/office/drawing/2014/main" id="{4F775C03-2D7A-4D0E-B838-CCBE09DD8E54}"/>
              </a:ext>
            </a:extLst>
          </p:cNvPr>
          <p:cNvSpPr/>
          <p:nvPr/>
        </p:nvSpPr>
        <p:spPr>
          <a:xfrm>
            <a:off x="9409612" y="2117502"/>
            <a:ext cx="2341313" cy="46037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73152" rIns="91440" rtlCol="0" anchor="t" anchorCtr="0"/>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w="3175">
                  <a:noFill/>
                </a:ln>
                <a:solidFill>
                  <a:schemeClr val="bg1"/>
                </a:solidFill>
                <a:effectLst/>
                <a:uLnTx/>
                <a:uFillTx/>
                <a:latin typeface="Aptos SemiBold" panose="020B0004020202020204" pitchFamily="34" charset="0"/>
                <a:ea typeface="+mn-ea"/>
                <a:cs typeface="Segoe UI" pitchFamily="34" charset="0"/>
              </a:rPr>
              <a:t>Operate</a:t>
            </a:r>
          </a:p>
        </p:txBody>
      </p:sp>
      <p:sp>
        <p:nvSpPr>
          <p:cNvPr id="120" name="Rectangle 119">
            <a:extLst>
              <a:ext uri="{FF2B5EF4-FFF2-40B4-BE49-F238E27FC236}">
                <a16:creationId xmlns:a16="http://schemas.microsoft.com/office/drawing/2014/main" id="{CCB9D694-FDE1-43F1-B350-859E69544E7D}"/>
              </a:ext>
            </a:extLst>
          </p:cNvPr>
          <p:cNvSpPr/>
          <p:nvPr/>
        </p:nvSpPr>
        <p:spPr>
          <a:xfrm>
            <a:off x="633492" y="2531755"/>
            <a:ext cx="1998126" cy="3602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marL="0" marR="0" lvl="0" indent="0" algn="ctr" defTabSz="932384"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chemeClr val="bg1"/>
                </a:solidFill>
                <a:effectLst/>
                <a:uLnTx/>
                <a:uFillTx/>
                <a:latin typeface="Aptos" panose="020B0004020202020204" pitchFamily="34" charset="0"/>
                <a:ea typeface="+mn-ea"/>
                <a:cs typeface="Segoe UI" pitchFamily="34" charset="0"/>
              </a:rPr>
              <a:t>Get ready to start</a:t>
            </a:r>
          </a:p>
        </p:txBody>
      </p:sp>
      <p:sp>
        <p:nvSpPr>
          <p:cNvPr id="121" name="Rectangle 120">
            <a:extLst>
              <a:ext uri="{FF2B5EF4-FFF2-40B4-BE49-F238E27FC236}">
                <a16:creationId xmlns:a16="http://schemas.microsoft.com/office/drawing/2014/main" id="{46C94A43-F0EB-4323-98AC-C137B50B6F44}"/>
              </a:ext>
            </a:extLst>
          </p:cNvPr>
          <p:cNvSpPr/>
          <p:nvPr/>
        </p:nvSpPr>
        <p:spPr>
          <a:xfrm>
            <a:off x="2913727" y="2531755"/>
            <a:ext cx="1998126" cy="3602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marL="0" marR="0" lvl="0" indent="0" algn="ctr" defTabSz="932384"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chemeClr val="bg1"/>
                </a:solidFill>
                <a:effectLst/>
                <a:uLnTx/>
                <a:uFillTx/>
                <a:latin typeface="Aptos" panose="020B0004020202020204" pitchFamily="34" charset="0"/>
                <a:ea typeface="+mn-ea"/>
                <a:cs typeface="Segoe UI" pitchFamily="34" charset="0"/>
              </a:rPr>
              <a:t>Design</a:t>
            </a:r>
          </a:p>
        </p:txBody>
      </p:sp>
      <p:sp>
        <p:nvSpPr>
          <p:cNvPr id="122" name="Rectangle 121">
            <a:extLst>
              <a:ext uri="{FF2B5EF4-FFF2-40B4-BE49-F238E27FC236}">
                <a16:creationId xmlns:a16="http://schemas.microsoft.com/office/drawing/2014/main" id="{615113FB-1DFA-491C-972F-ED68F7634BAA}"/>
              </a:ext>
            </a:extLst>
          </p:cNvPr>
          <p:cNvSpPr/>
          <p:nvPr/>
        </p:nvSpPr>
        <p:spPr>
          <a:xfrm>
            <a:off x="4970132" y="2531755"/>
            <a:ext cx="1998126" cy="3602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marL="0" marR="0" lvl="0" indent="0" algn="ctr" defTabSz="932384"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chemeClr val="bg1"/>
                </a:solidFill>
                <a:effectLst/>
                <a:uLnTx/>
                <a:uFillTx/>
                <a:latin typeface="Aptos" panose="020B0004020202020204" pitchFamily="34" charset="0"/>
                <a:ea typeface="+mn-ea"/>
                <a:cs typeface="Segoe UI" pitchFamily="34" charset="0"/>
              </a:rPr>
              <a:t>Build</a:t>
            </a:r>
          </a:p>
        </p:txBody>
      </p:sp>
      <p:cxnSp>
        <p:nvCxnSpPr>
          <p:cNvPr id="123" name="Straight Connector 122">
            <a:extLst>
              <a:ext uri="{FF2B5EF4-FFF2-40B4-BE49-F238E27FC236}">
                <a16:creationId xmlns:a16="http://schemas.microsoft.com/office/drawing/2014/main" id="{B8B0F81A-E6C1-4D92-B9DD-E258EC5F4B63}"/>
              </a:ext>
            </a:extLst>
          </p:cNvPr>
          <p:cNvCxnSpPr/>
          <p:nvPr/>
        </p:nvCxnSpPr>
        <p:spPr>
          <a:xfrm>
            <a:off x="4940992" y="2568785"/>
            <a:ext cx="0" cy="286215"/>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27" name="Rectangle 126">
            <a:extLst>
              <a:ext uri="{FF2B5EF4-FFF2-40B4-BE49-F238E27FC236}">
                <a16:creationId xmlns:a16="http://schemas.microsoft.com/office/drawing/2014/main" id="{0CC0E609-7B65-4D51-9BF3-2E85C11D39F9}"/>
              </a:ext>
            </a:extLst>
          </p:cNvPr>
          <p:cNvSpPr/>
          <p:nvPr/>
        </p:nvSpPr>
        <p:spPr>
          <a:xfrm>
            <a:off x="7189871" y="2531755"/>
            <a:ext cx="1998126" cy="3602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marL="0" marR="0" lvl="0" indent="0" algn="ctr" defTabSz="932384"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chemeClr val="bg1"/>
                </a:solidFill>
                <a:effectLst/>
                <a:uLnTx/>
                <a:uFillTx/>
                <a:latin typeface="Aptos" panose="020B0004020202020204" pitchFamily="34" charset="0"/>
                <a:ea typeface="+mn-ea"/>
                <a:cs typeface="Segoe UI" pitchFamily="34" charset="0"/>
              </a:rPr>
              <a:t>Deploy</a:t>
            </a:r>
          </a:p>
        </p:txBody>
      </p:sp>
      <p:sp>
        <p:nvSpPr>
          <p:cNvPr id="128" name="Rectangle 127">
            <a:extLst>
              <a:ext uri="{FF2B5EF4-FFF2-40B4-BE49-F238E27FC236}">
                <a16:creationId xmlns:a16="http://schemas.microsoft.com/office/drawing/2014/main" id="{B958CC9B-D9B4-433A-A7D0-2F8E1BF3EFEA}"/>
              </a:ext>
            </a:extLst>
          </p:cNvPr>
          <p:cNvSpPr/>
          <p:nvPr/>
        </p:nvSpPr>
        <p:spPr>
          <a:xfrm>
            <a:off x="9581205" y="2531755"/>
            <a:ext cx="1998126" cy="3602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marL="0" marR="0" lvl="0" indent="0" algn="ctr" defTabSz="932384"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chemeClr val="bg1"/>
                </a:solidFill>
                <a:effectLst/>
                <a:uLnTx/>
                <a:uFillTx/>
                <a:latin typeface="Aptos" panose="020B0004020202020204" pitchFamily="34" charset="0"/>
                <a:ea typeface="+mn-ea"/>
                <a:cs typeface="Segoe UI" pitchFamily="34" charset="0"/>
              </a:rPr>
              <a:t>Live</a:t>
            </a:r>
          </a:p>
        </p:txBody>
      </p:sp>
      <p:cxnSp>
        <p:nvCxnSpPr>
          <p:cNvPr id="35" name="Straight Connector 34">
            <a:extLst>
              <a:ext uri="{FF2B5EF4-FFF2-40B4-BE49-F238E27FC236}">
                <a16:creationId xmlns:a16="http://schemas.microsoft.com/office/drawing/2014/main" id="{2B9DB361-E185-439A-8F64-7C5F344981E7}"/>
              </a:ext>
            </a:extLst>
          </p:cNvPr>
          <p:cNvCxnSpPr/>
          <p:nvPr/>
        </p:nvCxnSpPr>
        <p:spPr>
          <a:xfrm>
            <a:off x="2851852" y="2117499"/>
            <a:ext cx="0" cy="4752000"/>
          </a:xfrm>
          <a:prstGeom prst="line">
            <a:avLst/>
          </a:prstGeom>
          <a:ln w="3175">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A5CB997F-ADF5-4E13-B978-D7C117644327}"/>
              </a:ext>
            </a:extLst>
          </p:cNvPr>
          <p:cNvCxnSpPr/>
          <p:nvPr/>
        </p:nvCxnSpPr>
        <p:spPr>
          <a:xfrm>
            <a:off x="7021166" y="2117499"/>
            <a:ext cx="0" cy="4752000"/>
          </a:xfrm>
          <a:prstGeom prst="line">
            <a:avLst/>
          </a:prstGeom>
          <a:ln w="3175">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EAE4F1E5-D4CD-4553-A070-FD8725ECBE41}"/>
              </a:ext>
            </a:extLst>
          </p:cNvPr>
          <p:cNvCxnSpPr/>
          <p:nvPr/>
        </p:nvCxnSpPr>
        <p:spPr>
          <a:xfrm>
            <a:off x="9356703" y="2117499"/>
            <a:ext cx="0" cy="4752000"/>
          </a:xfrm>
          <a:prstGeom prst="line">
            <a:avLst/>
          </a:prstGeom>
          <a:ln w="12700">
            <a:solidFill>
              <a:schemeClr val="accent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5" name="Rectangle: Rounded Corners 14">
            <a:extLst>
              <a:ext uri="{FF2B5EF4-FFF2-40B4-BE49-F238E27FC236}">
                <a16:creationId xmlns:a16="http://schemas.microsoft.com/office/drawing/2014/main" id="{8B46780E-C953-4BCE-BA52-4AED41B62683}"/>
              </a:ext>
            </a:extLst>
          </p:cNvPr>
          <p:cNvSpPr/>
          <p:nvPr/>
        </p:nvSpPr>
        <p:spPr bwMode="auto">
          <a:xfrm>
            <a:off x="1150144" y="2021387"/>
            <a:ext cx="976312" cy="87504"/>
          </a:xfrm>
          <a:custGeom>
            <a:avLst/>
            <a:gdLst>
              <a:gd name="connsiteX0" fmla="*/ 0 w 1168400"/>
              <a:gd name="connsiteY0" fmla="*/ 104721 h 209442"/>
              <a:gd name="connsiteX1" fmla="*/ 104721 w 1168400"/>
              <a:gd name="connsiteY1" fmla="*/ 0 h 209442"/>
              <a:gd name="connsiteX2" fmla="*/ 1063679 w 1168400"/>
              <a:gd name="connsiteY2" fmla="*/ 0 h 209442"/>
              <a:gd name="connsiteX3" fmla="*/ 1168400 w 1168400"/>
              <a:gd name="connsiteY3" fmla="*/ 104721 h 209442"/>
              <a:gd name="connsiteX4" fmla="*/ 1168400 w 1168400"/>
              <a:gd name="connsiteY4" fmla="*/ 104721 h 209442"/>
              <a:gd name="connsiteX5" fmla="*/ 1063679 w 1168400"/>
              <a:gd name="connsiteY5" fmla="*/ 209442 h 209442"/>
              <a:gd name="connsiteX6" fmla="*/ 104721 w 1168400"/>
              <a:gd name="connsiteY6" fmla="*/ 209442 h 209442"/>
              <a:gd name="connsiteX7" fmla="*/ 0 w 1168400"/>
              <a:gd name="connsiteY7" fmla="*/ 104721 h 209442"/>
              <a:gd name="connsiteX0" fmla="*/ 0 w 1168400"/>
              <a:gd name="connsiteY0" fmla="*/ 104721 h 209442"/>
              <a:gd name="connsiteX1" fmla="*/ 104721 w 1168400"/>
              <a:gd name="connsiteY1" fmla="*/ 0 h 209442"/>
              <a:gd name="connsiteX2" fmla="*/ 1063679 w 1168400"/>
              <a:gd name="connsiteY2" fmla="*/ 0 h 209442"/>
              <a:gd name="connsiteX3" fmla="*/ 1168400 w 1168400"/>
              <a:gd name="connsiteY3" fmla="*/ 104721 h 209442"/>
              <a:gd name="connsiteX4" fmla="*/ 1168400 w 1168400"/>
              <a:gd name="connsiteY4" fmla="*/ 104721 h 209442"/>
              <a:gd name="connsiteX5" fmla="*/ 1063679 w 1168400"/>
              <a:gd name="connsiteY5" fmla="*/ 209442 h 209442"/>
              <a:gd name="connsiteX6" fmla="*/ 104721 w 1168400"/>
              <a:gd name="connsiteY6" fmla="*/ 209442 h 209442"/>
              <a:gd name="connsiteX7" fmla="*/ 91440 w 1168400"/>
              <a:gd name="connsiteY7" fmla="*/ 196161 h 209442"/>
              <a:gd name="connsiteX0" fmla="*/ 0 w 1168400"/>
              <a:gd name="connsiteY0" fmla="*/ 104721 h 209442"/>
              <a:gd name="connsiteX1" fmla="*/ 104721 w 1168400"/>
              <a:gd name="connsiteY1" fmla="*/ 0 h 209442"/>
              <a:gd name="connsiteX2" fmla="*/ 1063679 w 1168400"/>
              <a:gd name="connsiteY2" fmla="*/ 0 h 209442"/>
              <a:gd name="connsiteX3" fmla="*/ 1168400 w 1168400"/>
              <a:gd name="connsiteY3" fmla="*/ 104721 h 209442"/>
              <a:gd name="connsiteX4" fmla="*/ 1168400 w 1168400"/>
              <a:gd name="connsiteY4" fmla="*/ 104721 h 209442"/>
              <a:gd name="connsiteX5" fmla="*/ 1063679 w 1168400"/>
              <a:gd name="connsiteY5" fmla="*/ 209442 h 209442"/>
              <a:gd name="connsiteX6" fmla="*/ 104721 w 1168400"/>
              <a:gd name="connsiteY6" fmla="*/ 209442 h 209442"/>
              <a:gd name="connsiteX0" fmla="*/ 0 w 1168400"/>
              <a:gd name="connsiteY0" fmla="*/ 104721 h 209442"/>
              <a:gd name="connsiteX1" fmla="*/ 104721 w 1168400"/>
              <a:gd name="connsiteY1" fmla="*/ 0 h 209442"/>
              <a:gd name="connsiteX2" fmla="*/ 1063679 w 1168400"/>
              <a:gd name="connsiteY2" fmla="*/ 0 h 209442"/>
              <a:gd name="connsiteX3" fmla="*/ 1168400 w 1168400"/>
              <a:gd name="connsiteY3" fmla="*/ 104721 h 209442"/>
              <a:gd name="connsiteX4" fmla="*/ 1168400 w 1168400"/>
              <a:gd name="connsiteY4" fmla="*/ 104721 h 209442"/>
              <a:gd name="connsiteX5" fmla="*/ 1063679 w 1168400"/>
              <a:gd name="connsiteY5" fmla="*/ 209442 h 209442"/>
              <a:gd name="connsiteX0" fmla="*/ 0 w 1168400"/>
              <a:gd name="connsiteY0" fmla="*/ 104721 h 104721"/>
              <a:gd name="connsiteX1" fmla="*/ 104721 w 1168400"/>
              <a:gd name="connsiteY1" fmla="*/ 0 h 104721"/>
              <a:gd name="connsiteX2" fmla="*/ 1063679 w 1168400"/>
              <a:gd name="connsiteY2" fmla="*/ 0 h 104721"/>
              <a:gd name="connsiteX3" fmla="*/ 1168400 w 1168400"/>
              <a:gd name="connsiteY3" fmla="*/ 104721 h 104721"/>
              <a:gd name="connsiteX4" fmla="*/ 1168400 w 1168400"/>
              <a:gd name="connsiteY4" fmla="*/ 104721 h 104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104721">
                <a:moveTo>
                  <a:pt x="0" y="104721"/>
                </a:moveTo>
                <a:cubicBezTo>
                  <a:pt x="0" y="46885"/>
                  <a:pt x="46885" y="0"/>
                  <a:pt x="104721" y="0"/>
                </a:cubicBezTo>
                <a:lnTo>
                  <a:pt x="1063679" y="0"/>
                </a:lnTo>
                <a:cubicBezTo>
                  <a:pt x="1121515" y="0"/>
                  <a:pt x="1168400" y="46885"/>
                  <a:pt x="1168400" y="104721"/>
                </a:cubicBezTo>
                <a:lnTo>
                  <a:pt x="1168400" y="104721"/>
                </a:lnTo>
              </a:path>
            </a:pathLst>
          </a:cu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chemeClr val="bg1"/>
              </a:solidFill>
              <a:effectLst/>
              <a:uLnTx/>
              <a:uFillTx/>
              <a:latin typeface="Aptos SemiBold" panose="020B0004020202020204" pitchFamily="34" charset="0"/>
              <a:ea typeface="Segoe UI" pitchFamily="34" charset="0"/>
              <a:cs typeface="Segoe UI" pitchFamily="34" charset="0"/>
            </a:endParaRPr>
          </a:p>
        </p:txBody>
      </p:sp>
      <p:sp>
        <p:nvSpPr>
          <p:cNvPr id="131" name="Rectangle: Rounded Corners 14">
            <a:extLst>
              <a:ext uri="{FF2B5EF4-FFF2-40B4-BE49-F238E27FC236}">
                <a16:creationId xmlns:a16="http://schemas.microsoft.com/office/drawing/2014/main" id="{9C10748E-BD0C-4011-8EE8-6D3E39183240}"/>
              </a:ext>
            </a:extLst>
          </p:cNvPr>
          <p:cNvSpPr/>
          <p:nvPr/>
        </p:nvSpPr>
        <p:spPr bwMode="auto">
          <a:xfrm>
            <a:off x="4452836" y="2021387"/>
            <a:ext cx="976312" cy="87504"/>
          </a:xfrm>
          <a:custGeom>
            <a:avLst/>
            <a:gdLst>
              <a:gd name="connsiteX0" fmla="*/ 0 w 1168400"/>
              <a:gd name="connsiteY0" fmla="*/ 104721 h 209442"/>
              <a:gd name="connsiteX1" fmla="*/ 104721 w 1168400"/>
              <a:gd name="connsiteY1" fmla="*/ 0 h 209442"/>
              <a:gd name="connsiteX2" fmla="*/ 1063679 w 1168400"/>
              <a:gd name="connsiteY2" fmla="*/ 0 h 209442"/>
              <a:gd name="connsiteX3" fmla="*/ 1168400 w 1168400"/>
              <a:gd name="connsiteY3" fmla="*/ 104721 h 209442"/>
              <a:gd name="connsiteX4" fmla="*/ 1168400 w 1168400"/>
              <a:gd name="connsiteY4" fmla="*/ 104721 h 209442"/>
              <a:gd name="connsiteX5" fmla="*/ 1063679 w 1168400"/>
              <a:gd name="connsiteY5" fmla="*/ 209442 h 209442"/>
              <a:gd name="connsiteX6" fmla="*/ 104721 w 1168400"/>
              <a:gd name="connsiteY6" fmla="*/ 209442 h 209442"/>
              <a:gd name="connsiteX7" fmla="*/ 0 w 1168400"/>
              <a:gd name="connsiteY7" fmla="*/ 104721 h 209442"/>
              <a:gd name="connsiteX0" fmla="*/ 0 w 1168400"/>
              <a:gd name="connsiteY0" fmla="*/ 104721 h 209442"/>
              <a:gd name="connsiteX1" fmla="*/ 104721 w 1168400"/>
              <a:gd name="connsiteY1" fmla="*/ 0 h 209442"/>
              <a:gd name="connsiteX2" fmla="*/ 1063679 w 1168400"/>
              <a:gd name="connsiteY2" fmla="*/ 0 h 209442"/>
              <a:gd name="connsiteX3" fmla="*/ 1168400 w 1168400"/>
              <a:gd name="connsiteY3" fmla="*/ 104721 h 209442"/>
              <a:gd name="connsiteX4" fmla="*/ 1168400 w 1168400"/>
              <a:gd name="connsiteY4" fmla="*/ 104721 h 209442"/>
              <a:gd name="connsiteX5" fmla="*/ 1063679 w 1168400"/>
              <a:gd name="connsiteY5" fmla="*/ 209442 h 209442"/>
              <a:gd name="connsiteX6" fmla="*/ 104721 w 1168400"/>
              <a:gd name="connsiteY6" fmla="*/ 209442 h 209442"/>
              <a:gd name="connsiteX7" fmla="*/ 91440 w 1168400"/>
              <a:gd name="connsiteY7" fmla="*/ 196161 h 209442"/>
              <a:gd name="connsiteX0" fmla="*/ 0 w 1168400"/>
              <a:gd name="connsiteY0" fmla="*/ 104721 h 209442"/>
              <a:gd name="connsiteX1" fmla="*/ 104721 w 1168400"/>
              <a:gd name="connsiteY1" fmla="*/ 0 h 209442"/>
              <a:gd name="connsiteX2" fmla="*/ 1063679 w 1168400"/>
              <a:gd name="connsiteY2" fmla="*/ 0 h 209442"/>
              <a:gd name="connsiteX3" fmla="*/ 1168400 w 1168400"/>
              <a:gd name="connsiteY3" fmla="*/ 104721 h 209442"/>
              <a:gd name="connsiteX4" fmla="*/ 1168400 w 1168400"/>
              <a:gd name="connsiteY4" fmla="*/ 104721 h 209442"/>
              <a:gd name="connsiteX5" fmla="*/ 1063679 w 1168400"/>
              <a:gd name="connsiteY5" fmla="*/ 209442 h 209442"/>
              <a:gd name="connsiteX6" fmla="*/ 104721 w 1168400"/>
              <a:gd name="connsiteY6" fmla="*/ 209442 h 209442"/>
              <a:gd name="connsiteX0" fmla="*/ 0 w 1168400"/>
              <a:gd name="connsiteY0" fmla="*/ 104721 h 209442"/>
              <a:gd name="connsiteX1" fmla="*/ 104721 w 1168400"/>
              <a:gd name="connsiteY1" fmla="*/ 0 h 209442"/>
              <a:gd name="connsiteX2" fmla="*/ 1063679 w 1168400"/>
              <a:gd name="connsiteY2" fmla="*/ 0 h 209442"/>
              <a:gd name="connsiteX3" fmla="*/ 1168400 w 1168400"/>
              <a:gd name="connsiteY3" fmla="*/ 104721 h 209442"/>
              <a:gd name="connsiteX4" fmla="*/ 1168400 w 1168400"/>
              <a:gd name="connsiteY4" fmla="*/ 104721 h 209442"/>
              <a:gd name="connsiteX5" fmla="*/ 1063679 w 1168400"/>
              <a:gd name="connsiteY5" fmla="*/ 209442 h 209442"/>
              <a:gd name="connsiteX0" fmla="*/ 0 w 1168400"/>
              <a:gd name="connsiteY0" fmla="*/ 104721 h 104721"/>
              <a:gd name="connsiteX1" fmla="*/ 104721 w 1168400"/>
              <a:gd name="connsiteY1" fmla="*/ 0 h 104721"/>
              <a:gd name="connsiteX2" fmla="*/ 1063679 w 1168400"/>
              <a:gd name="connsiteY2" fmla="*/ 0 h 104721"/>
              <a:gd name="connsiteX3" fmla="*/ 1168400 w 1168400"/>
              <a:gd name="connsiteY3" fmla="*/ 104721 h 104721"/>
              <a:gd name="connsiteX4" fmla="*/ 1168400 w 1168400"/>
              <a:gd name="connsiteY4" fmla="*/ 104721 h 104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104721">
                <a:moveTo>
                  <a:pt x="0" y="104721"/>
                </a:moveTo>
                <a:cubicBezTo>
                  <a:pt x="0" y="46885"/>
                  <a:pt x="46885" y="0"/>
                  <a:pt x="104721" y="0"/>
                </a:cubicBezTo>
                <a:lnTo>
                  <a:pt x="1063679" y="0"/>
                </a:lnTo>
                <a:cubicBezTo>
                  <a:pt x="1121515" y="0"/>
                  <a:pt x="1168400" y="46885"/>
                  <a:pt x="1168400" y="104721"/>
                </a:cubicBezTo>
                <a:lnTo>
                  <a:pt x="1168400" y="104721"/>
                </a:lnTo>
              </a:path>
            </a:pathLst>
          </a:cu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chemeClr val="bg1"/>
              </a:solidFill>
              <a:effectLst/>
              <a:uLnTx/>
              <a:uFillTx/>
              <a:latin typeface="Aptos SemiBold" panose="020B0004020202020204" pitchFamily="34" charset="0"/>
              <a:ea typeface="Segoe UI" pitchFamily="34" charset="0"/>
              <a:cs typeface="Segoe UI" pitchFamily="34" charset="0"/>
            </a:endParaRPr>
          </a:p>
        </p:txBody>
      </p:sp>
      <p:sp>
        <p:nvSpPr>
          <p:cNvPr id="132" name="Rectangle: Rounded Corners 14">
            <a:extLst>
              <a:ext uri="{FF2B5EF4-FFF2-40B4-BE49-F238E27FC236}">
                <a16:creationId xmlns:a16="http://schemas.microsoft.com/office/drawing/2014/main" id="{8B180A5A-9045-4311-85C3-194342ECA99C}"/>
              </a:ext>
            </a:extLst>
          </p:cNvPr>
          <p:cNvSpPr/>
          <p:nvPr/>
        </p:nvSpPr>
        <p:spPr bwMode="auto">
          <a:xfrm>
            <a:off x="7700778" y="2021387"/>
            <a:ext cx="976312" cy="87504"/>
          </a:xfrm>
          <a:custGeom>
            <a:avLst/>
            <a:gdLst>
              <a:gd name="connsiteX0" fmla="*/ 0 w 1168400"/>
              <a:gd name="connsiteY0" fmla="*/ 104721 h 209442"/>
              <a:gd name="connsiteX1" fmla="*/ 104721 w 1168400"/>
              <a:gd name="connsiteY1" fmla="*/ 0 h 209442"/>
              <a:gd name="connsiteX2" fmla="*/ 1063679 w 1168400"/>
              <a:gd name="connsiteY2" fmla="*/ 0 h 209442"/>
              <a:gd name="connsiteX3" fmla="*/ 1168400 w 1168400"/>
              <a:gd name="connsiteY3" fmla="*/ 104721 h 209442"/>
              <a:gd name="connsiteX4" fmla="*/ 1168400 w 1168400"/>
              <a:gd name="connsiteY4" fmla="*/ 104721 h 209442"/>
              <a:gd name="connsiteX5" fmla="*/ 1063679 w 1168400"/>
              <a:gd name="connsiteY5" fmla="*/ 209442 h 209442"/>
              <a:gd name="connsiteX6" fmla="*/ 104721 w 1168400"/>
              <a:gd name="connsiteY6" fmla="*/ 209442 h 209442"/>
              <a:gd name="connsiteX7" fmla="*/ 0 w 1168400"/>
              <a:gd name="connsiteY7" fmla="*/ 104721 h 209442"/>
              <a:gd name="connsiteX0" fmla="*/ 0 w 1168400"/>
              <a:gd name="connsiteY0" fmla="*/ 104721 h 209442"/>
              <a:gd name="connsiteX1" fmla="*/ 104721 w 1168400"/>
              <a:gd name="connsiteY1" fmla="*/ 0 h 209442"/>
              <a:gd name="connsiteX2" fmla="*/ 1063679 w 1168400"/>
              <a:gd name="connsiteY2" fmla="*/ 0 h 209442"/>
              <a:gd name="connsiteX3" fmla="*/ 1168400 w 1168400"/>
              <a:gd name="connsiteY3" fmla="*/ 104721 h 209442"/>
              <a:gd name="connsiteX4" fmla="*/ 1168400 w 1168400"/>
              <a:gd name="connsiteY4" fmla="*/ 104721 h 209442"/>
              <a:gd name="connsiteX5" fmla="*/ 1063679 w 1168400"/>
              <a:gd name="connsiteY5" fmla="*/ 209442 h 209442"/>
              <a:gd name="connsiteX6" fmla="*/ 104721 w 1168400"/>
              <a:gd name="connsiteY6" fmla="*/ 209442 h 209442"/>
              <a:gd name="connsiteX7" fmla="*/ 91440 w 1168400"/>
              <a:gd name="connsiteY7" fmla="*/ 196161 h 209442"/>
              <a:gd name="connsiteX0" fmla="*/ 0 w 1168400"/>
              <a:gd name="connsiteY0" fmla="*/ 104721 h 209442"/>
              <a:gd name="connsiteX1" fmla="*/ 104721 w 1168400"/>
              <a:gd name="connsiteY1" fmla="*/ 0 h 209442"/>
              <a:gd name="connsiteX2" fmla="*/ 1063679 w 1168400"/>
              <a:gd name="connsiteY2" fmla="*/ 0 h 209442"/>
              <a:gd name="connsiteX3" fmla="*/ 1168400 w 1168400"/>
              <a:gd name="connsiteY3" fmla="*/ 104721 h 209442"/>
              <a:gd name="connsiteX4" fmla="*/ 1168400 w 1168400"/>
              <a:gd name="connsiteY4" fmla="*/ 104721 h 209442"/>
              <a:gd name="connsiteX5" fmla="*/ 1063679 w 1168400"/>
              <a:gd name="connsiteY5" fmla="*/ 209442 h 209442"/>
              <a:gd name="connsiteX6" fmla="*/ 104721 w 1168400"/>
              <a:gd name="connsiteY6" fmla="*/ 209442 h 209442"/>
              <a:gd name="connsiteX0" fmla="*/ 0 w 1168400"/>
              <a:gd name="connsiteY0" fmla="*/ 104721 h 209442"/>
              <a:gd name="connsiteX1" fmla="*/ 104721 w 1168400"/>
              <a:gd name="connsiteY1" fmla="*/ 0 h 209442"/>
              <a:gd name="connsiteX2" fmla="*/ 1063679 w 1168400"/>
              <a:gd name="connsiteY2" fmla="*/ 0 h 209442"/>
              <a:gd name="connsiteX3" fmla="*/ 1168400 w 1168400"/>
              <a:gd name="connsiteY3" fmla="*/ 104721 h 209442"/>
              <a:gd name="connsiteX4" fmla="*/ 1168400 w 1168400"/>
              <a:gd name="connsiteY4" fmla="*/ 104721 h 209442"/>
              <a:gd name="connsiteX5" fmla="*/ 1063679 w 1168400"/>
              <a:gd name="connsiteY5" fmla="*/ 209442 h 209442"/>
              <a:gd name="connsiteX0" fmla="*/ 0 w 1168400"/>
              <a:gd name="connsiteY0" fmla="*/ 104721 h 104721"/>
              <a:gd name="connsiteX1" fmla="*/ 104721 w 1168400"/>
              <a:gd name="connsiteY1" fmla="*/ 0 h 104721"/>
              <a:gd name="connsiteX2" fmla="*/ 1063679 w 1168400"/>
              <a:gd name="connsiteY2" fmla="*/ 0 h 104721"/>
              <a:gd name="connsiteX3" fmla="*/ 1168400 w 1168400"/>
              <a:gd name="connsiteY3" fmla="*/ 104721 h 104721"/>
              <a:gd name="connsiteX4" fmla="*/ 1168400 w 1168400"/>
              <a:gd name="connsiteY4" fmla="*/ 104721 h 104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104721">
                <a:moveTo>
                  <a:pt x="0" y="104721"/>
                </a:moveTo>
                <a:cubicBezTo>
                  <a:pt x="0" y="46885"/>
                  <a:pt x="46885" y="0"/>
                  <a:pt x="104721" y="0"/>
                </a:cubicBezTo>
                <a:lnTo>
                  <a:pt x="1063679" y="0"/>
                </a:lnTo>
                <a:cubicBezTo>
                  <a:pt x="1121515" y="0"/>
                  <a:pt x="1168400" y="46885"/>
                  <a:pt x="1168400" y="104721"/>
                </a:cubicBezTo>
                <a:lnTo>
                  <a:pt x="1168400" y="104721"/>
                </a:lnTo>
              </a:path>
            </a:pathLst>
          </a:cu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chemeClr val="bg1"/>
              </a:solidFill>
              <a:effectLst/>
              <a:uLnTx/>
              <a:uFillTx/>
              <a:latin typeface="Aptos SemiBold" panose="020B0004020202020204" pitchFamily="34" charset="0"/>
              <a:ea typeface="Segoe UI" pitchFamily="34" charset="0"/>
              <a:cs typeface="Segoe UI" pitchFamily="34" charset="0"/>
            </a:endParaRPr>
          </a:p>
        </p:txBody>
      </p:sp>
      <p:sp>
        <p:nvSpPr>
          <p:cNvPr id="142" name="Rectangle: Rounded Corners 14">
            <a:extLst>
              <a:ext uri="{FF2B5EF4-FFF2-40B4-BE49-F238E27FC236}">
                <a16:creationId xmlns:a16="http://schemas.microsoft.com/office/drawing/2014/main" id="{380BEE67-DFAE-4895-8960-EF2A15A2EF8A}"/>
              </a:ext>
            </a:extLst>
          </p:cNvPr>
          <p:cNvSpPr/>
          <p:nvPr/>
        </p:nvSpPr>
        <p:spPr bwMode="auto">
          <a:xfrm>
            <a:off x="10092112" y="2021387"/>
            <a:ext cx="976312" cy="87504"/>
          </a:xfrm>
          <a:custGeom>
            <a:avLst/>
            <a:gdLst>
              <a:gd name="connsiteX0" fmla="*/ 0 w 1168400"/>
              <a:gd name="connsiteY0" fmla="*/ 104721 h 209442"/>
              <a:gd name="connsiteX1" fmla="*/ 104721 w 1168400"/>
              <a:gd name="connsiteY1" fmla="*/ 0 h 209442"/>
              <a:gd name="connsiteX2" fmla="*/ 1063679 w 1168400"/>
              <a:gd name="connsiteY2" fmla="*/ 0 h 209442"/>
              <a:gd name="connsiteX3" fmla="*/ 1168400 w 1168400"/>
              <a:gd name="connsiteY3" fmla="*/ 104721 h 209442"/>
              <a:gd name="connsiteX4" fmla="*/ 1168400 w 1168400"/>
              <a:gd name="connsiteY4" fmla="*/ 104721 h 209442"/>
              <a:gd name="connsiteX5" fmla="*/ 1063679 w 1168400"/>
              <a:gd name="connsiteY5" fmla="*/ 209442 h 209442"/>
              <a:gd name="connsiteX6" fmla="*/ 104721 w 1168400"/>
              <a:gd name="connsiteY6" fmla="*/ 209442 h 209442"/>
              <a:gd name="connsiteX7" fmla="*/ 0 w 1168400"/>
              <a:gd name="connsiteY7" fmla="*/ 104721 h 209442"/>
              <a:gd name="connsiteX0" fmla="*/ 0 w 1168400"/>
              <a:gd name="connsiteY0" fmla="*/ 104721 h 209442"/>
              <a:gd name="connsiteX1" fmla="*/ 104721 w 1168400"/>
              <a:gd name="connsiteY1" fmla="*/ 0 h 209442"/>
              <a:gd name="connsiteX2" fmla="*/ 1063679 w 1168400"/>
              <a:gd name="connsiteY2" fmla="*/ 0 h 209442"/>
              <a:gd name="connsiteX3" fmla="*/ 1168400 w 1168400"/>
              <a:gd name="connsiteY3" fmla="*/ 104721 h 209442"/>
              <a:gd name="connsiteX4" fmla="*/ 1168400 w 1168400"/>
              <a:gd name="connsiteY4" fmla="*/ 104721 h 209442"/>
              <a:gd name="connsiteX5" fmla="*/ 1063679 w 1168400"/>
              <a:gd name="connsiteY5" fmla="*/ 209442 h 209442"/>
              <a:gd name="connsiteX6" fmla="*/ 104721 w 1168400"/>
              <a:gd name="connsiteY6" fmla="*/ 209442 h 209442"/>
              <a:gd name="connsiteX7" fmla="*/ 91440 w 1168400"/>
              <a:gd name="connsiteY7" fmla="*/ 196161 h 209442"/>
              <a:gd name="connsiteX0" fmla="*/ 0 w 1168400"/>
              <a:gd name="connsiteY0" fmla="*/ 104721 h 209442"/>
              <a:gd name="connsiteX1" fmla="*/ 104721 w 1168400"/>
              <a:gd name="connsiteY1" fmla="*/ 0 h 209442"/>
              <a:gd name="connsiteX2" fmla="*/ 1063679 w 1168400"/>
              <a:gd name="connsiteY2" fmla="*/ 0 h 209442"/>
              <a:gd name="connsiteX3" fmla="*/ 1168400 w 1168400"/>
              <a:gd name="connsiteY3" fmla="*/ 104721 h 209442"/>
              <a:gd name="connsiteX4" fmla="*/ 1168400 w 1168400"/>
              <a:gd name="connsiteY4" fmla="*/ 104721 h 209442"/>
              <a:gd name="connsiteX5" fmla="*/ 1063679 w 1168400"/>
              <a:gd name="connsiteY5" fmla="*/ 209442 h 209442"/>
              <a:gd name="connsiteX6" fmla="*/ 104721 w 1168400"/>
              <a:gd name="connsiteY6" fmla="*/ 209442 h 209442"/>
              <a:gd name="connsiteX0" fmla="*/ 0 w 1168400"/>
              <a:gd name="connsiteY0" fmla="*/ 104721 h 209442"/>
              <a:gd name="connsiteX1" fmla="*/ 104721 w 1168400"/>
              <a:gd name="connsiteY1" fmla="*/ 0 h 209442"/>
              <a:gd name="connsiteX2" fmla="*/ 1063679 w 1168400"/>
              <a:gd name="connsiteY2" fmla="*/ 0 h 209442"/>
              <a:gd name="connsiteX3" fmla="*/ 1168400 w 1168400"/>
              <a:gd name="connsiteY3" fmla="*/ 104721 h 209442"/>
              <a:gd name="connsiteX4" fmla="*/ 1168400 w 1168400"/>
              <a:gd name="connsiteY4" fmla="*/ 104721 h 209442"/>
              <a:gd name="connsiteX5" fmla="*/ 1063679 w 1168400"/>
              <a:gd name="connsiteY5" fmla="*/ 209442 h 209442"/>
              <a:gd name="connsiteX0" fmla="*/ 0 w 1168400"/>
              <a:gd name="connsiteY0" fmla="*/ 104721 h 104721"/>
              <a:gd name="connsiteX1" fmla="*/ 104721 w 1168400"/>
              <a:gd name="connsiteY1" fmla="*/ 0 h 104721"/>
              <a:gd name="connsiteX2" fmla="*/ 1063679 w 1168400"/>
              <a:gd name="connsiteY2" fmla="*/ 0 h 104721"/>
              <a:gd name="connsiteX3" fmla="*/ 1168400 w 1168400"/>
              <a:gd name="connsiteY3" fmla="*/ 104721 h 104721"/>
              <a:gd name="connsiteX4" fmla="*/ 1168400 w 1168400"/>
              <a:gd name="connsiteY4" fmla="*/ 104721 h 104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104721">
                <a:moveTo>
                  <a:pt x="0" y="104721"/>
                </a:moveTo>
                <a:cubicBezTo>
                  <a:pt x="0" y="46885"/>
                  <a:pt x="46885" y="0"/>
                  <a:pt x="104721" y="0"/>
                </a:cubicBezTo>
                <a:lnTo>
                  <a:pt x="1063679" y="0"/>
                </a:lnTo>
                <a:cubicBezTo>
                  <a:pt x="1121515" y="0"/>
                  <a:pt x="1168400" y="46885"/>
                  <a:pt x="1168400" y="104721"/>
                </a:cubicBezTo>
                <a:lnTo>
                  <a:pt x="1168400" y="104721"/>
                </a:lnTo>
              </a:path>
            </a:pathLst>
          </a:cu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chemeClr val="bg1"/>
              </a:solidFill>
              <a:effectLst/>
              <a:uLnTx/>
              <a:uFillTx/>
              <a:latin typeface="Aptos SemiBold" panose="020B0004020202020204" pitchFamily="34" charset="0"/>
              <a:ea typeface="Segoe UI" pitchFamily="34" charset="0"/>
              <a:cs typeface="Segoe UI" pitchFamily="34" charset="0"/>
            </a:endParaRPr>
          </a:p>
        </p:txBody>
      </p:sp>
      <p:sp>
        <p:nvSpPr>
          <p:cNvPr id="232" name="Oval 231">
            <a:extLst>
              <a:ext uri="{FF2B5EF4-FFF2-40B4-BE49-F238E27FC236}">
                <a16:creationId xmlns:a16="http://schemas.microsoft.com/office/drawing/2014/main" id="{84419F13-E7C8-4577-826D-DBC6C302B437}"/>
              </a:ext>
            </a:extLst>
          </p:cNvPr>
          <p:cNvSpPr/>
          <p:nvPr/>
        </p:nvSpPr>
        <p:spPr bwMode="auto">
          <a:xfrm>
            <a:off x="1752168" y="3631929"/>
            <a:ext cx="150865" cy="152955"/>
          </a:xfrm>
          <a:prstGeom prst="ellipse">
            <a:avLst/>
          </a:prstGeom>
          <a:solidFill>
            <a:schemeClr val="accent2"/>
          </a:solidFill>
        </p:spPr>
        <p:txBody>
          <a:bodyPr wrap="none" lIns="502920" tIns="0" rIns="0" bIns="0" rtlCol="0" anchor="ctr" anchorCtr="0">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100" b="1" i="0" u="none" strike="noStrike" kern="0" cap="none" spc="0" normalizeH="0" baseline="0" noProof="0">
              <a:ln>
                <a:noFill/>
              </a:ln>
              <a:effectLst/>
              <a:uLnTx/>
              <a:uFillTx/>
              <a:latin typeface="Aptos" panose="020B0004020202020204" pitchFamily="34" charset="0"/>
              <a:ea typeface="+mn-ea"/>
              <a:cs typeface="Segoe UI" pitchFamily="34" charset="0"/>
            </a:endParaRPr>
          </a:p>
        </p:txBody>
      </p:sp>
      <p:sp>
        <p:nvSpPr>
          <p:cNvPr id="233" name="Oval 232">
            <a:extLst>
              <a:ext uri="{FF2B5EF4-FFF2-40B4-BE49-F238E27FC236}">
                <a16:creationId xmlns:a16="http://schemas.microsoft.com/office/drawing/2014/main" id="{AC3A5146-30B4-4CB1-BFEC-6D5D28EF1AB0}"/>
              </a:ext>
            </a:extLst>
          </p:cNvPr>
          <p:cNvSpPr/>
          <p:nvPr/>
        </p:nvSpPr>
        <p:spPr bwMode="auto">
          <a:xfrm>
            <a:off x="2180873" y="3631929"/>
            <a:ext cx="150865" cy="152955"/>
          </a:xfrm>
          <a:prstGeom prst="ellipse">
            <a:avLst/>
          </a:prstGeom>
          <a:solidFill>
            <a:schemeClr val="accent2"/>
          </a:solidFill>
        </p:spPr>
        <p:txBody>
          <a:bodyPr wrap="none" lIns="502920" tIns="0" rIns="0" bIns="0" rtlCol="0" anchor="ctr" anchorCtr="0">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100" b="1" i="0" u="none" strike="noStrike" kern="0" cap="none" spc="0" normalizeH="0" baseline="0" noProof="0">
              <a:ln>
                <a:noFill/>
              </a:ln>
              <a:effectLst/>
              <a:uLnTx/>
              <a:uFillTx/>
              <a:latin typeface="Aptos" panose="020B0004020202020204" pitchFamily="34" charset="0"/>
              <a:ea typeface="+mn-ea"/>
              <a:cs typeface="Segoe UI" pitchFamily="34" charset="0"/>
            </a:endParaRPr>
          </a:p>
        </p:txBody>
      </p:sp>
      <p:sp>
        <p:nvSpPr>
          <p:cNvPr id="235" name="Oval 234">
            <a:extLst>
              <a:ext uri="{FF2B5EF4-FFF2-40B4-BE49-F238E27FC236}">
                <a16:creationId xmlns:a16="http://schemas.microsoft.com/office/drawing/2014/main" id="{0B47B301-32E1-445A-A705-B090C171F340}"/>
              </a:ext>
            </a:extLst>
          </p:cNvPr>
          <p:cNvSpPr/>
          <p:nvPr/>
        </p:nvSpPr>
        <p:spPr bwMode="auto">
          <a:xfrm>
            <a:off x="2609578" y="3631929"/>
            <a:ext cx="150865" cy="152955"/>
          </a:xfrm>
          <a:prstGeom prst="ellipse">
            <a:avLst/>
          </a:prstGeom>
          <a:solidFill>
            <a:schemeClr val="accent2"/>
          </a:solidFill>
        </p:spPr>
        <p:txBody>
          <a:bodyPr wrap="none" lIns="502920" tIns="0" rIns="0" bIns="0" rtlCol="0" anchor="ctr" anchorCtr="0">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100" b="1" i="0" u="none" strike="noStrike" kern="0" cap="none" spc="0" normalizeH="0" baseline="0" noProof="0">
              <a:ln>
                <a:noFill/>
              </a:ln>
              <a:effectLst/>
              <a:uLnTx/>
              <a:uFillTx/>
              <a:latin typeface="Aptos" panose="020B0004020202020204" pitchFamily="34" charset="0"/>
              <a:ea typeface="+mn-ea"/>
              <a:cs typeface="Segoe UI" pitchFamily="34" charset="0"/>
            </a:endParaRPr>
          </a:p>
        </p:txBody>
      </p:sp>
      <p:sp>
        <p:nvSpPr>
          <p:cNvPr id="236" name="Oval 235">
            <a:extLst>
              <a:ext uri="{FF2B5EF4-FFF2-40B4-BE49-F238E27FC236}">
                <a16:creationId xmlns:a16="http://schemas.microsoft.com/office/drawing/2014/main" id="{533D897C-6BD7-4120-8210-EDC2B60C6464}"/>
              </a:ext>
            </a:extLst>
          </p:cNvPr>
          <p:cNvSpPr/>
          <p:nvPr/>
        </p:nvSpPr>
        <p:spPr bwMode="auto">
          <a:xfrm>
            <a:off x="3038283" y="3631929"/>
            <a:ext cx="150865" cy="152955"/>
          </a:xfrm>
          <a:prstGeom prst="ellipse">
            <a:avLst/>
          </a:prstGeom>
          <a:solidFill>
            <a:schemeClr val="accent2"/>
          </a:solidFill>
        </p:spPr>
        <p:txBody>
          <a:bodyPr wrap="none" lIns="502920" tIns="0" rIns="0" bIns="0" rtlCol="0" anchor="ctr" anchorCtr="0">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100" b="1" i="0" u="none" strike="noStrike" kern="0" cap="none" spc="0" normalizeH="0" baseline="0" noProof="0">
              <a:ln>
                <a:noFill/>
              </a:ln>
              <a:effectLst/>
              <a:uLnTx/>
              <a:uFillTx/>
              <a:latin typeface="Aptos" panose="020B0004020202020204" pitchFamily="34" charset="0"/>
              <a:ea typeface="+mn-ea"/>
              <a:cs typeface="Segoe UI" pitchFamily="34" charset="0"/>
            </a:endParaRPr>
          </a:p>
        </p:txBody>
      </p:sp>
      <p:sp>
        <p:nvSpPr>
          <p:cNvPr id="237" name="Oval 236">
            <a:extLst>
              <a:ext uri="{FF2B5EF4-FFF2-40B4-BE49-F238E27FC236}">
                <a16:creationId xmlns:a16="http://schemas.microsoft.com/office/drawing/2014/main" id="{C6795B8C-E623-4281-AB6C-32C08237073A}"/>
              </a:ext>
            </a:extLst>
          </p:cNvPr>
          <p:cNvSpPr/>
          <p:nvPr/>
        </p:nvSpPr>
        <p:spPr bwMode="auto">
          <a:xfrm>
            <a:off x="3466988" y="3631929"/>
            <a:ext cx="150865" cy="152955"/>
          </a:xfrm>
          <a:prstGeom prst="ellipse">
            <a:avLst/>
          </a:prstGeom>
          <a:solidFill>
            <a:schemeClr val="accent2"/>
          </a:solidFill>
        </p:spPr>
        <p:txBody>
          <a:bodyPr wrap="none" lIns="502920" tIns="0" rIns="0" bIns="0" rtlCol="0" anchor="ctr" anchorCtr="0">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100" b="1" i="0" u="none" strike="noStrike" kern="0" cap="none" spc="0" normalizeH="0" baseline="0" noProof="0">
              <a:ln>
                <a:noFill/>
              </a:ln>
              <a:effectLst/>
              <a:uLnTx/>
              <a:uFillTx/>
              <a:latin typeface="Aptos" panose="020B0004020202020204" pitchFamily="34" charset="0"/>
              <a:ea typeface="+mn-ea"/>
              <a:cs typeface="Segoe UI" pitchFamily="34" charset="0"/>
            </a:endParaRPr>
          </a:p>
        </p:txBody>
      </p:sp>
      <p:cxnSp>
        <p:nvCxnSpPr>
          <p:cNvPr id="254" name="Straight Connector 253">
            <a:extLst>
              <a:ext uri="{FF2B5EF4-FFF2-40B4-BE49-F238E27FC236}">
                <a16:creationId xmlns:a16="http://schemas.microsoft.com/office/drawing/2014/main" id="{74FB8611-1545-4B1A-92EB-B7C6CBA9633A}"/>
              </a:ext>
            </a:extLst>
          </p:cNvPr>
          <p:cNvCxnSpPr>
            <a:cxnSpLocks/>
          </p:cNvCxnSpPr>
          <p:nvPr/>
        </p:nvCxnSpPr>
        <p:spPr>
          <a:xfrm flipH="1">
            <a:off x="9416257" y="3345441"/>
            <a:ext cx="484199" cy="0"/>
          </a:xfrm>
          <a:prstGeom prst="line">
            <a:avLst/>
          </a:prstGeom>
          <a:ln w="3175">
            <a:solidFill>
              <a:schemeClr val="tx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2B6CAFB5-E4DE-47CF-B456-018A2FB4320A}"/>
              </a:ext>
            </a:extLst>
          </p:cNvPr>
          <p:cNvCxnSpPr/>
          <p:nvPr/>
        </p:nvCxnSpPr>
        <p:spPr>
          <a:xfrm>
            <a:off x="9900456" y="3223436"/>
            <a:ext cx="0" cy="244010"/>
          </a:xfrm>
          <a:prstGeom prst="line">
            <a:avLst/>
          </a:prstGeom>
          <a:ln>
            <a:solidFill>
              <a:schemeClr val="tx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74" name="Group 73">
            <a:extLst>
              <a:ext uri="{FF2B5EF4-FFF2-40B4-BE49-F238E27FC236}">
                <a16:creationId xmlns:a16="http://schemas.microsoft.com/office/drawing/2014/main" id="{88FE7E29-5121-4E45-B8A9-DFF3D0CCED4B}"/>
              </a:ext>
            </a:extLst>
          </p:cNvPr>
          <p:cNvGrpSpPr/>
          <p:nvPr/>
        </p:nvGrpSpPr>
        <p:grpSpPr>
          <a:xfrm>
            <a:off x="4801149" y="1479543"/>
            <a:ext cx="279687" cy="475022"/>
            <a:chOff x="-1790207" y="1398786"/>
            <a:chExt cx="855952" cy="1453753"/>
          </a:xfrm>
        </p:grpSpPr>
        <p:sp>
          <p:nvSpPr>
            <p:cNvPr id="67" name="Freeform 5">
              <a:extLst>
                <a:ext uri="{FF2B5EF4-FFF2-40B4-BE49-F238E27FC236}">
                  <a16:creationId xmlns:a16="http://schemas.microsoft.com/office/drawing/2014/main" id="{C4D608BF-192C-456D-8CF1-A95102224BB1}"/>
                </a:ext>
              </a:extLst>
            </p:cNvPr>
            <p:cNvSpPr>
              <a:spLocks/>
            </p:cNvSpPr>
            <p:nvPr/>
          </p:nvSpPr>
          <p:spPr bwMode="auto">
            <a:xfrm>
              <a:off x="-1790207" y="2180006"/>
              <a:ext cx="210592" cy="672533"/>
            </a:xfrm>
            <a:custGeom>
              <a:avLst/>
              <a:gdLst>
                <a:gd name="T0" fmla="*/ 43 w 43"/>
                <a:gd name="T1" fmla="*/ 0 h 139"/>
                <a:gd name="T2" fmla="*/ 43 w 43"/>
                <a:gd name="T3" fmla="*/ 117 h 139"/>
                <a:gd name="T4" fmla="*/ 41 w 43"/>
                <a:gd name="T5" fmla="*/ 125 h 139"/>
                <a:gd name="T6" fmla="*/ 37 w 43"/>
                <a:gd name="T7" fmla="*/ 132 h 139"/>
                <a:gd name="T8" fmla="*/ 30 w 43"/>
                <a:gd name="T9" fmla="*/ 137 h 139"/>
                <a:gd name="T10" fmla="*/ 22 w 43"/>
                <a:gd name="T11" fmla="*/ 139 h 139"/>
                <a:gd name="T12" fmla="*/ 13 w 43"/>
                <a:gd name="T13" fmla="*/ 137 h 139"/>
                <a:gd name="T14" fmla="*/ 6 w 43"/>
                <a:gd name="T15" fmla="*/ 132 h 139"/>
                <a:gd name="T16" fmla="*/ 2 w 43"/>
                <a:gd name="T17" fmla="*/ 125 h 139"/>
                <a:gd name="T18" fmla="*/ 0 w 43"/>
                <a:gd name="T19" fmla="*/ 117 h 139"/>
                <a:gd name="T20" fmla="*/ 0 w 43"/>
                <a:gd name="T21" fmla="*/ 0 h 139"/>
                <a:gd name="T22" fmla="*/ 43 w 43"/>
                <a:gd name="T23" fmla="*/ 0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 h="139">
                  <a:moveTo>
                    <a:pt x="43" y="0"/>
                  </a:moveTo>
                  <a:cubicBezTo>
                    <a:pt x="43" y="117"/>
                    <a:pt x="43" y="117"/>
                    <a:pt x="43" y="117"/>
                  </a:cubicBezTo>
                  <a:cubicBezTo>
                    <a:pt x="43" y="120"/>
                    <a:pt x="42" y="123"/>
                    <a:pt x="41" y="125"/>
                  </a:cubicBezTo>
                  <a:cubicBezTo>
                    <a:pt x="40" y="128"/>
                    <a:pt x="39" y="130"/>
                    <a:pt x="37" y="132"/>
                  </a:cubicBezTo>
                  <a:cubicBezTo>
                    <a:pt x="35" y="135"/>
                    <a:pt x="32" y="136"/>
                    <a:pt x="30" y="137"/>
                  </a:cubicBezTo>
                  <a:cubicBezTo>
                    <a:pt x="27" y="138"/>
                    <a:pt x="24" y="139"/>
                    <a:pt x="22" y="139"/>
                  </a:cubicBezTo>
                  <a:cubicBezTo>
                    <a:pt x="19" y="139"/>
                    <a:pt x="16" y="138"/>
                    <a:pt x="13" y="137"/>
                  </a:cubicBezTo>
                  <a:cubicBezTo>
                    <a:pt x="11" y="136"/>
                    <a:pt x="8" y="135"/>
                    <a:pt x="6" y="132"/>
                  </a:cubicBezTo>
                  <a:cubicBezTo>
                    <a:pt x="4" y="130"/>
                    <a:pt x="3" y="128"/>
                    <a:pt x="2" y="125"/>
                  </a:cubicBezTo>
                  <a:cubicBezTo>
                    <a:pt x="1" y="123"/>
                    <a:pt x="0" y="120"/>
                    <a:pt x="0" y="117"/>
                  </a:cubicBezTo>
                  <a:cubicBezTo>
                    <a:pt x="0" y="0"/>
                    <a:pt x="0" y="0"/>
                    <a:pt x="0" y="0"/>
                  </a:cubicBezTo>
                  <a:lnTo>
                    <a:pt x="43"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68" name="Freeform 6">
              <a:extLst>
                <a:ext uri="{FF2B5EF4-FFF2-40B4-BE49-F238E27FC236}">
                  <a16:creationId xmlns:a16="http://schemas.microsoft.com/office/drawing/2014/main" id="{034B2A6E-84A1-4D78-9CDF-572A8A90B52F}"/>
                </a:ext>
              </a:extLst>
            </p:cNvPr>
            <p:cNvSpPr>
              <a:spLocks/>
            </p:cNvSpPr>
            <p:nvPr/>
          </p:nvSpPr>
          <p:spPr bwMode="auto">
            <a:xfrm>
              <a:off x="-1790207" y="1398786"/>
              <a:ext cx="210592" cy="781225"/>
            </a:xfrm>
            <a:custGeom>
              <a:avLst/>
              <a:gdLst>
                <a:gd name="T0" fmla="*/ 31 w 31"/>
                <a:gd name="T1" fmla="*/ 0 h 115"/>
                <a:gd name="T2" fmla="*/ 0 w 31"/>
                <a:gd name="T3" fmla="*/ 0 h 115"/>
                <a:gd name="T4" fmla="*/ 0 w 31"/>
                <a:gd name="T5" fmla="*/ 31 h 115"/>
                <a:gd name="T6" fmla="*/ 8 w 31"/>
                <a:gd name="T7" fmla="*/ 38 h 115"/>
                <a:gd name="T8" fmla="*/ 8 w 31"/>
                <a:gd name="T9" fmla="*/ 115 h 115"/>
                <a:gd name="T10" fmla="*/ 23 w 31"/>
                <a:gd name="T11" fmla="*/ 115 h 115"/>
                <a:gd name="T12" fmla="*/ 23 w 31"/>
                <a:gd name="T13" fmla="*/ 38 h 115"/>
                <a:gd name="T14" fmla="*/ 31 w 31"/>
                <a:gd name="T15" fmla="*/ 31 h 115"/>
                <a:gd name="T16" fmla="*/ 31 w 31"/>
                <a:gd name="T17"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115">
                  <a:moveTo>
                    <a:pt x="31" y="0"/>
                  </a:moveTo>
                  <a:lnTo>
                    <a:pt x="0" y="0"/>
                  </a:lnTo>
                  <a:lnTo>
                    <a:pt x="0" y="31"/>
                  </a:lnTo>
                  <a:lnTo>
                    <a:pt x="8" y="38"/>
                  </a:lnTo>
                  <a:lnTo>
                    <a:pt x="8" y="115"/>
                  </a:lnTo>
                  <a:lnTo>
                    <a:pt x="23" y="115"/>
                  </a:lnTo>
                  <a:lnTo>
                    <a:pt x="23" y="38"/>
                  </a:lnTo>
                  <a:lnTo>
                    <a:pt x="31" y="31"/>
                  </a:lnTo>
                  <a:lnTo>
                    <a:pt x="3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69" name="Rectangle 7">
              <a:extLst>
                <a:ext uri="{FF2B5EF4-FFF2-40B4-BE49-F238E27FC236}">
                  <a16:creationId xmlns:a16="http://schemas.microsoft.com/office/drawing/2014/main" id="{97DB5CC8-E1C3-4F8A-9FD0-78B8F4238EB0}"/>
                </a:ext>
              </a:extLst>
            </p:cNvPr>
            <p:cNvSpPr>
              <a:spLocks noChangeArrowheads="1"/>
            </p:cNvSpPr>
            <p:nvPr/>
          </p:nvSpPr>
          <p:spPr bwMode="auto">
            <a:xfrm>
              <a:off x="-1790207" y="2281907"/>
              <a:ext cx="210592" cy="101901"/>
            </a:xfrm>
            <a:prstGeom prst="rect">
              <a:avLst/>
            </a:prstGeom>
            <a:solidFill>
              <a:schemeClr val="accent5"/>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70" name="Freeform 8">
              <a:extLst>
                <a:ext uri="{FF2B5EF4-FFF2-40B4-BE49-F238E27FC236}">
                  <a16:creationId xmlns:a16="http://schemas.microsoft.com/office/drawing/2014/main" id="{C4E2EBFA-AC58-4C3F-B5BC-873C0AC97F04}"/>
                </a:ext>
              </a:extLst>
            </p:cNvPr>
            <p:cNvSpPr>
              <a:spLocks noEditPoints="1"/>
            </p:cNvSpPr>
            <p:nvPr/>
          </p:nvSpPr>
          <p:spPr bwMode="auto">
            <a:xfrm>
              <a:off x="-1396195" y="1398786"/>
              <a:ext cx="461940" cy="1453753"/>
            </a:xfrm>
            <a:custGeom>
              <a:avLst/>
              <a:gdLst>
                <a:gd name="T0" fmla="*/ 91 w 95"/>
                <a:gd name="T1" fmla="*/ 24 h 299"/>
                <a:gd name="T2" fmla="*/ 81 w 95"/>
                <a:gd name="T3" fmla="*/ 9 h 299"/>
                <a:gd name="T4" fmla="*/ 69 w 95"/>
                <a:gd name="T5" fmla="*/ 0 h 299"/>
                <a:gd name="T6" fmla="*/ 68 w 95"/>
                <a:gd name="T7" fmla="*/ 54 h 299"/>
                <a:gd name="T8" fmla="*/ 26 w 95"/>
                <a:gd name="T9" fmla="*/ 54 h 299"/>
                <a:gd name="T10" fmla="*/ 26 w 95"/>
                <a:gd name="T11" fmla="*/ 0 h 299"/>
                <a:gd name="T12" fmla="*/ 14 w 95"/>
                <a:gd name="T13" fmla="*/ 9 h 299"/>
                <a:gd name="T14" fmla="*/ 4 w 95"/>
                <a:gd name="T15" fmla="*/ 24 h 299"/>
                <a:gd name="T16" fmla="*/ 0 w 95"/>
                <a:gd name="T17" fmla="*/ 42 h 299"/>
                <a:gd name="T18" fmla="*/ 4 w 95"/>
                <a:gd name="T19" fmla="*/ 60 h 299"/>
                <a:gd name="T20" fmla="*/ 14 w 95"/>
                <a:gd name="T21" fmla="*/ 76 h 299"/>
                <a:gd name="T22" fmla="*/ 19 w 95"/>
                <a:gd name="T23" fmla="*/ 80 h 299"/>
                <a:gd name="T24" fmla="*/ 25 w 95"/>
                <a:gd name="T25" fmla="*/ 84 h 299"/>
                <a:gd name="T26" fmla="*/ 25 w 95"/>
                <a:gd name="T27" fmla="*/ 277 h 299"/>
                <a:gd name="T28" fmla="*/ 27 w 95"/>
                <a:gd name="T29" fmla="*/ 285 h 299"/>
                <a:gd name="T30" fmla="*/ 32 w 95"/>
                <a:gd name="T31" fmla="*/ 292 h 299"/>
                <a:gd name="T32" fmla="*/ 39 w 95"/>
                <a:gd name="T33" fmla="*/ 297 h 299"/>
                <a:gd name="T34" fmla="*/ 47 w 95"/>
                <a:gd name="T35" fmla="*/ 299 h 299"/>
                <a:gd name="T36" fmla="*/ 56 w 95"/>
                <a:gd name="T37" fmla="*/ 297 h 299"/>
                <a:gd name="T38" fmla="*/ 63 w 95"/>
                <a:gd name="T39" fmla="*/ 292 h 299"/>
                <a:gd name="T40" fmla="*/ 68 w 95"/>
                <a:gd name="T41" fmla="*/ 285 h 299"/>
                <a:gd name="T42" fmla="*/ 69 w 95"/>
                <a:gd name="T43" fmla="*/ 277 h 299"/>
                <a:gd name="T44" fmla="*/ 69 w 95"/>
                <a:gd name="T45" fmla="*/ 84 h 299"/>
                <a:gd name="T46" fmla="*/ 75 w 95"/>
                <a:gd name="T47" fmla="*/ 80 h 299"/>
                <a:gd name="T48" fmla="*/ 81 w 95"/>
                <a:gd name="T49" fmla="*/ 76 h 299"/>
                <a:gd name="T50" fmla="*/ 91 w 95"/>
                <a:gd name="T51" fmla="*/ 60 h 299"/>
                <a:gd name="T52" fmla="*/ 95 w 95"/>
                <a:gd name="T53" fmla="*/ 42 h 299"/>
                <a:gd name="T54" fmla="*/ 91 w 95"/>
                <a:gd name="T55" fmla="*/ 24 h 299"/>
                <a:gd name="T56" fmla="*/ 47 w 95"/>
                <a:gd name="T57" fmla="*/ 288 h 299"/>
                <a:gd name="T58" fmla="*/ 37 w 95"/>
                <a:gd name="T59" fmla="*/ 278 h 299"/>
                <a:gd name="T60" fmla="*/ 47 w 95"/>
                <a:gd name="T61" fmla="*/ 267 h 299"/>
                <a:gd name="T62" fmla="*/ 58 w 95"/>
                <a:gd name="T63" fmla="*/ 278 h 299"/>
                <a:gd name="T64" fmla="*/ 47 w 95"/>
                <a:gd name="T65" fmla="*/ 288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5" h="299">
                  <a:moveTo>
                    <a:pt x="91" y="24"/>
                  </a:moveTo>
                  <a:cubicBezTo>
                    <a:pt x="89" y="18"/>
                    <a:pt x="85" y="13"/>
                    <a:pt x="81" y="9"/>
                  </a:cubicBezTo>
                  <a:cubicBezTo>
                    <a:pt x="77" y="5"/>
                    <a:pt x="73" y="2"/>
                    <a:pt x="69" y="0"/>
                  </a:cubicBezTo>
                  <a:cubicBezTo>
                    <a:pt x="68" y="54"/>
                    <a:pt x="68" y="54"/>
                    <a:pt x="68" y="54"/>
                  </a:cubicBezTo>
                  <a:cubicBezTo>
                    <a:pt x="26" y="54"/>
                    <a:pt x="26" y="54"/>
                    <a:pt x="26" y="54"/>
                  </a:cubicBezTo>
                  <a:cubicBezTo>
                    <a:pt x="26" y="0"/>
                    <a:pt x="26" y="0"/>
                    <a:pt x="26" y="0"/>
                  </a:cubicBezTo>
                  <a:cubicBezTo>
                    <a:pt x="22" y="2"/>
                    <a:pt x="18" y="5"/>
                    <a:pt x="14" y="9"/>
                  </a:cubicBezTo>
                  <a:cubicBezTo>
                    <a:pt x="9" y="13"/>
                    <a:pt x="6" y="18"/>
                    <a:pt x="4" y="24"/>
                  </a:cubicBezTo>
                  <a:cubicBezTo>
                    <a:pt x="1" y="30"/>
                    <a:pt x="0" y="36"/>
                    <a:pt x="0" y="42"/>
                  </a:cubicBezTo>
                  <a:cubicBezTo>
                    <a:pt x="0" y="48"/>
                    <a:pt x="1" y="54"/>
                    <a:pt x="4" y="60"/>
                  </a:cubicBezTo>
                  <a:cubicBezTo>
                    <a:pt x="6" y="66"/>
                    <a:pt x="9" y="71"/>
                    <a:pt x="14" y="76"/>
                  </a:cubicBezTo>
                  <a:cubicBezTo>
                    <a:pt x="16" y="77"/>
                    <a:pt x="18" y="79"/>
                    <a:pt x="19" y="80"/>
                  </a:cubicBezTo>
                  <a:cubicBezTo>
                    <a:pt x="21" y="82"/>
                    <a:pt x="23" y="83"/>
                    <a:pt x="25" y="84"/>
                  </a:cubicBezTo>
                  <a:cubicBezTo>
                    <a:pt x="25" y="277"/>
                    <a:pt x="25" y="277"/>
                    <a:pt x="25" y="277"/>
                  </a:cubicBezTo>
                  <a:cubicBezTo>
                    <a:pt x="25" y="280"/>
                    <a:pt x="26" y="283"/>
                    <a:pt x="27" y="285"/>
                  </a:cubicBezTo>
                  <a:cubicBezTo>
                    <a:pt x="28" y="288"/>
                    <a:pt x="30" y="290"/>
                    <a:pt x="32" y="292"/>
                  </a:cubicBezTo>
                  <a:cubicBezTo>
                    <a:pt x="34" y="295"/>
                    <a:pt x="36" y="296"/>
                    <a:pt x="39" y="297"/>
                  </a:cubicBezTo>
                  <a:cubicBezTo>
                    <a:pt x="42" y="298"/>
                    <a:pt x="45" y="299"/>
                    <a:pt x="47" y="299"/>
                  </a:cubicBezTo>
                  <a:cubicBezTo>
                    <a:pt x="50" y="299"/>
                    <a:pt x="53" y="298"/>
                    <a:pt x="56" y="297"/>
                  </a:cubicBezTo>
                  <a:cubicBezTo>
                    <a:pt x="58" y="296"/>
                    <a:pt x="61" y="295"/>
                    <a:pt x="63" y="292"/>
                  </a:cubicBezTo>
                  <a:cubicBezTo>
                    <a:pt x="65" y="290"/>
                    <a:pt x="67" y="288"/>
                    <a:pt x="68" y="285"/>
                  </a:cubicBezTo>
                  <a:cubicBezTo>
                    <a:pt x="69" y="283"/>
                    <a:pt x="69" y="280"/>
                    <a:pt x="69" y="277"/>
                  </a:cubicBezTo>
                  <a:cubicBezTo>
                    <a:pt x="69" y="84"/>
                    <a:pt x="69" y="84"/>
                    <a:pt x="69" y="84"/>
                  </a:cubicBezTo>
                  <a:cubicBezTo>
                    <a:pt x="71" y="83"/>
                    <a:pt x="73" y="82"/>
                    <a:pt x="75" y="80"/>
                  </a:cubicBezTo>
                  <a:cubicBezTo>
                    <a:pt x="77" y="79"/>
                    <a:pt x="79" y="77"/>
                    <a:pt x="81" y="76"/>
                  </a:cubicBezTo>
                  <a:cubicBezTo>
                    <a:pt x="85" y="71"/>
                    <a:pt x="89" y="66"/>
                    <a:pt x="91" y="60"/>
                  </a:cubicBezTo>
                  <a:cubicBezTo>
                    <a:pt x="94" y="54"/>
                    <a:pt x="95" y="48"/>
                    <a:pt x="95" y="42"/>
                  </a:cubicBezTo>
                  <a:cubicBezTo>
                    <a:pt x="95" y="36"/>
                    <a:pt x="94" y="30"/>
                    <a:pt x="91" y="24"/>
                  </a:cubicBezTo>
                  <a:close/>
                  <a:moveTo>
                    <a:pt x="47" y="288"/>
                  </a:moveTo>
                  <a:cubicBezTo>
                    <a:pt x="41" y="288"/>
                    <a:pt x="37" y="283"/>
                    <a:pt x="37" y="278"/>
                  </a:cubicBezTo>
                  <a:cubicBezTo>
                    <a:pt x="37" y="272"/>
                    <a:pt x="41" y="267"/>
                    <a:pt x="47" y="267"/>
                  </a:cubicBezTo>
                  <a:cubicBezTo>
                    <a:pt x="53" y="267"/>
                    <a:pt x="58" y="272"/>
                    <a:pt x="58" y="278"/>
                  </a:cubicBezTo>
                  <a:cubicBezTo>
                    <a:pt x="58" y="283"/>
                    <a:pt x="53" y="288"/>
                    <a:pt x="47" y="288"/>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grpSp>
      <p:grpSp>
        <p:nvGrpSpPr>
          <p:cNvPr id="91" name="Group 90">
            <a:extLst>
              <a:ext uri="{FF2B5EF4-FFF2-40B4-BE49-F238E27FC236}">
                <a16:creationId xmlns:a16="http://schemas.microsoft.com/office/drawing/2014/main" id="{2F7010F5-D246-49EC-9586-239B214B703F}"/>
              </a:ext>
            </a:extLst>
          </p:cNvPr>
          <p:cNvGrpSpPr/>
          <p:nvPr/>
        </p:nvGrpSpPr>
        <p:grpSpPr>
          <a:xfrm>
            <a:off x="7956959" y="1479543"/>
            <a:ext cx="463950" cy="463950"/>
            <a:chOff x="-1642155" y="3458482"/>
            <a:chExt cx="327026" cy="327026"/>
          </a:xfrm>
        </p:grpSpPr>
        <p:sp>
          <p:nvSpPr>
            <p:cNvPr id="80" name="Freeform 12">
              <a:extLst>
                <a:ext uri="{FF2B5EF4-FFF2-40B4-BE49-F238E27FC236}">
                  <a16:creationId xmlns:a16="http://schemas.microsoft.com/office/drawing/2014/main" id="{982B3D20-86B5-4908-A2FE-CBF0E8869C39}"/>
                </a:ext>
              </a:extLst>
            </p:cNvPr>
            <p:cNvSpPr>
              <a:spLocks/>
            </p:cNvSpPr>
            <p:nvPr/>
          </p:nvSpPr>
          <p:spPr bwMode="auto">
            <a:xfrm>
              <a:off x="-1550080" y="3714070"/>
              <a:ext cx="142875" cy="71438"/>
            </a:xfrm>
            <a:custGeom>
              <a:avLst/>
              <a:gdLst>
                <a:gd name="T0" fmla="*/ 74 w 149"/>
                <a:gd name="T1" fmla="*/ 0 h 74"/>
                <a:gd name="T2" fmla="*/ 0 w 149"/>
                <a:gd name="T3" fmla="*/ 74 h 74"/>
                <a:gd name="T4" fmla="*/ 149 w 149"/>
                <a:gd name="T5" fmla="*/ 74 h 74"/>
                <a:gd name="T6" fmla="*/ 74 w 149"/>
                <a:gd name="T7" fmla="*/ 0 h 74"/>
              </a:gdLst>
              <a:ahLst/>
              <a:cxnLst>
                <a:cxn ang="0">
                  <a:pos x="T0" y="T1"/>
                </a:cxn>
                <a:cxn ang="0">
                  <a:pos x="T2" y="T3"/>
                </a:cxn>
                <a:cxn ang="0">
                  <a:pos x="T4" y="T5"/>
                </a:cxn>
                <a:cxn ang="0">
                  <a:pos x="T6" y="T7"/>
                </a:cxn>
              </a:cxnLst>
              <a:rect l="0" t="0" r="r" b="b"/>
              <a:pathLst>
                <a:path w="149" h="74">
                  <a:moveTo>
                    <a:pt x="74" y="0"/>
                  </a:moveTo>
                  <a:cubicBezTo>
                    <a:pt x="33" y="0"/>
                    <a:pt x="0" y="33"/>
                    <a:pt x="0" y="74"/>
                  </a:cubicBezTo>
                  <a:cubicBezTo>
                    <a:pt x="149" y="74"/>
                    <a:pt x="149" y="74"/>
                    <a:pt x="149" y="74"/>
                  </a:cubicBezTo>
                  <a:cubicBezTo>
                    <a:pt x="149" y="33"/>
                    <a:pt x="116" y="0"/>
                    <a:pt x="74" y="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81" name="Oval 13">
              <a:extLst>
                <a:ext uri="{FF2B5EF4-FFF2-40B4-BE49-F238E27FC236}">
                  <a16:creationId xmlns:a16="http://schemas.microsoft.com/office/drawing/2014/main" id="{EA273794-0979-4CD1-8D12-4E1C4E4BF717}"/>
                </a:ext>
              </a:extLst>
            </p:cNvPr>
            <p:cNvSpPr>
              <a:spLocks noChangeArrowheads="1"/>
            </p:cNvSpPr>
            <p:nvPr/>
          </p:nvSpPr>
          <p:spPr bwMode="auto">
            <a:xfrm>
              <a:off x="-1510392" y="3631520"/>
              <a:ext cx="61913" cy="61913"/>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82" name="Oval 14">
              <a:extLst>
                <a:ext uri="{FF2B5EF4-FFF2-40B4-BE49-F238E27FC236}">
                  <a16:creationId xmlns:a16="http://schemas.microsoft.com/office/drawing/2014/main" id="{6F7BA9CC-B26B-48E2-9217-B4AAF833A83E}"/>
                </a:ext>
              </a:extLst>
            </p:cNvPr>
            <p:cNvSpPr>
              <a:spLocks noChangeArrowheads="1"/>
            </p:cNvSpPr>
            <p:nvPr/>
          </p:nvSpPr>
          <p:spPr bwMode="auto">
            <a:xfrm>
              <a:off x="-1377042" y="3509282"/>
              <a:ext cx="41275" cy="41275"/>
            </a:xfrm>
            <a:prstGeom prst="ellipse">
              <a:avLst/>
            </a:pr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83" name="Freeform 15">
              <a:extLst>
                <a:ext uri="{FF2B5EF4-FFF2-40B4-BE49-F238E27FC236}">
                  <a16:creationId xmlns:a16="http://schemas.microsoft.com/office/drawing/2014/main" id="{50D46727-642D-424E-ABBA-360F6559ADF5}"/>
                </a:ext>
              </a:extLst>
            </p:cNvPr>
            <p:cNvSpPr>
              <a:spLocks/>
            </p:cNvSpPr>
            <p:nvPr/>
          </p:nvSpPr>
          <p:spPr bwMode="auto">
            <a:xfrm>
              <a:off x="-1396092" y="3561670"/>
              <a:ext cx="80963" cy="39688"/>
            </a:xfrm>
            <a:custGeom>
              <a:avLst/>
              <a:gdLst>
                <a:gd name="T0" fmla="*/ 42 w 85"/>
                <a:gd name="T1" fmla="*/ 0 h 42"/>
                <a:gd name="T2" fmla="*/ 0 w 85"/>
                <a:gd name="T3" fmla="*/ 42 h 42"/>
                <a:gd name="T4" fmla="*/ 85 w 85"/>
                <a:gd name="T5" fmla="*/ 42 h 42"/>
                <a:gd name="T6" fmla="*/ 42 w 85"/>
                <a:gd name="T7" fmla="*/ 0 h 42"/>
              </a:gdLst>
              <a:ahLst/>
              <a:cxnLst>
                <a:cxn ang="0">
                  <a:pos x="T0" y="T1"/>
                </a:cxn>
                <a:cxn ang="0">
                  <a:pos x="T2" y="T3"/>
                </a:cxn>
                <a:cxn ang="0">
                  <a:pos x="T4" y="T5"/>
                </a:cxn>
                <a:cxn ang="0">
                  <a:pos x="T6" y="T7"/>
                </a:cxn>
              </a:cxnLst>
              <a:rect l="0" t="0" r="r" b="b"/>
              <a:pathLst>
                <a:path w="85" h="42">
                  <a:moveTo>
                    <a:pt x="42" y="0"/>
                  </a:moveTo>
                  <a:cubicBezTo>
                    <a:pt x="19" y="0"/>
                    <a:pt x="0" y="19"/>
                    <a:pt x="0" y="42"/>
                  </a:cubicBezTo>
                  <a:cubicBezTo>
                    <a:pt x="85" y="42"/>
                    <a:pt x="85" y="42"/>
                    <a:pt x="85" y="42"/>
                  </a:cubicBezTo>
                  <a:cubicBezTo>
                    <a:pt x="85" y="19"/>
                    <a:pt x="66" y="0"/>
                    <a:pt x="42" y="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87" name="Oval 16">
              <a:extLst>
                <a:ext uri="{FF2B5EF4-FFF2-40B4-BE49-F238E27FC236}">
                  <a16:creationId xmlns:a16="http://schemas.microsoft.com/office/drawing/2014/main" id="{B3805757-7835-43E7-ABE9-752A251AFFE6}"/>
                </a:ext>
              </a:extLst>
            </p:cNvPr>
            <p:cNvSpPr>
              <a:spLocks noChangeArrowheads="1"/>
            </p:cNvSpPr>
            <p:nvPr/>
          </p:nvSpPr>
          <p:spPr bwMode="auto">
            <a:xfrm>
              <a:off x="-1621517" y="3509282"/>
              <a:ext cx="41275" cy="41275"/>
            </a:xfrm>
            <a:prstGeom prst="ellipse">
              <a:avLst/>
            </a:pr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89" name="Freeform 17">
              <a:extLst>
                <a:ext uri="{FF2B5EF4-FFF2-40B4-BE49-F238E27FC236}">
                  <a16:creationId xmlns:a16="http://schemas.microsoft.com/office/drawing/2014/main" id="{92A46D31-6E8C-4CE7-9B63-A5DC67EEE4F3}"/>
                </a:ext>
              </a:extLst>
            </p:cNvPr>
            <p:cNvSpPr>
              <a:spLocks/>
            </p:cNvSpPr>
            <p:nvPr/>
          </p:nvSpPr>
          <p:spPr bwMode="auto">
            <a:xfrm>
              <a:off x="-1642155" y="3561670"/>
              <a:ext cx="80963" cy="39688"/>
            </a:xfrm>
            <a:custGeom>
              <a:avLst/>
              <a:gdLst>
                <a:gd name="T0" fmla="*/ 42 w 85"/>
                <a:gd name="T1" fmla="*/ 0 h 42"/>
                <a:gd name="T2" fmla="*/ 0 w 85"/>
                <a:gd name="T3" fmla="*/ 42 h 42"/>
                <a:gd name="T4" fmla="*/ 85 w 85"/>
                <a:gd name="T5" fmla="*/ 42 h 42"/>
                <a:gd name="T6" fmla="*/ 42 w 85"/>
                <a:gd name="T7" fmla="*/ 0 h 42"/>
              </a:gdLst>
              <a:ahLst/>
              <a:cxnLst>
                <a:cxn ang="0">
                  <a:pos x="T0" y="T1"/>
                </a:cxn>
                <a:cxn ang="0">
                  <a:pos x="T2" y="T3"/>
                </a:cxn>
                <a:cxn ang="0">
                  <a:pos x="T4" y="T5"/>
                </a:cxn>
                <a:cxn ang="0">
                  <a:pos x="T6" y="T7"/>
                </a:cxn>
              </a:cxnLst>
              <a:rect l="0" t="0" r="r" b="b"/>
              <a:pathLst>
                <a:path w="85" h="42">
                  <a:moveTo>
                    <a:pt x="42" y="0"/>
                  </a:moveTo>
                  <a:cubicBezTo>
                    <a:pt x="19" y="0"/>
                    <a:pt x="0" y="19"/>
                    <a:pt x="0" y="42"/>
                  </a:cubicBezTo>
                  <a:cubicBezTo>
                    <a:pt x="85" y="42"/>
                    <a:pt x="85" y="42"/>
                    <a:pt x="85" y="42"/>
                  </a:cubicBezTo>
                  <a:cubicBezTo>
                    <a:pt x="85" y="19"/>
                    <a:pt x="66" y="0"/>
                    <a:pt x="42" y="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90" name="Freeform 18">
              <a:extLst>
                <a:ext uri="{FF2B5EF4-FFF2-40B4-BE49-F238E27FC236}">
                  <a16:creationId xmlns:a16="http://schemas.microsoft.com/office/drawing/2014/main" id="{82D232F4-6714-46A4-A668-DB2152314CE4}"/>
                </a:ext>
              </a:extLst>
            </p:cNvPr>
            <p:cNvSpPr>
              <a:spLocks/>
            </p:cNvSpPr>
            <p:nvPr/>
          </p:nvSpPr>
          <p:spPr bwMode="auto">
            <a:xfrm>
              <a:off x="-1529442" y="3458482"/>
              <a:ext cx="101600" cy="153988"/>
            </a:xfrm>
            <a:custGeom>
              <a:avLst/>
              <a:gdLst>
                <a:gd name="T0" fmla="*/ 64 w 64"/>
                <a:gd name="T1" fmla="*/ 45 h 97"/>
                <a:gd name="T2" fmla="*/ 32 w 64"/>
                <a:gd name="T3" fmla="*/ 0 h 97"/>
                <a:gd name="T4" fmla="*/ 0 w 64"/>
                <a:gd name="T5" fmla="*/ 45 h 97"/>
                <a:gd name="T6" fmla="*/ 26 w 64"/>
                <a:gd name="T7" fmla="*/ 45 h 97"/>
                <a:gd name="T8" fmla="*/ 26 w 64"/>
                <a:gd name="T9" fmla="*/ 97 h 97"/>
                <a:gd name="T10" fmla="*/ 38 w 64"/>
                <a:gd name="T11" fmla="*/ 97 h 97"/>
                <a:gd name="T12" fmla="*/ 38 w 64"/>
                <a:gd name="T13" fmla="*/ 45 h 97"/>
                <a:gd name="T14" fmla="*/ 64 w 64"/>
                <a:gd name="T15" fmla="*/ 45 h 9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 h="97">
                  <a:moveTo>
                    <a:pt x="64" y="45"/>
                  </a:moveTo>
                  <a:lnTo>
                    <a:pt x="32" y="0"/>
                  </a:lnTo>
                  <a:lnTo>
                    <a:pt x="0" y="45"/>
                  </a:lnTo>
                  <a:lnTo>
                    <a:pt x="26" y="45"/>
                  </a:lnTo>
                  <a:lnTo>
                    <a:pt x="26" y="97"/>
                  </a:lnTo>
                  <a:lnTo>
                    <a:pt x="38" y="97"/>
                  </a:lnTo>
                  <a:lnTo>
                    <a:pt x="38" y="45"/>
                  </a:lnTo>
                  <a:lnTo>
                    <a:pt x="64" y="45"/>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grpSp>
      <p:grpSp>
        <p:nvGrpSpPr>
          <p:cNvPr id="261" name="Group 260">
            <a:extLst>
              <a:ext uri="{FF2B5EF4-FFF2-40B4-BE49-F238E27FC236}">
                <a16:creationId xmlns:a16="http://schemas.microsoft.com/office/drawing/2014/main" id="{2D09E7D6-D557-4313-971A-BA3ABDF26BA8}"/>
              </a:ext>
            </a:extLst>
          </p:cNvPr>
          <p:cNvGrpSpPr/>
          <p:nvPr/>
        </p:nvGrpSpPr>
        <p:grpSpPr>
          <a:xfrm>
            <a:off x="10345145" y="1479543"/>
            <a:ext cx="470246" cy="470246"/>
            <a:chOff x="-2312988" y="3033713"/>
            <a:chExt cx="323850" cy="323850"/>
          </a:xfrm>
        </p:grpSpPr>
        <p:sp>
          <p:nvSpPr>
            <p:cNvPr id="258" name="Freeform 22">
              <a:extLst>
                <a:ext uri="{FF2B5EF4-FFF2-40B4-BE49-F238E27FC236}">
                  <a16:creationId xmlns:a16="http://schemas.microsoft.com/office/drawing/2014/main" id="{F91F4251-8959-402F-A3C2-1A38A1EE50A3}"/>
                </a:ext>
              </a:extLst>
            </p:cNvPr>
            <p:cNvSpPr>
              <a:spLocks/>
            </p:cNvSpPr>
            <p:nvPr/>
          </p:nvSpPr>
          <p:spPr bwMode="auto">
            <a:xfrm>
              <a:off x="-2141538" y="3033713"/>
              <a:ext cx="152400" cy="152400"/>
            </a:xfrm>
            <a:custGeom>
              <a:avLst/>
              <a:gdLst>
                <a:gd name="T0" fmla="*/ 147 w 160"/>
                <a:gd name="T1" fmla="*/ 64 h 160"/>
                <a:gd name="T2" fmla="*/ 138 w 160"/>
                <a:gd name="T3" fmla="*/ 44 h 160"/>
                <a:gd name="T4" fmla="*/ 145 w 160"/>
                <a:gd name="T5" fmla="*/ 31 h 160"/>
                <a:gd name="T6" fmla="*/ 128 w 160"/>
                <a:gd name="T7" fmla="*/ 15 h 160"/>
                <a:gd name="T8" fmla="*/ 116 w 160"/>
                <a:gd name="T9" fmla="*/ 21 h 160"/>
                <a:gd name="T10" fmla="*/ 96 w 160"/>
                <a:gd name="T11" fmla="*/ 13 h 160"/>
                <a:gd name="T12" fmla="*/ 91 w 160"/>
                <a:gd name="T13" fmla="*/ 0 h 160"/>
                <a:gd name="T14" fmla="*/ 69 w 160"/>
                <a:gd name="T15" fmla="*/ 0 h 160"/>
                <a:gd name="T16" fmla="*/ 64 w 160"/>
                <a:gd name="T17" fmla="*/ 13 h 160"/>
                <a:gd name="T18" fmla="*/ 44 w 160"/>
                <a:gd name="T19" fmla="*/ 21 h 160"/>
                <a:gd name="T20" fmla="*/ 32 w 160"/>
                <a:gd name="T21" fmla="*/ 15 h 160"/>
                <a:gd name="T22" fmla="*/ 15 w 160"/>
                <a:gd name="T23" fmla="*/ 31 h 160"/>
                <a:gd name="T24" fmla="*/ 22 w 160"/>
                <a:gd name="T25" fmla="*/ 44 h 160"/>
                <a:gd name="T26" fmla="*/ 13 w 160"/>
                <a:gd name="T27" fmla="*/ 64 h 160"/>
                <a:gd name="T28" fmla="*/ 0 w 160"/>
                <a:gd name="T29" fmla="*/ 68 h 160"/>
                <a:gd name="T30" fmla="*/ 0 w 160"/>
                <a:gd name="T31" fmla="*/ 91 h 160"/>
                <a:gd name="T32" fmla="*/ 13 w 160"/>
                <a:gd name="T33" fmla="*/ 96 h 160"/>
                <a:gd name="T34" fmla="*/ 22 w 160"/>
                <a:gd name="T35" fmla="*/ 116 h 160"/>
                <a:gd name="T36" fmla="*/ 15 w 160"/>
                <a:gd name="T37" fmla="*/ 128 h 160"/>
                <a:gd name="T38" fmla="*/ 32 w 160"/>
                <a:gd name="T39" fmla="*/ 144 h 160"/>
                <a:gd name="T40" fmla="*/ 44 w 160"/>
                <a:gd name="T41" fmla="*/ 138 h 160"/>
                <a:gd name="T42" fmla="*/ 64 w 160"/>
                <a:gd name="T43" fmla="*/ 146 h 160"/>
                <a:gd name="T44" fmla="*/ 69 w 160"/>
                <a:gd name="T45" fmla="*/ 160 h 160"/>
                <a:gd name="T46" fmla="*/ 91 w 160"/>
                <a:gd name="T47" fmla="*/ 160 h 160"/>
                <a:gd name="T48" fmla="*/ 96 w 160"/>
                <a:gd name="T49" fmla="*/ 146 h 160"/>
                <a:gd name="T50" fmla="*/ 116 w 160"/>
                <a:gd name="T51" fmla="*/ 138 h 160"/>
                <a:gd name="T52" fmla="*/ 128 w 160"/>
                <a:gd name="T53" fmla="*/ 144 h 160"/>
                <a:gd name="T54" fmla="*/ 145 w 160"/>
                <a:gd name="T55" fmla="*/ 128 h 160"/>
                <a:gd name="T56" fmla="*/ 138 w 160"/>
                <a:gd name="T57" fmla="*/ 116 h 160"/>
                <a:gd name="T58" fmla="*/ 147 w 160"/>
                <a:gd name="T59" fmla="*/ 96 h 160"/>
                <a:gd name="T60" fmla="*/ 160 w 160"/>
                <a:gd name="T61" fmla="*/ 91 h 160"/>
                <a:gd name="T62" fmla="*/ 160 w 160"/>
                <a:gd name="T63" fmla="*/ 68 h 160"/>
                <a:gd name="T64" fmla="*/ 147 w 160"/>
                <a:gd name="T65" fmla="*/ 6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0" h="160">
                  <a:moveTo>
                    <a:pt x="147" y="64"/>
                  </a:moveTo>
                  <a:cubicBezTo>
                    <a:pt x="145" y="57"/>
                    <a:pt x="142" y="50"/>
                    <a:pt x="138" y="44"/>
                  </a:cubicBezTo>
                  <a:cubicBezTo>
                    <a:pt x="145" y="31"/>
                    <a:pt x="145" y="31"/>
                    <a:pt x="145" y="31"/>
                  </a:cubicBezTo>
                  <a:cubicBezTo>
                    <a:pt x="128" y="15"/>
                    <a:pt x="128" y="15"/>
                    <a:pt x="128" y="15"/>
                  </a:cubicBezTo>
                  <a:cubicBezTo>
                    <a:pt x="116" y="21"/>
                    <a:pt x="116" y="21"/>
                    <a:pt x="116" y="21"/>
                  </a:cubicBezTo>
                  <a:cubicBezTo>
                    <a:pt x="110" y="18"/>
                    <a:pt x="103" y="15"/>
                    <a:pt x="96" y="13"/>
                  </a:cubicBezTo>
                  <a:cubicBezTo>
                    <a:pt x="91" y="0"/>
                    <a:pt x="91" y="0"/>
                    <a:pt x="91" y="0"/>
                  </a:cubicBezTo>
                  <a:cubicBezTo>
                    <a:pt x="69" y="0"/>
                    <a:pt x="69" y="0"/>
                    <a:pt x="69" y="0"/>
                  </a:cubicBezTo>
                  <a:cubicBezTo>
                    <a:pt x="64" y="13"/>
                    <a:pt x="64" y="13"/>
                    <a:pt x="64" y="13"/>
                  </a:cubicBezTo>
                  <a:cubicBezTo>
                    <a:pt x="57" y="15"/>
                    <a:pt x="50" y="18"/>
                    <a:pt x="44" y="21"/>
                  </a:cubicBezTo>
                  <a:cubicBezTo>
                    <a:pt x="32" y="15"/>
                    <a:pt x="32" y="15"/>
                    <a:pt x="32" y="15"/>
                  </a:cubicBezTo>
                  <a:cubicBezTo>
                    <a:pt x="15" y="31"/>
                    <a:pt x="15" y="31"/>
                    <a:pt x="15" y="31"/>
                  </a:cubicBezTo>
                  <a:cubicBezTo>
                    <a:pt x="22" y="44"/>
                    <a:pt x="22" y="44"/>
                    <a:pt x="22" y="44"/>
                  </a:cubicBezTo>
                  <a:cubicBezTo>
                    <a:pt x="18" y="50"/>
                    <a:pt x="15" y="57"/>
                    <a:pt x="13" y="64"/>
                  </a:cubicBezTo>
                  <a:cubicBezTo>
                    <a:pt x="0" y="68"/>
                    <a:pt x="0" y="68"/>
                    <a:pt x="0" y="68"/>
                  </a:cubicBezTo>
                  <a:cubicBezTo>
                    <a:pt x="0" y="91"/>
                    <a:pt x="0" y="91"/>
                    <a:pt x="0" y="91"/>
                  </a:cubicBezTo>
                  <a:cubicBezTo>
                    <a:pt x="13" y="96"/>
                    <a:pt x="13" y="96"/>
                    <a:pt x="13" y="96"/>
                  </a:cubicBezTo>
                  <a:cubicBezTo>
                    <a:pt x="15" y="103"/>
                    <a:pt x="18" y="109"/>
                    <a:pt x="22" y="116"/>
                  </a:cubicBezTo>
                  <a:cubicBezTo>
                    <a:pt x="15" y="128"/>
                    <a:pt x="15" y="128"/>
                    <a:pt x="15" y="128"/>
                  </a:cubicBezTo>
                  <a:cubicBezTo>
                    <a:pt x="32" y="144"/>
                    <a:pt x="32" y="144"/>
                    <a:pt x="32" y="144"/>
                  </a:cubicBezTo>
                  <a:cubicBezTo>
                    <a:pt x="44" y="138"/>
                    <a:pt x="44" y="138"/>
                    <a:pt x="44" y="138"/>
                  </a:cubicBezTo>
                  <a:cubicBezTo>
                    <a:pt x="50" y="142"/>
                    <a:pt x="57" y="145"/>
                    <a:pt x="64" y="146"/>
                  </a:cubicBezTo>
                  <a:cubicBezTo>
                    <a:pt x="69" y="160"/>
                    <a:pt x="69" y="160"/>
                    <a:pt x="69" y="160"/>
                  </a:cubicBezTo>
                  <a:cubicBezTo>
                    <a:pt x="91" y="160"/>
                    <a:pt x="91" y="160"/>
                    <a:pt x="91" y="160"/>
                  </a:cubicBezTo>
                  <a:cubicBezTo>
                    <a:pt x="96" y="146"/>
                    <a:pt x="96" y="146"/>
                    <a:pt x="96" y="146"/>
                  </a:cubicBezTo>
                  <a:cubicBezTo>
                    <a:pt x="103" y="145"/>
                    <a:pt x="110" y="142"/>
                    <a:pt x="116" y="138"/>
                  </a:cubicBezTo>
                  <a:cubicBezTo>
                    <a:pt x="128" y="144"/>
                    <a:pt x="128" y="144"/>
                    <a:pt x="128" y="144"/>
                  </a:cubicBezTo>
                  <a:cubicBezTo>
                    <a:pt x="145" y="128"/>
                    <a:pt x="145" y="128"/>
                    <a:pt x="145" y="128"/>
                  </a:cubicBezTo>
                  <a:cubicBezTo>
                    <a:pt x="138" y="116"/>
                    <a:pt x="138" y="116"/>
                    <a:pt x="138" y="116"/>
                  </a:cubicBezTo>
                  <a:cubicBezTo>
                    <a:pt x="142" y="109"/>
                    <a:pt x="145" y="103"/>
                    <a:pt x="147" y="96"/>
                  </a:cubicBezTo>
                  <a:cubicBezTo>
                    <a:pt x="160" y="91"/>
                    <a:pt x="160" y="91"/>
                    <a:pt x="160" y="91"/>
                  </a:cubicBezTo>
                  <a:cubicBezTo>
                    <a:pt x="160" y="68"/>
                    <a:pt x="160" y="68"/>
                    <a:pt x="160" y="68"/>
                  </a:cubicBezTo>
                  <a:lnTo>
                    <a:pt x="147" y="64"/>
                  </a:lnTo>
                  <a:close/>
                </a:path>
              </a:pathLst>
            </a:custGeom>
            <a:solidFill>
              <a:srgbClr val="0B556A"/>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259" name="Freeform 23">
              <a:extLst>
                <a:ext uri="{FF2B5EF4-FFF2-40B4-BE49-F238E27FC236}">
                  <a16:creationId xmlns:a16="http://schemas.microsoft.com/office/drawing/2014/main" id="{E1A1EC13-754D-4C62-A570-9961A7F57DCE}"/>
                </a:ext>
              </a:extLst>
            </p:cNvPr>
            <p:cNvSpPr>
              <a:spLocks/>
            </p:cNvSpPr>
            <p:nvPr/>
          </p:nvSpPr>
          <p:spPr bwMode="auto">
            <a:xfrm>
              <a:off x="-2098676" y="3081338"/>
              <a:ext cx="66675" cy="55563"/>
            </a:xfrm>
            <a:custGeom>
              <a:avLst/>
              <a:gdLst>
                <a:gd name="T0" fmla="*/ 42 w 42"/>
                <a:gd name="T1" fmla="*/ 10 h 35"/>
                <a:gd name="T2" fmla="*/ 33 w 42"/>
                <a:gd name="T3" fmla="*/ 0 h 35"/>
                <a:gd name="T4" fmla="*/ 16 w 42"/>
                <a:gd name="T5" fmla="*/ 16 h 35"/>
                <a:gd name="T6" fmla="*/ 10 w 42"/>
                <a:gd name="T7" fmla="*/ 10 h 35"/>
                <a:gd name="T8" fmla="*/ 0 w 42"/>
                <a:gd name="T9" fmla="*/ 19 h 35"/>
                <a:gd name="T10" fmla="*/ 16 w 42"/>
                <a:gd name="T11" fmla="*/ 35 h 35"/>
                <a:gd name="T12" fmla="*/ 16 w 42"/>
                <a:gd name="T13" fmla="*/ 35 h 35"/>
                <a:gd name="T14" fmla="*/ 16 w 42"/>
                <a:gd name="T15" fmla="*/ 35 h 35"/>
                <a:gd name="T16" fmla="*/ 42 w 42"/>
                <a:gd name="T17" fmla="*/ 1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5">
                  <a:moveTo>
                    <a:pt x="42" y="10"/>
                  </a:moveTo>
                  <a:lnTo>
                    <a:pt x="33" y="0"/>
                  </a:lnTo>
                  <a:lnTo>
                    <a:pt x="16" y="16"/>
                  </a:lnTo>
                  <a:lnTo>
                    <a:pt x="10" y="10"/>
                  </a:lnTo>
                  <a:lnTo>
                    <a:pt x="0" y="19"/>
                  </a:lnTo>
                  <a:lnTo>
                    <a:pt x="16" y="35"/>
                  </a:lnTo>
                  <a:lnTo>
                    <a:pt x="16" y="35"/>
                  </a:lnTo>
                  <a:lnTo>
                    <a:pt x="16" y="35"/>
                  </a:lnTo>
                  <a:lnTo>
                    <a:pt x="42" y="1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260" name="Freeform 24">
              <a:extLst>
                <a:ext uri="{FF2B5EF4-FFF2-40B4-BE49-F238E27FC236}">
                  <a16:creationId xmlns:a16="http://schemas.microsoft.com/office/drawing/2014/main" id="{831EDA75-D819-4C46-A41D-4EBA44623D69}"/>
                </a:ext>
              </a:extLst>
            </p:cNvPr>
            <p:cNvSpPr>
              <a:spLocks noEditPoints="1"/>
            </p:cNvSpPr>
            <p:nvPr/>
          </p:nvSpPr>
          <p:spPr bwMode="auto">
            <a:xfrm>
              <a:off x="-2312988" y="3154363"/>
              <a:ext cx="203200" cy="203200"/>
            </a:xfrm>
            <a:custGeom>
              <a:avLst/>
              <a:gdLst>
                <a:gd name="T0" fmla="*/ 194 w 214"/>
                <a:gd name="T1" fmla="*/ 124 h 214"/>
                <a:gd name="T2" fmla="*/ 194 w 214"/>
                <a:gd name="T3" fmla="*/ 89 h 214"/>
                <a:gd name="T4" fmla="*/ 214 w 214"/>
                <a:gd name="T5" fmla="*/ 74 h 214"/>
                <a:gd name="T6" fmla="*/ 205 w 214"/>
                <a:gd name="T7" fmla="*/ 54 h 214"/>
                <a:gd name="T8" fmla="*/ 181 w 214"/>
                <a:gd name="T9" fmla="*/ 57 h 214"/>
                <a:gd name="T10" fmla="*/ 156 w 214"/>
                <a:gd name="T11" fmla="*/ 33 h 214"/>
                <a:gd name="T12" fmla="*/ 159 w 214"/>
                <a:gd name="T13" fmla="*/ 8 h 214"/>
                <a:gd name="T14" fmla="*/ 139 w 214"/>
                <a:gd name="T15" fmla="*/ 0 h 214"/>
                <a:gd name="T16" fmla="*/ 124 w 214"/>
                <a:gd name="T17" fmla="*/ 20 h 214"/>
                <a:gd name="T18" fmla="*/ 89 w 214"/>
                <a:gd name="T19" fmla="*/ 20 h 214"/>
                <a:gd name="T20" fmla="*/ 74 w 214"/>
                <a:gd name="T21" fmla="*/ 0 h 214"/>
                <a:gd name="T22" fmla="*/ 54 w 214"/>
                <a:gd name="T23" fmla="*/ 8 h 214"/>
                <a:gd name="T24" fmla="*/ 57 w 214"/>
                <a:gd name="T25" fmla="*/ 33 h 214"/>
                <a:gd name="T26" fmla="*/ 33 w 214"/>
                <a:gd name="T27" fmla="*/ 58 h 214"/>
                <a:gd name="T28" fmla="*/ 8 w 214"/>
                <a:gd name="T29" fmla="*/ 54 h 214"/>
                <a:gd name="T30" fmla="*/ 0 w 214"/>
                <a:gd name="T31" fmla="*/ 75 h 214"/>
                <a:gd name="T32" fmla="*/ 20 w 214"/>
                <a:gd name="T33" fmla="*/ 89 h 214"/>
                <a:gd name="T34" fmla="*/ 20 w 214"/>
                <a:gd name="T35" fmla="*/ 125 h 214"/>
                <a:gd name="T36" fmla="*/ 0 w 214"/>
                <a:gd name="T37" fmla="*/ 139 h 214"/>
                <a:gd name="T38" fmla="*/ 8 w 214"/>
                <a:gd name="T39" fmla="*/ 160 h 214"/>
                <a:gd name="T40" fmla="*/ 33 w 214"/>
                <a:gd name="T41" fmla="*/ 156 h 214"/>
                <a:gd name="T42" fmla="*/ 58 w 214"/>
                <a:gd name="T43" fmla="*/ 181 h 214"/>
                <a:gd name="T44" fmla="*/ 54 w 214"/>
                <a:gd name="T45" fmla="*/ 206 h 214"/>
                <a:gd name="T46" fmla="*/ 75 w 214"/>
                <a:gd name="T47" fmla="*/ 214 h 214"/>
                <a:gd name="T48" fmla="*/ 89 w 214"/>
                <a:gd name="T49" fmla="*/ 194 h 214"/>
                <a:gd name="T50" fmla="*/ 125 w 214"/>
                <a:gd name="T51" fmla="*/ 194 h 214"/>
                <a:gd name="T52" fmla="*/ 139 w 214"/>
                <a:gd name="T53" fmla="*/ 214 h 214"/>
                <a:gd name="T54" fmla="*/ 160 w 214"/>
                <a:gd name="T55" fmla="*/ 205 h 214"/>
                <a:gd name="T56" fmla="*/ 156 w 214"/>
                <a:gd name="T57" fmla="*/ 181 h 214"/>
                <a:gd name="T58" fmla="*/ 181 w 214"/>
                <a:gd name="T59" fmla="*/ 156 h 214"/>
                <a:gd name="T60" fmla="*/ 205 w 214"/>
                <a:gd name="T61" fmla="*/ 160 h 214"/>
                <a:gd name="T62" fmla="*/ 214 w 214"/>
                <a:gd name="T63" fmla="*/ 139 h 214"/>
                <a:gd name="T64" fmla="*/ 194 w 214"/>
                <a:gd name="T65" fmla="*/ 124 h 214"/>
                <a:gd name="T66" fmla="*/ 86 w 214"/>
                <a:gd name="T67" fmla="*/ 158 h 214"/>
                <a:gd name="T68" fmla="*/ 55 w 214"/>
                <a:gd name="T69" fmla="*/ 86 h 214"/>
                <a:gd name="T70" fmla="*/ 128 w 214"/>
                <a:gd name="T71" fmla="*/ 55 h 214"/>
                <a:gd name="T72" fmla="*/ 158 w 214"/>
                <a:gd name="T73" fmla="*/ 128 h 214"/>
                <a:gd name="T74" fmla="*/ 86 w 214"/>
                <a:gd name="T75" fmla="*/ 158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14" h="214">
                  <a:moveTo>
                    <a:pt x="194" y="124"/>
                  </a:moveTo>
                  <a:cubicBezTo>
                    <a:pt x="196" y="112"/>
                    <a:pt x="196" y="100"/>
                    <a:pt x="194" y="89"/>
                  </a:cubicBezTo>
                  <a:cubicBezTo>
                    <a:pt x="214" y="74"/>
                    <a:pt x="214" y="74"/>
                    <a:pt x="214" y="74"/>
                  </a:cubicBezTo>
                  <a:cubicBezTo>
                    <a:pt x="205" y="54"/>
                    <a:pt x="205" y="54"/>
                    <a:pt x="205" y="54"/>
                  </a:cubicBezTo>
                  <a:cubicBezTo>
                    <a:pt x="181" y="57"/>
                    <a:pt x="181" y="57"/>
                    <a:pt x="181" y="57"/>
                  </a:cubicBezTo>
                  <a:cubicBezTo>
                    <a:pt x="174" y="48"/>
                    <a:pt x="166" y="39"/>
                    <a:pt x="156" y="33"/>
                  </a:cubicBezTo>
                  <a:cubicBezTo>
                    <a:pt x="159" y="8"/>
                    <a:pt x="159" y="8"/>
                    <a:pt x="159" y="8"/>
                  </a:cubicBezTo>
                  <a:cubicBezTo>
                    <a:pt x="139" y="0"/>
                    <a:pt x="139" y="0"/>
                    <a:pt x="139" y="0"/>
                  </a:cubicBezTo>
                  <a:cubicBezTo>
                    <a:pt x="124" y="20"/>
                    <a:pt x="124" y="20"/>
                    <a:pt x="124" y="20"/>
                  </a:cubicBezTo>
                  <a:cubicBezTo>
                    <a:pt x="112" y="17"/>
                    <a:pt x="100" y="17"/>
                    <a:pt x="89" y="20"/>
                  </a:cubicBezTo>
                  <a:cubicBezTo>
                    <a:pt x="74" y="0"/>
                    <a:pt x="74" y="0"/>
                    <a:pt x="74" y="0"/>
                  </a:cubicBezTo>
                  <a:cubicBezTo>
                    <a:pt x="54" y="8"/>
                    <a:pt x="54" y="8"/>
                    <a:pt x="54" y="8"/>
                  </a:cubicBezTo>
                  <a:cubicBezTo>
                    <a:pt x="57" y="33"/>
                    <a:pt x="57" y="33"/>
                    <a:pt x="57" y="33"/>
                  </a:cubicBezTo>
                  <a:cubicBezTo>
                    <a:pt x="48" y="39"/>
                    <a:pt x="39" y="48"/>
                    <a:pt x="33" y="58"/>
                  </a:cubicBezTo>
                  <a:cubicBezTo>
                    <a:pt x="8" y="54"/>
                    <a:pt x="8" y="54"/>
                    <a:pt x="8" y="54"/>
                  </a:cubicBezTo>
                  <a:cubicBezTo>
                    <a:pt x="0" y="75"/>
                    <a:pt x="0" y="75"/>
                    <a:pt x="0" y="75"/>
                  </a:cubicBezTo>
                  <a:cubicBezTo>
                    <a:pt x="20" y="89"/>
                    <a:pt x="20" y="89"/>
                    <a:pt x="20" y="89"/>
                  </a:cubicBezTo>
                  <a:cubicBezTo>
                    <a:pt x="17" y="101"/>
                    <a:pt x="17" y="113"/>
                    <a:pt x="20" y="125"/>
                  </a:cubicBezTo>
                  <a:cubicBezTo>
                    <a:pt x="0" y="139"/>
                    <a:pt x="0" y="139"/>
                    <a:pt x="0" y="139"/>
                  </a:cubicBezTo>
                  <a:cubicBezTo>
                    <a:pt x="8" y="160"/>
                    <a:pt x="8" y="160"/>
                    <a:pt x="8" y="160"/>
                  </a:cubicBezTo>
                  <a:cubicBezTo>
                    <a:pt x="33" y="156"/>
                    <a:pt x="33" y="156"/>
                    <a:pt x="33" y="156"/>
                  </a:cubicBezTo>
                  <a:cubicBezTo>
                    <a:pt x="39" y="166"/>
                    <a:pt x="48" y="174"/>
                    <a:pt x="58" y="181"/>
                  </a:cubicBezTo>
                  <a:cubicBezTo>
                    <a:pt x="54" y="206"/>
                    <a:pt x="54" y="206"/>
                    <a:pt x="54" y="206"/>
                  </a:cubicBezTo>
                  <a:cubicBezTo>
                    <a:pt x="75" y="214"/>
                    <a:pt x="75" y="214"/>
                    <a:pt x="75" y="214"/>
                  </a:cubicBezTo>
                  <a:cubicBezTo>
                    <a:pt x="89" y="194"/>
                    <a:pt x="89" y="194"/>
                    <a:pt x="89" y="194"/>
                  </a:cubicBezTo>
                  <a:cubicBezTo>
                    <a:pt x="101" y="197"/>
                    <a:pt x="113" y="196"/>
                    <a:pt x="125" y="194"/>
                  </a:cubicBezTo>
                  <a:cubicBezTo>
                    <a:pt x="139" y="214"/>
                    <a:pt x="139" y="214"/>
                    <a:pt x="139" y="214"/>
                  </a:cubicBezTo>
                  <a:cubicBezTo>
                    <a:pt x="160" y="205"/>
                    <a:pt x="160" y="205"/>
                    <a:pt x="160" y="205"/>
                  </a:cubicBezTo>
                  <a:cubicBezTo>
                    <a:pt x="156" y="181"/>
                    <a:pt x="156" y="181"/>
                    <a:pt x="156" y="181"/>
                  </a:cubicBezTo>
                  <a:cubicBezTo>
                    <a:pt x="166" y="174"/>
                    <a:pt x="174" y="166"/>
                    <a:pt x="181" y="156"/>
                  </a:cubicBezTo>
                  <a:cubicBezTo>
                    <a:pt x="205" y="160"/>
                    <a:pt x="205" y="160"/>
                    <a:pt x="205" y="160"/>
                  </a:cubicBezTo>
                  <a:cubicBezTo>
                    <a:pt x="214" y="139"/>
                    <a:pt x="214" y="139"/>
                    <a:pt x="214" y="139"/>
                  </a:cubicBezTo>
                  <a:lnTo>
                    <a:pt x="194" y="124"/>
                  </a:lnTo>
                  <a:close/>
                  <a:moveTo>
                    <a:pt x="86" y="158"/>
                  </a:moveTo>
                  <a:cubicBezTo>
                    <a:pt x="57" y="147"/>
                    <a:pt x="44" y="114"/>
                    <a:pt x="55" y="86"/>
                  </a:cubicBezTo>
                  <a:cubicBezTo>
                    <a:pt x="67" y="57"/>
                    <a:pt x="100" y="44"/>
                    <a:pt x="128" y="55"/>
                  </a:cubicBezTo>
                  <a:cubicBezTo>
                    <a:pt x="156" y="67"/>
                    <a:pt x="170" y="100"/>
                    <a:pt x="158" y="128"/>
                  </a:cubicBezTo>
                  <a:cubicBezTo>
                    <a:pt x="147" y="156"/>
                    <a:pt x="114" y="170"/>
                    <a:pt x="86" y="15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grpSp>
      <p:grpSp>
        <p:nvGrpSpPr>
          <p:cNvPr id="269" name="Group 268">
            <a:extLst>
              <a:ext uri="{FF2B5EF4-FFF2-40B4-BE49-F238E27FC236}">
                <a16:creationId xmlns:a16="http://schemas.microsoft.com/office/drawing/2014/main" id="{CB3A001E-33EB-4C1D-B8E2-30FB18208C2C}"/>
              </a:ext>
            </a:extLst>
          </p:cNvPr>
          <p:cNvGrpSpPr/>
          <p:nvPr/>
        </p:nvGrpSpPr>
        <p:grpSpPr>
          <a:xfrm>
            <a:off x="1402155" y="1479543"/>
            <a:ext cx="472290" cy="470246"/>
            <a:chOff x="-2155608" y="2956886"/>
            <a:chExt cx="589029" cy="586480"/>
          </a:xfrm>
        </p:grpSpPr>
        <p:sp>
          <p:nvSpPr>
            <p:cNvPr id="265" name="Freeform: Shape 264">
              <a:extLst>
                <a:ext uri="{FF2B5EF4-FFF2-40B4-BE49-F238E27FC236}">
                  <a16:creationId xmlns:a16="http://schemas.microsoft.com/office/drawing/2014/main" id="{A666305F-EB6E-4FB2-AC59-603AB775BD18}"/>
                </a:ext>
              </a:extLst>
            </p:cNvPr>
            <p:cNvSpPr/>
            <p:nvPr/>
          </p:nvSpPr>
          <p:spPr>
            <a:xfrm>
              <a:off x="-2155608" y="2956886"/>
              <a:ext cx="200025" cy="333375"/>
            </a:xfrm>
            <a:custGeom>
              <a:avLst/>
              <a:gdLst>
                <a:gd name="connsiteX0" fmla="*/ 96060 w 200025"/>
                <a:gd name="connsiteY0" fmla="*/ 677 h 333375"/>
                <a:gd name="connsiteX1" fmla="*/ 95054 w 200025"/>
                <a:gd name="connsiteY1" fmla="*/ 953 h 333375"/>
                <a:gd name="connsiteX2" fmla="*/ 94055 w 200025"/>
                <a:gd name="connsiteY2" fmla="*/ 1282 h 333375"/>
                <a:gd name="connsiteX3" fmla="*/ 91952 w 200025"/>
                <a:gd name="connsiteY3" fmla="*/ 1840 h 333375"/>
                <a:gd name="connsiteX4" fmla="*/ 89895 w 200025"/>
                <a:gd name="connsiteY4" fmla="*/ 2550 h 333375"/>
                <a:gd name="connsiteX5" fmla="*/ 88890 w 200025"/>
                <a:gd name="connsiteY5" fmla="*/ 3063 h 333375"/>
                <a:gd name="connsiteX6" fmla="*/ 87917 w 200025"/>
                <a:gd name="connsiteY6" fmla="*/ 3602 h 333375"/>
                <a:gd name="connsiteX7" fmla="*/ 86044 w 200025"/>
                <a:gd name="connsiteY7" fmla="*/ 4535 h 333375"/>
                <a:gd name="connsiteX8" fmla="*/ 84217 w 200025"/>
                <a:gd name="connsiteY8" fmla="*/ 5613 h 333375"/>
                <a:gd name="connsiteX9" fmla="*/ 83336 w 200025"/>
                <a:gd name="connsiteY9" fmla="*/ 6303 h 333375"/>
                <a:gd name="connsiteX10" fmla="*/ 82488 w 200025"/>
                <a:gd name="connsiteY10" fmla="*/ 7032 h 333375"/>
                <a:gd name="connsiteX11" fmla="*/ 80845 w 200025"/>
                <a:gd name="connsiteY11" fmla="*/ 8268 h 333375"/>
                <a:gd name="connsiteX12" fmla="*/ 79281 w 200025"/>
                <a:gd name="connsiteY12" fmla="*/ 9635 h 333375"/>
                <a:gd name="connsiteX13" fmla="*/ 78920 w 200025"/>
                <a:gd name="connsiteY13" fmla="*/ 10062 h 333375"/>
                <a:gd name="connsiteX14" fmla="*/ 78591 w 200025"/>
                <a:gd name="connsiteY14" fmla="*/ 10470 h 333375"/>
                <a:gd name="connsiteX15" fmla="*/ 44106 w 200025"/>
                <a:gd name="connsiteY15" fmla="*/ 44954 h 333375"/>
                <a:gd name="connsiteX16" fmla="*/ 9622 w 200025"/>
                <a:gd name="connsiteY16" fmla="*/ 79445 h 333375"/>
                <a:gd name="connsiteX17" fmla="*/ 0 w 200025"/>
                <a:gd name="connsiteY17" fmla="*/ 102659 h 333375"/>
                <a:gd name="connsiteX18" fmla="*/ 9628 w 200025"/>
                <a:gd name="connsiteY18" fmla="*/ 125911 h 333375"/>
                <a:gd name="connsiteX19" fmla="*/ 32874 w 200025"/>
                <a:gd name="connsiteY19" fmla="*/ 135526 h 333375"/>
                <a:gd name="connsiteX20" fmla="*/ 56074 w 200025"/>
                <a:gd name="connsiteY20" fmla="*/ 125918 h 333375"/>
                <a:gd name="connsiteX21" fmla="*/ 62877 w 200025"/>
                <a:gd name="connsiteY21" fmla="*/ 119109 h 333375"/>
                <a:gd name="connsiteX22" fmla="*/ 69679 w 200025"/>
                <a:gd name="connsiteY22" fmla="*/ 112307 h 333375"/>
                <a:gd name="connsiteX23" fmla="*/ 69679 w 200025"/>
                <a:gd name="connsiteY23" fmla="*/ 207650 h 333375"/>
                <a:gd name="connsiteX24" fmla="*/ 69679 w 200025"/>
                <a:gd name="connsiteY24" fmla="*/ 302994 h 333375"/>
                <a:gd name="connsiteX25" fmla="*/ 79314 w 200025"/>
                <a:gd name="connsiteY25" fmla="*/ 326227 h 333375"/>
                <a:gd name="connsiteX26" fmla="*/ 102547 w 200025"/>
                <a:gd name="connsiteY26" fmla="*/ 335842 h 333375"/>
                <a:gd name="connsiteX27" fmla="*/ 125780 w 200025"/>
                <a:gd name="connsiteY27" fmla="*/ 326227 h 333375"/>
                <a:gd name="connsiteX28" fmla="*/ 135408 w 200025"/>
                <a:gd name="connsiteY28" fmla="*/ 302994 h 333375"/>
                <a:gd name="connsiteX29" fmla="*/ 135415 w 200025"/>
                <a:gd name="connsiteY29" fmla="*/ 207624 h 333375"/>
                <a:gd name="connsiteX30" fmla="*/ 135421 w 200025"/>
                <a:gd name="connsiteY30" fmla="*/ 112254 h 333375"/>
                <a:gd name="connsiteX31" fmla="*/ 142197 w 200025"/>
                <a:gd name="connsiteY31" fmla="*/ 119030 h 333375"/>
                <a:gd name="connsiteX32" fmla="*/ 148973 w 200025"/>
                <a:gd name="connsiteY32" fmla="*/ 125806 h 333375"/>
                <a:gd name="connsiteX33" fmla="*/ 172200 w 200025"/>
                <a:gd name="connsiteY33" fmla="*/ 135448 h 333375"/>
                <a:gd name="connsiteX34" fmla="*/ 195452 w 200025"/>
                <a:gd name="connsiteY34" fmla="*/ 125819 h 333375"/>
                <a:gd name="connsiteX35" fmla="*/ 205061 w 200025"/>
                <a:gd name="connsiteY35" fmla="*/ 102586 h 333375"/>
                <a:gd name="connsiteX36" fmla="*/ 195452 w 200025"/>
                <a:gd name="connsiteY36" fmla="*/ 79366 h 333375"/>
                <a:gd name="connsiteX37" fmla="*/ 160724 w 200025"/>
                <a:gd name="connsiteY37" fmla="*/ 44639 h 333375"/>
                <a:gd name="connsiteX38" fmla="*/ 125997 w 200025"/>
                <a:gd name="connsiteY38" fmla="*/ 9911 h 333375"/>
                <a:gd name="connsiteX39" fmla="*/ 123433 w 200025"/>
                <a:gd name="connsiteY39" fmla="*/ 7552 h 333375"/>
                <a:gd name="connsiteX40" fmla="*/ 120653 w 200025"/>
                <a:gd name="connsiteY40" fmla="*/ 5462 h 333375"/>
                <a:gd name="connsiteX41" fmla="*/ 120167 w 200025"/>
                <a:gd name="connsiteY41" fmla="*/ 5225 h 333375"/>
                <a:gd name="connsiteX42" fmla="*/ 119674 w 200025"/>
                <a:gd name="connsiteY42" fmla="*/ 4962 h 333375"/>
                <a:gd name="connsiteX43" fmla="*/ 117394 w 200025"/>
                <a:gd name="connsiteY43" fmla="*/ 3634 h 333375"/>
                <a:gd name="connsiteX44" fmla="*/ 114988 w 200025"/>
                <a:gd name="connsiteY44" fmla="*/ 2504 h 333375"/>
                <a:gd name="connsiteX45" fmla="*/ 113845 w 200025"/>
                <a:gd name="connsiteY45" fmla="*/ 2123 h 333375"/>
                <a:gd name="connsiteX46" fmla="*/ 112675 w 200025"/>
                <a:gd name="connsiteY46" fmla="*/ 1788 h 333375"/>
                <a:gd name="connsiteX47" fmla="*/ 110802 w 200025"/>
                <a:gd name="connsiteY47" fmla="*/ 1157 h 333375"/>
                <a:gd name="connsiteX48" fmla="*/ 108882 w 200025"/>
                <a:gd name="connsiteY48" fmla="*/ 651 h 333375"/>
                <a:gd name="connsiteX49" fmla="*/ 106096 w 200025"/>
                <a:gd name="connsiteY49" fmla="*/ 250 h 333375"/>
                <a:gd name="connsiteX50" fmla="*/ 103276 w 200025"/>
                <a:gd name="connsiteY50" fmla="*/ 85 h 333375"/>
                <a:gd name="connsiteX51" fmla="*/ 102908 w 200025"/>
                <a:gd name="connsiteY51" fmla="*/ 53 h 333375"/>
                <a:gd name="connsiteX52" fmla="*/ 102534 w 200025"/>
                <a:gd name="connsiteY52" fmla="*/ 0 h 333375"/>
                <a:gd name="connsiteX53" fmla="*/ 102527 w 200025"/>
                <a:gd name="connsiteY53" fmla="*/ 7 h 333375"/>
                <a:gd name="connsiteX54" fmla="*/ 102521 w 200025"/>
                <a:gd name="connsiteY54" fmla="*/ 13 h 333375"/>
                <a:gd name="connsiteX55" fmla="*/ 99280 w 200025"/>
                <a:gd name="connsiteY55" fmla="*/ 184 h 333375"/>
                <a:gd name="connsiteX56" fmla="*/ 96060 w 200025"/>
                <a:gd name="connsiteY56" fmla="*/ 677 h 333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200025" h="333375">
                  <a:moveTo>
                    <a:pt x="96060" y="677"/>
                  </a:moveTo>
                  <a:cubicBezTo>
                    <a:pt x="95718" y="743"/>
                    <a:pt x="95383" y="841"/>
                    <a:pt x="95054" y="953"/>
                  </a:cubicBezTo>
                  <a:cubicBezTo>
                    <a:pt x="94726" y="1065"/>
                    <a:pt x="94391" y="1183"/>
                    <a:pt x="94055" y="1282"/>
                  </a:cubicBezTo>
                  <a:cubicBezTo>
                    <a:pt x="93352" y="1466"/>
                    <a:pt x="92649" y="1636"/>
                    <a:pt x="91952" y="1840"/>
                  </a:cubicBezTo>
                  <a:cubicBezTo>
                    <a:pt x="91256" y="2037"/>
                    <a:pt x="90572" y="2261"/>
                    <a:pt x="89895" y="2550"/>
                  </a:cubicBezTo>
                  <a:cubicBezTo>
                    <a:pt x="89540" y="2701"/>
                    <a:pt x="89212" y="2879"/>
                    <a:pt x="88890" y="3063"/>
                  </a:cubicBezTo>
                  <a:cubicBezTo>
                    <a:pt x="88568" y="3240"/>
                    <a:pt x="88252" y="3431"/>
                    <a:pt x="87917" y="3602"/>
                  </a:cubicBezTo>
                  <a:cubicBezTo>
                    <a:pt x="87286" y="3910"/>
                    <a:pt x="86662" y="4213"/>
                    <a:pt x="86044" y="4535"/>
                  </a:cubicBezTo>
                  <a:cubicBezTo>
                    <a:pt x="85426" y="4857"/>
                    <a:pt x="84815" y="5205"/>
                    <a:pt x="84217" y="5613"/>
                  </a:cubicBezTo>
                  <a:cubicBezTo>
                    <a:pt x="83901" y="5816"/>
                    <a:pt x="83619" y="6060"/>
                    <a:pt x="83336" y="6303"/>
                  </a:cubicBezTo>
                  <a:cubicBezTo>
                    <a:pt x="83060" y="6553"/>
                    <a:pt x="82784" y="6809"/>
                    <a:pt x="82488" y="7032"/>
                  </a:cubicBezTo>
                  <a:cubicBezTo>
                    <a:pt x="81943" y="7440"/>
                    <a:pt x="81384" y="7841"/>
                    <a:pt x="80845" y="8268"/>
                  </a:cubicBezTo>
                  <a:cubicBezTo>
                    <a:pt x="80306" y="8689"/>
                    <a:pt x="79774" y="9142"/>
                    <a:pt x="79281" y="9635"/>
                  </a:cubicBezTo>
                  <a:cubicBezTo>
                    <a:pt x="79143" y="9773"/>
                    <a:pt x="79031" y="9918"/>
                    <a:pt x="78920" y="10062"/>
                  </a:cubicBezTo>
                  <a:cubicBezTo>
                    <a:pt x="78808" y="10207"/>
                    <a:pt x="78703" y="10345"/>
                    <a:pt x="78591" y="10470"/>
                  </a:cubicBezTo>
                  <a:lnTo>
                    <a:pt x="44106" y="44954"/>
                  </a:lnTo>
                  <a:lnTo>
                    <a:pt x="9622" y="79445"/>
                  </a:lnTo>
                  <a:cubicBezTo>
                    <a:pt x="3207" y="85847"/>
                    <a:pt x="0" y="94253"/>
                    <a:pt x="0" y="102659"/>
                  </a:cubicBezTo>
                  <a:cubicBezTo>
                    <a:pt x="0" y="111064"/>
                    <a:pt x="3214" y="119484"/>
                    <a:pt x="9628" y="125911"/>
                  </a:cubicBezTo>
                  <a:cubicBezTo>
                    <a:pt x="16049" y="132326"/>
                    <a:pt x="24462" y="135526"/>
                    <a:pt x="32874" y="135526"/>
                  </a:cubicBezTo>
                  <a:cubicBezTo>
                    <a:pt x="41280" y="135526"/>
                    <a:pt x="49686" y="132326"/>
                    <a:pt x="56074" y="125918"/>
                  </a:cubicBezTo>
                  <a:lnTo>
                    <a:pt x="62877" y="119109"/>
                  </a:lnTo>
                  <a:lnTo>
                    <a:pt x="69679" y="112307"/>
                  </a:lnTo>
                  <a:lnTo>
                    <a:pt x="69679" y="207650"/>
                  </a:lnTo>
                  <a:lnTo>
                    <a:pt x="69679" y="302994"/>
                  </a:lnTo>
                  <a:cubicBezTo>
                    <a:pt x="69686" y="312064"/>
                    <a:pt x="73366" y="320279"/>
                    <a:pt x="79314" y="326227"/>
                  </a:cubicBezTo>
                  <a:cubicBezTo>
                    <a:pt x="85262" y="332168"/>
                    <a:pt x="93471" y="335849"/>
                    <a:pt x="102547" y="335842"/>
                  </a:cubicBezTo>
                  <a:cubicBezTo>
                    <a:pt x="111617" y="335849"/>
                    <a:pt x="119832" y="332168"/>
                    <a:pt x="125780" y="326227"/>
                  </a:cubicBezTo>
                  <a:cubicBezTo>
                    <a:pt x="131728" y="320279"/>
                    <a:pt x="135408" y="312064"/>
                    <a:pt x="135408" y="302994"/>
                  </a:cubicBezTo>
                  <a:lnTo>
                    <a:pt x="135415" y="207624"/>
                  </a:lnTo>
                  <a:lnTo>
                    <a:pt x="135421" y="112254"/>
                  </a:lnTo>
                  <a:lnTo>
                    <a:pt x="142197" y="119030"/>
                  </a:lnTo>
                  <a:lnTo>
                    <a:pt x="148973" y="125806"/>
                  </a:lnTo>
                  <a:cubicBezTo>
                    <a:pt x="155388" y="132240"/>
                    <a:pt x="163787" y="135448"/>
                    <a:pt x="172200" y="135448"/>
                  </a:cubicBezTo>
                  <a:cubicBezTo>
                    <a:pt x="180612" y="135448"/>
                    <a:pt x="189025" y="132234"/>
                    <a:pt x="195452" y="125819"/>
                  </a:cubicBezTo>
                  <a:cubicBezTo>
                    <a:pt x="201860" y="119398"/>
                    <a:pt x="205061" y="110992"/>
                    <a:pt x="205061" y="102586"/>
                  </a:cubicBezTo>
                  <a:cubicBezTo>
                    <a:pt x="205061" y="94180"/>
                    <a:pt x="201860" y="85774"/>
                    <a:pt x="195452" y="79366"/>
                  </a:cubicBezTo>
                  <a:lnTo>
                    <a:pt x="160724" y="44639"/>
                  </a:lnTo>
                  <a:lnTo>
                    <a:pt x="125997" y="9911"/>
                  </a:lnTo>
                  <a:cubicBezTo>
                    <a:pt x="125182" y="9083"/>
                    <a:pt x="124327" y="8288"/>
                    <a:pt x="123433" y="7552"/>
                  </a:cubicBezTo>
                  <a:cubicBezTo>
                    <a:pt x="122540" y="6809"/>
                    <a:pt x="121613" y="6106"/>
                    <a:pt x="120653" y="5462"/>
                  </a:cubicBezTo>
                  <a:cubicBezTo>
                    <a:pt x="120489" y="5370"/>
                    <a:pt x="120331" y="5297"/>
                    <a:pt x="120167" y="5225"/>
                  </a:cubicBezTo>
                  <a:cubicBezTo>
                    <a:pt x="120009" y="5146"/>
                    <a:pt x="119845" y="5067"/>
                    <a:pt x="119674" y="4962"/>
                  </a:cubicBezTo>
                  <a:cubicBezTo>
                    <a:pt x="118931" y="4502"/>
                    <a:pt x="118176" y="4055"/>
                    <a:pt x="117394" y="3634"/>
                  </a:cubicBezTo>
                  <a:cubicBezTo>
                    <a:pt x="116611" y="3214"/>
                    <a:pt x="115816" y="2833"/>
                    <a:pt x="114988" y="2504"/>
                  </a:cubicBezTo>
                  <a:cubicBezTo>
                    <a:pt x="114613" y="2353"/>
                    <a:pt x="114232" y="2235"/>
                    <a:pt x="113845" y="2123"/>
                  </a:cubicBezTo>
                  <a:cubicBezTo>
                    <a:pt x="113457" y="2011"/>
                    <a:pt x="113062" y="1913"/>
                    <a:pt x="112675" y="1788"/>
                  </a:cubicBezTo>
                  <a:cubicBezTo>
                    <a:pt x="112050" y="1577"/>
                    <a:pt x="111433" y="1360"/>
                    <a:pt x="110802" y="1157"/>
                  </a:cubicBezTo>
                  <a:cubicBezTo>
                    <a:pt x="110171" y="953"/>
                    <a:pt x="109540" y="782"/>
                    <a:pt x="108882" y="651"/>
                  </a:cubicBezTo>
                  <a:cubicBezTo>
                    <a:pt x="107956" y="467"/>
                    <a:pt x="107029" y="342"/>
                    <a:pt x="106096" y="250"/>
                  </a:cubicBezTo>
                  <a:cubicBezTo>
                    <a:pt x="105156" y="158"/>
                    <a:pt x="104216" y="112"/>
                    <a:pt x="103276" y="85"/>
                  </a:cubicBezTo>
                  <a:cubicBezTo>
                    <a:pt x="103145" y="85"/>
                    <a:pt x="103027" y="72"/>
                    <a:pt x="102908" y="53"/>
                  </a:cubicBezTo>
                  <a:cubicBezTo>
                    <a:pt x="102790" y="33"/>
                    <a:pt x="102678" y="13"/>
                    <a:pt x="102534" y="0"/>
                  </a:cubicBezTo>
                  <a:lnTo>
                    <a:pt x="102527" y="7"/>
                  </a:lnTo>
                  <a:lnTo>
                    <a:pt x="102521" y="13"/>
                  </a:lnTo>
                  <a:cubicBezTo>
                    <a:pt x="101443" y="13"/>
                    <a:pt x="100358" y="72"/>
                    <a:pt x="99280" y="184"/>
                  </a:cubicBezTo>
                  <a:cubicBezTo>
                    <a:pt x="98203" y="296"/>
                    <a:pt x="97125" y="460"/>
                    <a:pt x="96060" y="677"/>
                  </a:cubicBezTo>
                  <a:close/>
                </a:path>
              </a:pathLst>
            </a:custGeom>
            <a:solidFill>
              <a:schemeClr val="accent2"/>
            </a:solidFill>
            <a:ln w="657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266" name="Freeform: Shape 265">
              <a:extLst>
                <a:ext uri="{FF2B5EF4-FFF2-40B4-BE49-F238E27FC236}">
                  <a16:creationId xmlns:a16="http://schemas.microsoft.com/office/drawing/2014/main" id="{6EB40971-94B0-4910-8DF0-DABE456D138E}"/>
                </a:ext>
              </a:extLst>
            </p:cNvPr>
            <p:cNvSpPr/>
            <p:nvPr/>
          </p:nvSpPr>
          <p:spPr>
            <a:xfrm>
              <a:off x="-1899954" y="3343341"/>
              <a:ext cx="333375" cy="200025"/>
            </a:xfrm>
            <a:custGeom>
              <a:avLst/>
              <a:gdLst>
                <a:gd name="connsiteX0" fmla="*/ 335165 w 333375"/>
                <a:gd name="connsiteY0" fmla="*/ 96040 h 200025"/>
                <a:gd name="connsiteX1" fmla="*/ 334896 w 333375"/>
                <a:gd name="connsiteY1" fmla="*/ 95035 h 200025"/>
                <a:gd name="connsiteX2" fmla="*/ 334560 w 333375"/>
                <a:gd name="connsiteY2" fmla="*/ 94036 h 200025"/>
                <a:gd name="connsiteX3" fmla="*/ 334008 w 333375"/>
                <a:gd name="connsiteY3" fmla="*/ 91939 h 200025"/>
                <a:gd name="connsiteX4" fmla="*/ 333292 w 333375"/>
                <a:gd name="connsiteY4" fmla="*/ 89882 h 200025"/>
                <a:gd name="connsiteX5" fmla="*/ 332779 w 333375"/>
                <a:gd name="connsiteY5" fmla="*/ 88877 h 200025"/>
                <a:gd name="connsiteX6" fmla="*/ 332240 w 333375"/>
                <a:gd name="connsiteY6" fmla="*/ 87910 h 200025"/>
                <a:gd name="connsiteX7" fmla="*/ 331314 w 333375"/>
                <a:gd name="connsiteY7" fmla="*/ 86044 h 200025"/>
                <a:gd name="connsiteX8" fmla="*/ 330236 w 333375"/>
                <a:gd name="connsiteY8" fmla="*/ 84217 h 200025"/>
                <a:gd name="connsiteX9" fmla="*/ 329546 w 333375"/>
                <a:gd name="connsiteY9" fmla="*/ 83336 h 200025"/>
                <a:gd name="connsiteX10" fmla="*/ 328816 w 333375"/>
                <a:gd name="connsiteY10" fmla="*/ 82482 h 200025"/>
                <a:gd name="connsiteX11" fmla="*/ 327581 w 333375"/>
                <a:gd name="connsiteY11" fmla="*/ 80832 h 200025"/>
                <a:gd name="connsiteX12" fmla="*/ 326207 w 333375"/>
                <a:gd name="connsiteY12" fmla="*/ 79274 h 200025"/>
                <a:gd name="connsiteX13" fmla="*/ 325786 w 333375"/>
                <a:gd name="connsiteY13" fmla="*/ 78913 h 200025"/>
                <a:gd name="connsiteX14" fmla="*/ 325379 w 333375"/>
                <a:gd name="connsiteY14" fmla="*/ 78584 h 200025"/>
                <a:gd name="connsiteX15" fmla="*/ 290894 w 333375"/>
                <a:gd name="connsiteY15" fmla="*/ 44106 h 200025"/>
                <a:gd name="connsiteX16" fmla="*/ 256410 w 333375"/>
                <a:gd name="connsiteY16" fmla="*/ 9622 h 200025"/>
                <a:gd name="connsiteX17" fmla="*/ 233190 w 333375"/>
                <a:gd name="connsiteY17" fmla="*/ 0 h 200025"/>
                <a:gd name="connsiteX18" fmla="*/ 209937 w 333375"/>
                <a:gd name="connsiteY18" fmla="*/ 9628 h 200025"/>
                <a:gd name="connsiteX19" fmla="*/ 200322 w 333375"/>
                <a:gd name="connsiteY19" fmla="*/ 32874 h 200025"/>
                <a:gd name="connsiteX20" fmla="*/ 209931 w 333375"/>
                <a:gd name="connsiteY20" fmla="*/ 56074 h 200025"/>
                <a:gd name="connsiteX21" fmla="*/ 216740 w 333375"/>
                <a:gd name="connsiteY21" fmla="*/ 62870 h 200025"/>
                <a:gd name="connsiteX22" fmla="*/ 223542 w 333375"/>
                <a:gd name="connsiteY22" fmla="*/ 69672 h 200025"/>
                <a:gd name="connsiteX23" fmla="*/ 128192 w 333375"/>
                <a:gd name="connsiteY23" fmla="*/ 69672 h 200025"/>
                <a:gd name="connsiteX24" fmla="*/ 32848 w 333375"/>
                <a:gd name="connsiteY24" fmla="*/ 69672 h 200025"/>
                <a:gd name="connsiteX25" fmla="*/ 9615 w 333375"/>
                <a:gd name="connsiteY25" fmla="*/ 79307 h 200025"/>
                <a:gd name="connsiteX26" fmla="*/ 0 w 333375"/>
                <a:gd name="connsiteY26" fmla="*/ 102540 h 200025"/>
                <a:gd name="connsiteX27" fmla="*/ 9615 w 333375"/>
                <a:gd name="connsiteY27" fmla="*/ 125773 h 200025"/>
                <a:gd name="connsiteX28" fmla="*/ 32848 w 333375"/>
                <a:gd name="connsiteY28" fmla="*/ 135402 h 200025"/>
                <a:gd name="connsiteX29" fmla="*/ 128218 w 333375"/>
                <a:gd name="connsiteY29" fmla="*/ 135408 h 200025"/>
                <a:gd name="connsiteX30" fmla="*/ 223595 w 333375"/>
                <a:gd name="connsiteY30" fmla="*/ 135415 h 200025"/>
                <a:gd name="connsiteX31" fmla="*/ 216819 w 333375"/>
                <a:gd name="connsiteY31" fmla="*/ 142191 h 200025"/>
                <a:gd name="connsiteX32" fmla="*/ 210043 w 333375"/>
                <a:gd name="connsiteY32" fmla="*/ 148967 h 200025"/>
                <a:gd name="connsiteX33" fmla="*/ 200401 w 333375"/>
                <a:gd name="connsiteY33" fmla="*/ 172193 h 200025"/>
                <a:gd name="connsiteX34" fmla="*/ 210029 w 333375"/>
                <a:gd name="connsiteY34" fmla="*/ 195446 h 200025"/>
                <a:gd name="connsiteX35" fmla="*/ 233262 w 333375"/>
                <a:gd name="connsiteY35" fmla="*/ 205048 h 200025"/>
                <a:gd name="connsiteX36" fmla="*/ 256482 w 333375"/>
                <a:gd name="connsiteY36" fmla="*/ 195439 h 200025"/>
                <a:gd name="connsiteX37" fmla="*/ 291210 w 333375"/>
                <a:gd name="connsiteY37" fmla="*/ 160711 h 200025"/>
                <a:gd name="connsiteX38" fmla="*/ 325938 w 333375"/>
                <a:gd name="connsiteY38" fmla="*/ 125983 h 200025"/>
                <a:gd name="connsiteX39" fmla="*/ 328297 w 333375"/>
                <a:gd name="connsiteY39" fmla="*/ 123420 h 200025"/>
                <a:gd name="connsiteX40" fmla="*/ 330387 w 333375"/>
                <a:gd name="connsiteY40" fmla="*/ 120640 h 200025"/>
                <a:gd name="connsiteX41" fmla="*/ 330630 w 333375"/>
                <a:gd name="connsiteY41" fmla="*/ 120160 h 200025"/>
                <a:gd name="connsiteX42" fmla="*/ 330887 w 333375"/>
                <a:gd name="connsiteY42" fmla="*/ 119668 h 200025"/>
                <a:gd name="connsiteX43" fmla="*/ 332208 w 333375"/>
                <a:gd name="connsiteY43" fmla="*/ 117387 h 200025"/>
                <a:gd name="connsiteX44" fmla="*/ 333338 w 333375"/>
                <a:gd name="connsiteY44" fmla="*/ 114982 h 200025"/>
                <a:gd name="connsiteX45" fmla="*/ 333726 w 333375"/>
                <a:gd name="connsiteY45" fmla="*/ 113838 h 200025"/>
                <a:gd name="connsiteX46" fmla="*/ 334061 w 333375"/>
                <a:gd name="connsiteY46" fmla="*/ 112668 h 200025"/>
                <a:gd name="connsiteX47" fmla="*/ 334692 w 333375"/>
                <a:gd name="connsiteY47" fmla="*/ 110802 h 200025"/>
                <a:gd name="connsiteX48" fmla="*/ 335191 w 333375"/>
                <a:gd name="connsiteY48" fmla="*/ 108882 h 200025"/>
                <a:gd name="connsiteX49" fmla="*/ 335592 w 333375"/>
                <a:gd name="connsiteY49" fmla="*/ 106089 h 200025"/>
                <a:gd name="connsiteX50" fmla="*/ 335757 w 333375"/>
                <a:gd name="connsiteY50" fmla="*/ 103270 h 200025"/>
                <a:gd name="connsiteX51" fmla="*/ 335796 w 333375"/>
                <a:gd name="connsiteY51" fmla="*/ 102902 h 200025"/>
                <a:gd name="connsiteX52" fmla="*/ 335849 w 333375"/>
                <a:gd name="connsiteY52" fmla="*/ 102507 h 200025"/>
                <a:gd name="connsiteX53" fmla="*/ 335835 w 333375"/>
                <a:gd name="connsiteY53" fmla="*/ 102501 h 200025"/>
                <a:gd name="connsiteX54" fmla="*/ 335822 w 333375"/>
                <a:gd name="connsiteY54" fmla="*/ 102494 h 200025"/>
                <a:gd name="connsiteX55" fmla="*/ 335658 w 333375"/>
                <a:gd name="connsiteY55" fmla="*/ 99254 h 200025"/>
                <a:gd name="connsiteX56" fmla="*/ 335165 w 333375"/>
                <a:gd name="connsiteY56" fmla="*/ 96040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333375" h="200025">
                  <a:moveTo>
                    <a:pt x="335165" y="96040"/>
                  </a:moveTo>
                  <a:cubicBezTo>
                    <a:pt x="335099" y="95692"/>
                    <a:pt x="335001" y="95357"/>
                    <a:pt x="334896" y="95035"/>
                  </a:cubicBezTo>
                  <a:cubicBezTo>
                    <a:pt x="334777" y="94706"/>
                    <a:pt x="334666" y="94371"/>
                    <a:pt x="334560" y="94036"/>
                  </a:cubicBezTo>
                  <a:cubicBezTo>
                    <a:pt x="334383" y="93333"/>
                    <a:pt x="334199" y="92629"/>
                    <a:pt x="334008" y="91939"/>
                  </a:cubicBezTo>
                  <a:cubicBezTo>
                    <a:pt x="333805" y="91243"/>
                    <a:pt x="333588" y="90552"/>
                    <a:pt x="333292" y="89882"/>
                  </a:cubicBezTo>
                  <a:cubicBezTo>
                    <a:pt x="333141" y="89527"/>
                    <a:pt x="332970" y="89199"/>
                    <a:pt x="332779" y="88877"/>
                  </a:cubicBezTo>
                  <a:cubicBezTo>
                    <a:pt x="332602" y="88555"/>
                    <a:pt x="332418" y="88239"/>
                    <a:pt x="332240" y="87910"/>
                  </a:cubicBezTo>
                  <a:cubicBezTo>
                    <a:pt x="331932" y="87280"/>
                    <a:pt x="331636" y="86662"/>
                    <a:pt x="331314" y="86044"/>
                  </a:cubicBezTo>
                  <a:cubicBezTo>
                    <a:pt x="330979" y="85420"/>
                    <a:pt x="330630" y="84808"/>
                    <a:pt x="330236" y="84217"/>
                  </a:cubicBezTo>
                  <a:cubicBezTo>
                    <a:pt x="330032" y="83901"/>
                    <a:pt x="329789" y="83619"/>
                    <a:pt x="329546" y="83336"/>
                  </a:cubicBezTo>
                  <a:cubicBezTo>
                    <a:pt x="329303" y="83054"/>
                    <a:pt x="329046" y="82778"/>
                    <a:pt x="328816" y="82482"/>
                  </a:cubicBezTo>
                  <a:cubicBezTo>
                    <a:pt x="328409" y="81936"/>
                    <a:pt x="328008" y="81378"/>
                    <a:pt x="327581" y="80832"/>
                  </a:cubicBezTo>
                  <a:cubicBezTo>
                    <a:pt x="327160" y="80293"/>
                    <a:pt x="326707" y="79767"/>
                    <a:pt x="326207" y="79274"/>
                  </a:cubicBezTo>
                  <a:cubicBezTo>
                    <a:pt x="326069" y="79136"/>
                    <a:pt x="325924" y="79025"/>
                    <a:pt x="325786" y="78913"/>
                  </a:cubicBezTo>
                  <a:cubicBezTo>
                    <a:pt x="325635" y="78801"/>
                    <a:pt x="325504" y="78703"/>
                    <a:pt x="325379" y="78584"/>
                  </a:cubicBezTo>
                  <a:lnTo>
                    <a:pt x="290894" y="44106"/>
                  </a:lnTo>
                  <a:lnTo>
                    <a:pt x="256410" y="9622"/>
                  </a:lnTo>
                  <a:cubicBezTo>
                    <a:pt x="249995" y="3201"/>
                    <a:pt x="241596" y="0"/>
                    <a:pt x="233190" y="0"/>
                  </a:cubicBezTo>
                  <a:cubicBezTo>
                    <a:pt x="224784" y="0"/>
                    <a:pt x="216365" y="3207"/>
                    <a:pt x="209937" y="9628"/>
                  </a:cubicBezTo>
                  <a:cubicBezTo>
                    <a:pt x="203523" y="16049"/>
                    <a:pt x="200322" y="24469"/>
                    <a:pt x="200322" y="32874"/>
                  </a:cubicBezTo>
                  <a:cubicBezTo>
                    <a:pt x="200322" y="41280"/>
                    <a:pt x="203523" y="49686"/>
                    <a:pt x="209931" y="56074"/>
                  </a:cubicBezTo>
                  <a:lnTo>
                    <a:pt x="216740" y="62870"/>
                  </a:lnTo>
                  <a:lnTo>
                    <a:pt x="223542" y="69672"/>
                  </a:lnTo>
                  <a:lnTo>
                    <a:pt x="128192" y="69672"/>
                  </a:lnTo>
                  <a:lnTo>
                    <a:pt x="32848" y="69672"/>
                  </a:lnTo>
                  <a:cubicBezTo>
                    <a:pt x="23778" y="69686"/>
                    <a:pt x="15563" y="73359"/>
                    <a:pt x="9615" y="79307"/>
                  </a:cubicBezTo>
                  <a:cubicBezTo>
                    <a:pt x="3674" y="85255"/>
                    <a:pt x="-7" y="93464"/>
                    <a:pt x="0" y="102540"/>
                  </a:cubicBezTo>
                  <a:cubicBezTo>
                    <a:pt x="-7" y="111610"/>
                    <a:pt x="3674" y="119825"/>
                    <a:pt x="9615" y="125773"/>
                  </a:cubicBezTo>
                  <a:cubicBezTo>
                    <a:pt x="15563" y="131721"/>
                    <a:pt x="23778" y="135408"/>
                    <a:pt x="32848" y="135402"/>
                  </a:cubicBezTo>
                  <a:lnTo>
                    <a:pt x="128218" y="135408"/>
                  </a:lnTo>
                  <a:lnTo>
                    <a:pt x="223595" y="135415"/>
                  </a:lnTo>
                  <a:lnTo>
                    <a:pt x="216819" y="142191"/>
                  </a:lnTo>
                  <a:lnTo>
                    <a:pt x="210043" y="148967"/>
                  </a:lnTo>
                  <a:cubicBezTo>
                    <a:pt x="203608" y="155381"/>
                    <a:pt x="200401" y="163787"/>
                    <a:pt x="200401" y="172193"/>
                  </a:cubicBezTo>
                  <a:cubicBezTo>
                    <a:pt x="200401" y="180599"/>
                    <a:pt x="203608" y="189024"/>
                    <a:pt x="210029" y="195446"/>
                  </a:cubicBezTo>
                  <a:cubicBezTo>
                    <a:pt x="216444" y="201854"/>
                    <a:pt x="224850" y="205048"/>
                    <a:pt x="233262" y="205048"/>
                  </a:cubicBezTo>
                  <a:cubicBezTo>
                    <a:pt x="241675" y="205048"/>
                    <a:pt x="250081" y="201854"/>
                    <a:pt x="256482" y="195439"/>
                  </a:cubicBezTo>
                  <a:lnTo>
                    <a:pt x="291210" y="160711"/>
                  </a:lnTo>
                  <a:lnTo>
                    <a:pt x="325938" y="125983"/>
                  </a:lnTo>
                  <a:cubicBezTo>
                    <a:pt x="326772" y="125169"/>
                    <a:pt x="327554" y="124314"/>
                    <a:pt x="328297" y="123420"/>
                  </a:cubicBezTo>
                  <a:cubicBezTo>
                    <a:pt x="329040" y="122520"/>
                    <a:pt x="329750" y="121600"/>
                    <a:pt x="330387" y="120640"/>
                  </a:cubicBezTo>
                  <a:cubicBezTo>
                    <a:pt x="330479" y="120483"/>
                    <a:pt x="330551" y="120312"/>
                    <a:pt x="330630" y="120160"/>
                  </a:cubicBezTo>
                  <a:cubicBezTo>
                    <a:pt x="330709" y="119996"/>
                    <a:pt x="330781" y="119832"/>
                    <a:pt x="330887" y="119668"/>
                  </a:cubicBezTo>
                  <a:cubicBezTo>
                    <a:pt x="331347" y="118931"/>
                    <a:pt x="331800" y="118169"/>
                    <a:pt x="332208" y="117387"/>
                  </a:cubicBezTo>
                  <a:cubicBezTo>
                    <a:pt x="332628" y="116605"/>
                    <a:pt x="333016" y="115810"/>
                    <a:pt x="333338" y="114982"/>
                  </a:cubicBezTo>
                  <a:cubicBezTo>
                    <a:pt x="333489" y="114607"/>
                    <a:pt x="333607" y="114232"/>
                    <a:pt x="333726" y="113838"/>
                  </a:cubicBezTo>
                  <a:cubicBezTo>
                    <a:pt x="333831" y="113444"/>
                    <a:pt x="333929" y="113062"/>
                    <a:pt x="334061" y="112668"/>
                  </a:cubicBezTo>
                  <a:cubicBezTo>
                    <a:pt x="334265" y="112044"/>
                    <a:pt x="334482" y="111432"/>
                    <a:pt x="334692" y="110802"/>
                  </a:cubicBezTo>
                  <a:cubicBezTo>
                    <a:pt x="334882" y="110171"/>
                    <a:pt x="335066" y="109533"/>
                    <a:pt x="335191" y="108882"/>
                  </a:cubicBezTo>
                  <a:cubicBezTo>
                    <a:pt x="335369" y="107956"/>
                    <a:pt x="335500" y="107029"/>
                    <a:pt x="335592" y="106089"/>
                  </a:cubicBezTo>
                  <a:cubicBezTo>
                    <a:pt x="335684" y="105149"/>
                    <a:pt x="335730" y="104216"/>
                    <a:pt x="335757" y="103270"/>
                  </a:cubicBezTo>
                  <a:cubicBezTo>
                    <a:pt x="335757" y="103138"/>
                    <a:pt x="335770" y="103020"/>
                    <a:pt x="335796" y="102902"/>
                  </a:cubicBezTo>
                  <a:cubicBezTo>
                    <a:pt x="335809" y="102770"/>
                    <a:pt x="335835" y="102652"/>
                    <a:pt x="335849" y="102507"/>
                  </a:cubicBezTo>
                  <a:lnTo>
                    <a:pt x="335835" y="102501"/>
                  </a:lnTo>
                  <a:lnTo>
                    <a:pt x="335822" y="102494"/>
                  </a:lnTo>
                  <a:cubicBezTo>
                    <a:pt x="335822" y="101416"/>
                    <a:pt x="335770" y="100332"/>
                    <a:pt x="335658" y="99254"/>
                  </a:cubicBezTo>
                  <a:cubicBezTo>
                    <a:pt x="335546" y="98176"/>
                    <a:pt x="335389" y="97105"/>
                    <a:pt x="335165" y="96040"/>
                  </a:cubicBezTo>
                  <a:close/>
                </a:path>
              </a:pathLst>
            </a:custGeom>
            <a:solidFill>
              <a:schemeClr val="accent2"/>
            </a:solidFill>
            <a:ln w="657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267" name="Freeform: Shape 266">
              <a:extLst>
                <a:ext uri="{FF2B5EF4-FFF2-40B4-BE49-F238E27FC236}">
                  <a16:creationId xmlns:a16="http://schemas.microsoft.com/office/drawing/2014/main" id="{1CB1B1B7-9A73-44E8-9D93-ECF53CCC225B}"/>
                </a:ext>
              </a:extLst>
            </p:cNvPr>
            <p:cNvSpPr/>
            <p:nvPr/>
          </p:nvSpPr>
          <p:spPr>
            <a:xfrm>
              <a:off x="-1938758" y="2958397"/>
              <a:ext cx="371475" cy="371475"/>
            </a:xfrm>
            <a:custGeom>
              <a:avLst/>
              <a:gdLst>
                <a:gd name="connsiteX0" fmla="*/ 361665 w 371475"/>
                <a:gd name="connsiteY0" fmla="*/ 5567 h 371475"/>
                <a:gd name="connsiteX1" fmla="*/ 359832 w 371475"/>
                <a:gd name="connsiteY1" fmla="*/ 4555 h 371475"/>
                <a:gd name="connsiteX2" fmla="*/ 355993 w 371475"/>
                <a:gd name="connsiteY2" fmla="*/ 2504 h 371475"/>
                <a:gd name="connsiteX3" fmla="*/ 353811 w 371475"/>
                <a:gd name="connsiteY3" fmla="*/ 1847 h 371475"/>
                <a:gd name="connsiteX4" fmla="*/ 349822 w 371475"/>
                <a:gd name="connsiteY4" fmla="*/ 651 h 371475"/>
                <a:gd name="connsiteX5" fmla="*/ 347574 w 371475"/>
                <a:gd name="connsiteY5" fmla="*/ 434 h 371475"/>
                <a:gd name="connsiteX6" fmla="*/ 343480 w 371475"/>
                <a:gd name="connsiteY6" fmla="*/ 0 h 371475"/>
                <a:gd name="connsiteX7" fmla="*/ 342389 w 371475"/>
                <a:gd name="connsiteY7" fmla="*/ 118 h 371475"/>
                <a:gd name="connsiteX8" fmla="*/ 244857 w 371475"/>
                <a:gd name="connsiteY8" fmla="*/ 131 h 371475"/>
                <a:gd name="connsiteX9" fmla="*/ 212008 w 371475"/>
                <a:gd name="connsiteY9" fmla="*/ 32980 h 371475"/>
                <a:gd name="connsiteX10" fmla="*/ 244857 w 371475"/>
                <a:gd name="connsiteY10" fmla="*/ 65828 h 371475"/>
                <a:gd name="connsiteX11" fmla="*/ 264074 w 371475"/>
                <a:gd name="connsiteY11" fmla="*/ 65847 h 371475"/>
                <a:gd name="connsiteX12" fmla="*/ 9629 w 371475"/>
                <a:gd name="connsiteY12" fmla="*/ 320272 h 371475"/>
                <a:gd name="connsiteX13" fmla="*/ 9629 w 371475"/>
                <a:gd name="connsiteY13" fmla="*/ 366738 h 371475"/>
                <a:gd name="connsiteX14" fmla="*/ 56082 w 371475"/>
                <a:gd name="connsiteY14" fmla="*/ 366738 h 371475"/>
                <a:gd name="connsiteX15" fmla="*/ 310605 w 371475"/>
                <a:gd name="connsiteY15" fmla="*/ 112267 h 371475"/>
                <a:gd name="connsiteX16" fmla="*/ 310605 w 371475"/>
                <a:gd name="connsiteY16" fmla="*/ 131458 h 371475"/>
                <a:gd name="connsiteX17" fmla="*/ 343453 w 371475"/>
                <a:gd name="connsiteY17" fmla="*/ 164313 h 371475"/>
                <a:gd name="connsiteX18" fmla="*/ 376302 w 371475"/>
                <a:gd name="connsiteY18" fmla="*/ 131478 h 371475"/>
                <a:gd name="connsiteX19" fmla="*/ 376302 w 371475"/>
                <a:gd name="connsiteY19" fmla="*/ 33262 h 371475"/>
                <a:gd name="connsiteX20" fmla="*/ 375671 w 371475"/>
                <a:gd name="connsiteY20" fmla="*/ 26309 h 371475"/>
                <a:gd name="connsiteX21" fmla="*/ 375349 w 371475"/>
                <a:gd name="connsiteY21" fmla="*/ 25277 h 371475"/>
                <a:gd name="connsiteX22" fmla="*/ 373758 w 371475"/>
                <a:gd name="connsiteY22" fmla="*/ 20243 h 371475"/>
                <a:gd name="connsiteX23" fmla="*/ 372654 w 371475"/>
                <a:gd name="connsiteY23" fmla="*/ 18100 h 371475"/>
                <a:gd name="connsiteX24" fmla="*/ 370768 w 371475"/>
                <a:gd name="connsiteY24" fmla="*/ 14630 h 371475"/>
                <a:gd name="connsiteX25" fmla="*/ 367199 w 371475"/>
                <a:gd name="connsiteY25" fmla="*/ 10240 h 371475"/>
                <a:gd name="connsiteX26" fmla="*/ 366726 w 371475"/>
                <a:gd name="connsiteY26" fmla="*/ 9641 h 371475"/>
                <a:gd name="connsiteX27" fmla="*/ 366686 w 371475"/>
                <a:gd name="connsiteY27" fmla="*/ 9641 h 371475"/>
                <a:gd name="connsiteX28" fmla="*/ 361665 w 371475"/>
                <a:gd name="connsiteY28" fmla="*/ 5567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71475" h="371475">
                  <a:moveTo>
                    <a:pt x="361665" y="5567"/>
                  </a:moveTo>
                  <a:cubicBezTo>
                    <a:pt x="361100" y="5153"/>
                    <a:pt x="360430" y="4896"/>
                    <a:pt x="359832" y="4555"/>
                  </a:cubicBezTo>
                  <a:cubicBezTo>
                    <a:pt x="358589" y="3825"/>
                    <a:pt x="357341" y="3056"/>
                    <a:pt x="355993" y="2504"/>
                  </a:cubicBezTo>
                  <a:cubicBezTo>
                    <a:pt x="355277" y="2221"/>
                    <a:pt x="354554" y="2090"/>
                    <a:pt x="353811" y="1847"/>
                  </a:cubicBezTo>
                  <a:cubicBezTo>
                    <a:pt x="352517" y="1413"/>
                    <a:pt x="351228" y="927"/>
                    <a:pt x="349822" y="651"/>
                  </a:cubicBezTo>
                  <a:cubicBezTo>
                    <a:pt x="349079" y="526"/>
                    <a:pt x="348330" y="526"/>
                    <a:pt x="347574" y="434"/>
                  </a:cubicBezTo>
                  <a:cubicBezTo>
                    <a:pt x="346253" y="243"/>
                    <a:pt x="344880" y="26"/>
                    <a:pt x="343480" y="0"/>
                  </a:cubicBezTo>
                  <a:cubicBezTo>
                    <a:pt x="343092" y="26"/>
                    <a:pt x="342737" y="125"/>
                    <a:pt x="342389" y="118"/>
                  </a:cubicBezTo>
                  <a:lnTo>
                    <a:pt x="244857" y="131"/>
                  </a:lnTo>
                  <a:cubicBezTo>
                    <a:pt x="226704" y="131"/>
                    <a:pt x="212008" y="14834"/>
                    <a:pt x="212008" y="32980"/>
                  </a:cubicBezTo>
                  <a:cubicBezTo>
                    <a:pt x="212022" y="51145"/>
                    <a:pt x="226743" y="65861"/>
                    <a:pt x="244857" y="65828"/>
                  </a:cubicBezTo>
                  <a:lnTo>
                    <a:pt x="264074" y="65847"/>
                  </a:lnTo>
                  <a:lnTo>
                    <a:pt x="9629" y="320272"/>
                  </a:lnTo>
                  <a:cubicBezTo>
                    <a:pt x="-3200" y="333121"/>
                    <a:pt x="-3220" y="353942"/>
                    <a:pt x="9629" y="366738"/>
                  </a:cubicBezTo>
                  <a:cubicBezTo>
                    <a:pt x="22445" y="379574"/>
                    <a:pt x="43259" y="379580"/>
                    <a:pt x="56082" y="366738"/>
                  </a:cubicBezTo>
                  <a:lnTo>
                    <a:pt x="310605" y="112267"/>
                  </a:lnTo>
                  <a:lnTo>
                    <a:pt x="310605" y="131458"/>
                  </a:lnTo>
                  <a:cubicBezTo>
                    <a:pt x="310553" y="149604"/>
                    <a:pt x="325275" y="164306"/>
                    <a:pt x="343453" y="164313"/>
                  </a:cubicBezTo>
                  <a:cubicBezTo>
                    <a:pt x="361606" y="164306"/>
                    <a:pt x="376315" y="149611"/>
                    <a:pt x="376302" y="131478"/>
                  </a:cubicBezTo>
                  <a:lnTo>
                    <a:pt x="376302" y="33262"/>
                  </a:lnTo>
                  <a:cubicBezTo>
                    <a:pt x="376328" y="30922"/>
                    <a:pt x="376150" y="28589"/>
                    <a:pt x="375671" y="26309"/>
                  </a:cubicBezTo>
                  <a:cubicBezTo>
                    <a:pt x="375565" y="25954"/>
                    <a:pt x="375454" y="25658"/>
                    <a:pt x="375349" y="25277"/>
                  </a:cubicBezTo>
                  <a:cubicBezTo>
                    <a:pt x="374941" y="23555"/>
                    <a:pt x="374461" y="21866"/>
                    <a:pt x="373758" y="20243"/>
                  </a:cubicBezTo>
                  <a:cubicBezTo>
                    <a:pt x="373449" y="19487"/>
                    <a:pt x="373002" y="18829"/>
                    <a:pt x="372654" y="18100"/>
                  </a:cubicBezTo>
                  <a:cubicBezTo>
                    <a:pt x="372063" y="16897"/>
                    <a:pt x="371497" y="15708"/>
                    <a:pt x="370768" y="14630"/>
                  </a:cubicBezTo>
                  <a:cubicBezTo>
                    <a:pt x="369703" y="13039"/>
                    <a:pt x="368481" y="11607"/>
                    <a:pt x="367199" y="10240"/>
                  </a:cubicBezTo>
                  <a:cubicBezTo>
                    <a:pt x="367022" y="10069"/>
                    <a:pt x="366903" y="9858"/>
                    <a:pt x="366726" y="9641"/>
                  </a:cubicBezTo>
                  <a:lnTo>
                    <a:pt x="366686" y="9641"/>
                  </a:lnTo>
                  <a:cubicBezTo>
                    <a:pt x="365162" y="8123"/>
                    <a:pt x="363466" y="6769"/>
                    <a:pt x="361665" y="5567"/>
                  </a:cubicBezTo>
                  <a:close/>
                </a:path>
              </a:pathLst>
            </a:custGeom>
            <a:solidFill>
              <a:schemeClr val="accent1"/>
            </a:solidFill>
            <a:ln w="657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268" name="Freeform: Shape 267">
              <a:extLst>
                <a:ext uri="{FF2B5EF4-FFF2-40B4-BE49-F238E27FC236}">
                  <a16:creationId xmlns:a16="http://schemas.microsoft.com/office/drawing/2014/main" id="{00B34E36-24C2-4F18-91B5-41C43E06B24F}"/>
                </a:ext>
              </a:extLst>
            </p:cNvPr>
            <p:cNvSpPr/>
            <p:nvPr/>
          </p:nvSpPr>
          <p:spPr>
            <a:xfrm>
              <a:off x="-2153262" y="3349280"/>
              <a:ext cx="190500" cy="190500"/>
            </a:xfrm>
            <a:custGeom>
              <a:avLst/>
              <a:gdLst>
                <a:gd name="connsiteX0" fmla="*/ 197168 w 190500"/>
                <a:gd name="connsiteY0" fmla="*/ 98533 h 190500"/>
                <a:gd name="connsiteX1" fmla="*/ 168302 w 190500"/>
                <a:gd name="connsiteY1" fmla="*/ 168238 h 190500"/>
                <a:gd name="connsiteX2" fmla="*/ 28878 w 190500"/>
                <a:gd name="connsiteY2" fmla="*/ 168245 h 190500"/>
                <a:gd name="connsiteX3" fmla="*/ 0 w 190500"/>
                <a:gd name="connsiteY3" fmla="*/ 98533 h 190500"/>
                <a:gd name="connsiteX4" fmla="*/ 0 w 190500"/>
                <a:gd name="connsiteY4" fmla="*/ 98533 h 190500"/>
                <a:gd name="connsiteX5" fmla="*/ 28885 w 190500"/>
                <a:gd name="connsiteY5" fmla="*/ 28828 h 190500"/>
                <a:gd name="connsiteX6" fmla="*/ 168296 w 190500"/>
                <a:gd name="connsiteY6" fmla="*/ 28834 h 190500"/>
                <a:gd name="connsiteX7" fmla="*/ 197168 w 190500"/>
                <a:gd name="connsiteY7" fmla="*/ 98533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190500">
                  <a:moveTo>
                    <a:pt x="197168" y="98533"/>
                  </a:moveTo>
                  <a:cubicBezTo>
                    <a:pt x="197181" y="124861"/>
                    <a:pt x="186921" y="149619"/>
                    <a:pt x="168302" y="168238"/>
                  </a:cubicBezTo>
                  <a:cubicBezTo>
                    <a:pt x="129848" y="206692"/>
                    <a:pt x="67306" y="206679"/>
                    <a:pt x="28878" y="168245"/>
                  </a:cubicBezTo>
                  <a:cubicBezTo>
                    <a:pt x="10266" y="149619"/>
                    <a:pt x="7" y="124855"/>
                    <a:pt x="0" y="98533"/>
                  </a:cubicBezTo>
                  <a:lnTo>
                    <a:pt x="0" y="98533"/>
                  </a:lnTo>
                  <a:cubicBezTo>
                    <a:pt x="-7" y="72218"/>
                    <a:pt x="10259" y="47453"/>
                    <a:pt x="28885" y="28828"/>
                  </a:cubicBezTo>
                  <a:cubicBezTo>
                    <a:pt x="67326" y="-9614"/>
                    <a:pt x="129855" y="-9607"/>
                    <a:pt x="168296" y="28834"/>
                  </a:cubicBezTo>
                  <a:cubicBezTo>
                    <a:pt x="186915" y="47453"/>
                    <a:pt x="197187" y="72211"/>
                    <a:pt x="197168" y="98533"/>
                  </a:cubicBezTo>
                  <a:close/>
                </a:path>
              </a:pathLst>
            </a:custGeom>
            <a:solidFill>
              <a:schemeClr val="accent1"/>
            </a:solidFill>
            <a:ln w="657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grpSp>
      <p:sp>
        <p:nvSpPr>
          <p:cNvPr id="219" name="Oval 218">
            <a:extLst>
              <a:ext uri="{FF2B5EF4-FFF2-40B4-BE49-F238E27FC236}">
                <a16:creationId xmlns:a16="http://schemas.microsoft.com/office/drawing/2014/main" id="{3AAFB296-D278-41B9-837B-1550574BCF18}"/>
              </a:ext>
            </a:extLst>
          </p:cNvPr>
          <p:cNvSpPr/>
          <p:nvPr/>
        </p:nvSpPr>
        <p:spPr bwMode="auto">
          <a:xfrm>
            <a:off x="4568145" y="5410945"/>
            <a:ext cx="150865" cy="152955"/>
          </a:xfrm>
          <a:prstGeom prst="ellipse">
            <a:avLst/>
          </a:prstGeom>
          <a:solidFill>
            <a:schemeClr val="accent2"/>
          </a:solidFill>
        </p:spPr>
        <p:txBody>
          <a:bodyPr wrap="none" lIns="502920" tIns="0" rIns="0" bIns="0" rtlCol="0" anchor="ctr" anchorCtr="0">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100" b="1" i="0" u="none" strike="noStrike" kern="0" cap="none" spc="0" normalizeH="0" baseline="0" noProof="0">
              <a:ln>
                <a:noFill/>
              </a:ln>
              <a:effectLst/>
              <a:uLnTx/>
              <a:uFillTx/>
              <a:latin typeface="Aptos" panose="020B0004020202020204" pitchFamily="34" charset="0"/>
              <a:ea typeface="+mn-ea"/>
              <a:cs typeface="Segoe UI" pitchFamily="34" charset="0"/>
            </a:endParaRPr>
          </a:p>
        </p:txBody>
      </p:sp>
      <p:sp>
        <p:nvSpPr>
          <p:cNvPr id="221" name="Oval 220">
            <a:extLst>
              <a:ext uri="{FF2B5EF4-FFF2-40B4-BE49-F238E27FC236}">
                <a16:creationId xmlns:a16="http://schemas.microsoft.com/office/drawing/2014/main" id="{31485E75-045D-4BCC-B8B7-F9EA0A94D117}"/>
              </a:ext>
            </a:extLst>
          </p:cNvPr>
          <p:cNvSpPr/>
          <p:nvPr/>
        </p:nvSpPr>
        <p:spPr bwMode="auto">
          <a:xfrm>
            <a:off x="4988707" y="5410945"/>
            <a:ext cx="150865" cy="152955"/>
          </a:xfrm>
          <a:prstGeom prst="ellipse">
            <a:avLst/>
          </a:prstGeom>
          <a:solidFill>
            <a:schemeClr val="accent2"/>
          </a:solidFill>
        </p:spPr>
        <p:txBody>
          <a:bodyPr wrap="none" lIns="502920" tIns="0" rIns="0" bIns="0" rtlCol="0" anchor="ctr" anchorCtr="0">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100" b="1" i="0" u="none" strike="noStrike" kern="0" cap="none" spc="0" normalizeH="0" baseline="0" noProof="0">
              <a:ln>
                <a:noFill/>
              </a:ln>
              <a:effectLst/>
              <a:uLnTx/>
              <a:uFillTx/>
              <a:latin typeface="Aptos" panose="020B0004020202020204" pitchFamily="34" charset="0"/>
              <a:ea typeface="+mn-ea"/>
              <a:cs typeface="Segoe UI" pitchFamily="34" charset="0"/>
            </a:endParaRPr>
          </a:p>
        </p:txBody>
      </p:sp>
      <p:sp>
        <p:nvSpPr>
          <p:cNvPr id="222" name="Oval 221">
            <a:extLst>
              <a:ext uri="{FF2B5EF4-FFF2-40B4-BE49-F238E27FC236}">
                <a16:creationId xmlns:a16="http://schemas.microsoft.com/office/drawing/2014/main" id="{825A06E0-8D5A-43E2-90D1-D5E7942870D8}"/>
              </a:ext>
            </a:extLst>
          </p:cNvPr>
          <p:cNvSpPr/>
          <p:nvPr/>
        </p:nvSpPr>
        <p:spPr bwMode="auto">
          <a:xfrm>
            <a:off x="5409269" y="5410945"/>
            <a:ext cx="150865" cy="152955"/>
          </a:xfrm>
          <a:prstGeom prst="ellipse">
            <a:avLst/>
          </a:prstGeom>
          <a:solidFill>
            <a:schemeClr val="accent2"/>
          </a:solidFill>
        </p:spPr>
        <p:txBody>
          <a:bodyPr wrap="none" lIns="502920" tIns="0" rIns="0" bIns="0" rtlCol="0" anchor="ctr" anchorCtr="0">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100" b="1" i="0" u="none" strike="noStrike" kern="0" cap="none" spc="0" normalizeH="0" baseline="0" noProof="0">
              <a:ln>
                <a:noFill/>
              </a:ln>
              <a:effectLst/>
              <a:uLnTx/>
              <a:uFillTx/>
              <a:latin typeface="Aptos" panose="020B0004020202020204" pitchFamily="34" charset="0"/>
              <a:ea typeface="+mn-ea"/>
              <a:cs typeface="Segoe UI" pitchFamily="34" charset="0"/>
            </a:endParaRPr>
          </a:p>
        </p:txBody>
      </p:sp>
      <p:sp>
        <p:nvSpPr>
          <p:cNvPr id="224" name="Oval 223">
            <a:extLst>
              <a:ext uri="{FF2B5EF4-FFF2-40B4-BE49-F238E27FC236}">
                <a16:creationId xmlns:a16="http://schemas.microsoft.com/office/drawing/2014/main" id="{CCBC4333-1CAC-4909-9601-59FC5853D25B}"/>
              </a:ext>
            </a:extLst>
          </p:cNvPr>
          <p:cNvSpPr/>
          <p:nvPr/>
        </p:nvSpPr>
        <p:spPr bwMode="auto">
          <a:xfrm>
            <a:off x="5829831" y="5410945"/>
            <a:ext cx="150865" cy="152955"/>
          </a:xfrm>
          <a:prstGeom prst="ellipse">
            <a:avLst/>
          </a:prstGeom>
          <a:solidFill>
            <a:schemeClr val="accent2"/>
          </a:solidFill>
        </p:spPr>
        <p:txBody>
          <a:bodyPr wrap="none" lIns="502920" tIns="0" rIns="0" bIns="0" rtlCol="0" anchor="ctr" anchorCtr="0">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100" b="1" i="0" u="none" strike="noStrike" kern="0" cap="none" spc="0" normalizeH="0" baseline="0" noProof="0">
              <a:ln>
                <a:noFill/>
              </a:ln>
              <a:effectLst/>
              <a:uLnTx/>
              <a:uFillTx/>
              <a:latin typeface="Aptos" panose="020B0004020202020204" pitchFamily="34" charset="0"/>
              <a:ea typeface="+mn-ea"/>
              <a:cs typeface="Segoe UI" pitchFamily="34" charset="0"/>
            </a:endParaRPr>
          </a:p>
        </p:txBody>
      </p:sp>
      <p:sp>
        <p:nvSpPr>
          <p:cNvPr id="225" name="Oval 224">
            <a:extLst>
              <a:ext uri="{FF2B5EF4-FFF2-40B4-BE49-F238E27FC236}">
                <a16:creationId xmlns:a16="http://schemas.microsoft.com/office/drawing/2014/main" id="{01814F09-19F7-4042-83A6-121B123F1B1C}"/>
              </a:ext>
            </a:extLst>
          </p:cNvPr>
          <p:cNvSpPr/>
          <p:nvPr/>
        </p:nvSpPr>
        <p:spPr bwMode="auto">
          <a:xfrm>
            <a:off x="6250393" y="5410945"/>
            <a:ext cx="150865" cy="152955"/>
          </a:xfrm>
          <a:prstGeom prst="ellipse">
            <a:avLst/>
          </a:prstGeom>
          <a:solidFill>
            <a:schemeClr val="accent2"/>
          </a:solidFill>
        </p:spPr>
        <p:txBody>
          <a:bodyPr wrap="none" lIns="502920" tIns="0" rIns="0" bIns="0" rtlCol="0" anchor="ctr" anchorCtr="0">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100" b="1" i="0" u="none" strike="noStrike" kern="0" cap="none" spc="0" normalizeH="0" baseline="0" noProof="0">
              <a:ln>
                <a:noFill/>
              </a:ln>
              <a:effectLst/>
              <a:uLnTx/>
              <a:uFillTx/>
              <a:latin typeface="Aptos" panose="020B0004020202020204" pitchFamily="34" charset="0"/>
              <a:ea typeface="+mn-ea"/>
              <a:cs typeface="Segoe UI" pitchFamily="34" charset="0"/>
            </a:endParaRPr>
          </a:p>
        </p:txBody>
      </p:sp>
      <p:sp>
        <p:nvSpPr>
          <p:cNvPr id="226" name="Oval 225">
            <a:extLst>
              <a:ext uri="{FF2B5EF4-FFF2-40B4-BE49-F238E27FC236}">
                <a16:creationId xmlns:a16="http://schemas.microsoft.com/office/drawing/2014/main" id="{8CE44831-16E2-4C36-971D-736CE83F2D74}"/>
              </a:ext>
            </a:extLst>
          </p:cNvPr>
          <p:cNvSpPr/>
          <p:nvPr/>
        </p:nvSpPr>
        <p:spPr bwMode="auto">
          <a:xfrm>
            <a:off x="6670957" y="5417728"/>
            <a:ext cx="150865" cy="152955"/>
          </a:xfrm>
          <a:prstGeom prst="ellipse">
            <a:avLst/>
          </a:prstGeom>
          <a:solidFill>
            <a:schemeClr val="accent2"/>
          </a:solidFill>
        </p:spPr>
        <p:txBody>
          <a:bodyPr wrap="none" lIns="502920" tIns="0" rIns="0" bIns="0" rtlCol="0" anchor="ctr" anchorCtr="0">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100" b="1" i="0" u="none" strike="noStrike" kern="0" cap="none" spc="0" normalizeH="0" baseline="0" noProof="0">
              <a:ln>
                <a:noFill/>
              </a:ln>
              <a:effectLst/>
              <a:uLnTx/>
              <a:uFillTx/>
              <a:latin typeface="Aptos" panose="020B0004020202020204" pitchFamily="34" charset="0"/>
              <a:ea typeface="+mn-ea"/>
              <a:cs typeface="Segoe UI" pitchFamily="34" charset="0"/>
            </a:endParaRPr>
          </a:p>
        </p:txBody>
      </p:sp>
      <p:sp>
        <p:nvSpPr>
          <p:cNvPr id="284" name="Star: 5 Points 283">
            <a:extLst>
              <a:ext uri="{FF2B5EF4-FFF2-40B4-BE49-F238E27FC236}">
                <a16:creationId xmlns:a16="http://schemas.microsoft.com/office/drawing/2014/main" id="{A347FA43-1F18-4FDB-AD97-55BDF30E1D5E}"/>
              </a:ext>
            </a:extLst>
          </p:cNvPr>
          <p:cNvSpPr/>
          <p:nvPr/>
        </p:nvSpPr>
        <p:spPr bwMode="auto">
          <a:xfrm>
            <a:off x="9228666" y="3217482"/>
            <a:ext cx="247512" cy="239308"/>
          </a:xfrm>
          <a:prstGeom prst="star5">
            <a:avLst/>
          </a:prstGeom>
          <a:solidFill>
            <a:schemeClr val="accent4"/>
          </a:solidFill>
        </p:spPr>
        <p:txBody>
          <a:bodyPr wrap="none" lIns="502920" tIns="0" rIns="0" bIns="0" rtlCol="0" anchor="ctr" anchorCtr="0">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100" b="1" i="0" u="none" strike="noStrike" kern="0" cap="none" spc="0" normalizeH="0" baseline="0" noProof="0">
              <a:ln>
                <a:noFill/>
              </a:ln>
              <a:effectLst/>
              <a:uLnTx/>
              <a:uFillTx/>
              <a:latin typeface="Aptos" panose="020B0004020202020204" pitchFamily="34" charset="0"/>
              <a:ea typeface="+mn-ea"/>
              <a:cs typeface="Segoe UI" pitchFamily="34" charset="0"/>
            </a:endParaRPr>
          </a:p>
        </p:txBody>
      </p:sp>
      <p:cxnSp>
        <p:nvCxnSpPr>
          <p:cNvPr id="11" name="Straight Connector 10">
            <a:extLst>
              <a:ext uri="{FF2B5EF4-FFF2-40B4-BE49-F238E27FC236}">
                <a16:creationId xmlns:a16="http://schemas.microsoft.com/office/drawing/2014/main" id="{A2301782-B5E5-DBAF-1FDC-CBF1DD129400}"/>
              </a:ext>
            </a:extLst>
          </p:cNvPr>
          <p:cNvCxnSpPr>
            <a:cxnSpLocks/>
            <a:stCxn id="277" idx="1"/>
          </p:cNvCxnSpPr>
          <p:nvPr/>
        </p:nvCxnSpPr>
        <p:spPr>
          <a:xfrm>
            <a:off x="425823" y="3177970"/>
            <a:ext cx="432462" cy="530436"/>
          </a:xfrm>
          <a:prstGeom prst="line">
            <a:avLst/>
          </a:prstGeom>
          <a:ln>
            <a:solidFill>
              <a:schemeClr val="tx1"/>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C88B2CFD-B0CC-F109-15EA-C4D4072122B4}"/>
              </a:ext>
            </a:extLst>
          </p:cNvPr>
          <p:cNvSpPr/>
          <p:nvPr/>
        </p:nvSpPr>
        <p:spPr bwMode="auto">
          <a:xfrm>
            <a:off x="1123898" y="3530764"/>
            <a:ext cx="350430" cy="355284"/>
          </a:xfrm>
          <a:prstGeom prst="ellipse">
            <a:avLst/>
          </a:prstGeom>
          <a:solidFill>
            <a:schemeClr val="accent2"/>
          </a:solidFill>
        </p:spPr>
        <p:txBody>
          <a:bodyPr wrap="none" lIns="502920" tIns="0" rIns="0" bIns="0" rtlCol="0" anchor="ctr" anchorCtr="0">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050" b="1" i="0" u="none" strike="noStrike" kern="0" cap="none" spc="0" normalizeH="0" baseline="0" noProof="0">
              <a:ln>
                <a:noFill/>
              </a:ln>
              <a:effectLst/>
              <a:uLnTx/>
              <a:uFillTx/>
              <a:latin typeface="Aptos" panose="020B0004020202020204" pitchFamily="34" charset="0"/>
              <a:ea typeface="+mn-ea"/>
              <a:cs typeface="Segoe UI" pitchFamily="34" charset="0"/>
            </a:endParaRPr>
          </a:p>
        </p:txBody>
      </p:sp>
      <p:sp>
        <p:nvSpPr>
          <p:cNvPr id="17" name="Oval 16">
            <a:extLst>
              <a:ext uri="{FF2B5EF4-FFF2-40B4-BE49-F238E27FC236}">
                <a16:creationId xmlns:a16="http://schemas.microsoft.com/office/drawing/2014/main" id="{3DEC0AA3-6C61-2519-EF16-A15007964B47}"/>
              </a:ext>
            </a:extLst>
          </p:cNvPr>
          <p:cNvSpPr/>
          <p:nvPr/>
        </p:nvSpPr>
        <p:spPr bwMode="auto">
          <a:xfrm>
            <a:off x="3895693" y="3631929"/>
            <a:ext cx="150865" cy="152955"/>
          </a:xfrm>
          <a:prstGeom prst="ellipse">
            <a:avLst/>
          </a:prstGeom>
          <a:solidFill>
            <a:schemeClr val="accent2"/>
          </a:solidFill>
        </p:spPr>
        <p:txBody>
          <a:bodyPr wrap="none" lIns="502920" tIns="0" rIns="0" bIns="0" rtlCol="0" anchor="ctr" anchorCtr="0">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100" b="1" i="0" u="none" strike="noStrike" kern="0" cap="none" spc="0" normalizeH="0" baseline="0" noProof="0">
              <a:ln>
                <a:noFill/>
              </a:ln>
              <a:effectLst/>
              <a:uLnTx/>
              <a:uFillTx/>
              <a:latin typeface="Aptos" panose="020B0004020202020204" pitchFamily="34" charset="0"/>
              <a:ea typeface="+mn-ea"/>
              <a:cs typeface="Segoe UI" pitchFamily="34" charset="0"/>
            </a:endParaRPr>
          </a:p>
        </p:txBody>
      </p:sp>
      <p:sp>
        <p:nvSpPr>
          <p:cNvPr id="18" name="Oval 17">
            <a:extLst>
              <a:ext uri="{FF2B5EF4-FFF2-40B4-BE49-F238E27FC236}">
                <a16:creationId xmlns:a16="http://schemas.microsoft.com/office/drawing/2014/main" id="{05CA981D-E0CD-19CF-6325-589F4025038C}"/>
              </a:ext>
            </a:extLst>
          </p:cNvPr>
          <p:cNvSpPr/>
          <p:nvPr/>
        </p:nvSpPr>
        <p:spPr bwMode="auto">
          <a:xfrm>
            <a:off x="4324398" y="3631929"/>
            <a:ext cx="150865" cy="152955"/>
          </a:xfrm>
          <a:prstGeom prst="ellipse">
            <a:avLst/>
          </a:prstGeom>
          <a:solidFill>
            <a:schemeClr val="accent2"/>
          </a:solidFill>
        </p:spPr>
        <p:txBody>
          <a:bodyPr wrap="none" lIns="502920" tIns="0" rIns="0" bIns="0" rtlCol="0" anchor="ctr" anchorCtr="0">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100" b="1" i="0" u="none" strike="noStrike" kern="0" cap="none" spc="0" normalizeH="0" baseline="0" noProof="0">
              <a:ln>
                <a:noFill/>
              </a:ln>
              <a:effectLst/>
              <a:uLnTx/>
              <a:uFillTx/>
              <a:latin typeface="Aptos" panose="020B0004020202020204" pitchFamily="34" charset="0"/>
              <a:ea typeface="+mn-ea"/>
              <a:cs typeface="Segoe UI" pitchFamily="34" charset="0"/>
            </a:endParaRPr>
          </a:p>
        </p:txBody>
      </p:sp>
      <p:sp>
        <p:nvSpPr>
          <p:cNvPr id="19" name="Oval 18">
            <a:extLst>
              <a:ext uri="{FF2B5EF4-FFF2-40B4-BE49-F238E27FC236}">
                <a16:creationId xmlns:a16="http://schemas.microsoft.com/office/drawing/2014/main" id="{21ED1855-4822-6DB5-3EAE-6BC82A48364F}"/>
              </a:ext>
            </a:extLst>
          </p:cNvPr>
          <p:cNvSpPr/>
          <p:nvPr/>
        </p:nvSpPr>
        <p:spPr bwMode="auto">
          <a:xfrm>
            <a:off x="4753103" y="3631929"/>
            <a:ext cx="150865" cy="152955"/>
          </a:xfrm>
          <a:prstGeom prst="ellipse">
            <a:avLst/>
          </a:prstGeom>
          <a:solidFill>
            <a:schemeClr val="accent2"/>
          </a:solidFill>
        </p:spPr>
        <p:txBody>
          <a:bodyPr wrap="none" lIns="502920" tIns="0" rIns="0" bIns="0" rtlCol="0" anchor="ctr" anchorCtr="0">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100" b="1" i="0" u="none" strike="noStrike" kern="0" cap="none" spc="0" normalizeH="0" baseline="0" noProof="0">
              <a:ln>
                <a:noFill/>
              </a:ln>
              <a:effectLst/>
              <a:uLnTx/>
              <a:uFillTx/>
              <a:latin typeface="Aptos" panose="020B0004020202020204" pitchFamily="34" charset="0"/>
              <a:ea typeface="+mn-ea"/>
              <a:cs typeface="Segoe UI" pitchFamily="34" charset="0"/>
            </a:endParaRPr>
          </a:p>
        </p:txBody>
      </p:sp>
      <p:sp>
        <p:nvSpPr>
          <p:cNvPr id="20" name="Oval 19">
            <a:extLst>
              <a:ext uri="{FF2B5EF4-FFF2-40B4-BE49-F238E27FC236}">
                <a16:creationId xmlns:a16="http://schemas.microsoft.com/office/drawing/2014/main" id="{6A3E0D55-91EB-77E7-93C3-E24C46C70F1A}"/>
              </a:ext>
            </a:extLst>
          </p:cNvPr>
          <p:cNvSpPr/>
          <p:nvPr/>
        </p:nvSpPr>
        <p:spPr bwMode="auto">
          <a:xfrm>
            <a:off x="5181808" y="3631929"/>
            <a:ext cx="150865" cy="152955"/>
          </a:xfrm>
          <a:prstGeom prst="ellipse">
            <a:avLst/>
          </a:prstGeom>
          <a:solidFill>
            <a:schemeClr val="accent2"/>
          </a:solidFill>
        </p:spPr>
        <p:txBody>
          <a:bodyPr wrap="none" lIns="502920" tIns="0" rIns="0" bIns="0" rtlCol="0" anchor="ctr" anchorCtr="0">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100" b="1" i="0" u="none" strike="noStrike" kern="0" cap="none" spc="0" normalizeH="0" baseline="0" noProof="0">
              <a:ln>
                <a:noFill/>
              </a:ln>
              <a:effectLst/>
              <a:uLnTx/>
              <a:uFillTx/>
              <a:latin typeface="Aptos" panose="020B0004020202020204" pitchFamily="34" charset="0"/>
              <a:ea typeface="+mn-ea"/>
              <a:cs typeface="Segoe UI" pitchFamily="34" charset="0"/>
            </a:endParaRPr>
          </a:p>
        </p:txBody>
      </p:sp>
      <p:sp>
        <p:nvSpPr>
          <p:cNvPr id="21" name="Oval 20">
            <a:extLst>
              <a:ext uri="{FF2B5EF4-FFF2-40B4-BE49-F238E27FC236}">
                <a16:creationId xmlns:a16="http://schemas.microsoft.com/office/drawing/2014/main" id="{FD7419E0-FCF8-56EB-82DA-1357CA07723B}"/>
              </a:ext>
            </a:extLst>
          </p:cNvPr>
          <p:cNvSpPr/>
          <p:nvPr/>
        </p:nvSpPr>
        <p:spPr bwMode="auto">
          <a:xfrm>
            <a:off x="6039218" y="3631929"/>
            <a:ext cx="150865" cy="152955"/>
          </a:xfrm>
          <a:prstGeom prst="ellipse">
            <a:avLst/>
          </a:prstGeom>
          <a:solidFill>
            <a:schemeClr val="accent2"/>
          </a:solidFill>
        </p:spPr>
        <p:txBody>
          <a:bodyPr wrap="none" lIns="502920" tIns="0" rIns="0" bIns="0" rtlCol="0" anchor="ctr" anchorCtr="0">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100" b="1" i="0" u="none" strike="noStrike" kern="0" cap="none" spc="0" normalizeH="0" baseline="0" noProof="0">
              <a:ln>
                <a:noFill/>
              </a:ln>
              <a:effectLst/>
              <a:uLnTx/>
              <a:uFillTx/>
              <a:latin typeface="Aptos" panose="020B0004020202020204" pitchFamily="34" charset="0"/>
              <a:ea typeface="+mn-ea"/>
              <a:cs typeface="Segoe UI" pitchFamily="34" charset="0"/>
            </a:endParaRPr>
          </a:p>
        </p:txBody>
      </p:sp>
      <p:sp>
        <p:nvSpPr>
          <p:cNvPr id="22" name="Oval 21">
            <a:extLst>
              <a:ext uri="{FF2B5EF4-FFF2-40B4-BE49-F238E27FC236}">
                <a16:creationId xmlns:a16="http://schemas.microsoft.com/office/drawing/2014/main" id="{284736E7-7592-2322-5006-A04772CE48C3}"/>
              </a:ext>
            </a:extLst>
          </p:cNvPr>
          <p:cNvSpPr/>
          <p:nvPr/>
        </p:nvSpPr>
        <p:spPr bwMode="auto">
          <a:xfrm>
            <a:off x="6896628" y="3631929"/>
            <a:ext cx="150865" cy="152955"/>
          </a:xfrm>
          <a:prstGeom prst="ellipse">
            <a:avLst/>
          </a:prstGeom>
          <a:solidFill>
            <a:schemeClr val="accent2"/>
          </a:solidFill>
        </p:spPr>
        <p:txBody>
          <a:bodyPr wrap="none" lIns="502920" tIns="0" rIns="0" bIns="0" rtlCol="0" anchor="ctr" anchorCtr="0">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100" b="1" i="0" u="none" strike="noStrike" kern="0" cap="none" spc="0" normalizeH="0" baseline="0" noProof="0">
              <a:ln>
                <a:noFill/>
              </a:ln>
              <a:effectLst/>
              <a:uLnTx/>
              <a:uFillTx/>
              <a:latin typeface="Aptos" panose="020B0004020202020204" pitchFamily="34" charset="0"/>
              <a:ea typeface="+mn-ea"/>
              <a:cs typeface="Segoe UI" pitchFamily="34" charset="0"/>
            </a:endParaRPr>
          </a:p>
        </p:txBody>
      </p:sp>
      <p:sp>
        <p:nvSpPr>
          <p:cNvPr id="23" name="Oval 22">
            <a:extLst>
              <a:ext uri="{FF2B5EF4-FFF2-40B4-BE49-F238E27FC236}">
                <a16:creationId xmlns:a16="http://schemas.microsoft.com/office/drawing/2014/main" id="{191765BB-1CF1-B729-12E1-D3041B0BF20A}"/>
              </a:ext>
            </a:extLst>
          </p:cNvPr>
          <p:cNvSpPr/>
          <p:nvPr/>
        </p:nvSpPr>
        <p:spPr bwMode="auto">
          <a:xfrm>
            <a:off x="7754038" y="3631929"/>
            <a:ext cx="150865" cy="152955"/>
          </a:xfrm>
          <a:prstGeom prst="ellipse">
            <a:avLst/>
          </a:prstGeom>
          <a:solidFill>
            <a:schemeClr val="accent2"/>
          </a:solidFill>
        </p:spPr>
        <p:txBody>
          <a:bodyPr wrap="none" lIns="502920" tIns="0" rIns="0" bIns="0" rtlCol="0" anchor="ctr" anchorCtr="0">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100" b="1" i="0" u="none" strike="noStrike" kern="0" cap="none" spc="0" normalizeH="0" baseline="0" noProof="0">
              <a:ln>
                <a:noFill/>
              </a:ln>
              <a:effectLst/>
              <a:uLnTx/>
              <a:uFillTx/>
              <a:latin typeface="Aptos" panose="020B0004020202020204" pitchFamily="34" charset="0"/>
              <a:ea typeface="+mn-ea"/>
              <a:cs typeface="Segoe UI" pitchFamily="34" charset="0"/>
            </a:endParaRPr>
          </a:p>
        </p:txBody>
      </p:sp>
      <p:sp>
        <p:nvSpPr>
          <p:cNvPr id="24" name="Oval 23">
            <a:extLst>
              <a:ext uri="{FF2B5EF4-FFF2-40B4-BE49-F238E27FC236}">
                <a16:creationId xmlns:a16="http://schemas.microsoft.com/office/drawing/2014/main" id="{CE6630F1-FB56-1CBB-5619-A3D474B288BE}"/>
              </a:ext>
            </a:extLst>
          </p:cNvPr>
          <p:cNvSpPr/>
          <p:nvPr/>
        </p:nvSpPr>
        <p:spPr bwMode="auto">
          <a:xfrm>
            <a:off x="8611448" y="3631929"/>
            <a:ext cx="150865" cy="152955"/>
          </a:xfrm>
          <a:prstGeom prst="ellipse">
            <a:avLst/>
          </a:prstGeom>
          <a:solidFill>
            <a:schemeClr val="accent2"/>
          </a:solidFill>
        </p:spPr>
        <p:txBody>
          <a:bodyPr wrap="none" lIns="502920" tIns="0" rIns="0" bIns="0" rtlCol="0" anchor="ctr" anchorCtr="0">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100" b="1" i="0" u="none" strike="noStrike" kern="0" cap="none" spc="0" normalizeH="0" baseline="0" noProof="0">
              <a:ln>
                <a:noFill/>
              </a:ln>
              <a:effectLst/>
              <a:uLnTx/>
              <a:uFillTx/>
              <a:latin typeface="Aptos" panose="020B0004020202020204" pitchFamily="34" charset="0"/>
              <a:ea typeface="+mn-ea"/>
              <a:cs typeface="Segoe UI" pitchFamily="34" charset="0"/>
            </a:endParaRPr>
          </a:p>
        </p:txBody>
      </p:sp>
      <p:sp>
        <p:nvSpPr>
          <p:cNvPr id="25" name="Oval 24">
            <a:extLst>
              <a:ext uri="{FF2B5EF4-FFF2-40B4-BE49-F238E27FC236}">
                <a16:creationId xmlns:a16="http://schemas.microsoft.com/office/drawing/2014/main" id="{7676F7E0-EDCC-0FE2-B996-3C7825FD3B38}"/>
              </a:ext>
            </a:extLst>
          </p:cNvPr>
          <p:cNvSpPr/>
          <p:nvPr/>
        </p:nvSpPr>
        <p:spPr bwMode="auto">
          <a:xfrm>
            <a:off x="9468858" y="3631929"/>
            <a:ext cx="150865" cy="152955"/>
          </a:xfrm>
          <a:prstGeom prst="ellipse">
            <a:avLst/>
          </a:prstGeom>
          <a:solidFill>
            <a:schemeClr val="accent2"/>
          </a:solidFill>
        </p:spPr>
        <p:txBody>
          <a:bodyPr wrap="none" lIns="502920" tIns="0" rIns="0" bIns="0" rtlCol="0" anchor="ctr" anchorCtr="0">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100" b="1" i="0" u="none" strike="noStrike" kern="0" cap="none" spc="0" normalizeH="0" baseline="0" noProof="0">
              <a:ln>
                <a:noFill/>
              </a:ln>
              <a:effectLst/>
              <a:uLnTx/>
              <a:uFillTx/>
              <a:latin typeface="Aptos" panose="020B0004020202020204" pitchFamily="34" charset="0"/>
              <a:ea typeface="+mn-ea"/>
              <a:cs typeface="Segoe UI" pitchFamily="34" charset="0"/>
            </a:endParaRPr>
          </a:p>
        </p:txBody>
      </p:sp>
      <p:sp>
        <p:nvSpPr>
          <p:cNvPr id="26" name="Oval 25">
            <a:extLst>
              <a:ext uri="{FF2B5EF4-FFF2-40B4-BE49-F238E27FC236}">
                <a16:creationId xmlns:a16="http://schemas.microsoft.com/office/drawing/2014/main" id="{504FD693-48F4-7D5A-9E4A-3FCF05D8ED2C}"/>
              </a:ext>
            </a:extLst>
          </p:cNvPr>
          <p:cNvSpPr/>
          <p:nvPr/>
        </p:nvSpPr>
        <p:spPr bwMode="auto">
          <a:xfrm>
            <a:off x="9897572" y="3631929"/>
            <a:ext cx="150865" cy="152955"/>
          </a:xfrm>
          <a:prstGeom prst="ellipse">
            <a:avLst/>
          </a:prstGeom>
          <a:solidFill>
            <a:schemeClr val="accent2"/>
          </a:solidFill>
        </p:spPr>
        <p:txBody>
          <a:bodyPr wrap="none" lIns="502920" tIns="0" rIns="0" bIns="0" rtlCol="0" anchor="ctr" anchorCtr="0">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100" b="1" i="0" u="none" strike="noStrike" kern="0" cap="none" spc="0" normalizeH="0" baseline="0" noProof="0">
              <a:ln>
                <a:noFill/>
              </a:ln>
              <a:effectLst/>
              <a:uLnTx/>
              <a:uFillTx/>
              <a:latin typeface="Aptos" panose="020B0004020202020204" pitchFamily="34" charset="0"/>
              <a:ea typeface="+mn-ea"/>
              <a:cs typeface="Segoe UI" pitchFamily="34" charset="0"/>
            </a:endParaRPr>
          </a:p>
        </p:txBody>
      </p:sp>
      <p:sp>
        <p:nvSpPr>
          <p:cNvPr id="27" name="Oval 26">
            <a:extLst>
              <a:ext uri="{FF2B5EF4-FFF2-40B4-BE49-F238E27FC236}">
                <a16:creationId xmlns:a16="http://schemas.microsoft.com/office/drawing/2014/main" id="{21E21B7A-8731-CEF9-9425-05CB0402BBCF}"/>
              </a:ext>
            </a:extLst>
          </p:cNvPr>
          <p:cNvSpPr/>
          <p:nvPr/>
        </p:nvSpPr>
        <p:spPr bwMode="auto">
          <a:xfrm>
            <a:off x="5610513" y="3631929"/>
            <a:ext cx="150865" cy="152955"/>
          </a:xfrm>
          <a:prstGeom prst="ellipse">
            <a:avLst/>
          </a:prstGeom>
          <a:solidFill>
            <a:schemeClr val="accent2"/>
          </a:solidFill>
        </p:spPr>
        <p:txBody>
          <a:bodyPr wrap="none" lIns="502920" tIns="0" rIns="0" bIns="0" rtlCol="0" anchor="ctr" anchorCtr="0">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100" b="1" i="0" u="none" strike="noStrike" kern="0" cap="none" spc="0" normalizeH="0" baseline="0" noProof="0">
              <a:ln>
                <a:noFill/>
              </a:ln>
              <a:effectLst/>
              <a:uLnTx/>
              <a:uFillTx/>
              <a:latin typeface="Aptos" panose="020B0004020202020204" pitchFamily="34" charset="0"/>
              <a:ea typeface="+mn-ea"/>
              <a:cs typeface="Segoe UI" pitchFamily="34" charset="0"/>
            </a:endParaRPr>
          </a:p>
        </p:txBody>
      </p:sp>
      <p:sp>
        <p:nvSpPr>
          <p:cNvPr id="28" name="Oval 27">
            <a:extLst>
              <a:ext uri="{FF2B5EF4-FFF2-40B4-BE49-F238E27FC236}">
                <a16:creationId xmlns:a16="http://schemas.microsoft.com/office/drawing/2014/main" id="{01F451A8-04C1-3BFB-0F80-3A9AAE0CD2D1}"/>
              </a:ext>
            </a:extLst>
          </p:cNvPr>
          <p:cNvSpPr/>
          <p:nvPr/>
        </p:nvSpPr>
        <p:spPr bwMode="auto">
          <a:xfrm>
            <a:off x="6467923" y="3631929"/>
            <a:ext cx="150865" cy="152955"/>
          </a:xfrm>
          <a:prstGeom prst="ellipse">
            <a:avLst/>
          </a:prstGeom>
          <a:solidFill>
            <a:schemeClr val="accent2"/>
          </a:solidFill>
        </p:spPr>
        <p:txBody>
          <a:bodyPr wrap="none" lIns="502920" tIns="0" rIns="0" bIns="0" rtlCol="0" anchor="ctr" anchorCtr="0">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100" b="1" i="0" u="none" strike="noStrike" kern="0" cap="none" spc="0" normalizeH="0" baseline="0" noProof="0">
              <a:ln>
                <a:noFill/>
              </a:ln>
              <a:effectLst/>
              <a:uLnTx/>
              <a:uFillTx/>
              <a:latin typeface="Aptos" panose="020B0004020202020204" pitchFamily="34" charset="0"/>
              <a:ea typeface="+mn-ea"/>
              <a:cs typeface="Segoe UI" pitchFamily="34" charset="0"/>
            </a:endParaRPr>
          </a:p>
        </p:txBody>
      </p:sp>
      <p:sp>
        <p:nvSpPr>
          <p:cNvPr id="29" name="Oval 28">
            <a:extLst>
              <a:ext uri="{FF2B5EF4-FFF2-40B4-BE49-F238E27FC236}">
                <a16:creationId xmlns:a16="http://schemas.microsoft.com/office/drawing/2014/main" id="{9F671E37-01A9-0C53-76D5-B9D61374FAD7}"/>
              </a:ext>
            </a:extLst>
          </p:cNvPr>
          <p:cNvSpPr/>
          <p:nvPr/>
        </p:nvSpPr>
        <p:spPr bwMode="auto">
          <a:xfrm>
            <a:off x="7325333" y="3631929"/>
            <a:ext cx="150865" cy="152955"/>
          </a:xfrm>
          <a:prstGeom prst="ellipse">
            <a:avLst/>
          </a:prstGeom>
          <a:solidFill>
            <a:schemeClr val="accent2"/>
          </a:solidFill>
        </p:spPr>
        <p:txBody>
          <a:bodyPr wrap="none" lIns="502920" tIns="0" rIns="0" bIns="0" rtlCol="0" anchor="ctr" anchorCtr="0">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100" b="1" i="0" u="none" strike="noStrike" kern="0" cap="none" spc="0" normalizeH="0" baseline="0" noProof="0">
              <a:ln>
                <a:noFill/>
              </a:ln>
              <a:effectLst/>
              <a:uLnTx/>
              <a:uFillTx/>
              <a:latin typeface="Aptos" panose="020B0004020202020204" pitchFamily="34" charset="0"/>
              <a:ea typeface="+mn-ea"/>
              <a:cs typeface="Segoe UI" pitchFamily="34" charset="0"/>
            </a:endParaRPr>
          </a:p>
        </p:txBody>
      </p:sp>
      <p:sp>
        <p:nvSpPr>
          <p:cNvPr id="30" name="Oval 29">
            <a:extLst>
              <a:ext uri="{FF2B5EF4-FFF2-40B4-BE49-F238E27FC236}">
                <a16:creationId xmlns:a16="http://schemas.microsoft.com/office/drawing/2014/main" id="{833490D8-33F5-CCDB-2405-929D8B367DE5}"/>
              </a:ext>
            </a:extLst>
          </p:cNvPr>
          <p:cNvSpPr/>
          <p:nvPr/>
        </p:nvSpPr>
        <p:spPr bwMode="auto">
          <a:xfrm>
            <a:off x="8182743" y="3631929"/>
            <a:ext cx="150865" cy="152955"/>
          </a:xfrm>
          <a:prstGeom prst="ellipse">
            <a:avLst/>
          </a:prstGeom>
          <a:solidFill>
            <a:schemeClr val="accent2"/>
          </a:solidFill>
        </p:spPr>
        <p:txBody>
          <a:bodyPr wrap="none" lIns="502920" tIns="0" rIns="0" bIns="0" rtlCol="0" anchor="ctr" anchorCtr="0">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100" b="1" i="0" u="none" strike="noStrike" kern="0" cap="none" spc="0" normalizeH="0" baseline="0" noProof="0">
              <a:ln>
                <a:noFill/>
              </a:ln>
              <a:effectLst/>
              <a:uLnTx/>
              <a:uFillTx/>
              <a:latin typeface="Aptos" panose="020B0004020202020204" pitchFamily="34" charset="0"/>
              <a:ea typeface="+mn-ea"/>
              <a:cs typeface="Segoe UI" pitchFamily="34" charset="0"/>
            </a:endParaRPr>
          </a:p>
        </p:txBody>
      </p:sp>
      <p:sp>
        <p:nvSpPr>
          <p:cNvPr id="31" name="Oval 30">
            <a:extLst>
              <a:ext uri="{FF2B5EF4-FFF2-40B4-BE49-F238E27FC236}">
                <a16:creationId xmlns:a16="http://schemas.microsoft.com/office/drawing/2014/main" id="{BB34C1E8-B850-C914-4227-9CBAD1FB621A}"/>
              </a:ext>
            </a:extLst>
          </p:cNvPr>
          <p:cNvSpPr/>
          <p:nvPr/>
        </p:nvSpPr>
        <p:spPr bwMode="auto">
          <a:xfrm>
            <a:off x="9040153" y="3631929"/>
            <a:ext cx="150865" cy="152955"/>
          </a:xfrm>
          <a:prstGeom prst="ellipse">
            <a:avLst/>
          </a:prstGeom>
          <a:solidFill>
            <a:schemeClr val="accent2"/>
          </a:solidFill>
        </p:spPr>
        <p:txBody>
          <a:bodyPr wrap="none" lIns="502920" tIns="0" rIns="0" bIns="0" rtlCol="0" anchor="ctr" anchorCtr="0">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100" b="1" i="0" u="none" strike="noStrike" kern="0" cap="none" spc="0" normalizeH="0" baseline="0" noProof="0">
              <a:ln>
                <a:noFill/>
              </a:ln>
              <a:effectLst/>
              <a:uLnTx/>
              <a:uFillTx/>
              <a:latin typeface="Aptos" panose="020B0004020202020204" pitchFamily="34" charset="0"/>
              <a:ea typeface="+mn-ea"/>
              <a:cs typeface="Segoe UI" pitchFamily="34" charset="0"/>
            </a:endParaRPr>
          </a:p>
        </p:txBody>
      </p:sp>
      <p:sp>
        <p:nvSpPr>
          <p:cNvPr id="238" name="TextBox 237">
            <a:extLst>
              <a:ext uri="{FF2B5EF4-FFF2-40B4-BE49-F238E27FC236}">
                <a16:creationId xmlns:a16="http://schemas.microsoft.com/office/drawing/2014/main" id="{4A5DEDD1-D8BF-4A5F-3641-897F4177420F}"/>
              </a:ext>
            </a:extLst>
          </p:cNvPr>
          <p:cNvSpPr txBox="1"/>
          <p:nvPr/>
        </p:nvSpPr>
        <p:spPr>
          <a:xfrm>
            <a:off x="1039801" y="3916235"/>
            <a:ext cx="2237523" cy="261610"/>
          </a:xfrm>
          <a:prstGeom prst="rect">
            <a:avLst/>
          </a:prstGeom>
          <a:noFill/>
        </p:spPr>
        <p:txBody>
          <a:bodyPr wrap="square">
            <a:spAutoFit/>
          </a:bodyPr>
          <a:lstStyle/>
          <a:p>
            <a:pPr marL="0" marR="0" lvl="0" indent="0" algn="l" defTabSz="932239" rtl="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a:ln>
                  <a:noFill/>
                </a:ln>
                <a:effectLst/>
                <a:uLnTx/>
                <a:uFillTx/>
                <a:latin typeface="Aptos" panose="020B0004020202020204" pitchFamily="34" charset="0"/>
                <a:ea typeface="+mn-ea"/>
                <a:cs typeface="Segoe UI" pitchFamily="34" charset="0"/>
              </a:rPr>
              <a:t>Regular touchpoints </a:t>
            </a:r>
          </a:p>
        </p:txBody>
      </p:sp>
      <p:pic>
        <p:nvPicPr>
          <p:cNvPr id="37" name="Graphic 36" descr="Repeat with solid fill">
            <a:extLst>
              <a:ext uri="{FF2B5EF4-FFF2-40B4-BE49-F238E27FC236}">
                <a16:creationId xmlns:a16="http://schemas.microsoft.com/office/drawing/2014/main" id="{CCA243F3-0340-B08C-1724-B8393CBECC5A}"/>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74248" y="3580602"/>
            <a:ext cx="252000" cy="252000"/>
          </a:xfrm>
          <a:prstGeom prst="rect">
            <a:avLst/>
          </a:prstGeom>
        </p:spPr>
      </p:pic>
      <p:sp>
        <p:nvSpPr>
          <p:cNvPr id="244" name="TextBox 243">
            <a:extLst>
              <a:ext uri="{FF2B5EF4-FFF2-40B4-BE49-F238E27FC236}">
                <a16:creationId xmlns:a16="http://schemas.microsoft.com/office/drawing/2014/main" id="{6EC0C67E-D6C7-3564-D99F-0ADB81B80862}"/>
              </a:ext>
            </a:extLst>
          </p:cNvPr>
          <p:cNvSpPr txBox="1"/>
          <p:nvPr/>
        </p:nvSpPr>
        <p:spPr>
          <a:xfrm>
            <a:off x="4161822" y="5715427"/>
            <a:ext cx="2763919" cy="507831"/>
          </a:xfrm>
          <a:prstGeom prst="rect">
            <a:avLst/>
          </a:prstGeom>
          <a:noFill/>
        </p:spPr>
        <p:txBody>
          <a:bodyPr wrap="square" lIns="0" tIns="0" rIns="0" bIns="0" rtlCol="0" anchor="t">
            <a:spAutoFit/>
          </a:bodyPr>
          <a:lstStyle/>
          <a:p>
            <a:pPr marL="171450" marR="0" lvl="0" indent="-171450" algn="l" defTabSz="91401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1" i="0" u="none" strike="noStrike" kern="0" cap="none" spc="0" normalizeH="0" baseline="0" noProof="0">
                <a:ln>
                  <a:noFill/>
                </a:ln>
                <a:effectLst/>
                <a:uLnTx/>
                <a:uFillTx/>
                <a:latin typeface="Aptos" panose="020B0004020202020204" pitchFamily="34" charset="0"/>
                <a:ea typeface="+mn-ea"/>
                <a:cs typeface="Segoe UI" pitchFamily="34" charset="0"/>
              </a:rPr>
              <a:t>Deep-dive architecture discussions</a:t>
            </a:r>
          </a:p>
          <a:p>
            <a:pPr marL="171450" marR="0" lvl="0" indent="-171450" algn="l" defTabSz="91401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1" i="0" u="none" strike="noStrike" kern="0" cap="none" spc="0" normalizeH="0" baseline="0" noProof="0">
                <a:ln>
                  <a:noFill/>
                </a:ln>
                <a:effectLst/>
                <a:uLnTx/>
                <a:uFillTx/>
                <a:latin typeface="Aptos" panose="020B0004020202020204" pitchFamily="34" charset="0"/>
                <a:ea typeface="+mn-ea"/>
                <a:cs typeface="Segoe UI" pitchFamily="34" charset="0"/>
              </a:rPr>
              <a:t>Roadblock identification &amp; mitigation</a:t>
            </a:r>
          </a:p>
          <a:p>
            <a:pPr marL="171450" marR="0" lvl="0" indent="-171450" algn="l" defTabSz="91401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1" i="0" u="none" strike="noStrike" kern="0" cap="none" spc="0" normalizeH="0" baseline="0" noProof="0">
                <a:ln>
                  <a:noFill/>
                </a:ln>
                <a:effectLst/>
                <a:uLnTx/>
                <a:uFillTx/>
                <a:latin typeface="Aptos" panose="020B0004020202020204" pitchFamily="34" charset="0"/>
                <a:ea typeface="+mn-ea"/>
                <a:cs typeface="Segoe UI" pitchFamily="34" charset="0"/>
              </a:rPr>
              <a:t>Preview discussions &amp; participation</a:t>
            </a:r>
          </a:p>
        </p:txBody>
      </p:sp>
      <p:sp>
        <p:nvSpPr>
          <p:cNvPr id="245" name="TextBox 244">
            <a:extLst>
              <a:ext uri="{FF2B5EF4-FFF2-40B4-BE49-F238E27FC236}">
                <a16:creationId xmlns:a16="http://schemas.microsoft.com/office/drawing/2014/main" id="{4B0E60D3-BDF0-5654-CB62-D6C9D660B641}"/>
              </a:ext>
            </a:extLst>
          </p:cNvPr>
          <p:cNvSpPr txBox="1"/>
          <p:nvPr/>
        </p:nvSpPr>
        <p:spPr>
          <a:xfrm>
            <a:off x="9997058" y="3269075"/>
            <a:ext cx="1117762" cy="169277"/>
          </a:xfrm>
          <a:prstGeom prst="rect">
            <a:avLst/>
          </a:prstGeom>
          <a:noFill/>
        </p:spPr>
        <p:txBody>
          <a:bodyPr wrap="square" lIns="0" tIns="0" rIns="0" bIns="0" rtlCol="0" anchor="t">
            <a:sp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a:ln>
                  <a:noFill/>
                </a:ln>
                <a:effectLst/>
                <a:uLnTx/>
                <a:uFillTx/>
                <a:latin typeface="Aptos" panose="020B0004020202020204" pitchFamily="34" charset="0"/>
                <a:ea typeface="+mn-ea"/>
                <a:cs typeface="Segoe UI" pitchFamily="34" charset="0"/>
              </a:rPr>
              <a:t>Go-Live</a:t>
            </a:r>
          </a:p>
        </p:txBody>
      </p:sp>
      <p:pic>
        <p:nvPicPr>
          <p:cNvPr id="46" name="Graphic 45" descr="Trophy with solid fill">
            <a:extLst>
              <a:ext uri="{FF2B5EF4-FFF2-40B4-BE49-F238E27FC236}">
                <a16:creationId xmlns:a16="http://schemas.microsoft.com/office/drawing/2014/main" id="{A8169C4C-A24D-B566-AD40-B88FB2A05F9E}"/>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0409426" y="4262866"/>
            <a:ext cx="360000" cy="360000"/>
          </a:xfrm>
          <a:prstGeom prst="rect">
            <a:avLst/>
          </a:prstGeom>
        </p:spPr>
      </p:pic>
      <p:sp>
        <p:nvSpPr>
          <p:cNvPr id="247" name="TextBox 246">
            <a:extLst>
              <a:ext uri="{FF2B5EF4-FFF2-40B4-BE49-F238E27FC236}">
                <a16:creationId xmlns:a16="http://schemas.microsoft.com/office/drawing/2014/main" id="{1F3C8E28-351B-6618-B491-70C3A3E40E49}"/>
              </a:ext>
            </a:extLst>
          </p:cNvPr>
          <p:cNvSpPr txBox="1"/>
          <p:nvPr/>
        </p:nvSpPr>
        <p:spPr>
          <a:xfrm>
            <a:off x="10828207" y="4263772"/>
            <a:ext cx="1200370" cy="338554"/>
          </a:xfrm>
          <a:prstGeom prst="rect">
            <a:avLst/>
          </a:prstGeom>
          <a:noFill/>
        </p:spPr>
        <p:txBody>
          <a:bodyPr wrap="square" lIns="0" tIns="0" rIns="0" bIns="0" rtlCol="0" anchor="t">
            <a:sp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a:ln>
                  <a:noFill/>
                </a:ln>
                <a:effectLst/>
                <a:uLnTx/>
                <a:uFillTx/>
                <a:latin typeface="Aptos" panose="020B0004020202020204" pitchFamily="34" charset="0"/>
                <a:ea typeface="+mn-ea"/>
                <a:cs typeface="Segoe UI" pitchFamily="34" charset="0"/>
              </a:rPr>
              <a:t>Success story publishing</a:t>
            </a:r>
          </a:p>
        </p:txBody>
      </p:sp>
      <p:sp>
        <p:nvSpPr>
          <p:cNvPr id="279" name="Rectangle: Rounded Corners 278">
            <a:extLst>
              <a:ext uri="{FF2B5EF4-FFF2-40B4-BE49-F238E27FC236}">
                <a16:creationId xmlns:a16="http://schemas.microsoft.com/office/drawing/2014/main" id="{71026675-566A-4E07-B36C-7A9846BC8FA0}"/>
              </a:ext>
            </a:extLst>
          </p:cNvPr>
          <p:cNvSpPr/>
          <p:nvPr/>
        </p:nvSpPr>
        <p:spPr bwMode="auto">
          <a:xfrm>
            <a:off x="1762836" y="4250141"/>
            <a:ext cx="8578273" cy="770240"/>
          </a:xfrm>
          <a:prstGeom prst="roundRect">
            <a:avLst>
              <a:gd name="adj" fmla="val 50000"/>
            </a:avLst>
          </a:prstGeom>
          <a:solidFill>
            <a:schemeClr val="bg1">
              <a:lumMod val="85000"/>
              <a:lumOff val="15000"/>
            </a:schemeClr>
          </a:solidFill>
          <a:ln w="317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6494" tIns="457200" rIns="186494" bIns="0" numCol="1" spcCol="0" rtlCol="0" fromWordArt="0" anchor="b" anchorCtr="0" forceAA="0" compatLnSpc="1">
            <a:prstTxWarp prst="textNoShape">
              <a:avLst/>
            </a:prstTxWarp>
            <a:no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endParaRPr kumimoji="0" lang="en-US" sz="1200" b="1" i="0" u="none" strike="noStrike" kern="0" cap="none" spc="0" normalizeH="0" baseline="0" noProof="0">
              <a:ln>
                <a:noFill/>
              </a:ln>
              <a:effectLst/>
              <a:uLnTx/>
              <a:uFillTx/>
              <a:latin typeface="Aptos" panose="020B0004020202020204" pitchFamily="34" charset="0"/>
              <a:ea typeface="+mn-ea"/>
              <a:cs typeface="+mn-cs"/>
            </a:endParaRPr>
          </a:p>
        </p:txBody>
      </p:sp>
      <p:sp>
        <p:nvSpPr>
          <p:cNvPr id="210" name="Oval 209">
            <a:extLst>
              <a:ext uri="{FF2B5EF4-FFF2-40B4-BE49-F238E27FC236}">
                <a16:creationId xmlns:a16="http://schemas.microsoft.com/office/drawing/2014/main" id="{11A42D5B-3EAE-47BC-926E-2CCA43CDC038}"/>
              </a:ext>
            </a:extLst>
          </p:cNvPr>
          <p:cNvSpPr/>
          <p:nvPr/>
        </p:nvSpPr>
        <p:spPr bwMode="auto">
          <a:xfrm>
            <a:off x="1831241" y="4303405"/>
            <a:ext cx="654645" cy="663713"/>
          </a:xfrm>
          <a:prstGeom prst="ellipse">
            <a:avLst/>
          </a:prstGeom>
          <a:solidFill>
            <a:schemeClr val="accent2"/>
          </a:solidFill>
        </p:spPr>
        <p:txBody>
          <a:bodyPr wrap="none" lIns="0" tIns="822960" rIns="0" bIns="0" rtlCol="0" anchor="t" anchorCtr="0">
            <a:noAutofit/>
          </a:bodyPr>
          <a:lstStyle/>
          <a:p>
            <a:pPr marL="0" marR="0" lvl="0" indent="0" algn="ctr" defTabSz="914016" rtl="0" eaLnBrk="1" fontAlgn="auto" latinLnBrk="0" hangingPunct="1">
              <a:lnSpc>
                <a:spcPct val="100000"/>
              </a:lnSpc>
              <a:spcBef>
                <a:spcPts val="0"/>
              </a:spcBef>
              <a:spcAft>
                <a:spcPts val="0"/>
              </a:spcAft>
              <a:buClrTx/>
              <a:buSzTx/>
              <a:buFontTx/>
              <a:buNone/>
              <a:tabLst/>
              <a:defRPr/>
            </a:pPr>
            <a:endParaRPr kumimoji="0" lang="en-US" sz="1050" b="1" i="0" u="none" strike="noStrike" kern="0" cap="none" spc="0" normalizeH="0" baseline="0" noProof="0">
              <a:ln>
                <a:noFill/>
              </a:ln>
              <a:effectLst/>
              <a:uLnTx/>
              <a:uFillTx/>
              <a:latin typeface="Aptos" panose="020B0004020202020204" pitchFamily="34" charset="0"/>
              <a:ea typeface="+mn-ea"/>
              <a:cs typeface="Segoe UI" pitchFamily="34" charset="0"/>
            </a:endParaRPr>
          </a:p>
        </p:txBody>
      </p:sp>
      <p:sp>
        <p:nvSpPr>
          <p:cNvPr id="280" name="TextBox 279">
            <a:extLst>
              <a:ext uri="{FF2B5EF4-FFF2-40B4-BE49-F238E27FC236}">
                <a16:creationId xmlns:a16="http://schemas.microsoft.com/office/drawing/2014/main" id="{D14926C7-23CF-44C4-9227-0AA0D13115A1}"/>
              </a:ext>
            </a:extLst>
          </p:cNvPr>
          <p:cNvSpPr txBox="1"/>
          <p:nvPr/>
        </p:nvSpPr>
        <p:spPr>
          <a:xfrm>
            <a:off x="7825108" y="4389185"/>
            <a:ext cx="978398" cy="507831"/>
          </a:xfrm>
          <a:prstGeom prst="rect">
            <a:avLst/>
          </a:prstGeom>
          <a:noFill/>
        </p:spPr>
        <p:txBody>
          <a:bodyPr wrap="square" lIns="0" tIns="0" rIns="0" bIns="0" rtlCol="0" anchor="t">
            <a:spAutoFit/>
          </a:bodyPr>
          <a:lstStyle/>
          <a:p>
            <a:pPr marL="0" marR="0" lvl="0" indent="0" algn="ctr" defTabSz="914016" rtl="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a:ln>
                  <a:noFill/>
                </a:ln>
                <a:effectLst/>
                <a:uLnTx/>
                <a:uFillTx/>
                <a:latin typeface="Aptos" panose="020B0004020202020204" pitchFamily="34" charset="0"/>
                <a:ea typeface="+mn-ea"/>
                <a:cs typeface="Segoe UI" pitchFamily="34" charset="0"/>
              </a:rPr>
              <a:t>Go-live </a:t>
            </a:r>
            <a:br>
              <a:rPr kumimoji="0" lang="en-US" sz="1100" b="1" i="0" u="none" strike="noStrike" kern="0" cap="none" spc="0" normalizeH="0" baseline="0" noProof="0">
                <a:ln>
                  <a:noFill/>
                </a:ln>
                <a:effectLst/>
                <a:uLnTx/>
                <a:uFillTx/>
                <a:latin typeface="Aptos" panose="020B0004020202020204" pitchFamily="34" charset="0"/>
                <a:ea typeface="+mn-ea"/>
                <a:cs typeface="Segoe UI" pitchFamily="34" charset="0"/>
              </a:rPr>
            </a:br>
            <a:r>
              <a:rPr kumimoji="0" lang="en-US" sz="1100" b="1" i="0" u="none" strike="noStrike" kern="0" cap="none" spc="0" normalizeH="0" baseline="0" noProof="0">
                <a:ln>
                  <a:noFill/>
                </a:ln>
                <a:effectLst/>
                <a:uLnTx/>
                <a:uFillTx/>
                <a:latin typeface="Aptos" panose="020B0004020202020204" pitchFamily="34" charset="0"/>
                <a:ea typeface="+mn-ea"/>
                <a:cs typeface="Segoe UI" pitchFamily="34" charset="0"/>
              </a:rPr>
              <a:t>readiness checks</a:t>
            </a:r>
          </a:p>
        </p:txBody>
      </p:sp>
      <p:sp>
        <p:nvSpPr>
          <p:cNvPr id="38" name="Oval 37">
            <a:extLst>
              <a:ext uri="{FF2B5EF4-FFF2-40B4-BE49-F238E27FC236}">
                <a16:creationId xmlns:a16="http://schemas.microsoft.com/office/drawing/2014/main" id="{2A6555B3-9C38-EC4E-0A4F-1497AC9A1ABF}"/>
              </a:ext>
            </a:extLst>
          </p:cNvPr>
          <p:cNvSpPr/>
          <p:nvPr/>
        </p:nvSpPr>
        <p:spPr bwMode="auto">
          <a:xfrm>
            <a:off x="9625551" y="4295663"/>
            <a:ext cx="654645" cy="663713"/>
          </a:xfrm>
          <a:prstGeom prst="ellipse">
            <a:avLst/>
          </a:prstGeom>
          <a:solidFill>
            <a:schemeClr val="accent2"/>
          </a:solidFill>
        </p:spPr>
        <p:txBody>
          <a:bodyPr wrap="none" lIns="822960" tIns="0" rIns="0" bIns="0" rtlCol="0" anchor="ctr" anchorCtr="0">
            <a:noAutofit/>
          </a:bodyPr>
          <a:lstStyle/>
          <a:p>
            <a:pPr marL="0" marR="0" lvl="0" indent="0" algn="l" defTabSz="914016" rtl="0" eaLnBrk="1" fontAlgn="auto" latinLnBrk="0" hangingPunct="1">
              <a:lnSpc>
                <a:spcPct val="100000"/>
              </a:lnSpc>
              <a:spcBef>
                <a:spcPts val="0"/>
              </a:spcBef>
              <a:spcAft>
                <a:spcPts val="600"/>
              </a:spcAft>
              <a:buClrTx/>
              <a:buSzTx/>
              <a:buFontTx/>
              <a:buNone/>
              <a:tabLst/>
              <a:defRPr/>
            </a:pPr>
            <a:endParaRPr kumimoji="0" lang="en-US" sz="1050" b="1" i="0" u="none" strike="noStrike" kern="0" cap="none" spc="0" normalizeH="0" baseline="0" noProof="0">
              <a:ln>
                <a:noFill/>
              </a:ln>
              <a:effectLst/>
              <a:uLnTx/>
              <a:uFillTx/>
              <a:latin typeface="Aptos" panose="020B0004020202020204" pitchFamily="34" charset="0"/>
              <a:ea typeface="+mn-ea"/>
              <a:cs typeface="Segoe UI" pitchFamily="34" charset="0"/>
            </a:endParaRPr>
          </a:p>
        </p:txBody>
      </p:sp>
      <p:sp>
        <p:nvSpPr>
          <p:cNvPr id="246" name="Oval 245">
            <a:extLst>
              <a:ext uri="{FF2B5EF4-FFF2-40B4-BE49-F238E27FC236}">
                <a16:creationId xmlns:a16="http://schemas.microsoft.com/office/drawing/2014/main" id="{BDE0AF6A-AF7E-494E-94EB-32664EE53261}"/>
              </a:ext>
            </a:extLst>
          </p:cNvPr>
          <p:cNvSpPr/>
          <p:nvPr/>
        </p:nvSpPr>
        <p:spPr bwMode="auto">
          <a:xfrm>
            <a:off x="7209009" y="4303156"/>
            <a:ext cx="654645" cy="663713"/>
          </a:xfrm>
          <a:prstGeom prst="ellipse">
            <a:avLst/>
          </a:prstGeom>
          <a:solidFill>
            <a:schemeClr val="accent2"/>
          </a:solidFill>
        </p:spPr>
        <p:txBody>
          <a:bodyPr wrap="none" lIns="822960" tIns="0" rIns="0" bIns="0" rtlCol="0" anchor="ctr" anchorCtr="0">
            <a:noAutofit/>
          </a:bodyPr>
          <a:lstStyle/>
          <a:p>
            <a:pPr marL="0" marR="0" lvl="0" indent="0" algn="l" defTabSz="914016" rtl="0" eaLnBrk="1" fontAlgn="auto" latinLnBrk="0" hangingPunct="1">
              <a:lnSpc>
                <a:spcPct val="100000"/>
              </a:lnSpc>
              <a:spcBef>
                <a:spcPts val="0"/>
              </a:spcBef>
              <a:spcAft>
                <a:spcPts val="600"/>
              </a:spcAft>
              <a:buClrTx/>
              <a:buSzTx/>
              <a:buFontTx/>
              <a:buNone/>
              <a:tabLst/>
              <a:defRPr/>
            </a:pPr>
            <a:endParaRPr kumimoji="0" lang="en-US" sz="1050" b="1" i="0" u="none" strike="noStrike" kern="0" cap="none" spc="0" normalizeH="0" baseline="0" noProof="0">
              <a:ln>
                <a:noFill/>
              </a:ln>
              <a:effectLst/>
              <a:uLnTx/>
              <a:uFillTx/>
              <a:latin typeface="Aptos" panose="020B0004020202020204" pitchFamily="34" charset="0"/>
              <a:ea typeface="+mn-ea"/>
              <a:cs typeface="Segoe UI" pitchFamily="34" charset="0"/>
            </a:endParaRPr>
          </a:p>
        </p:txBody>
      </p:sp>
      <p:cxnSp>
        <p:nvCxnSpPr>
          <p:cNvPr id="40" name="Straight Connector 39">
            <a:extLst>
              <a:ext uri="{FF2B5EF4-FFF2-40B4-BE49-F238E27FC236}">
                <a16:creationId xmlns:a16="http://schemas.microsoft.com/office/drawing/2014/main" id="{9EFD5717-9E62-D6F2-990D-4FD45861785B}"/>
              </a:ext>
            </a:extLst>
          </p:cNvPr>
          <p:cNvCxnSpPr>
            <a:cxnSpLocks/>
            <a:endCxn id="218" idx="4"/>
          </p:cNvCxnSpPr>
          <p:nvPr/>
        </p:nvCxnSpPr>
        <p:spPr>
          <a:xfrm>
            <a:off x="3781385" y="4635260"/>
            <a:ext cx="441631" cy="928640"/>
          </a:xfrm>
          <a:prstGeom prst="line">
            <a:avLst/>
          </a:prstGeom>
          <a:ln>
            <a:solidFill>
              <a:schemeClr val="tx1"/>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18" name="Oval 217">
            <a:extLst>
              <a:ext uri="{FF2B5EF4-FFF2-40B4-BE49-F238E27FC236}">
                <a16:creationId xmlns:a16="http://schemas.microsoft.com/office/drawing/2014/main" id="{17CAE501-3C14-47ED-94C4-38355AA4B32E}"/>
              </a:ext>
            </a:extLst>
          </p:cNvPr>
          <p:cNvSpPr/>
          <p:nvPr/>
        </p:nvSpPr>
        <p:spPr bwMode="auto">
          <a:xfrm>
            <a:off x="4147583" y="5410945"/>
            <a:ext cx="150865" cy="152955"/>
          </a:xfrm>
          <a:prstGeom prst="ellipse">
            <a:avLst/>
          </a:prstGeom>
          <a:solidFill>
            <a:schemeClr val="accent2"/>
          </a:solidFill>
        </p:spPr>
        <p:txBody>
          <a:bodyPr wrap="none" lIns="502920" tIns="0" rIns="0" bIns="0" rtlCol="0" anchor="ctr" anchorCtr="0">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100" b="1" i="0" u="none" strike="noStrike" kern="0" cap="none" spc="0" normalizeH="0" baseline="0" noProof="0">
              <a:ln>
                <a:noFill/>
              </a:ln>
              <a:effectLst/>
              <a:uLnTx/>
              <a:uFillTx/>
              <a:latin typeface="Aptos" panose="020B0004020202020204" pitchFamily="34" charset="0"/>
              <a:ea typeface="+mn-ea"/>
              <a:cs typeface="Segoe UI" pitchFamily="34" charset="0"/>
            </a:endParaRPr>
          </a:p>
        </p:txBody>
      </p:sp>
      <p:sp>
        <p:nvSpPr>
          <p:cNvPr id="211" name="Oval 210">
            <a:extLst>
              <a:ext uri="{FF2B5EF4-FFF2-40B4-BE49-F238E27FC236}">
                <a16:creationId xmlns:a16="http://schemas.microsoft.com/office/drawing/2014/main" id="{AE2F74D0-30BB-4EEB-B016-2B40946349F8}"/>
              </a:ext>
            </a:extLst>
          </p:cNvPr>
          <p:cNvSpPr/>
          <p:nvPr/>
        </p:nvSpPr>
        <p:spPr bwMode="auto">
          <a:xfrm>
            <a:off x="3608303" y="4303405"/>
            <a:ext cx="654645" cy="663713"/>
          </a:xfrm>
          <a:prstGeom prst="ellipse">
            <a:avLst/>
          </a:prstGeom>
          <a:solidFill>
            <a:schemeClr val="accent2"/>
          </a:solidFill>
        </p:spPr>
        <p:txBody>
          <a:bodyPr wrap="none" lIns="0" tIns="0" rIns="1371600" bIns="0" rtlCol="0" anchor="t" anchorCtr="0">
            <a:noAutofit/>
          </a:bodyPr>
          <a:lstStyle/>
          <a:p>
            <a:pPr marL="0" marR="0" lvl="0" indent="0" algn="ctr" defTabSz="914016" rtl="0" eaLnBrk="1" fontAlgn="auto" latinLnBrk="0" hangingPunct="1">
              <a:lnSpc>
                <a:spcPct val="100000"/>
              </a:lnSpc>
              <a:spcBef>
                <a:spcPts val="0"/>
              </a:spcBef>
              <a:spcAft>
                <a:spcPts val="0"/>
              </a:spcAft>
              <a:buClrTx/>
              <a:buSzTx/>
              <a:buFontTx/>
              <a:buNone/>
              <a:tabLst/>
              <a:defRPr/>
            </a:pPr>
            <a:endParaRPr kumimoji="0" lang="en-US" sz="1100" b="1" i="0" u="none" strike="noStrike" kern="0" cap="none" spc="0" normalizeH="0" baseline="0" noProof="0">
              <a:ln>
                <a:noFill/>
              </a:ln>
              <a:effectLst/>
              <a:uLnTx/>
              <a:uFillTx/>
              <a:latin typeface="Aptos" panose="020B0004020202020204" pitchFamily="34" charset="0"/>
              <a:ea typeface="+mn-ea"/>
              <a:cs typeface="Segoe UI" pitchFamily="34" charset="0"/>
            </a:endParaRPr>
          </a:p>
        </p:txBody>
      </p:sp>
      <p:pic>
        <p:nvPicPr>
          <p:cNvPr id="51" name="Graphic 50" descr="Clipboard Checked with solid fill">
            <a:extLst>
              <a:ext uri="{FF2B5EF4-FFF2-40B4-BE49-F238E27FC236}">
                <a16:creationId xmlns:a16="http://schemas.microsoft.com/office/drawing/2014/main" id="{505587DE-A273-7CD1-C280-677775C589CD}"/>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7277571" y="4342134"/>
            <a:ext cx="540000" cy="540000"/>
          </a:xfrm>
          <a:prstGeom prst="rect">
            <a:avLst/>
          </a:prstGeom>
        </p:spPr>
      </p:pic>
      <p:pic>
        <p:nvPicPr>
          <p:cNvPr id="54" name="Graphic 53" descr="Clipboard Badge with solid fill">
            <a:extLst>
              <a:ext uri="{FF2B5EF4-FFF2-40B4-BE49-F238E27FC236}">
                <a16:creationId xmlns:a16="http://schemas.microsoft.com/office/drawing/2014/main" id="{4DE027A3-41B9-FB05-FED9-58D8E358D721}"/>
              </a:ext>
            </a:extLst>
          </p:cNvPr>
          <p:cNvPicPr>
            <a:picLocks noChangeAspect="1"/>
          </p:cNvPicPr>
          <p:nvPr/>
        </p:nvPicPr>
        <p:blipFill>
          <a:blip r:embed="rId9" cstate="screen">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1892931" y="4347994"/>
            <a:ext cx="540000" cy="540000"/>
          </a:xfrm>
          <a:prstGeom prst="rect">
            <a:avLst/>
          </a:prstGeom>
        </p:spPr>
      </p:pic>
      <p:pic>
        <p:nvPicPr>
          <p:cNvPr id="59" name="Graphic 58" descr="Race Flag with solid fill">
            <a:extLst>
              <a:ext uri="{FF2B5EF4-FFF2-40B4-BE49-F238E27FC236}">
                <a16:creationId xmlns:a16="http://schemas.microsoft.com/office/drawing/2014/main" id="{50C9073F-A411-6486-AE71-07F131CF8AE6}"/>
              </a:ext>
            </a:extLst>
          </p:cNvPr>
          <p:cNvPicPr>
            <a:picLocks noChangeAspect="1"/>
          </p:cNvPicPr>
          <p:nvPr/>
        </p:nvPicPr>
        <p:blipFill>
          <a:blip r:embed="rId11" cstate="screen">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9680417" y="4369240"/>
            <a:ext cx="540000" cy="540000"/>
          </a:xfrm>
          <a:prstGeom prst="rect">
            <a:avLst/>
          </a:prstGeom>
        </p:spPr>
      </p:pic>
      <p:pic>
        <p:nvPicPr>
          <p:cNvPr id="61" name="Graphic 60" descr="Magnifying glass with solid fill">
            <a:extLst>
              <a:ext uri="{FF2B5EF4-FFF2-40B4-BE49-F238E27FC236}">
                <a16:creationId xmlns:a16="http://schemas.microsoft.com/office/drawing/2014/main" id="{48B203C9-22C9-34DD-083B-ADE932C775DB}"/>
              </a:ext>
            </a:extLst>
          </p:cNvPr>
          <p:cNvPicPr>
            <a:picLocks noChangeAspect="1"/>
          </p:cNvPicPr>
          <p:nvPr/>
        </p:nvPicPr>
        <p:blipFill>
          <a:blip r:embed="rId13" cstate="screen">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3664958" y="4350190"/>
            <a:ext cx="540000" cy="540000"/>
          </a:xfrm>
          <a:prstGeom prst="rect">
            <a:avLst/>
          </a:prstGeom>
        </p:spPr>
      </p:pic>
      <p:sp>
        <p:nvSpPr>
          <p:cNvPr id="277" name="Oval 276">
            <a:extLst>
              <a:ext uri="{FF2B5EF4-FFF2-40B4-BE49-F238E27FC236}">
                <a16:creationId xmlns:a16="http://schemas.microsoft.com/office/drawing/2014/main" id="{7C2D25DA-52BD-4E70-8A79-F03A9A0A4DF4}"/>
              </a:ext>
            </a:extLst>
          </p:cNvPr>
          <p:cNvSpPr/>
          <p:nvPr/>
        </p:nvSpPr>
        <p:spPr bwMode="auto">
          <a:xfrm>
            <a:off x="357286" y="3109433"/>
            <a:ext cx="468000" cy="468000"/>
          </a:xfrm>
          <a:prstGeom prst="ellipse">
            <a:avLst/>
          </a:prstGeom>
          <a:solidFill>
            <a:schemeClr val="accent2"/>
          </a:solidFill>
        </p:spPr>
        <p:txBody>
          <a:bodyPr wrap="none" lIns="502920" tIns="0" rIns="0" bIns="0" rtlCol="0" anchor="ctr" anchorCtr="0">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050" b="1" i="0" u="none" strike="noStrike" kern="0" cap="none" spc="0" normalizeH="0" baseline="0" noProof="0">
              <a:ln>
                <a:noFill/>
              </a:ln>
              <a:effectLst/>
              <a:uLnTx/>
              <a:uFillTx/>
              <a:latin typeface="Aptos" panose="020B0004020202020204" pitchFamily="34" charset="0"/>
              <a:ea typeface="+mn-ea"/>
              <a:cs typeface="Segoe UI" pitchFamily="34" charset="0"/>
            </a:endParaRPr>
          </a:p>
        </p:txBody>
      </p:sp>
      <p:pic>
        <p:nvPicPr>
          <p:cNvPr id="56" name="Graphic 55" descr="Rocket with solid fill">
            <a:extLst>
              <a:ext uri="{FF2B5EF4-FFF2-40B4-BE49-F238E27FC236}">
                <a16:creationId xmlns:a16="http://schemas.microsoft.com/office/drawing/2014/main" id="{027708AA-FE9B-D1D2-0FF6-8E6EE2AF9471}"/>
              </a:ext>
            </a:extLst>
          </p:cNvPr>
          <p:cNvPicPr>
            <a:picLocks noChangeAspect="1"/>
          </p:cNvPicPr>
          <p:nvPr/>
        </p:nvPicPr>
        <p:blipFill>
          <a:blip r:embed="rId15" cstate="screen">
            <a:extLst>
              <a:ext uri="{28A0092B-C50C-407E-A947-70E740481C1C}">
                <a14:useLocalDpi xmlns:a14="http://schemas.microsoft.com/office/drawing/2010/main"/>
              </a:ext>
              <a:ext uri="{96DAC541-7B7A-43D3-8B79-37D633B846F1}">
                <asvg:svgBlip xmlns:asvg="http://schemas.microsoft.com/office/drawing/2016/SVG/main" r:embed="rId16"/>
              </a:ext>
            </a:extLst>
          </a:blip>
          <a:stretch>
            <a:fillRect/>
          </a:stretch>
        </p:blipFill>
        <p:spPr>
          <a:xfrm>
            <a:off x="395030" y="3185899"/>
            <a:ext cx="360000" cy="360000"/>
          </a:xfrm>
          <a:prstGeom prst="rect">
            <a:avLst/>
          </a:prstGeom>
        </p:spPr>
      </p:pic>
      <p:sp>
        <p:nvSpPr>
          <p:cNvPr id="64" name="TextBox 63">
            <a:extLst>
              <a:ext uri="{FF2B5EF4-FFF2-40B4-BE49-F238E27FC236}">
                <a16:creationId xmlns:a16="http://schemas.microsoft.com/office/drawing/2014/main" id="{0494293F-5EF1-7837-BB69-17487716645E}"/>
              </a:ext>
            </a:extLst>
          </p:cNvPr>
          <p:cNvSpPr txBox="1"/>
          <p:nvPr/>
        </p:nvSpPr>
        <p:spPr>
          <a:xfrm>
            <a:off x="826717" y="3229123"/>
            <a:ext cx="2237523" cy="261610"/>
          </a:xfrm>
          <a:prstGeom prst="rect">
            <a:avLst/>
          </a:prstGeom>
          <a:noFill/>
        </p:spPr>
        <p:txBody>
          <a:bodyPr wrap="square">
            <a:spAutoFit/>
          </a:bodyPr>
          <a:lstStyle/>
          <a:p>
            <a:pPr marL="0" marR="0" lvl="0" indent="0" algn="l" defTabSz="932239" rtl="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a:ln>
                  <a:noFill/>
                </a:ln>
                <a:effectLst/>
                <a:uLnTx/>
                <a:uFillTx/>
                <a:latin typeface="Aptos" panose="020B0004020202020204" pitchFamily="34" charset="0"/>
                <a:ea typeface="+mn-ea"/>
                <a:cs typeface="Segoe UI" pitchFamily="34" charset="0"/>
              </a:rPr>
              <a:t>Kick-off</a:t>
            </a:r>
          </a:p>
        </p:txBody>
      </p:sp>
      <p:sp>
        <p:nvSpPr>
          <p:cNvPr id="109" name="TextBox 108">
            <a:extLst>
              <a:ext uri="{FF2B5EF4-FFF2-40B4-BE49-F238E27FC236}">
                <a16:creationId xmlns:a16="http://schemas.microsoft.com/office/drawing/2014/main" id="{856E5977-5A08-50F4-D7A5-D3118E7B02A6}"/>
              </a:ext>
            </a:extLst>
          </p:cNvPr>
          <p:cNvSpPr txBox="1"/>
          <p:nvPr/>
        </p:nvSpPr>
        <p:spPr>
          <a:xfrm>
            <a:off x="2393795" y="4433049"/>
            <a:ext cx="1282132" cy="430887"/>
          </a:xfrm>
          <a:prstGeom prst="rect">
            <a:avLst/>
          </a:prstGeom>
          <a:noFill/>
        </p:spPr>
        <p:txBody>
          <a:bodyPr wrap="square">
            <a:spAutoFit/>
          </a:bodyPr>
          <a:lstStyle/>
          <a:p>
            <a:pPr marL="0" marR="0" lvl="0" indent="0" algn="ctr" defTabSz="914016" rtl="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effectLst/>
                <a:uLnTx/>
                <a:uFillTx/>
                <a:latin typeface="Aptos" panose="020B0004020202020204" pitchFamily="34" charset="0"/>
                <a:ea typeface="+mn-ea"/>
                <a:cs typeface="Segoe UI" pitchFamily="34" charset="0"/>
              </a:rPr>
              <a:t>Implementation Review</a:t>
            </a:r>
          </a:p>
        </p:txBody>
      </p:sp>
      <p:sp>
        <p:nvSpPr>
          <p:cNvPr id="4" name="TextBox 3">
            <a:extLst>
              <a:ext uri="{FF2B5EF4-FFF2-40B4-BE49-F238E27FC236}">
                <a16:creationId xmlns:a16="http://schemas.microsoft.com/office/drawing/2014/main" id="{D5362049-5F57-9432-F8E0-2AD3231B12B8}"/>
              </a:ext>
            </a:extLst>
          </p:cNvPr>
          <p:cNvSpPr txBox="1"/>
          <p:nvPr/>
        </p:nvSpPr>
        <p:spPr>
          <a:xfrm>
            <a:off x="10415259" y="4656507"/>
            <a:ext cx="1613318" cy="600164"/>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a:ln>
                  <a:noFill/>
                </a:ln>
                <a:effectLst/>
                <a:uLnTx/>
                <a:uFillTx/>
                <a:latin typeface="Aptos" panose="020B0004020202020204" pitchFamily="34" charset="0"/>
                <a:ea typeface="+mn-ea"/>
                <a:cs typeface="Segoe UI" pitchFamily="34" charset="0"/>
              </a:rPr>
              <a:t>Submit your story here: </a:t>
            </a:r>
            <a:r>
              <a:rPr kumimoji="0" lang="en-US" sz="1100" b="1" i="0" u="none" strike="noStrike" kern="0" cap="none" spc="0" normalizeH="0" baseline="0" noProof="0">
                <a:ln>
                  <a:noFill/>
                </a:ln>
                <a:effectLst/>
                <a:uLnTx/>
                <a:uFillTx/>
                <a:latin typeface="Aptos" panose="020B0004020202020204" pitchFamily="34" charset="0"/>
                <a:ea typeface="+mn-ea"/>
                <a:cs typeface="Segoe UI" pitchFamily="34" charset="0"/>
                <a:hlinkClick r:id="rId17">
                  <a:extLst>
                    <a:ext uri="{A12FA001-AC4F-418D-AE19-62706E023703}">
                      <ahyp:hlinkClr xmlns:ahyp="http://schemas.microsoft.com/office/drawing/2018/hyperlinkcolor" val="tx"/>
                    </a:ext>
                  </a:extLst>
                </a:hlinkClick>
              </a:rPr>
              <a:t>aka.ms/ShareAIStory</a:t>
            </a:r>
            <a:endParaRPr kumimoji="0" lang="en-US" sz="1100" b="1" i="0" u="none" strike="noStrike" kern="1200" cap="none" spc="0" normalizeH="0" baseline="0" noProof="0">
              <a:ln>
                <a:noFill/>
              </a:ln>
              <a:effectLst/>
              <a:uLnTx/>
              <a:uFillTx/>
              <a:latin typeface="Segoe UI"/>
              <a:ea typeface="+mn-ea"/>
            </a:endParaRPr>
          </a:p>
        </p:txBody>
      </p:sp>
    </p:spTree>
    <p:extLst>
      <p:ext uri="{BB962C8B-B14F-4D97-AF65-F5344CB8AC3E}">
        <p14:creationId xmlns:p14="http://schemas.microsoft.com/office/powerpoint/2010/main" val="365088149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0FB81D-6B82-05FB-DCC8-2F4C70C17884}"/>
              </a:ext>
            </a:extLst>
          </p:cNvPr>
          <p:cNvSpPr>
            <a:spLocks noGrp="1"/>
          </p:cNvSpPr>
          <p:nvPr>
            <p:ph type="title"/>
          </p:nvPr>
        </p:nvSpPr>
        <p:spPr/>
        <p:txBody>
          <a:bodyPr/>
          <a:lstStyle/>
          <a:p>
            <a:r>
              <a:rPr lang="en-US"/>
              <a:t>AI Response Generated 🪄</a:t>
            </a:r>
          </a:p>
        </p:txBody>
      </p:sp>
      <p:sp>
        <p:nvSpPr>
          <p:cNvPr id="3" name="Text Placeholder 2">
            <a:extLst>
              <a:ext uri="{FF2B5EF4-FFF2-40B4-BE49-F238E27FC236}">
                <a16:creationId xmlns:a16="http://schemas.microsoft.com/office/drawing/2014/main" id="{7D406455-B98A-4C43-9654-68BF58F7C75E}"/>
              </a:ext>
            </a:extLst>
          </p:cNvPr>
          <p:cNvSpPr>
            <a:spLocks noGrp="1"/>
          </p:cNvSpPr>
          <p:nvPr>
            <p:ph type="body" sz="quarter" idx="10"/>
          </p:nvPr>
        </p:nvSpPr>
        <p:spPr>
          <a:xfrm>
            <a:off x="586390" y="1434370"/>
            <a:ext cx="7829245" cy="2308324"/>
          </a:xfrm>
        </p:spPr>
        <p:txBody>
          <a:bodyPr/>
          <a:lstStyle/>
          <a:p>
            <a:pPr marL="0" indent="0">
              <a:buNone/>
            </a:pPr>
            <a:r>
              <a:rPr lang="en-US" sz="2400">
                <a:latin typeface="+mn-lt"/>
              </a:rPr>
              <a:t>Triggered </a:t>
            </a:r>
            <a:r>
              <a:rPr lang="en-US" sz="2400" b="1">
                <a:latin typeface="+mn-lt"/>
              </a:rPr>
              <a:t>after the AI response generation </a:t>
            </a:r>
            <a:r>
              <a:rPr lang="en-US" sz="2400">
                <a:latin typeface="+mn-lt"/>
              </a:rPr>
              <a:t>and before sending the message to the user</a:t>
            </a:r>
          </a:p>
          <a:p>
            <a:pPr marL="0" indent="0">
              <a:buNone/>
            </a:pPr>
            <a:endParaRPr lang="en-US" sz="2400">
              <a:latin typeface="+mn-lt"/>
            </a:endParaRPr>
          </a:p>
          <a:p>
            <a:pPr marL="0" indent="0">
              <a:buNone/>
            </a:pPr>
            <a:r>
              <a:rPr lang="en-US" sz="2400">
                <a:latin typeface="+mn-lt"/>
              </a:rPr>
              <a:t>Can be used to </a:t>
            </a:r>
            <a:r>
              <a:rPr lang="en-US" sz="2400" b="1">
                <a:latin typeface="+mn-lt"/>
              </a:rPr>
              <a:t>enrich the responses or change the citation </a:t>
            </a:r>
            <a:r>
              <a:rPr lang="en-US" sz="2400">
                <a:latin typeface="+mn-lt"/>
              </a:rPr>
              <a:t>links</a:t>
            </a:r>
          </a:p>
          <a:p>
            <a:pPr marL="457200" lvl="1" indent="0">
              <a:buNone/>
            </a:pPr>
            <a:r>
              <a:rPr lang="en-US" sz="2000">
                <a:latin typeface="+mn-lt"/>
                <a:hlinkClick r:id="rId3"/>
              </a:rPr>
              <a:t>aka.ms/</a:t>
            </a:r>
            <a:r>
              <a:rPr lang="en-US" sz="2000" err="1">
                <a:latin typeface="+mn-lt"/>
                <a:hlinkClick r:id="rId3"/>
              </a:rPr>
              <a:t>CopilotStudioSamples</a:t>
            </a:r>
            <a:endParaRPr lang="en-US" sz="2000">
              <a:latin typeface="+mn-lt"/>
            </a:endParaRPr>
          </a:p>
          <a:p>
            <a:pPr marL="0" indent="0">
              <a:buNone/>
            </a:pPr>
            <a:endParaRPr lang="en-US" sz="2400">
              <a:latin typeface="+mn-lt"/>
            </a:endParaRPr>
          </a:p>
          <a:p>
            <a:pPr marL="0" indent="0">
              <a:buNone/>
            </a:pPr>
            <a:r>
              <a:rPr lang="en-US" sz="2400">
                <a:latin typeface="+mn-lt"/>
              </a:rPr>
              <a:t>Maker can decide whether to </a:t>
            </a:r>
            <a:r>
              <a:rPr lang="en-US" sz="2400" b="1">
                <a:latin typeface="+mn-lt"/>
              </a:rPr>
              <a:t>send manually a message or let the orchestrator send it </a:t>
            </a:r>
            <a:r>
              <a:rPr lang="en-US" sz="2400">
                <a:latin typeface="+mn-lt"/>
              </a:rPr>
              <a:t>using the “</a:t>
            </a:r>
            <a:r>
              <a:rPr lang="en-US" sz="2400" err="1">
                <a:latin typeface="+mn-lt"/>
              </a:rPr>
              <a:t>ContinueResponse</a:t>
            </a:r>
            <a:r>
              <a:rPr lang="en-US" sz="2400">
                <a:latin typeface="+mn-lt"/>
              </a:rPr>
              <a:t>” system variable</a:t>
            </a:r>
          </a:p>
          <a:p>
            <a:endParaRPr lang="en-US" sz="2400">
              <a:latin typeface="+mn-lt"/>
            </a:endParaRPr>
          </a:p>
        </p:txBody>
      </p:sp>
      <p:pic>
        <p:nvPicPr>
          <p:cNvPr id="7" name="Picture 6">
            <a:extLst>
              <a:ext uri="{FF2B5EF4-FFF2-40B4-BE49-F238E27FC236}">
                <a16:creationId xmlns:a16="http://schemas.microsoft.com/office/drawing/2014/main" id="{3ABE4D33-550E-BBF8-F2F5-55ECD585D64C}"/>
              </a:ext>
            </a:extLst>
          </p:cNvPr>
          <p:cNvPicPr>
            <a:picLocks noChangeAspect="1"/>
          </p:cNvPicPr>
          <p:nvPr/>
        </p:nvPicPr>
        <p:blipFill>
          <a:blip r:embed="rId4"/>
          <a:stretch>
            <a:fillRect/>
          </a:stretch>
        </p:blipFill>
        <p:spPr>
          <a:xfrm>
            <a:off x="8415635" y="251792"/>
            <a:ext cx="3230410" cy="589974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451033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77959E-3CFC-D0D9-7F6C-BFFA572B750C}"/>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7C2CDEF5-3C7C-2FE3-A83A-FB212CB93AB9}"/>
              </a:ext>
            </a:extLst>
          </p:cNvPr>
          <p:cNvSpPr>
            <a:spLocks noGrp="1"/>
          </p:cNvSpPr>
          <p:nvPr>
            <p:ph type="title"/>
          </p:nvPr>
        </p:nvSpPr>
        <p:spPr/>
        <p:txBody>
          <a:bodyPr/>
          <a:lstStyle/>
          <a:p>
            <a:r>
              <a:rPr lang="en-US"/>
              <a:t>On Plan Complete ✅</a:t>
            </a:r>
          </a:p>
        </p:txBody>
      </p:sp>
      <p:sp>
        <p:nvSpPr>
          <p:cNvPr id="3" name="Text Placeholder 2">
            <a:extLst>
              <a:ext uri="{FF2B5EF4-FFF2-40B4-BE49-F238E27FC236}">
                <a16:creationId xmlns:a16="http://schemas.microsoft.com/office/drawing/2014/main" id="{0CBEC173-6E37-553C-178A-4E1148D944C6}"/>
              </a:ext>
            </a:extLst>
          </p:cNvPr>
          <p:cNvSpPr>
            <a:spLocks noGrp="1"/>
          </p:cNvSpPr>
          <p:nvPr>
            <p:ph type="body" sz="quarter" idx="10"/>
          </p:nvPr>
        </p:nvSpPr>
        <p:spPr>
          <a:xfrm>
            <a:off x="586390" y="1434370"/>
            <a:ext cx="5735200" cy="2308324"/>
          </a:xfrm>
        </p:spPr>
        <p:txBody>
          <a:bodyPr/>
          <a:lstStyle/>
          <a:p>
            <a:pPr marL="0" indent="0">
              <a:buNone/>
            </a:pPr>
            <a:r>
              <a:rPr lang="en-US" sz="2400">
                <a:latin typeface="+mn-lt"/>
              </a:rPr>
              <a:t>Triggered </a:t>
            </a:r>
            <a:r>
              <a:rPr lang="en-US" sz="2400" b="1">
                <a:latin typeface="+mn-lt"/>
              </a:rPr>
              <a:t>after the orchestrator </a:t>
            </a:r>
            <a:r>
              <a:rPr lang="en-US" sz="2400">
                <a:latin typeface="+mn-lt"/>
              </a:rPr>
              <a:t>has finished executing its plan and sent the response.</a:t>
            </a:r>
          </a:p>
          <a:p>
            <a:pPr marL="0" indent="0">
              <a:buNone/>
            </a:pPr>
            <a:endParaRPr lang="en-US" sz="2400">
              <a:latin typeface="+mn-lt"/>
            </a:endParaRPr>
          </a:p>
          <a:p>
            <a:pPr marL="0" indent="0">
              <a:buNone/>
            </a:pPr>
            <a:r>
              <a:rPr lang="en-US" sz="2400">
                <a:latin typeface="+mn-lt"/>
              </a:rPr>
              <a:t>Can be used to </a:t>
            </a:r>
            <a:r>
              <a:rPr lang="en-US" sz="2400" b="1">
                <a:latin typeface="+mn-lt"/>
              </a:rPr>
              <a:t>redirect the user to the end of conversation topic</a:t>
            </a:r>
            <a:r>
              <a:rPr lang="en-US" sz="2400">
                <a:latin typeface="+mn-lt"/>
              </a:rPr>
              <a:t>.</a:t>
            </a:r>
          </a:p>
          <a:p>
            <a:pPr marL="0" indent="0">
              <a:buNone/>
            </a:pPr>
            <a:endParaRPr lang="en-US" sz="2400">
              <a:latin typeface="+mn-lt"/>
            </a:endParaRPr>
          </a:p>
          <a:p>
            <a:pPr marL="0" indent="0">
              <a:buNone/>
            </a:pPr>
            <a:r>
              <a:rPr lang="en-US" sz="2400">
                <a:latin typeface="+mn-lt"/>
              </a:rPr>
              <a:t>Best practice is to build a logic to </a:t>
            </a:r>
            <a:r>
              <a:rPr lang="en-US" sz="2400" b="1">
                <a:latin typeface="+mn-lt"/>
              </a:rPr>
              <a:t>not trigger the end of conversation after each questions</a:t>
            </a:r>
            <a:r>
              <a:rPr lang="en-US" sz="2400">
                <a:latin typeface="+mn-lt"/>
              </a:rPr>
              <a:t>.</a:t>
            </a:r>
          </a:p>
          <a:p>
            <a:pPr marL="0" indent="0">
              <a:buNone/>
            </a:pPr>
            <a:endParaRPr lang="en-US" sz="2400">
              <a:latin typeface="+mn-lt"/>
            </a:endParaRPr>
          </a:p>
          <a:p>
            <a:endParaRPr lang="en-US" sz="2400">
              <a:latin typeface="+mn-lt"/>
            </a:endParaRPr>
          </a:p>
        </p:txBody>
      </p:sp>
      <p:pic>
        <p:nvPicPr>
          <p:cNvPr id="5" name="Picture 4">
            <a:extLst>
              <a:ext uri="{FF2B5EF4-FFF2-40B4-BE49-F238E27FC236}">
                <a16:creationId xmlns:a16="http://schemas.microsoft.com/office/drawing/2014/main" id="{108A6646-234B-C65C-99CF-2B0575FD985B}"/>
              </a:ext>
            </a:extLst>
          </p:cNvPr>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a:xfrm>
            <a:off x="6321590" y="723207"/>
            <a:ext cx="5870410" cy="541158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05919782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5FF8F0-EEC6-65A8-0DB1-EA219357122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BB2C65B-CAC0-3351-40EF-A0D1186173C2}"/>
              </a:ext>
            </a:extLst>
          </p:cNvPr>
          <p:cNvSpPr>
            <a:spLocks noGrp="1"/>
          </p:cNvSpPr>
          <p:nvPr>
            <p:ph type="title"/>
          </p:nvPr>
        </p:nvSpPr>
        <p:spPr/>
        <p:txBody>
          <a:bodyPr vert="horz" wrap="square" lIns="0" tIns="0" rIns="0" bIns="0" rtlCol="0" anchor="t">
            <a:spAutoFit/>
          </a:bodyPr>
          <a:lstStyle/>
          <a:p>
            <a:r>
              <a:rPr lang="en-US" sz="3600" spc="-50">
                <a:solidFill>
                  <a:srgbClr val="3B3734"/>
                </a:solidFill>
                <a:latin typeface="+mj-lt"/>
                <a:cs typeface="Segoe UI" pitchFamily="34" charset="0"/>
              </a:rPr>
              <a:t>Checklist</a:t>
            </a:r>
          </a:p>
        </p:txBody>
      </p:sp>
      <p:sp>
        <p:nvSpPr>
          <p:cNvPr id="3" name="Text Placeholder 2">
            <a:extLst>
              <a:ext uri="{FF2B5EF4-FFF2-40B4-BE49-F238E27FC236}">
                <a16:creationId xmlns:a16="http://schemas.microsoft.com/office/drawing/2014/main" id="{E1387EEC-98E4-7AF4-CFBC-EA93E1936908}"/>
              </a:ext>
            </a:extLst>
          </p:cNvPr>
          <p:cNvSpPr>
            <a:spLocks noGrp="1"/>
          </p:cNvSpPr>
          <p:nvPr>
            <p:ph type="body" sz="quarter" idx="11"/>
          </p:nvPr>
        </p:nvSpPr>
        <p:spPr/>
        <p:txBody>
          <a:bodyPr>
            <a:normAutofit fontScale="92500" lnSpcReduction="20000"/>
          </a:bodyPr>
          <a:lstStyle/>
          <a:p>
            <a:pPr marL="0" indent="0">
              <a:buNone/>
            </a:pPr>
            <a:r>
              <a:rPr lang="en-US" b="1" dirty="0"/>
              <a:t>✅ General Setup</a:t>
            </a:r>
          </a:p>
          <a:p>
            <a:pPr marL="0" indent="0">
              <a:buNone/>
            </a:pPr>
            <a:r>
              <a:rPr lang="en-US" dirty="0"/>
              <a:t>Configure your agent with the </a:t>
            </a:r>
            <a:r>
              <a:rPr lang="en-US" b="1" dirty="0"/>
              <a:t>correct tools and knowledge sources</a:t>
            </a:r>
            <a:r>
              <a:rPr lang="en-US" dirty="0"/>
              <a:t> before writing instructions.</a:t>
            </a:r>
          </a:p>
          <a:p>
            <a:pPr marL="0" indent="0">
              <a:buNone/>
            </a:pPr>
            <a:r>
              <a:rPr lang="en-US" dirty="0"/>
              <a:t>Ensure tools and knowledge sources are added to </a:t>
            </a:r>
            <a:r>
              <a:rPr lang="en-US" b="1" dirty="0"/>
              <a:t>topics</a:t>
            </a:r>
            <a:r>
              <a:rPr lang="en-US" dirty="0"/>
              <a:t> for deterministic orchestration.</a:t>
            </a:r>
          </a:p>
          <a:p>
            <a:pPr marL="0" indent="0">
              <a:buNone/>
            </a:pPr>
            <a:r>
              <a:rPr lang="en-US" dirty="0"/>
              <a:t>Use </a:t>
            </a:r>
            <a:r>
              <a:rPr lang="en-US" b="1" dirty="0"/>
              <a:t>accurate and specific names and descriptions</a:t>
            </a:r>
            <a:r>
              <a:rPr lang="en-US" dirty="0"/>
              <a:t> for tools and knowledge sources.</a:t>
            </a:r>
          </a:p>
          <a:p>
            <a:pPr marL="0" indent="0">
              <a:buNone/>
            </a:pPr>
            <a:r>
              <a:rPr lang="en-US" dirty="0"/>
              <a:t>Keeping </a:t>
            </a:r>
            <a:r>
              <a:rPr lang="en-US" b="1" dirty="0"/>
              <a:t>the general knowledge of the model ON </a:t>
            </a:r>
            <a:r>
              <a:rPr lang="en-US" dirty="0"/>
              <a:t>can yield better results for complex instructions.</a:t>
            </a:r>
          </a:p>
          <a:p>
            <a:pPr marL="0" indent="0">
              <a:buNone/>
            </a:pPr>
            <a:endParaRPr lang="en-US" dirty="0"/>
          </a:p>
          <a:p>
            <a:pPr marL="0" indent="0">
              <a:buNone/>
            </a:pPr>
            <a:r>
              <a:rPr lang="en-US" b="1" dirty="0"/>
              <a:t>🧠 Writing Effective Instructions</a:t>
            </a:r>
          </a:p>
          <a:p>
            <a:pPr marL="0" indent="0">
              <a:buNone/>
            </a:pPr>
            <a:r>
              <a:rPr lang="en-US" dirty="0"/>
              <a:t>Use </a:t>
            </a:r>
            <a:r>
              <a:rPr lang="en-US" b="1" dirty="0"/>
              <a:t>clear constraints, response formats, and guidance</a:t>
            </a:r>
            <a:r>
              <a:rPr lang="en-US" dirty="0"/>
              <a:t> in conversational instructions.</a:t>
            </a:r>
          </a:p>
          <a:p>
            <a:pPr marL="0" indent="0">
              <a:buNone/>
            </a:pPr>
            <a:r>
              <a:rPr lang="en-US" dirty="0"/>
              <a:t>Avoid referencing tools or sources the agent doesn’t have access to.</a:t>
            </a:r>
          </a:p>
          <a:p>
            <a:pPr marL="0" indent="0">
              <a:buNone/>
            </a:pPr>
            <a:r>
              <a:rPr lang="en-US" dirty="0"/>
              <a:t>Use </a:t>
            </a:r>
            <a:r>
              <a:rPr lang="en-US" b="1" dirty="0"/>
              <a:t>Markdown formatting</a:t>
            </a:r>
            <a:r>
              <a:rPr lang="en-US" dirty="0"/>
              <a:t> to improve readability and comprehension.</a:t>
            </a:r>
          </a:p>
          <a:p>
            <a:pPr marL="0" indent="0">
              <a:buNone/>
            </a:pPr>
            <a:r>
              <a:rPr lang="en-US" dirty="0"/>
              <a:t>Specify </a:t>
            </a:r>
            <a:r>
              <a:rPr lang="en-US" b="1" dirty="0"/>
              <a:t>when and how</a:t>
            </a:r>
            <a:r>
              <a:rPr lang="en-US" dirty="0"/>
              <a:t> to use certain tools or knowledge sources.</a:t>
            </a:r>
          </a:p>
          <a:p>
            <a:pPr marL="0" indent="0">
              <a:buNone/>
            </a:pPr>
            <a:r>
              <a:rPr lang="en-US" dirty="0"/>
              <a:t>Include </a:t>
            </a:r>
            <a:r>
              <a:rPr lang="en-US" b="1" dirty="0"/>
              <a:t>guardrails</a:t>
            </a:r>
            <a:r>
              <a:rPr lang="en-US" dirty="0"/>
              <a:t> to prevent undesired responses or actions.</a:t>
            </a:r>
          </a:p>
          <a:p>
            <a:pPr marL="0" indent="0">
              <a:buNone/>
            </a:pPr>
            <a:br>
              <a:rPr lang="en-US" dirty="0"/>
            </a:br>
            <a:endParaRPr lang="en-US" dirty="0"/>
          </a:p>
          <a:p>
            <a:pPr marL="0" indent="0">
              <a:buNone/>
            </a:pPr>
            <a:r>
              <a:rPr lang="en-US" b="1" dirty="0"/>
              <a:t>🗣️ Conversational Instructions</a:t>
            </a:r>
          </a:p>
          <a:p>
            <a:pPr marL="0" indent="0">
              <a:buNone/>
            </a:pPr>
            <a:r>
              <a:rPr lang="en-US" dirty="0"/>
              <a:t>Define </a:t>
            </a:r>
            <a:r>
              <a:rPr lang="en-US" b="1" dirty="0"/>
              <a:t>response formats</a:t>
            </a:r>
            <a:r>
              <a:rPr lang="en-US" dirty="0"/>
              <a:t> (e.g., tables, bold/underline text).</a:t>
            </a:r>
          </a:p>
          <a:p>
            <a:pPr marL="0" indent="0">
              <a:buNone/>
            </a:pPr>
            <a:r>
              <a:rPr lang="en-US" dirty="0"/>
              <a:t>Provide </a:t>
            </a:r>
            <a:r>
              <a:rPr lang="en-US" b="1" dirty="0"/>
              <a:t>contextual guidance</a:t>
            </a:r>
            <a:r>
              <a:rPr lang="en-US" dirty="0"/>
              <a:t> (e.g., search within country-specific folders).</a:t>
            </a:r>
          </a:p>
          <a:p>
            <a:pPr marL="0" indent="0">
              <a:buNone/>
            </a:pPr>
            <a:r>
              <a:rPr lang="en-US" dirty="0"/>
              <a:t>Use instructions to help the agent </a:t>
            </a:r>
            <a:r>
              <a:rPr lang="en-US" b="1" dirty="0"/>
              <a:t>fill tool inputs</a:t>
            </a:r>
            <a:r>
              <a:rPr lang="en-US" dirty="0"/>
              <a:t> using conversation history.</a:t>
            </a:r>
          </a:p>
          <a:p>
            <a:pPr marL="0" indent="0">
              <a:buNone/>
            </a:pPr>
            <a:endParaRPr lang="en-US" dirty="0"/>
          </a:p>
        </p:txBody>
      </p:sp>
    </p:spTree>
    <p:extLst>
      <p:ext uri="{BB962C8B-B14F-4D97-AF65-F5344CB8AC3E}">
        <p14:creationId xmlns:p14="http://schemas.microsoft.com/office/powerpoint/2010/main" val="415694147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77363B-7B8C-4108-28A3-7C6D3DE8E118}"/>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56FC5F97-674B-900D-3E12-4BCB7D1EE7AC}"/>
              </a:ext>
            </a:extLst>
          </p:cNvPr>
          <p:cNvSpPr>
            <a:spLocks noGrp="1"/>
          </p:cNvSpPr>
          <p:nvPr>
            <p:ph type="body" sz="quarter" idx="11"/>
          </p:nvPr>
        </p:nvSpPr>
        <p:spPr>
          <a:xfrm>
            <a:off x="276200" y="237133"/>
            <a:ext cx="8420100" cy="553998"/>
          </a:xfrm>
        </p:spPr>
        <p:txBody>
          <a:bodyPr/>
          <a:lstStyle/>
          <a:p>
            <a:pPr>
              <a:spcBef>
                <a:spcPts val="600"/>
              </a:spcBef>
            </a:pPr>
            <a:r>
              <a:rPr lang="en-US"/>
              <a:t>Autonomous agents</a:t>
            </a:r>
          </a:p>
        </p:txBody>
      </p:sp>
      <p:sp>
        <p:nvSpPr>
          <p:cNvPr id="3" name="Text Placeholder 2">
            <a:extLst>
              <a:ext uri="{FF2B5EF4-FFF2-40B4-BE49-F238E27FC236}">
                <a16:creationId xmlns:a16="http://schemas.microsoft.com/office/drawing/2014/main" id="{E335C13F-E27D-2778-1DC2-489EAB4E6224}"/>
              </a:ext>
            </a:extLst>
          </p:cNvPr>
          <p:cNvSpPr>
            <a:spLocks noGrp="1"/>
          </p:cNvSpPr>
          <p:nvPr>
            <p:ph type="body" sz="quarter" idx="12"/>
          </p:nvPr>
        </p:nvSpPr>
        <p:spPr>
          <a:xfrm>
            <a:off x="712343" y="945198"/>
            <a:ext cx="7983957" cy="246221"/>
          </a:xfrm>
        </p:spPr>
        <p:txBody>
          <a:bodyPr/>
          <a:lstStyle/>
          <a:p>
            <a:r>
              <a:rPr lang="en-US"/>
              <a:t>Execute agents from external triggers</a:t>
            </a:r>
          </a:p>
        </p:txBody>
      </p:sp>
      <p:sp>
        <p:nvSpPr>
          <p:cNvPr id="7" name="Text Placeholder 4">
            <a:extLst>
              <a:ext uri="{FF2B5EF4-FFF2-40B4-BE49-F238E27FC236}">
                <a16:creationId xmlns:a16="http://schemas.microsoft.com/office/drawing/2014/main" id="{F38B9D53-7FC3-3358-8839-F3AFD134442A}"/>
              </a:ext>
            </a:extLst>
          </p:cNvPr>
          <p:cNvSpPr>
            <a:spLocks noGrp="1"/>
          </p:cNvSpPr>
          <p:nvPr>
            <p:ph type="body" sz="quarter" idx="15"/>
          </p:nvPr>
        </p:nvSpPr>
        <p:spPr>
          <a:xfrm>
            <a:off x="8967788" y="0"/>
            <a:ext cx="3224212" cy="5598625"/>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dirty="0">
                <a:ln>
                  <a:noFill/>
                </a:ln>
                <a:effectLst/>
                <a:uLnTx/>
                <a:uFillTx/>
                <a:latin typeface="Aptos SemiBold" panose="020B0004020202020204" pitchFamily="34" charset="0"/>
                <a:ea typeface="+mn-ea"/>
                <a:cs typeface="Segoe UI" panose="020B0502040204020203" pitchFamily="34" charset="0"/>
              </a:rPr>
              <a:t>Why do we ask these questions?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latin typeface="Aptos" panose="020B0004020202020204" pitchFamily="34" charset="0"/>
                <a:ea typeface="+mn-ea"/>
                <a:cs typeface="Segoe UI" panose="020B0502040204020203" pitchFamily="34" charset="0"/>
              </a:rPr>
              <a:t>In addition to the traditional conversational agents, Copilot Studio lets you create autonomous agents that can be triggered by external events.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dirty="0">
                <a:latin typeface="Aptos" panose="020B0004020202020204" pitchFamily="34" charset="0"/>
              </a:rPr>
              <a:t>Autonomous agents can help streamline processes by automating tasks in the background, requesting human validation when needed.</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latin typeface="Aptos" panose="020B0004020202020204" pitchFamily="34" charset="0"/>
                <a:ea typeface="+mn-ea"/>
                <a:cs typeface="Segoe UI" panose="020B0502040204020203" pitchFamily="34" charset="0"/>
              </a:rPr>
              <a:t>Multi-turn reasoning: Ability to handle complex tasks requiring multiple steps and decisions.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latin typeface="Aptos" panose="020B0004020202020204" pitchFamily="34" charset="0"/>
                <a:ea typeface="+mn-ea"/>
                <a:cs typeface="Segoe UI" panose="020B0502040204020203" pitchFamily="34" charset="0"/>
              </a:rPr>
              <a:t>Contextual memory: Retains context throughout interactions to inform decisions and responses.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latin typeface="Aptos" panose="020B0004020202020204" pitchFamily="34" charset="0"/>
                <a:ea typeface="+mn-ea"/>
                <a:cs typeface="Segoe UI" panose="020B0502040204020203" pitchFamily="34" charset="0"/>
              </a:rPr>
              <a:t>Tool orchestration: Agents can call external services through APIs and connectors.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latin typeface="Aptos" panose="020B0004020202020204" pitchFamily="34" charset="0"/>
                <a:ea typeface="+mn-ea"/>
                <a:cs typeface="Segoe UI" panose="020B0502040204020203" pitchFamily="34" charset="0"/>
              </a:rPr>
              <a:t>Hybrid agents: Autonomous agents also be used as conversational agents. One agent can also have multiple autonomous triggers.</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effectLst/>
              <a:uLnTx/>
              <a:uFillTx/>
              <a:latin typeface="Aptos" panose="020B0004020202020204" pitchFamily="34" charset="0"/>
              <a:ea typeface="+mn-ea"/>
              <a:cs typeface="Segoe UI" panose="020B0502040204020203" pitchFamily="34" charset="0"/>
            </a:endParaRP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dirty="0">
                <a:ln>
                  <a:noFill/>
                </a:ln>
                <a:effectLst/>
                <a:uLnTx/>
                <a:uFillTx/>
                <a:latin typeface="Aptos SemiBold" panose="020B0004020202020204" pitchFamily="34" charset="0"/>
                <a:ea typeface="+mn-ea"/>
                <a:cs typeface="Segoe UI" panose="020B0502040204020203" pitchFamily="34" charset="0"/>
              </a:rPr>
              <a:t>Useful resources: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latin typeface="Aptos" panose="020B0004020202020204" pitchFamily="34" charset="0"/>
                <a:ea typeface="+mn-ea"/>
                <a:cs typeface="Segoe UI" panose="020B0502040204020203" pitchFamily="34" charset="0"/>
                <a:hlinkClick r:id="rId3">
                  <a:extLst>
                    <a:ext uri="{A12FA001-AC4F-418D-AE19-62706E023703}">
                      <ahyp:hlinkClr xmlns:ahyp="http://schemas.microsoft.com/office/drawing/2018/hyperlinkcolor" val="tx"/>
                    </a:ext>
                  </a:extLst>
                </a:hlinkClick>
              </a:rPr>
              <a:t>Event trigger overview</a:t>
            </a:r>
            <a:endParaRPr kumimoji="0" lang="en-US" sz="1200" b="0" i="0" u="none" strike="noStrike" kern="1200" cap="none" spc="0" normalizeH="0" baseline="0" noProof="0" dirty="0">
              <a:ln>
                <a:noFill/>
              </a:ln>
              <a:effectLst/>
              <a:uLnTx/>
              <a:uFillTx/>
              <a:latin typeface="Aptos" panose="020B0004020202020204" pitchFamily="34" charset="0"/>
              <a:ea typeface="+mn-ea"/>
              <a:cs typeface="Segoe UI" panose="020B0502040204020203" pitchFamily="34" charset="0"/>
            </a:endParaRPr>
          </a:p>
          <a:p>
            <a:pPr marL="285750" indent="-200025" defTabSz="914367">
              <a:spcBef>
                <a:spcPts val="300"/>
              </a:spcBef>
              <a:spcAft>
                <a:spcPts val="0"/>
              </a:spcAft>
              <a:buSzTx/>
              <a:buFont typeface="Arial" panose="020B0604020202020204" pitchFamily="34" charset="0"/>
              <a:buChar char="•"/>
              <a:defRPr/>
            </a:pPr>
            <a:r>
              <a:rPr lang="en-US" sz="1200" dirty="0">
                <a:latin typeface="Aptos" panose="020B0004020202020204" pitchFamily="34" charset="0"/>
                <a:hlinkClick r:id="rId4">
                  <a:extLst>
                    <a:ext uri="{A12FA001-AC4F-418D-AE19-62706E023703}">
                      <ahyp:hlinkClr xmlns:ahyp="http://schemas.microsoft.com/office/drawing/2018/hyperlinkcolor" val="tx"/>
                    </a:ext>
                  </a:extLst>
                </a:hlinkClick>
              </a:rPr>
              <a:t>Add an event trigger</a:t>
            </a:r>
            <a:endParaRPr lang="en-US" sz="1200" dirty="0">
              <a:latin typeface="Aptos" panose="020B0004020202020204" pitchFamily="34" charset="0"/>
            </a:endParaRPr>
          </a:p>
        </p:txBody>
      </p:sp>
      <p:graphicFrame>
        <p:nvGraphicFramePr>
          <p:cNvPr id="4" name="Table 42">
            <a:extLst>
              <a:ext uri="{FF2B5EF4-FFF2-40B4-BE49-F238E27FC236}">
                <a16:creationId xmlns:a16="http://schemas.microsoft.com/office/drawing/2014/main" id="{E9EE7CC4-AE3D-6736-8778-BD40D83874FC}"/>
              </a:ext>
            </a:extLst>
          </p:cNvPr>
          <p:cNvGraphicFramePr>
            <a:graphicFrameLocks noGrp="1"/>
          </p:cNvGraphicFramePr>
          <p:nvPr/>
        </p:nvGraphicFramePr>
        <p:xfrm>
          <a:off x="361951" y="1666779"/>
          <a:ext cx="8334350" cy="4867371"/>
        </p:xfrm>
        <a:graphic>
          <a:graphicData uri="http://schemas.openxmlformats.org/drawingml/2006/table">
            <a:tbl>
              <a:tblPr firstRow="1" bandRow="1">
                <a:tableStyleId>{2D5ABB26-0587-4C30-8999-92F81FD0307C}</a:tableStyleId>
              </a:tblPr>
              <a:tblGrid>
                <a:gridCol w="2596885">
                  <a:extLst>
                    <a:ext uri="{9D8B030D-6E8A-4147-A177-3AD203B41FA5}">
                      <a16:colId xmlns:a16="http://schemas.microsoft.com/office/drawing/2014/main" val="3426460784"/>
                    </a:ext>
                  </a:extLst>
                </a:gridCol>
                <a:gridCol w="5737465">
                  <a:extLst>
                    <a:ext uri="{9D8B030D-6E8A-4147-A177-3AD203B41FA5}">
                      <a16:colId xmlns:a16="http://schemas.microsoft.com/office/drawing/2014/main" val="1761064077"/>
                    </a:ext>
                  </a:extLst>
                </a:gridCol>
              </a:tblGrid>
              <a:tr h="486737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u="none" strike="noStrike" kern="1200" cap="none" spc="0" normalizeH="0" baseline="0" noProof="0" dirty="0">
                          <a:ln>
                            <a:noFill/>
                          </a:ln>
                          <a:solidFill>
                            <a:schemeClr val="tx1"/>
                          </a:solidFill>
                          <a:effectLst/>
                          <a:uLnTx/>
                          <a:uFillTx/>
                        </a:rPr>
                        <a:t>Do you plan to use the autonomous agents to solve some of your scenarios?</a:t>
                      </a:r>
                    </a:p>
                    <a:p>
                      <a:pPr marL="0" marR="0" lvl="0" indent="0" algn="l" defTabSz="914367" rtl="0" eaLnBrk="1" fontAlgn="auto" latinLnBrk="0" hangingPunct="1">
                        <a:lnSpc>
                          <a:spcPct val="100000"/>
                        </a:lnSpc>
                        <a:spcBef>
                          <a:spcPts val="0"/>
                        </a:spcBef>
                        <a:spcAft>
                          <a:spcPts val="0"/>
                        </a:spcAft>
                        <a:buClrTx/>
                        <a:buSzTx/>
                        <a:buFontTx/>
                        <a:buNone/>
                        <a:tabLst/>
                        <a:defRPr/>
                      </a:pPr>
                      <a:br>
                        <a:rPr kumimoji="0" lang="en-US" sz="1600" b="0" u="none" strike="noStrike" kern="1200" cap="none" spc="0" normalizeH="0" baseline="0" noProof="0" dirty="0">
                          <a:ln>
                            <a:noFill/>
                          </a:ln>
                          <a:solidFill>
                            <a:schemeClr val="tx1"/>
                          </a:solidFill>
                          <a:effectLst/>
                          <a:uLnTx/>
                          <a:uFillTx/>
                        </a:rPr>
                      </a:br>
                      <a:r>
                        <a:rPr kumimoji="0" lang="en-US" sz="1600" b="0" u="none" strike="noStrike" kern="1200" cap="none" spc="0" normalizeH="0" baseline="0" noProof="0" dirty="0">
                          <a:ln>
                            <a:noFill/>
                          </a:ln>
                          <a:solidFill>
                            <a:schemeClr val="tx1"/>
                          </a:solidFill>
                          <a:effectLst/>
                          <a:uLnTx/>
                          <a:uFillTx/>
                        </a:rPr>
                        <a:t>Please describe how</a:t>
                      </a:r>
                      <a:endParaRPr kumimoji="0" lang="en-US" sz="1600" b="0" i="0" u="none" strike="noStrike" kern="1200" cap="none" spc="0" normalizeH="0" baseline="0" noProof="0" dirty="0">
                        <a:ln>
                          <a:noFill/>
                        </a:ln>
                        <a:solidFill>
                          <a:schemeClr val="tx1"/>
                        </a:solidFill>
                        <a:effectLst/>
                        <a:uLnTx/>
                        <a:uFillTx/>
                        <a:latin typeface="Aptos" panose="020B0004020202020204" pitchFamily="34" charset="0"/>
                        <a:ea typeface="+mn-ea"/>
                        <a:cs typeface="+mn-cs"/>
                      </a:endParaRPr>
                    </a:p>
                  </a:txBody>
                  <a:tcPr marL="0" marT="0" marB="0"/>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800" b="0" i="0" u="none" strike="noStrike" kern="1200" cap="none" spc="0" normalizeH="0" baseline="0" noProof="0" dirty="0">
                        <a:ln>
                          <a:noFill/>
                        </a:ln>
                        <a:solidFill>
                          <a:schemeClr val="tx1"/>
                        </a:solidFill>
                        <a:effectLst/>
                        <a:uLnTx/>
                        <a:uFillTx/>
                        <a:latin typeface="Aptos" panose="020B0004020202020204" pitchFamily="34" charset="0"/>
                        <a:ea typeface="+mn-ea"/>
                        <a:cs typeface="Segoe UI" panose="020B0502040204020203" pitchFamily="34" charset="0"/>
                      </a:endParaRPr>
                    </a:p>
                  </a:txBody>
                  <a:tcPr/>
                </a:tc>
                <a:extLst>
                  <a:ext uri="{0D108BD9-81ED-4DB2-BD59-A6C34878D82A}">
                    <a16:rowId xmlns:a16="http://schemas.microsoft.com/office/drawing/2014/main" val="2156706524"/>
                  </a:ext>
                </a:extLst>
              </a:tr>
            </a:tbl>
          </a:graphicData>
        </a:graphic>
      </p:graphicFrame>
      <p:sp>
        <p:nvSpPr>
          <p:cNvPr id="5" name="Rectangle: Folded Corner 4">
            <a:extLst>
              <a:ext uri="{FF2B5EF4-FFF2-40B4-BE49-F238E27FC236}">
                <a16:creationId xmlns:a16="http://schemas.microsoft.com/office/drawing/2014/main" id="{C57D92A5-C440-1053-4089-2759F7E0A22D}"/>
              </a:ext>
            </a:extLst>
          </p:cNvPr>
          <p:cNvSpPr/>
          <p:nvPr/>
        </p:nvSpPr>
        <p:spPr bwMode="auto">
          <a:xfrm rot="60000">
            <a:off x="3059535" y="1805151"/>
            <a:ext cx="5400000" cy="4532731"/>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600" b="1" i="0" u="none" strike="noStrike" kern="1200" cap="none" spc="0" normalizeH="0" baseline="0" noProof="0">
                <a:ln>
                  <a:noFill/>
                </a:ln>
                <a:solidFill>
                  <a:srgbClr val="000000"/>
                </a:solidFill>
                <a:effectLst/>
                <a:uLnTx/>
                <a:uFillTx/>
                <a:latin typeface="Aptos" panose="020B0004020202020204" pitchFamily="34" charset="0"/>
                <a:ea typeface="Segoe UI" pitchFamily="34" charset="0"/>
                <a:cs typeface="Segoe UI" pitchFamily="34" charset="0"/>
              </a:rPr>
              <a:t>Example answer </a:t>
            </a:r>
            <a:r>
              <a:rPr kumimoji="0" lang="en-US" sz="1600" b="0" i="0" u="none" strike="noStrike" kern="1200" cap="none" spc="0" normalizeH="0" baseline="0" noProof="0">
                <a:ln>
                  <a:noFill/>
                </a:ln>
                <a:solidFill>
                  <a:srgbClr val="000000">
                    <a:lumMod val="65000"/>
                    <a:lumOff val="35000"/>
                  </a:srgbClr>
                </a:solidFill>
                <a:effectLst/>
                <a:uLnTx/>
                <a:uFillTx/>
                <a:latin typeface="Aptos SemiBold" panose="020B0004020202020204" pitchFamily="34" charset="0"/>
                <a:ea typeface="Segoe UI" pitchFamily="34" charset="0"/>
                <a:cs typeface="Segoe UI" pitchFamily="34" charset="0"/>
              </a:rPr>
              <a:t>(you can delete this)</a:t>
            </a:r>
          </a:p>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ptos" panose="020B0004020202020204" pitchFamily="34" charset="0"/>
                <a:ea typeface="+mn-ea"/>
                <a:cs typeface="Segoe UI" pitchFamily="34" charset="0"/>
              </a:rPr>
              <a:t>Yes, we plan on creating an autonomous agent that will monitor a Dataverse table to automatically re-order equipment when stock is running low.</a:t>
            </a:r>
          </a:p>
          <a:p>
            <a:pPr marL="0" marR="0" lvl="0" indent="0" algn="l" defTabSz="932472" rtl="0" eaLnBrk="1" fontAlgn="base" latinLnBrk="0" hangingPunct="1">
              <a:lnSpc>
                <a:spcPct val="100000"/>
              </a:lnSpc>
              <a:spcBef>
                <a:spcPct val="0"/>
              </a:spcBef>
              <a:spcAft>
                <a:spcPts val="60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ptos" panose="020B0004020202020204" pitchFamily="34" charset="0"/>
              <a:ea typeface="+mn-ea"/>
              <a:cs typeface="Segoe UI" pitchFamily="34" charset="0"/>
            </a:endParaRPr>
          </a:p>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ptos" panose="020B0004020202020204" pitchFamily="34" charset="0"/>
                <a:ea typeface="+mn-ea"/>
                <a:cs typeface="Segoe UI" pitchFamily="34" charset="0"/>
              </a:rPr>
              <a:t>The business rules for re-ordering are explained in the document “Stock policy.doc”</a:t>
            </a:r>
          </a:p>
          <a:p>
            <a:pPr marL="0" marR="0" lvl="0" indent="0" algn="l" defTabSz="932472" rtl="0" eaLnBrk="1" fontAlgn="base" latinLnBrk="0" hangingPunct="1">
              <a:lnSpc>
                <a:spcPct val="100000"/>
              </a:lnSpc>
              <a:spcBef>
                <a:spcPct val="0"/>
              </a:spcBef>
              <a:spcAft>
                <a:spcPts val="60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ptos" panose="020B0004020202020204" pitchFamily="34" charset="0"/>
              <a:ea typeface="+mn-ea"/>
              <a:cs typeface="Segoe UI" pitchFamily="34" charset="0"/>
            </a:endParaRPr>
          </a:p>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ptos" panose="020B0004020202020204" pitchFamily="34" charset="0"/>
                <a:ea typeface="+mn-ea"/>
                <a:cs typeface="Segoe UI" pitchFamily="34" charset="0"/>
              </a:rPr>
              <a:t>When the autonomous agent detects that we are running low on stock it will suggest an order for review by the IT stock manager. </a:t>
            </a:r>
          </a:p>
          <a:p>
            <a:pPr marL="0" marR="0" lvl="0" indent="0" algn="l" defTabSz="932472" rtl="0" eaLnBrk="1" fontAlgn="base" latinLnBrk="0" hangingPunct="1">
              <a:lnSpc>
                <a:spcPct val="100000"/>
              </a:lnSpc>
              <a:spcBef>
                <a:spcPct val="0"/>
              </a:spcBef>
              <a:spcAft>
                <a:spcPts val="60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ptos" panose="020B0004020202020204" pitchFamily="34" charset="0"/>
              <a:ea typeface="+mn-ea"/>
              <a:cs typeface="Segoe UI" pitchFamily="34" charset="0"/>
            </a:endParaRPr>
          </a:p>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ptos" panose="020B0004020202020204" pitchFamily="34" charset="0"/>
                <a:ea typeface="+mn-ea"/>
                <a:cs typeface="Segoe UI" pitchFamily="34" charset="0"/>
              </a:rPr>
              <a:t>Once the order has been approved it should send an email to procurement with the details of the PO.</a:t>
            </a:r>
          </a:p>
        </p:txBody>
      </p:sp>
    </p:spTree>
    <p:extLst>
      <p:ext uri="{BB962C8B-B14F-4D97-AF65-F5344CB8AC3E}">
        <p14:creationId xmlns:p14="http://schemas.microsoft.com/office/powerpoint/2010/main" val="111085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642C5F-CB3F-0C7B-1C89-B8341CE1431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25A493B-F9D5-D4C9-D6CC-7345133A91B8}"/>
              </a:ext>
            </a:extLst>
          </p:cNvPr>
          <p:cNvSpPr>
            <a:spLocks noGrp="1"/>
          </p:cNvSpPr>
          <p:nvPr>
            <p:ph type="title"/>
          </p:nvPr>
        </p:nvSpPr>
        <p:spPr/>
        <p:txBody>
          <a:bodyPr vert="horz" wrap="square" lIns="0" tIns="0" rIns="0" bIns="0" rtlCol="0" anchor="t">
            <a:spAutoFit/>
          </a:bodyPr>
          <a:lstStyle/>
          <a:p>
            <a:r>
              <a:rPr lang="en-US" sz="3600" spc="-50" dirty="0">
                <a:solidFill>
                  <a:srgbClr val="3B3734"/>
                </a:solidFill>
                <a:latin typeface="+mj-lt"/>
                <a:cs typeface="Segoe UI" pitchFamily="34" charset="0"/>
              </a:rPr>
              <a:t>Checklist</a:t>
            </a:r>
          </a:p>
        </p:txBody>
      </p:sp>
      <p:sp>
        <p:nvSpPr>
          <p:cNvPr id="3" name="Text Placeholder 2">
            <a:extLst>
              <a:ext uri="{FF2B5EF4-FFF2-40B4-BE49-F238E27FC236}">
                <a16:creationId xmlns:a16="http://schemas.microsoft.com/office/drawing/2014/main" id="{B3438201-EAEE-B5A5-4865-4CDED67AD93F}"/>
              </a:ext>
            </a:extLst>
          </p:cNvPr>
          <p:cNvSpPr>
            <a:spLocks noGrp="1"/>
          </p:cNvSpPr>
          <p:nvPr>
            <p:ph type="body" sz="quarter" idx="11"/>
          </p:nvPr>
        </p:nvSpPr>
        <p:spPr/>
        <p:txBody>
          <a:bodyPr>
            <a:normAutofit fontScale="92500" lnSpcReduction="20000"/>
          </a:bodyPr>
          <a:lstStyle/>
          <a:p>
            <a:pPr marL="0" indent="0">
              <a:buNone/>
            </a:pPr>
            <a:r>
              <a:rPr lang="en-US" b="1" dirty="0"/>
              <a:t>🤖 Autonomous Instructions</a:t>
            </a:r>
          </a:p>
          <a:p>
            <a:pPr marL="0" indent="0">
              <a:buNone/>
            </a:pPr>
            <a:r>
              <a:rPr lang="en-US" dirty="0"/>
              <a:t>Clearly define the </a:t>
            </a:r>
            <a:r>
              <a:rPr lang="en-US" b="1" dirty="0"/>
              <a:t>sequence of tools</a:t>
            </a:r>
            <a:r>
              <a:rPr lang="en-US" dirty="0"/>
              <a:t> to be used for each scenario.</a:t>
            </a:r>
          </a:p>
          <a:p>
            <a:pPr marL="0" indent="0">
              <a:buNone/>
            </a:pPr>
            <a:r>
              <a:rPr lang="en-US" dirty="0"/>
              <a:t>Use numbered or bulleted lists for </a:t>
            </a:r>
            <a:r>
              <a:rPr lang="en-US" b="1" dirty="0"/>
              <a:t>step-by-step instructions</a:t>
            </a:r>
            <a:r>
              <a:rPr lang="en-US" dirty="0"/>
              <a:t>.</a:t>
            </a:r>
          </a:p>
          <a:p>
            <a:pPr marL="0" indent="0">
              <a:buNone/>
            </a:pPr>
            <a:r>
              <a:rPr lang="en-US" dirty="0"/>
              <a:t>Use “/” to access </a:t>
            </a:r>
            <a:r>
              <a:rPr lang="en-US" b="1" dirty="0"/>
              <a:t>tool names, topics, variables</a:t>
            </a:r>
            <a:r>
              <a:rPr lang="en-US" dirty="0"/>
              <a:t>, </a:t>
            </a:r>
            <a:r>
              <a:rPr lang="en-US" dirty="0" err="1"/>
              <a:t>etc</a:t>
            </a:r>
            <a:r>
              <a:rPr lang="en-US" dirty="0"/>
              <a:t> in instructions. </a:t>
            </a:r>
          </a:p>
          <a:p>
            <a:pPr marL="0" indent="0">
              <a:buNone/>
            </a:pPr>
            <a:r>
              <a:rPr lang="en-US" dirty="0"/>
              <a:t>Put </a:t>
            </a:r>
            <a:r>
              <a:rPr lang="en-US" b="1" dirty="0"/>
              <a:t>instructions where they belong </a:t>
            </a:r>
            <a:r>
              <a:rPr lang="en-US" dirty="0"/>
              <a:t>(child agent, tool input, topic input).</a:t>
            </a:r>
          </a:p>
          <a:p>
            <a:pPr marL="0" indent="0">
              <a:buNone/>
            </a:pPr>
            <a:br>
              <a:rPr lang="en-US" dirty="0"/>
            </a:br>
            <a:endParaRPr lang="en-US" dirty="0"/>
          </a:p>
          <a:p>
            <a:pPr marL="0" indent="0">
              <a:buNone/>
            </a:pPr>
            <a:r>
              <a:rPr lang="en-US" b="1" dirty="0"/>
              <a:t>🔐 Security &amp; Guardrails</a:t>
            </a:r>
          </a:p>
          <a:p>
            <a:pPr marL="0" indent="0">
              <a:buNone/>
            </a:pPr>
            <a:r>
              <a:rPr lang="en-US" dirty="0"/>
              <a:t>Limit tool usage and parameters to prevent </a:t>
            </a:r>
            <a:r>
              <a:rPr lang="en-US" b="1" dirty="0"/>
              <a:t>jailbreak attacks</a:t>
            </a:r>
            <a:r>
              <a:rPr lang="en-US" dirty="0"/>
              <a:t>.</a:t>
            </a:r>
          </a:p>
          <a:p>
            <a:pPr marL="0" indent="0">
              <a:buNone/>
            </a:pPr>
            <a:r>
              <a:rPr lang="en-US" dirty="0"/>
              <a:t>Include instructions like “only email after checking a knowledge source.”</a:t>
            </a:r>
          </a:p>
          <a:p>
            <a:pPr marL="0" indent="0">
              <a:buNone/>
            </a:pPr>
            <a:r>
              <a:rPr lang="en-US" dirty="0"/>
              <a:t>Use </a:t>
            </a:r>
            <a:r>
              <a:rPr lang="en-US" b="1" dirty="0"/>
              <a:t>topics with manually authored responses</a:t>
            </a:r>
            <a:r>
              <a:rPr lang="en-US" dirty="0"/>
              <a:t> to block sensitive subjects.</a:t>
            </a:r>
          </a:p>
          <a:p>
            <a:pPr marL="0" indent="0">
              <a:buNone/>
            </a:pPr>
            <a:br>
              <a:rPr lang="en-US" dirty="0"/>
            </a:br>
            <a:endParaRPr lang="en-US" dirty="0"/>
          </a:p>
          <a:p>
            <a:pPr marL="0" indent="0">
              <a:buNone/>
            </a:pPr>
            <a:r>
              <a:rPr lang="en-US" b="1" dirty="0"/>
              <a:t>📩 Triggers &amp; Payloads</a:t>
            </a:r>
          </a:p>
          <a:p>
            <a:pPr marL="0" indent="0">
              <a:buNone/>
            </a:pPr>
            <a:r>
              <a:rPr lang="en-US" b="1" dirty="0"/>
              <a:t>Edit triggers after creation</a:t>
            </a:r>
            <a:r>
              <a:rPr lang="en-US" dirty="0"/>
              <a:t> to refine the prompt and limit useless execution by adding filters.</a:t>
            </a:r>
          </a:p>
          <a:p>
            <a:pPr marL="0" indent="0">
              <a:buNone/>
            </a:pPr>
            <a:r>
              <a:rPr lang="en-US" dirty="0"/>
              <a:t>Modify flow to </a:t>
            </a:r>
            <a:r>
              <a:rPr lang="en-US" b="1" dirty="0"/>
              <a:t>include only necessary variables to limit the size of the payload.</a:t>
            </a:r>
            <a:endParaRPr lang="en-US" dirty="0"/>
          </a:p>
          <a:p>
            <a:pPr marL="0" indent="0">
              <a:buNone/>
            </a:pPr>
            <a:r>
              <a:rPr lang="en-US" b="1" dirty="0"/>
              <a:t>Provide clear instructions </a:t>
            </a:r>
            <a:r>
              <a:rPr lang="en-US" dirty="0"/>
              <a:t>on what the agent should do with the prompt and payload.</a:t>
            </a:r>
          </a:p>
          <a:p>
            <a:pPr marL="0" indent="0">
              <a:buNone/>
            </a:pPr>
            <a:endParaRPr lang="en-US" dirty="0"/>
          </a:p>
        </p:txBody>
      </p:sp>
    </p:spTree>
    <p:extLst>
      <p:ext uri="{BB962C8B-B14F-4D97-AF65-F5344CB8AC3E}">
        <p14:creationId xmlns:p14="http://schemas.microsoft.com/office/powerpoint/2010/main" val="282697022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26E9E1-32C8-E194-CD88-EB47D7F6C247}"/>
            </a:ext>
          </a:extLst>
        </p:cNvPr>
        <p:cNvGrpSpPr/>
        <p:nvPr/>
      </p:nvGrpSpPr>
      <p:grpSpPr>
        <a:xfrm>
          <a:off x="0" y="0"/>
          <a:ext cx="0" cy="0"/>
          <a:chOff x="0" y="0"/>
          <a:chExt cx="0" cy="0"/>
        </a:xfrm>
      </p:grpSpPr>
      <p:sp>
        <p:nvSpPr>
          <p:cNvPr id="48" name="box 1">
            <a:extLst>
              <a:ext uri="{FF2B5EF4-FFF2-40B4-BE49-F238E27FC236}">
                <a16:creationId xmlns:a16="http://schemas.microsoft.com/office/drawing/2014/main" id="{BEA1777D-A985-96C4-FD7B-59F722916569}"/>
              </a:ext>
              <a:ext uri="{C183D7F6-B498-43B3-948B-1728B52AA6E4}">
                <adec:decorative xmlns:adec="http://schemas.microsoft.com/office/drawing/2017/decorative" val="1"/>
              </a:ext>
            </a:extLst>
          </p:cNvPr>
          <p:cNvSpPr txBox="1"/>
          <p:nvPr/>
        </p:nvSpPr>
        <p:spPr>
          <a:xfrm>
            <a:off x="8915400" y="1463040"/>
            <a:ext cx="2691383" cy="4809172"/>
          </a:xfrm>
          <a:prstGeom prst="roundRect">
            <a:avLst>
              <a:gd name="adj" fmla="val 5331"/>
            </a:avLst>
          </a:prstGeom>
          <a:solidFill>
            <a:schemeClr val="bg2">
              <a:lumMod val="25000"/>
              <a:lumOff val="75000"/>
            </a:schemeClr>
          </a:solidFill>
          <a:ln w="12700">
            <a:solidFill>
              <a:schemeClr val="tx1">
                <a:lumMod val="95000"/>
                <a:alpha val="10000"/>
              </a:schemeClr>
            </a:solidFill>
            <a:headEnd type="none" w="med" len="med"/>
            <a:tailEnd type="none" w="med" len="med"/>
          </a:ln>
          <a:effectLst>
            <a:outerShdw blurRad="317500" dist="63500" dir="8100000" algn="tr" rotWithShape="0">
              <a:prstClr val="black">
                <a:alpha val="3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algn="ctr" defTabSz="932472" fontAlgn="base">
              <a:spcBef>
                <a:spcPct val="0"/>
              </a:spcBef>
              <a:spcAft>
                <a:spcPct val="0"/>
              </a:spcAft>
              <a:defRPr sz="2400">
                <a:latin typeface="+mj-lt"/>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91F2C"/>
              </a:solidFill>
              <a:effectLst/>
              <a:uLnTx/>
              <a:uFillTx/>
              <a:latin typeface="Segoe UI Semibold"/>
              <a:ea typeface="+mn-ea"/>
              <a:cs typeface="Segoe UI" pitchFamily="34" charset="0"/>
            </a:endParaRPr>
          </a:p>
        </p:txBody>
      </p:sp>
      <p:sp>
        <p:nvSpPr>
          <p:cNvPr id="51" name="Rectangle: Rounded Corners 50">
            <a:extLst>
              <a:ext uri="{FF2B5EF4-FFF2-40B4-BE49-F238E27FC236}">
                <a16:creationId xmlns:a16="http://schemas.microsoft.com/office/drawing/2014/main" id="{4FAB07F1-6DE6-3166-2A98-03CC80F10DB0}"/>
              </a:ext>
              <a:ext uri="{C183D7F6-B498-43B3-948B-1728B52AA6E4}">
                <adec:decorative xmlns:adec="http://schemas.microsoft.com/office/drawing/2017/decorative" val="1"/>
              </a:ext>
            </a:extLst>
          </p:cNvPr>
          <p:cNvSpPr/>
          <p:nvPr/>
        </p:nvSpPr>
        <p:spPr>
          <a:xfrm>
            <a:off x="9046654" y="1613376"/>
            <a:ext cx="2428875" cy="1025544"/>
          </a:xfrm>
          <a:prstGeom prst="roundRect">
            <a:avLst>
              <a:gd name="adj" fmla="val 6905"/>
            </a:avLst>
          </a:prstGeom>
          <a:solidFill>
            <a:schemeClr val="bg2"/>
          </a:solidFill>
          <a:ln w="3175" cap="flat" cmpd="sng" algn="ctr">
            <a:solidFill>
              <a:schemeClr val="tx1">
                <a:alpha val="46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bold"/>
              <a:ea typeface="+mn-ea"/>
              <a:cs typeface="+mn-cs"/>
            </a:endParaRPr>
          </a:p>
        </p:txBody>
      </p:sp>
      <p:sp>
        <p:nvSpPr>
          <p:cNvPr id="52" name="Rectangle: Rounded Corners 51">
            <a:extLst>
              <a:ext uri="{FF2B5EF4-FFF2-40B4-BE49-F238E27FC236}">
                <a16:creationId xmlns:a16="http://schemas.microsoft.com/office/drawing/2014/main" id="{6E81062A-0090-17C0-095B-2E0B824AD059}"/>
              </a:ext>
              <a:ext uri="{C183D7F6-B498-43B3-948B-1728B52AA6E4}">
                <adec:decorative xmlns:adec="http://schemas.microsoft.com/office/drawing/2017/decorative" val="1"/>
              </a:ext>
            </a:extLst>
          </p:cNvPr>
          <p:cNvSpPr/>
          <p:nvPr/>
        </p:nvSpPr>
        <p:spPr>
          <a:xfrm>
            <a:off x="9046654" y="2782466"/>
            <a:ext cx="2428875" cy="1025544"/>
          </a:xfrm>
          <a:prstGeom prst="roundRect">
            <a:avLst>
              <a:gd name="adj" fmla="val 6905"/>
            </a:avLst>
          </a:prstGeom>
          <a:solidFill>
            <a:schemeClr val="bg2"/>
          </a:solidFill>
          <a:ln w="3175" cap="flat" cmpd="sng" algn="ctr">
            <a:solidFill>
              <a:schemeClr val="tx1">
                <a:alpha val="46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bold"/>
              <a:ea typeface="+mn-ea"/>
              <a:cs typeface="+mn-cs"/>
            </a:endParaRPr>
          </a:p>
        </p:txBody>
      </p:sp>
      <p:sp>
        <p:nvSpPr>
          <p:cNvPr id="53" name="Rectangle: Rounded Corners 52">
            <a:extLst>
              <a:ext uri="{FF2B5EF4-FFF2-40B4-BE49-F238E27FC236}">
                <a16:creationId xmlns:a16="http://schemas.microsoft.com/office/drawing/2014/main" id="{FB1852D7-B17D-E8CE-AA4E-8A4C5F4B129B}"/>
              </a:ext>
              <a:ext uri="{C183D7F6-B498-43B3-948B-1728B52AA6E4}">
                <adec:decorative xmlns:adec="http://schemas.microsoft.com/office/drawing/2017/decorative" val="1"/>
              </a:ext>
            </a:extLst>
          </p:cNvPr>
          <p:cNvSpPr/>
          <p:nvPr/>
        </p:nvSpPr>
        <p:spPr>
          <a:xfrm>
            <a:off x="9046654" y="3939399"/>
            <a:ext cx="2428875" cy="1025544"/>
          </a:xfrm>
          <a:prstGeom prst="roundRect">
            <a:avLst>
              <a:gd name="adj" fmla="val 6905"/>
            </a:avLst>
          </a:prstGeom>
          <a:solidFill>
            <a:schemeClr val="bg2"/>
          </a:solidFill>
          <a:ln w="3175" cap="flat" cmpd="sng" algn="ctr">
            <a:solidFill>
              <a:schemeClr val="tx1">
                <a:alpha val="46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bold"/>
              <a:ea typeface="+mn-ea"/>
              <a:cs typeface="+mn-cs"/>
            </a:endParaRPr>
          </a:p>
        </p:txBody>
      </p:sp>
      <p:sp>
        <p:nvSpPr>
          <p:cNvPr id="54" name="Rectangle: Rounded Corners 53">
            <a:extLst>
              <a:ext uri="{FF2B5EF4-FFF2-40B4-BE49-F238E27FC236}">
                <a16:creationId xmlns:a16="http://schemas.microsoft.com/office/drawing/2014/main" id="{86571698-2857-620A-26AA-5F11BDF9A401}"/>
              </a:ext>
              <a:ext uri="{C183D7F6-B498-43B3-948B-1728B52AA6E4}">
                <adec:decorative xmlns:adec="http://schemas.microsoft.com/office/drawing/2017/decorative" val="1"/>
              </a:ext>
            </a:extLst>
          </p:cNvPr>
          <p:cNvSpPr/>
          <p:nvPr/>
        </p:nvSpPr>
        <p:spPr>
          <a:xfrm>
            <a:off x="9046654" y="5096332"/>
            <a:ext cx="2428875" cy="1025544"/>
          </a:xfrm>
          <a:prstGeom prst="roundRect">
            <a:avLst>
              <a:gd name="adj" fmla="val 6905"/>
            </a:avLst>
          </a:prstGeom>
          <a:solidFill>
            <a:schemeClr val="bg2"/>
          </a:solidFill>
          <a:ln w="3175" cap="flat" cmpd="sng" algn="ctr">
            <a:solidFill>
              <a:schemeClr val="tx1">
                <a:alpha val="46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bold"/>
              <a:ea typeface="+mn-ea"/>
              <a:cs typeface="+mn-cs"/>
            </a:endParaRPr>
          </a:p>
        </p:txBody>
      </p:sp>
      <p:pic>
        <p:nvPicPr>
          <p:cNvPr id="67" name="Picture 66">
            <a:extLst>
              <a:ext uri="{FF2B5EF4-FFF2-40B4-BE49-F238E27FC236}">
                <a16:creationId xmlns:a16="http://schemas.microsoft.com/office/drawing/2014/main" id="{4EBB61C2-C2C3-A741-CA11-D36260199866}"/>
              </a:ext>
              <a:ext uri="{C183D7F6-B498-43B3-948B-1728B52AA6E4}">
                <adec:decorative xmlns:adec="http://schemas.microsoft.com/office/drawing/2017/decorative" val="1"/>
              </a:ext>
            </a:extLst>
          </p:cNvPr>
          <p:cNvPicPr>
            <a:picLocks noChangeAspect="1"/>
          </p:cNvPicPr>
          <p:nvPr/>
        </p:nvPicPr>
        <p:blipFill>
          <a:blip r:embed="rId2"/>
          <a:srcRect/>
          <a:stretch/>
        </p:blipFill>
        <p:spPr>
          <a:xfrm>
            <a:off x="9222327" y="1853637"/>
            <a:ext cx="545022" cy="545022"/>
          </a:xfrm>
          <a:prstGeom prst="rect">
            <a:avLst/>
          </a:prstGeom>
        </p:spPr>
      </p:pic>
      <p:pic>
        <p:nvPicPr>
          <p:cNvPr id="73" name="Picture 72">
            <a:extLst>
              <a:ext uri="{FF2B5EF4-FFF2-40B4-BE49-F238E27FC236}">
                <a16:creationId xmlns:a16="http://schemas.microsoft.com/office/drawing/2014/main" id="{6310B5A4-30D0-3D51-9F95-AA0ACA3F3E62}"/>
              </a:ext>
              <a:ext uri="{C183D7F6-B498-43B3-948B-1728B52AA6E4}">
                <adec:decorative xmlns:adec="http://schemas.microsoft.com/office/drawing/2017/decorative" val="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221788" y="3022188"/>
            <a:ext cx="546100" cy="546100"/>
          </a:xfrm>
          <a:prstGeom prst="rect">
            <a:avLst/>
          </a:prstGeom>
        </p:spPr>
      </p:pic>
      <p:pic>
        <p:nvPicPr>
          <p:cNvPr id="2050" name="Picture 2">
            <a:extLst>
              <a:ext uri="{FF2B5EF4-FFF2-40B4-BE49-F238E27FC236}">
                <a16:creationId xmlns:a16="http://schemas.microsoft.com/office/drawing/2014/main" id="{620E6C21-F7BD-CF35-39A5-EC116C68FE1B}"/>
              </a:ext>
              <a:ext uri="{C183D7F6-B498-43B3-948B-1728B52AA6E4}">
                <adec:decorative xmlns:adec="http://schemas.microsoft.com/office/drawing/2017/decorative" val="1"/>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9107488" y="4066047"/>
            <a:ext cx="774700" cy="772248"/>
          </a:xfrm>
          <a:prstGeom prst="rect">
            <a:avLst/>
          </a:prstGeom>
          <a:noFill/>
          <a:extLst>
            <a:ext uri="{909E8E84-426E-40DD-AFC4-6F175D3DCCD1}">
              <a14:hiddenFill xmlns:a14="http://schemas.microsoft.com/office/drawing/2010/main">
                <a:solidFill>
                  <a:srgbClr val="FFFFFF"/>
                </a:solidFill>
              </a14:hiddenFill>
            </a:ext>
          </a:extLst>
        </p:spPr>
      </p:pic>
      <p:pic>
        <p:nvPicPr>
          <p:cNvPr id="77" name="Graphic 76">
            <a:extLst>
              <a:ext uri="{FF2B5EF4-FFF2-40B4-BE49-F238E27FC236}">
                <a16:creationId xmlns:a16="http://schemas.microsoft.com/office/drawing/2014/main" id="{551D5CD5-5554-30CC-F60B-AFC9F9F42C29}"/>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221787" y="5342043"/>
            <a:ext cx="534123" cy="534123"/>
          </a:xfrm>
          <a:prstGeom prst="rect">
            <a:avLst/>
          </a:prstGeom>
        </p:spPr>
      </p:pic>
      <p:sp>
        <p:nvSpPr>
          <p:cNvPr id="3" name="Title 2">
            <a:extLst>
              <a:ext uri="{FF2B5EF4-FFF2-40B4-BE49-F238E27FC236}">
                <a16:creationId xmlns:a16="http://schemas.microsoft.com/office/drawing/2014/main" id="{2B8D61FA-A388-E0E2-682E-82611F7B9D8A}"/>
              </a:ext>
            </a:extLst>
          </p:cNvPr>
          <p:cNvSpPr>
            <a:spLocks noGrp="1"/>
          </p:cNvSpPr>
          <p:nvPr>
            <p:ph type="title"/>
          </p:nvPr>
        </p:nvSpPr>
        <p:spPr>
          <a:xfrm>
            <a:off x="588263" y="753586"/>
            <a:ext cx="7285737" cy="430887"/>
          </a:xfrm>
        </p:spPr>
        <p:txBody>
          <a:bodyPr vert="horz" wrap="square" lIns="1097280" tIns="0" rIns="0" bIns="0" rtlCol="0" anchor="ctr">
            <a:spAutoFit/>
          </a:bodyPr>
          <a:lstStyle/>
          <a:p>
            <a:r>
              <a:rPr lang="en-US" sz="2800"/>
              <a:t>Copilot Studio agent   </a:t>
            </a:r>
          </a:p>
        </p:txBody>
      </p:sp>
      <p:sp>
        <p:nvSpPr>
          <p:cNvPr id="83" name="box 1">
            <a:extLst>
              <a:ext uri="{FF2B5EF4-FFF2-40B4-BE49-F238E27FC236}">
                <a16:creationId xmlns:a16="http://schemas.microsoft.com/office/drawing/2014/main" id="{A1003C71-CD69-8CAD-F45F-51D464ADC707}"/>
              </a:ext>
              <a:ext uri="{C183D7F6-B498-43B3-948B-1728B52AA6E4}">
                <adec:decorative xmlns:adec="http://schemas.microsoft.com/office/drawing/2017/decorative" val="1"/>
              </a:ext>
            </a:extLst>
          </p:cNvPr>
          <p:cNvSpPr txBox="1"/>
          <p:nvPr/>
        </p:nvSpPr>
        <p:spPr>
          <a:xfrm>
            <a:off x="588962" y="1463040"/>
            <a:ext cx="7653338" cy="4809172"/>
          </a:xfrm>
          <a:prstGeom prst="roundRect">
            <a:avLst>
              <a:gd name="adj" fmla="val 3444"/>
            </a:avLst>
          </a:prstGeom>
          <a:solidFill>
            <a:srgbClr val="091F2C"/>
          </a:solidFill>
          <a:ln w="12700">
            <a:solidFill>
              <a:schemeClr val="tx1">
                <a:lumMod val="95000"/>
                <a:alpha val="10000"/>
              </a:schemeClr>
            </a:solidFill>
            <a:headEnd type="none" w="med" len="med"/>
            <a:tailEnd type="none" w="med" len="med"/>
          </a:ln>
          <a:effectLst>
            <a:outerShdw blurRad="317500" dist="63500" dir="8100000" algn="tr" rotWithShape="0">
              <a:prstClr val="black">
                <a:alpha val="3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algn="ctr" defTabSz="932472" fontAlgn="base">
              <a:spcBef>
                <a:spcPct val="0"/>
              </a:spcBef>
              <a:spcAft>
                <a:spcPct val="0"/>
              </a:spcAft>
              <a:defRPr sz="2400">
                <a:latin typeface="+mj-lt"/>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91F2C"/>
              </a:solidFill>
              <a:effectLst/>
              <a:uLnTx/>
              <a:uFillTx/>
              <a:latin typeface="Segoe UI Semibold"/>
              <a:ea typeface="+mn-ea"/>
              <a:cs typeface="Segoe UI" pitchFamily="34" charset="0"/>
            </a:endParaRPr>
          </a:p>
        </p:txBody>
      </p:sp>
      <p:sp>
        <p:nvSpPr>
          <p:cNvPr id="84" name="Rectangle: Rounded Corners 83">
            <a:extLst>
              <a:ext uri="{FF2B5EF4-FFF2-40B4-BE49-F238E27FC236}">
                <a16:creationId xmlns:a16="http://schemas.microsoft.com/office/drawing/2014/main" id="{2E0E5932-5CCE-62D0-CF73-DB2609FC6CFE}"/>
              </a:ext>
            </a:extLst>
          </p:cNvPr>
          <p:cNvSpPr/>
          <p:nvPr/>
        </p:nvSpPr>
        <p:spPr bwMode="auto">
          <a:xfrm rot="16200000">
            <a:off x="-1205208" y="3556961"/>
            <a:ext cx="4515399" cy="621329"/>
          </a:xfrm>
          <a:prstGeom prst="roundRect">
            <a:avLst>
              <a:gd name="adj" fmla="val 7102"/>
            </a:avLst>
          </a:prstGeom>
          <a:solidFill>
            <a:schemeClr val="tx1">
              <a:alpha val="8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FFFFFF"/>
                </a:solidFill>
                <a:effectLst/>
                <a:uLnTx/>
                <a:uFillTx/>
                <a:latin typeface="Segoe UI Semibold"/>
                <a:ea typeface="+mn-ea"/>
                <a:cs typeface="+mn-cs"/>
              </a:rPr>
              <a:t>Orchestrator</a:t>
            </a:r>
          </a:p>
        </p:txBody>
      </p:sp>
      <p:sp>
        <p:nvSpPr>
          <p:cNvPr id="85" name="Rectangle: Rounded Corners 84">
            <a:extLst>
              <a:ext uri="{FF2B5EF4-FFF2-40B4-BE49-F238E27FC236}">
                <a16:creationId xmlns:a16="http://schemas.microsoft.com/office/drawing/2014/main" id="{0CB1EB50-D0B5-A7D2-C014-789A6FF77378}"/>
              </a:ext>
            </a:extLst>
          </p:cNvPr>
          <p:cNvSpPr/>
          <p:nvPr/>
        </p:nvSpPr>
        <p:spPr bwMode="auto">
          <a:xfrm>
            <a:off x="1515970" y="1609926"/>
            <a:ext cx="1522513" cy="816757"/>
          </a:xfrm>
          <a:prstGeom prst="roundRect">
            <a:avLst>
              <a:gd name="adj" fmla="val 7102"/>
            </a:avLst>
          </a:prstGeom>
          <a:solidFill>
            <a:schemeClr val="accent2">
              <a:alpha val="13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FFFFFF"/>
                </a:solidFill>
                <a:effectLst/>
                <a:uLnTx/>
                <a:uFillTx/>
                <a:latin typeface="Segoe UI Semibold"/>
                <a:ea typeface="+mn-ea"/>
                <a:cs typeface="+mn-cs"/>
              </a:rPr>
              <a:t>Topic</a:t>
            </a:r>
          </a:p>
        </p:txBody>
      </p:sp>
      <p:sp>
        <p:nvSpPr>
          <p:cNvPr id="86" name="Rectangle: Rounded Corners 85">
            <a:extLst>
              <a:ext uri="{FF2B5EF4-FFF2-40B4-BE49-F238E27FC236}">
                <a16:creationId xmlns:a16="http://schemas.microsoft.com/office/drawing/2014/main" id="{0A0C967F-E052-379B-7661-27A149306C1C}"/>
              </a:ext>
            </a:extLst>
          </p:cNvPr>
          <p:cNvSpPr/>
          <p:nvPr/>
        </p:nvSpPr>
        <p:spPr bwMode="auto">
          <a:xfrm>
            <a:off x="3199622" y="1609926"/>
            <a:ext cx="1522513" cy="816757"/>
          </a:xfrm>
          <a:prstGeom prst="roundRect">
            <a:avLst>
              <a:gd name="adj" fmla="val 7102"/>
            </a:avLst>
          </a:prstGeom>
          <a:solidFill>
            <a:schemeClr val="accent2">
              <a:alpha val="13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FFFFFF"/>
                </a:solidFill>
                <a:effectLst/>
                <a:uLnTx/>
                <a:uFillTx/>
                <a:latin typeface="Segoe UI Semibold"/>
                <a:ea typeface="+mn-ea"/>
                <a:cs typeface="+mn-cs"/>
              </a:rPr>
              <a:t>Topic</a:t>
            </a:r>
          </a:p>
        </p:txBody>
      </p:sp>
      <p:sp>
        <p:nvSpPr>
          <p:cNvPr id="87" name="Rectangle: Rounded Corners 86">
            <a:extLst>
              <a:ext uri="{FF2B5EF4-FFF2-40B4-BE49-F238E27FC236}">
                <a16:creationId xmlns:a16="http://schemas.microsoft.com/office/drawing/2014/main" id="{844C3FAA-7605-3107-DFB7-523BD9B7654E}"/>
              </a:ext>
            </a:extLst>
          </p:cNvPr>
          <p:cNvSpPr/>
          <p:nvPr/>
        </p:nvSpPr>
        <p:spPr bwMode="auto">
          <a:xfrm>
            <a:off x="4883274" y="1609926"/>
            <a:ext cx="1522513" cy="816757"/>
          </a:xfrm>
          <a:prstGeom prst="roundRect">
            <a:avLst>
              <a:gd name="adj" fmla="val 7102"/>
            </a:avLst>
          </a:prstGeom>
          <a:solidFill>
            <a:schemeClr val="bg2">
              <a:lumMod val="25000"/>
              <a:lumOff val="7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latin typeface="Segoe UI Semibold"/>
                <a:ea typeface="+mn-ea"/>
                <a:cs typeface="+mn-cs"/>
              </a:rPr>
              <a:t>Child Agent</a:t>
            </a:r>
          </a:p>
        </p:txBody>
      </p:sp>
      <p:sp>
        <p:nvSpPr>
          <p:cNvPr id="88" name="Rectangle: Rounded Corners 87">
            <a:extLst>
              <a:ext uri="{FF2B5EF4-FFF2-40B4-BE49-F238E27FC236}">
                <a16:creationId xmlns:a16="http://schemas.microsoft.com/office/drawing/2014/main" id="{306A6C97-6F6A-9224-80DB-6B5F59A6B11F}"/>
              </a:ext>
            </a:extLst>
          </p:cNvPr>
          <p:cNvSpPr/>
          <p:nvPr/>
        </p:nvSpPr>
        <p:spPr bwMode="auto">
          <a:xfrm>
            <a:off x="6566924" y="1609926"/>
            <a:ext cx="1522513" cy="816757"/>
          </a:xfrm>
          <a:prstGeom prst="roundRect">
            <a:avLst>
              <a:gd name="adj" fmla="val 7102"/>
            </a:avLst>
          </a:prstGeom>
          <a:solidFill>
            <a:schemeClr val="bg2">
              <a:lumMod val="25000"/>
              <a:lumOff val="7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latin typeface="Segoe UI Semibold"/>
                <a:ea typeface="+mn-ea"/>
                <a:cs typeface="+mn-cs"/>
              </a:rPr>
              <a:t>Child Agent</a:t>
            </a:r>
          </a:p>
        </p:txBody>
      </p:sp>
      <p:sp>
        <p:nvSpPr>
          <p:cNvPr id="89" name="Rectangle: Rounded Corners 88">
            <a:extLst>
              <a:ext uri="{FF2B5EF4-FFF2-40B4-BE49-F238E27FC236}">
                <a16:creationId xmlns:a16="http://schemas.microsoft.com/office/drawing/2014/main" id="{49EF9AD6-6CAD-E28C-E8F1-1C1EBC705708}"/>
              </a:ext>
            </a:extLst>
          </p:cNvPr>
          <p:cNvSpPr/>
          <p:nvPr/>
        </p:nvSpPr>
        <p:spPr bwMode="auto">
          <a:xfrm>
            <a:off x="1515970" y="2548839"/>
            <a:ext cx="2039637" cy="529168"/>
          </a:xfrm>
          <a:prstGeom prst="roundRect">
            <a:avLst>
              <a:gd name="adj" fmla="val 7102"/>
            </a:avLst>
          </a:prstGeom>
          <a:solidFill>
            <a:schemeClr val="tx1">
              <a:alpha val="8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FFFFFF"/>
                </a:solidFill>
                <a:effectLst/>
                <a:uLnTx/>
                <a:uFillTx/>
                <a:latin typeface="Segoe UI Semibold"/>
                <a:ea typeface="+mn-ea"/>
                <a:cs typeface="+mn-cs"/>
              </a:rPr>
              <a:t>Knowledge</a:t>
            </a:r>
          </a:p>
        </p:txBody>
      </p:sp>
      <p:sp>
        <p:nvSpPr>
          <p:cNvPr id="90" name="Rectangle: Rounded Corners 89">
            <a:extLst>
              <a:ext uri="{FF2B5EF4-FFF2-40B4-BE49-F238E27FC236}">
                <a16:creationId xmlns:a16="http://schemas.microsoft.com/office/drawing/2014/main" id="{D78AB48A-2079-0C8E-AC2D-1EB33376B64A}"/>
              </a:ext>
            </a:extLst>
          </p:cNvPr>
          <p:cNvSpPr/>
          <p:nvPr/>
        </p:nvSpPr>
        <p:spPr bwMode="auto">
          <a:xfrm>
            <a:off x="1523769" y="3177645"/>
            <a:ext cx="2039637" cy="662191"/>
          </a:xfrm>
          <a:prstGeom prst="roundRect">
            <a:avLst>
              <a:gd name="adj" fmla="val 6628"/>
            </a:avLst>
          </a:prstGeom>
          <a:solidFill>
            <a:schemeClr val="tx1">
              <a:alpha val="2000"/>
            </a:schemeClr>
          </a:solidFill>
          <a:ln w="3175" cap="flat" cmpd="sng" algn="ctr">
            <a:solidFill>
              <a:schemeClr val="tx1">
                <a:alpha val="46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FFFFFF"/>
                </a:solidFill>
                <a:effectLst/>
                <a:uLnTx/>
                <a:uFillTx/>
                <a:latin typeface="Segoe UI Semibold"/>
                <a:ea typeface="+mn-ea"/>
                <a:cs typeface="+mn-cs"/>
              </a:rPr>
              <a:t>Public websites</a:t>
            </a:r>
          </a:p>
        </p:txBody>
      </p:sp>
      <p:sp>
        <p:nvSpPr>
          <p:cNvPr id="91" name="Rectangle: Rounded Corners 90">
            <a:extLst>
              <a:ext uri="{FF2B5EF4-FFF2-40B4-BE49-F238E27FC236}">
                <a16:creationId xmlns:a16="http://schemas.microsoft.com/office/drawing/2014/main" id="{0D69B1AB-CBF9-DF05-099C-00C173724432}"/>
              </a:ext>
            </a:extLst>
          </p:cNvPr>
          <p:cNvSpPr/>
          <p:nvPr/>
        </p:nvSpPr>
        <p:spPr bwMode="auto">
          <a:xfrm>
            <a:off x="1515970" y="3939475"/>
            <a:ext cx="2039637" cy="662191"/>
          </a:xfrm>
          <a:prstGeom prst="roundRect">
            <a:avLst>
              <a:gd name="adj" fmla="val 6628"/>
            </a:avLst>
          </a:prstGeom>
          <a:solidFill>
            <a:schemeClr val="tx1">
              <a:alpha val="2000"/>
            </a:schemeClr>
          </a:solidFill>
          <a:ln w="3175" cap="flat" cmpd="sng" algn="ctr">
            <a:solidFill>
              <a:schemeClr val="tx1">
                <a:alpha val="46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FFFFFF"/>
                </a:solidFill>
                <a:effectLst/>
                <a:uLnTx/>
                <a:uFillTx/>
                <a:latin typeface="Segoe UI Semibold"/>
                <a:ea typeface="+mn-ea"/>
                <a:cs typeface="+mn-cs"/>
              </a:rPr>
              <a:t>SharePoint</a:t>
            </a:r>
          </a:p>
        </p:txBody>
      </p:sp>
      <p:sp>
        <p:nvSpPr>
          <p:cNvPr id="92" name="Rectangle: Rounded Corners 91">
            <a:extLst>
              <a:ext uri="{FF2B5EF4-FFF2-40B4-BE49-F238E27FC236}">
                <a16:creationId xmlns:a16="http://schemas.microsoft.com/office/drawing/2014/main" id="{832BBC7A-DAA3-3C11-9D6A-ECF730B58003}"/>
              </a:ext>
            </a:extLst>
          </p:cNvPr>
          <p:cNvSpPr/>
          <p:nvPr/>
        </p:nvSpPr>
        <p:spPr bwMode="auto">
          <a:xfrm>
            <a:off x="1515969" y="4701305"/>
            <a:ext cx="2039637" cy="662191"/>
          </a:xfrm>
          <a:prstGeom prst="roundRect">
            <a:avLst>
              <a:gd name="adj" fmla="val 6628"/>
            </a:avLst>
          </a:prstGeom>
          <a:solidFill>
            <a:schemeClr val="tx1">
              <a:alpha val="2000"/>
            </a:schemeClr>
          </a:solidFill>
          <a:ln w="3175" cap="flat" cmpd="sng" algn="ctr">
            <a:solidFill>
              <a:schemeClr val="tx1">
                <a:alpha val="46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FFFFFF"/>
                </a:solidFill>
                <a:effectLst/>
                <a:uLnTx/>
                <a:uFillTx/>
                <a:latin typeface="Segoe UI Semibold"/>
                <a:ea typeface="+mn-ea"/>
                <a:cs typeface="+mn-cs"/>
              </a:rPr>
              <a:t>Dataverse</a:t>
            </a:r>
          </a:p>
        </p:txBody>
      </p:sp>
      <p:sp>
        <p:nvSpPr>
          <p:cNvPr id="93" name="Rectangle: Rounded Corners 92">
            <a:extLst>
              <a:ext uri="{FF2B5EF4-FFF2-40B4-BE49-F238E27FC236}">
                <a16:creationId xmlns:a16="http://schemas.microsoft.com/office/drawing/2014/main" id="{EF11CB40-91B8-2893-8A09-15A5A690794F}"/>
              </a:ext>
            </a:extLst>
          </p:cNvPr>
          <p:cNvSpPr/>
          <p:nvPr/>
        </p:nvSpPr>
        <p:spPr bwMode="auto">
          <a:xfrm>
            <a:off x="1523767" y="5463135"/>
            <a:ext cx="2039637" cy="662191"/>
          </a:xfrm>
          <a:prstGeom prst="roundRect">
            <a:avLst>
              <a:gd name="adj" fmla="val 6628"/>
            </a:avLst>
          </a:prstGeom>
          <a:solidFill>
            <a:schemeClr val="tx1">
              <a:alpha val="2000"/>
            </a:schemeClr>
          </a:solidFill>
          <a:ln w="3175" cap="flat" cmpd="sng" algn="ctr">
            <a:solidFill>
              <a:schemeClr val="tx1">
                <a:alpha val="46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FFFFFF"/>
                </a:solidFill>
                <a:effectLst/>
                <a:uLnTx/>
                <a:uFillTx/>
                <a:latin typeface="Segoe UI Semibold"/>
                <a:ea typeface="+mn-ea"/>
                <a:cs typeface="+mn-cs"/>
              </a:rPr>
              <a:t>Files</a:t>
            </a:r>
          </a:p>
        </p:txBody>
      </p:sp>
      <p:sp>
        <p:nvSpPr>
          <p:cNvPr id="94" name="Rectangle: Rounded Corners 93">
            <a:extLst>
              <a:ext uri="{FF2B5EF4-FFF2-40B4-BE49-F238E27FC236}">
                <a16:creationId xmlns:a16="http://schemas.microsoft.com/office/drawing/2014/main" id="{650AF0DF-9467-043E-6217-95C2F3D610FE}"/>
              </a:ext>
            </a:extLst>
          </p:cNvPr>
          <p:cNvSpPr/>
          <p:nvPr/>
        </p:nvSpPr>
        <p:spPr bwMode="auto">
          <a:xfrm>
            <a:off x="3692050" y="2548839"/>
            <a:ext cx="4397387" cy="529168"/>
          </a:xfrm>
          <a:prstGeom prst="roundRect">
            <a:avLst>
              <a:gd name="adj" fmla="val 7102"/>
            </a:avLst>
          </a:prstGeom>
          <a:solidFill>
            <a:schemeClr val="tx1">
              <a:alpha val="8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FFFFFF"/>
                </a:solidFill>
                <a:effectLst/>
                <a:uLnTx/>
                <a:uFillTx/>
                <a:latin typeface="Segoe UI Semibold"/>
                <a:ea typeface="+mn-ea"/>
                <a:cs typeface="+mn-cs"/>
              </a:rPr>
              <a:t>Tools</a:t>
            </a:r>
          </a:p>
        </p:txBody>
      </p:sp>
      <p:sp>
        <p:nvSpPr>
          <p:cNvPr id="95" name="Rectangle: Rounded Corners 94">
            <a:extLst>
              <a:ext uri="{FF2B5EF4-FFF2-40B4-BE49-F238E27FC236}">
                <a16:creationId xmlns:a16="http://schemas.microsoft.com/office/drawing/2014/main" id="{5B508263-E6B7-401A-24B6-D783D171A974}"/>
              </a:ext>
            </a:extLst>
          </p:cNvPr>
          <p:cNvSpPr/>
          <p:nvPr/>
        </p:nvSpPr>
        <p:spPr bwMode="auto">
          <a:xfrm>
            <a:off x="3692050" y="3177645"/>
            <a:ext cx="1411119" cy="1434665"/>
          </a:xfrm>
          <a:prstGeom prst="roundRect">
            <a:avLst>
              <a:gd name="adj" fmla="val 7102"/>
            </a:avLst>
          </a:prstGeom>
          <a:solidFill>
            <a:schemeClr val="accent3">
              <a:alpha val="5000"/>
            </a:schemeClr>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FFFFFF"/>
                </a:solidFill>
                <a:effectLst/>
                <a:uLnTx/>
                <a:uFillTx/>
                <a:latin typeface="Segoe UI Semibold"/>
                <a:ea typeface="+mn-ea"/>
                <a:cs typeface="+mn-cs"/>
              </a:rPr>
              <a:t>Connector</a:t>
            </a:r>
          </a:p>
        </p:txBody>
      </p:sp>
      <p:sp>
        <p:nvSpPr>
          <p:cNvPr id="96" name="Rectangle: Rounded Corners 95">
            <a:extLst>
              <a:ext uri="{FF2B5EF4-FFF2-40B4-BE49-F238E27FC236}">
                <a16:creationId xmlns:a16="http://schemas.microsoft.com/office/drawing/2014/main" id="{E727014C-B1BD-4140-B842-11F56AFA3595}"/>
              </a:ext>
            </a:extLst>
          </p:cNvPr>
          <p:cNvSpPr/>
          <p:nvPr/>
        </p:nvSpPr>
        <p:spPr bwMode="auto">
          <a:xfrm>
            <a:off x="5178603" y="3177645"/>
            <a:ext cx="1411119" cy="1434665"/>
          </a:xfrm>
          <a:prstGeom prst="roundRect">
            <a:avLst>
              <a:gd name="adj" fmla="val 7102"/>
            </a:avLst>
          </a:prstGeom>
          <a:solidFill>
            <a:schemeClr val="accent3">
              <a:alpha val="5000"/>
            </a:schemeClr>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FFFFFF"/>
                </a:solidFill>
                <a:effectLst/>
                <a:uLnTx/>
                <a:uFillTx/>
                <a:latin typeface="Segoe UI Semibold"/>
                <a:ea typeface="+mn-ea"/>
                <a:cs typeface="+mn-cs"/>
              </a:rPr>
              <a:t>Flow</a:t>
            </a:r>
          </a:p>
        </p:txBody>
      </p:sp>
      <p:sp>
        <p:nvSpPr>
          <p:cNvPr id="99" name="Rectangle: Rounded Corners 98">
            <a:extLst>
              <a:ext uri="{FF2B5EF4-FFF2-40B4-BE49-F238E27FC236}">
                <a16:creationId xmlns:a16="http://schemas.microsoft.com/office/drawing/2014/main" id="{2FAD7F67-DC01-F674-93A7-5E4AC02D2EF9}"/>
              </a:ext>
            </a:extLst>
          </p:cNvPr>
          <p:cNvSpPr/>
          <p:nvPr/>
        </p:nvSpPr>
        <p:spPr bwMode="auto">
          <a:xfrm>
            <a:off x="6678317" y="3177645"/>
            <a:ext cx="1411119" cy="1434665"/>
          </a:xfrm>
          <a:prstGeom prst="roundRect">
            <a:avLst>
              <a:gd name="adj" fmla="val 7102"/>
            </a:avLst>
          </a:prstGeom>
          <a:solidFill>
            <a:schemeClr val="accent3">
              <a:alpha val="5000"/>
            </a:schemeClr>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FFFFFF"/>
                </a:solidFill>
                <a:effectLst/>
                <a:uLnTx/>
                <a:uFillTx/>
                <a:latin typeface="Segoe UI Semibold"/>
                <a:ea typeface="+mn-ea"/>
                <a:cs typeface="+mn-cs"/>
              </a:rPr>
              <a:t>Prompt</a:t>
            </a:r>
          </a:p>
        </p:txBody>
      </p:sp>
      <p:sp>
        <p:nvSpPr>
          <p:cNvPr id="101" name="Rectangle: Rounded Corners 100">
            <a:extLst>
              <a:ext uri="{FF2B5EF4-FFF2-40B4-BE49-F238E27FC236}">
                <a16:creationId xmlns:a16="http://schemas.microsoft.com/office/drawing/2014/main" id="{B758C225-6DC0-45E4-5E33-205962CF0A68}"/>
              </a:ext>
            </a:extLst>
          </p:cNvPr>
          <p:cNvSpPr/>
          <p:nvPr/>
        </p:nvSpPr>
        <p:spPr bwMode="auto">
          <a:xfrm>
            <a:off x="3692051" y="4690661"/>
            <a:ext cx="1411119" cy="1434665"/>
          </a:xfrm>
          <a:prstGeom prst="roundRect">
            <a:avLst>
              <a:gd name="adj" fmla="val 7102"/>
            </a:avLst>
          </a:prstGeom>
          <a:solidFill>
            <a:schemeClr val="accent3">
              <a:alpha val="5000"/>
            </a:schemeClr>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FFFFFF"/>
                </a:solidFill>
                <a:effectLst/>
                <a:uLnTx/>
                <a:uFillTx/>
                <a:latin typeface="Segoe UI Semibold"/>
                <a:ea typeface="+mn-ea"/>
                <a:cs typeface="+mn-cs"/>
              </a:rPr>
              <a:t>MCP</a:t>
            </a:r>
          </a:p>
        </p:txBody>
      </p:sp>
      <p:sp>
        <p:nvSpPr>
          <p:cNvPr id="102" name="Rectangle: Rounded Corners 101">
            <a:extLst>
              <a:ext uri="{FF2B5EF4-FFF2-40B4-BE49-F238E27FC236}">
                <a16:creationId xmlns:a16="http://schemas.microsoft.com/office/drawing/2014/main" id="{93AA525B-78F7-7DDF-23F8-9402C0379D9C}"/>
              </a:ext>
            </a:extLst>
          </p:cNvPr>
          <p:cNvSpPr/>
          <p:nvPr/>
        </p:nvSpPr>
        <p:spPr bwMode="auto">
          <a:xfrm>
            <a:off x="5178603" y="4690661"/>
            <a:ext cx="1411119" cy="1434665"/>
          </a:xfrm>
          <a:prstGeom prst="roundRect">
            <a:avLst>
              <a:gd name="adj" fmla="val 7102"/>
            </a:avLst>
          </a:prstGeom>
          <a:solidFill>
            <a:schemeClr val="accent3">
              <a:alpha val="5000"/>
            </a:schemeClr>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FFFFFF"/>
                </a:solidFill>
                <a:effectLst/>
                <a:uLnTx/>
                <a:uFillTx/>
                <a:latin typeface="Segoe UI Semibold"/>
                <a:ea typeface="+mn-ea"/>
                <a:cs typeface="+mn-cs"/>
              </a:rPr>
              <a:t>Computer use</a:t>
            </a:r>
          </a:p>
        </p:txBody>
      </p:sp>
      <p:sp>
        <p:nvSpPr>
          <p:cNvPr id="104" name="Rectangle: Rounded Corners 103">
            <a:extLst>
              <a:ext uri="{FF2B5EF4-FFF2-40B4-BE49-F238E27FC236}">
                <a16:creationId xmlns:a16="http://schemas.microsoft.com/office/drawing/2014/main" id="{4885F491-6537-38B0-9B74-197716AE8455}"/>
              </a:ext>
            </a:extLst>
          </p:cNvPr>
          <p:cNvSpPr/>
          <p:nvPr/>
        </p:nvSpPr>
        <p:spPr bwMode="auto">
          <a:xfrm>
            <a:off x="6678319" y="4690661"/>
            <a:ext cx="1411119" cy="1434665"/>
          </a:xfrm>
          <a:prstGeom prst="roundRect">
            <a:avLst>
              <a:gd name="adj" fmla="val 7102"/>
            </a:avLst>
          </a:prstGeom>
          <a:solidFill>
            <a:schemeClr val="accent3">
              <a:alpha val="5000"/>
            </a:schemeClr>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FFFFFF"/>
                </a:solidFill>
                <a:effectLst/>
                <a:uLnTx/>
                <a:uFillTx/>
                <a:latin typeface="Segoe UI Semibold"/>
                <a:ea typeface="+mn-ea"/>
                <a:cs typeface="+mn-cs"/>
              </a:rPr>
              <a:t>Rest API</a:t>
            </a:r>
          </a:p>
        </p:txBody>
      </p:sp>
      <p:pic>
        <p:nvPicPr>
          <p:cNvPr id="47" name="Picture 46">
            <a:extLst>
              <a:ext uri="{FF2B5EF4-FFF2-40B4-BE49-F238E27FC236}">
                <a16:creationId xmlns:a16="http://schemas.microsoft.com/office/drawing/2014/main" id="{A53FBC07-8579-B505-AB32-00C75C1AF0F2}"/>
              </a:ext>
              <a:ext uri="{C183D7F6-B498-43B3-948B-1728B52AA6E4}">
                <adec:decorative xmlns:adec="http://schemas.microsoft.com/office/drawing/2017/decorative" val="1"/>
              </a:ext>
            </a:extLst>
          </p:cNvPr>
          <p:cNvPicPr>
            <a:picLocks noChangeAspect="1"/>
          </p:cNvPicPr>
          <p:nvPr/>
        </p:nvPicPr>
        <p:blipFill>
          <a:blip r:embed="rId2"/>
          <a:srcRect/>
          <a:stretch/>
        </p:blipFill>
        <p:spPr>
          <a:xfrm>
            <a:off x="588963" y="498714"/>
            <a:ext cx="817560" cy="817560"/>
          </a:xfrm>
          <a:prstGeom prst="rect">
            <a:avLst/>
          </a:prstGeom>
        </p:spPr>
      </p:pic>
      <p:cxnSp>
        <p:nvCxnSpPr>
          <p:cNvPr id="78" name="Straight Arrow Connector 77" descr="An arrow pointing right">
            <a:extLst>
              <a:ext uri="{FF2B5EF4-FFF2-40B4-BE49-F238E27FC236}">
                <a16:creationId xmlns:a16="http://schemas.microsoft.com/office/drawing/2014/main" id="{7BCE813F-0A93-6CC5-D3E8-CEA5B7268DB8}"/>
              </a:ext>
            </a:extLst>
          </p:cNvPr>
          <p:cNvCxnSpPr/>
          <p:nvPr/>
        </p:nvCxnSpPr>
        <p:spPr>
          <a:xfrm>
            <a:off x="8367440" y="3714750"/>
            <a:ext cx="482080" cy="0"/>
          </a:xfrm>
          <a:prstGeom prst="straightConnector1">
            <a:avLst/>
          </a:prstGeom>
          <a:ln w="38100" cap="rnd" cmpd="sng" algn="ctr">
            <a:solidFill>
              <a:schemeClr val="tx1"/>
            </a:solidFill>
            <a:prstDash val="solid"/>
            <a:round/>
            <a:headEnd type="none" w="lg" len="med"/>
            <a:tailEnd type="arrow" w="lg" len="med"/>
          </a:ln>
        </p:spPr>
        <p:style>
          <a:lnRef idx="0">
            <a:scrgbClr r="0" g="0" b="0"/>
          </a:lnRef>
          <a:fillRef idx="0">
            <a:scrgbClr r="0" g="0" b="0"/>
          </a:fillRef>
          <a:effectRef idx="0">
            <a:scrgbClr r="0" g="0" b="0"/>
          </a:effectRef>
          <a:fontRef idx="minor">
            <a:schemeClr val="tx1"/>
          </a:fontRef>
        </p:style>
      </p:cxnSp>
      <p:cxnSp>
        <p:nvCxnSpPr>
          <p:cNvPr id="79" name="Straight Arrow Connector 78" descr="An arrow pointing left">
            <a:extLst>
              <a:ext uri="{FF2B5EF4-FFF2-40B4-BE49-F238E27FC236}">
                <a16:creationId xmlns:a16="http://schemas.microsoft.com/office/drawing/2014/main" id="{C1415497-D77E-BB74-2A85-25D3A6A21273}"/>
              </a:ext>
            </a:extLst>
          </p:cNvPr>
          <p:cNvCxnSpPr/>
          <p:nvPr/>
        </p:nvCxnSpPr>
        <p:spPr>
          <a:xfrm flipH="1">
            <a:off x="8308182" y="4020502"/>
            <a:ext cx="535600" cy="0"/>
          </a:xfrm>
          <a:prstGeom prst="straightConnector1">
            <a:avLst/>
          </a:prstGeom>
          <a:ln w="38100" cap="rnd" cmpd="sng" algn="ctr">
            <a:solidFill>
              <a:schemeClr val="tx1"/>
            </a:solidFill>
            <a:prstDash val="solid"/>
            <a:round/>
            <a:headEnd type="none" w="lg" len="med"/>
            <a:tailEnd type="arrow" w="lg" len="med"/>
          </a:ln>
        </p:spPr>
        <p:style>
          <a:lnRef idx="0">
            <a:scrgbClr r="0" g="0" b="0"/>
          </a:lnRef>
          <a:fillRef idx="0">
            <a:scrgbClr r="0" g="0" b="0"/>
          </a:fillRef>
          <a:effectRef idx="0">
            <a:scrgbClr r="0" g="0" b="0"/>
          </a:effectRef>
          <a:fontRef idx="minor">
            <a:schemeClr val="tx1"/>
          </a:fontRef>
        </p:style>
      </p:cxnSp>
      <p:sp>
        <p:nvSpPr>
          <p:cNvPr id="50" name="TextBox 49">
            <a:extLst>
              <a:ext uri="{FF2B5EF4-FFF2-40B4-BE49-F238E27FC236}">
                <a16:creationId xmlns:a16="http://schemas.microsoft.com/office/drawing/2014/main" id="{CF9C6ABA-403C-0B98-5F81-C742E6B2DB0F}"/>
              </a:ext>
            </a:extLst>
          </p:cNvPr>
          <p:cNvSpPr txBox="1"/>
          <p:nvPr/>
        </p:nvSpPr>
        <p:spPr>
          <a:xfrm>
            <a:off x="8779762" y="753586"/>
            <a:ext cx="2962658" cy="430887"/>
          </a:xfrm>
          <a:prstGeom prst="rect">
            <a:avLst/>
          </a:prstGeom>
        </p:spPr>
        <p:txBody>
          <a:bodyPr vert="horz" wrap="square" lIns="0" tIns="0" rIns="0" bIns="0" rtlCol="0" anchor="ctr">
            <a:spAutoFit/>
          </a:bodyPr>
          <a:lstStyle>
            <a:lvl1pPr defTabSz="932742">
              <a:lnSpc>
                <a:spcPct val="100000"/>
              </a:lnSpc>
              <a:spcBef>
                <a:spcPct val="0"/>
              </a:spcBef>
              <a:buNone/>
              <a:defRPr lang="en-US" sz="2800" b="0" cap="none" spc="-50" baseline="0" dirty="0" smtClean="0">
                <a:ln w="3175">
                  <a:noFill/>
                </a:ln>
                <a:effectLst/>
                <a:latin typeface="+mj-lt"/>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2800" b="0" i="0" u="none" strike="noStrike" kern="1200" cap="none" spc="-50" normalizeH="0" baseline="0" noProof="0">
                <a:ln w="3175">
                  <a:noFill/>
                </a:ln>
                <a:solidFill>
                  <a:srgbClr val="FFFFFF"/>
                </a:solidFill>
                <a:effectLst/>
                <a:uLnTx/>
                <a:uFillTx/>
                <a:latin typeface="Segoe UI Semibold"/>
                <a:ea typeface="+mn-ea"/>
                <a:cs typeface="Segoe UI" pitchFamily="34" charset="0"/>
              </a:rPr>
              <a:t>Connected agents</a:t>
            </a:r>
          </a:p>
        </p:txBody>
      </p:sp>
      <p:sp>
        <p:nvSpPr>
          <p:cNvPr id="62" name="TextBox 61">
            <a:extLst>
              <a:ext uri="{FF2B5EF4-FFF2-40B4-BE49-F238E27FC236}">
                <a16:creationId xmlns:a16="http://schemas.microsoft.com/office/drawing/2014/main" id="{857627FA-D37E-4F0C-2323-BD64D29A16FC}"/>
              </a:ext>
            </a:extLst>
          </p:cNvPr>
          <p:cNvSpPr txBox="1"/>
          <p:nvPr/>
        </p:nvSpPr>
        <p:spPr>
          <a:xfrm>
            <a:off x="9944100" y="1767466"/>
            <a:ext cx="1442985" cy="717365"/>
          </a:xfrm>
          <a:prstGeom prst="rect">
            <a:avLst/>
          </a:prstGeom>
          <a:noFill/>
        </p:spPr>
        <p:txBody>
          <a:bodyPr wrap="square" lIns="0" tIns="0" rIns="0" b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Copilot Studio</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agents</a:t>
            </a:r>
          </a:p>
        </p:txBody>
      </p:sp>
      <p:sp>
        <p:nvSpPr>
          <p:cNvPr id="63" name="TextBox 62">
            <a:extLst>
              <a:ext uri="{FF2B5EF4-FFF2-40B4-BE49-F238E27FC236}">
                <a16:creationId xmlns:a16="http://schemas.microsoft.com/office/drawing/2014/main" id="{23878C50-6C3B-1D5B-97D0-D1A7AE7C53B6}"/>
              </a:ext>
            </a:extLst>
          </p:cNvPr>
          <p:cNvSpPr txBox="1"/>
          <p:nvPr/>
        </p:nvSpPr>
        <p:spPr>
          <a:xfrm>
            <a:off x="9944100" y="2936556"/>
            <a:ext cx="1442985" cy="717365"/>
          </a:xfrm>
          <a:prstGeom prst="rect">
            <a:avLst/>
          </a:prstGeom>
          <a:noFill/>
        </p:spPr>
        <p:txBody>
          <a:bodyPr wrap="square" lIns="0" tIns="0" rIns="0" b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M365 Agents SDK</a:t>
            </a:r>
          </a:p>
        </p:txBody>
      </p:sp>
      <p:sp>
        <p:nvSpPr>
          <p:cNvPr id="64" name="TextBox 63">
            <a:extLst>
              <a:ext uri="{FF2B5EF4-FFF2-40B4-BE49-F238E27FC236}">
                <a16:creationId xmlns:a16="http://schemas.microsoft.com/office/drawing/2014/main" id="{5292C1B4-67C3-9980-3797-87CFD6EB9595}"/>
              </a:ext>
            </a:extLst>
          </p:cNvPr>
          <p:cNvSpPr txBox="1"/>
          <p:nvPr/>
        </p:nvSpPr>
        <p:spPr>
          <a:xfrm>
            <a:off x="9944100" y="4093489"/>
            <a:ext cx="1442985" cy="717365"/>
          </a:xfrm>
          <a:prstGeom prst="rect">
            <a:avLst/>
          </a:prstGeom>
          <a:noFill/>
        </p:spPr>
        <p:txBody>
          <a:bodyPr wrap="square" lIns="0" tIns="0" rIns="0" b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Azure Foundry</a:t>
            </a:r>
          </a:p>
        </p:txBody>
      </p:sp>
      <p:sp>
        <p:nvSpPr>
          <p:cNvPr id="65" name="TextBox 64">
            <a:extLst>
              <a:ext uri="{FF2B5EF4-FFF2-40B4-BE49-F238E27FC236}">
                <a16:creationId xmlns:a16="http://schemas.microsoft.com/office/drawing/2014/main" id="{EA580F06-4848-BCDF-DE26-6619D8E4BF0F}"/>
              </a:ext>
            </a:extLst>
          </p:cNvPr>
          <p:cNvSpPr txBox="1"/>
          <p:nvPr/>
        </p:nvSpPr>
        <p:spPr>
          <a:xfrm>
            <a:off x="9944100" y="5250422"/>
            <a:ext cx="1442985" cy="717365"/>
          </a:xfrm>
          <a:prstGeom prst="rect">
            <a:avLst/>
          </a:prstGeom>
          <a:noFill/>
        </p:spPr>
        <p:txBody>
          <a:bodyPr wrap="square" lIns="0" tIns="0" rIns="0" b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Fabric Data agents</a:t>
            </a:r>
          </a:p>
        </p:txBody>
      </p:sp>
    </p:spTree>
    <p:extLst>
      <p:ext uri="{BB962C8B-B14F-4D97-AF65-F5344CB8AC3E}">
        <p14:creationId xmlns:p14="http://schemas.microsoft.com/office/powerpoint/2010/main" val="361494277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9134E8-D250-3F07-C77E-E194E4D8FCDE}"/>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D5E87458-7BD6-1BCB-296E-57098FFE04CA}"/>
              </a:ext>
            </a:extLst>
          </p:cNvPr>
          <p:cNvSpPr>
            <a:spLocks noGrp="1"/>
          </p:cNvSpPr>
          <p:nvPr>
            <p:ph type="body" sz="quarter" idx="11"/>
          </p:nvPr>
        </p:nvSpPr>
        <p:spPr>
          <a:xfrm>
            <a:off x="276200" y="237133"/>
            <a:ext cx="8420100" cy="492443"/>
          </a:xfrm>
        </p:spPr>
        <p:txBody>
          <a:bodyPr/>
          <a:lstStyle/>
          <a:p>
            <a:pPr>
              <a:spcBef>
                <a:spcPts val="600"/>
              </a:spcBef>
            </a:pPr>
            <a:r>
              <a:rPr lang="en-US" dirty="0"/>
              <a:t>Multi-agents</a:t>
            </a:r>
          </a:p>
        </p:txBody>
      </p:sp>
      <p:sp>
        <p:nvSpPr>
          <p:cNvPr id="3" name="Text Placeholder 2">
            <a:extLst>
              <a:ext uri="{FF2B5EF4-FFF2-40B4-BE49-F238E27FC236}">
                <a16:creationId xmlns:a16="http://schemas.microsoft.com/office/drawing/2014/main" id="{0D14F4B4-FF81-02CC-4561-31F4E1035B61}"/>
              </a:ext>
            </a:extLst>
          </p:cNvPr>
          <p:cNvSpPr>
            <a:spLocks noGrp="1"/>
          </p:cNvSpPr>
          <p:nvPr>
            <p:ph type="body" sz="quarter" idx="12"/>
          </p:nvPr>
        </p:nvSpPr>
        <p:spPr>
          <a:xfrm>
            <a:off x="712343" y="945198"/>
            <a:ext cx="7983957" cy="246221"/>
          </a:xfrm>
        </p:spPr>
        <p:txBody>
          <a:bodyPr/>
          <a:lstStyle/>
          <a:p>
            <a:r>
              <a:rPr lang="en-US" dirty="0"/>
              <a:t>Combining multiple agents together can unblock complex scenarios</a:t>
            </a:r>
          </a:p>
        </p:txBody>
      </p:sp>
      <p:sp>
        <p:nvSpPr>
          <p:cNvPr id="7" name="Text Placeholder 4">
            <a:extLst>
              <a:ext uri="{FF2B5EF4-FFF2-40B4-BE49-F238E27FC236}">
                <a16:creationId xmlns:a16="http://schemas.microsoft.com/office/drawing/2014/main" id="{271F105B-FDE1-AC90-B462-277FE6399BBE}"/>
              </a:ext>
            </a:extLst>
          </p:cNvPr>
          <p:cNvSpPr>
            <a:spLocks noGrp="1"/>
          </p:cNvSpPr>
          <p:nvPr>
            <p:ph type="body" sz="quarter" idx="15"/>
          </p:nvPr>
        </p:nvSpPr>
        <p:spPr>
          <a:xfrm>
            <a:off x="8967788" y="0"/>
            <a:ext cx="3224212" cy="3598078"/>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dirty="0">
                <a:ln>
                  <a:noFill/>
                </a:ln>
                <a:effectLst/>
                <a:uLnTx/>
                <a:uFillTx/>
                <a:latin typeface="Aptos SemiBold" panose="020B0004020202020204" pitchFamily="34" charset="0"/>
                <a:ea typeface="+mn-ea"/>
                <a:cs typeface="Segoe UI" panose="020B0502040204020203" pitchFamily="34" charset="0"/>
              </a:rPr>
              <a:t>Why do we ask these questions?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dirty="0">
                <a:latin typeface="Aptos" panose="020B0004020202020204" pitchFamily="34" charset="0"/>
              </a:rPr>
              <a:t>Copilot Studio Agents can orchestrate over child and connected agents. While child agents are fully owned by the main agent, connected agents are fully independent agents that can run standalone.</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dirty="0">
                <a:latin typeface="Aptos" panose="020B0004020202020204" pitchFamily="34" charset="0"/>
              </a:rPr>
              <a:t>Child agents are ideal for modularizing logic within your main agent, while connected agents can handle more complex scenarios and can be reused by multiple main agents.</a:t>
            </a:r>
            <a:endParaRPr kumimoji="0" lang="en-US" sz="1200" b="0" i="0" u="none" strike="noStrike" kern="1200" cap="none" spc="0" normalizeH="0" baseline="0" noProof="0" dirty="0">
              <a:ln>
                <a:noFill/>
              </a:ln>
              <a:effectLst/>
              <a:uLnTx/>
              <a:uFillTx/>
              <a:latin typeface="Aptos" panose="020B0004020202020204" pitchFamily="34" charset="0"/>
              <a:ea typeface="+mn-ea"/>
              <a:cs typeface="Segoe UI" panose="020B0502040204020203" pitchFamily="34" charset="0"/>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effectLst/>
              <a:uLnTx/>
              <a:uFillTx/>
              <a:latin typeface="Aptos" panose="020B0004020202020204" pitchFamily="34" charset="0"/>
              <a:ea typeface="+mn-ea"/>
              <a:cs typeface="Segoe UI" panose="020B0502040204020203" pitchFamily="34" charset="0"/>
            </a:endParaRP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dirty="0">
                <a:ln>
                  <a:noFill/>
                </a:ln>
                <a:effectLst/>
                <a:uLnTx/>
                <a:uFillTx/>
                <a:latin typeface="Aptos SemiBold" panose="020B0004020202020204" pitchFamily="34" charset="0"/>
                <a:ea typeface="+mn-ea"/>
                <a:cs typeface="Segoe UI" panose="020B0502040204020203" pitchFamily="34" charset="0"/>
              </a:rPr>
              <a:t>Useful resources:</a:t>
            </a:r>
          </a:p>
          <a:p>
            <a:pPr marL="285750" indent="-200025" defTabSz="914367">
              <a:spcBef>
                <a:spcPts val="300"/>
              </a:spcBef>
              <a:spcAft>
                <a:spcPts val="0"/>
              </a:spcAft>
              <a:buSzTx/>
              <a:buFont typeface="Arial" panose="020B0604020202020204" pitchFamily="34" charset="0"/>
              <a:buChar char="•"/>
              <a:defRPr/>
            </a:pPr>
            <a:r>
              <a:rPr lang="en-US" sz="1200" dirty="0">
                <a:latin typeface="Aptos" panose="020B0004020202020204" pitchFamily="34" charset="0"/>
                <a:hlinkClick r:id="rId3">
                  <a:extLst>
                    <a:ext uri="{A12FA001-AC4F-418D-AE19-62706E023703}">
                      <ahyp:hlinkClr xmlns:ahyp="http://schemas.microsoft.com/office/drawing/2018/hyperlinkcolor" val="tx"/>
                    </a:ext>
                  </a:extLst>
                </a:hlinkClick>
              </a:rPr>
              <a:t>Multi-agents</a:t>
            </a:r>
            <a:r>
              <a:rPr lang="en-US" sz="1200" dirty="0">
                <a:latin typeface="Aptos" panose="020B0004020202020204" pitchFamily="34" charset="0"/>
              </a:rPr>
              <a:t> on MS Learn</a:t>
            </a:r>
          </a:p>
          <a:p>
            <a:pPr marL="285750" indent="-200025" defTabSz="914367">
              <a:spcBef>
                <a:spcPts val="300"/>
              </a:spcBef>
              <a:spcAft>
                <a:spcPts val="0"/>
              </a:spcAft>
              <a:buSzTx/>
              <a:buFont typeface="Arial" panose="020B0604020202020204" pitchFamily="34" charset="0"/>
              <a:buChar char="•"/>
              <a:defRPr/>
            </a:pPr>
            <a:r>
              <a:rPr lang="en-US" sz="1200" dirty="0">
                <a:latin typeface="Aptos" panose="020B0004020202020204" pitchFamily="34" charset="0"/>
                <a:hlinkClick r:id="rId4">
                  <a:extLst>
                    <a:ext uri="{A12FA001-AC4F-418D-AE19-62706E023703}">
                      <ahyp:hlinkClr xmlns:ahyp="http://schemas.microsoft.com/office/drawing/2018/hyperlinkcolor" val="tx"/>
                    </a:ext>
                  </a:extLst>
                </a:hlinkClick>
              </a:rPr>
              <a:t>Using agents input-output</a:t>
            </a:r>
            <a:endParaRPr lang="en-US" sz="1200" dirty="0">
              <a:latin typeface="Aptos" panose="020B0004020202020204" pitchFamily="34" charset="0"/>
            </a:endParaRPr>
          </a:p>
        </p:txBody>
      </p:sp>
      <p:graphicFrame>
        <p:nvGraphicFramePr>
          <p:cNvPr id="4" name="Table 42">
            <a:extLst>
              <a:ext uri="{FF2B5EF4-FFF2-40B4-BE49-F238E27FC236}">
                <a16:creationId xmlns:a16="http://schemas.microsoft.com/office/drawing/2014/main" id="{4602C3C6-16BF-BCD7-06EF-A297ADD94821}"/>
              </a:ext>
            </a:extLst>
          </p:cNvPr>
          <p:cNvGraphicFramePr>
            <a:graphicFrameLocks noGrp="1"/>
          </p:cNvGraphicFramePr>
          <p:nvPr>
            <p:extLst>
              <p:ext uri="{D42A27DB-BD31-4B8C-83A1-F6EECF244321}">
                <p14:modId xmlns:p14="http://schemas.microsoft.com/office/powerpoint/2010/main" val="4182294554"/>
              </p:ext>
            </p:extLst>
          </p:nvPr>
        </p:nvGraphicFramePr>
        <p:xfrm>
          <a:off x="361951" y="1666779"/>
          <a:ext cx="8334350" cy="4867371"/>
        </p:xfrm>
        <a:graphic>
          <a:graphicData uri="http://schemas.openxmlformats.org/drawingml/2006/table">
            <a:tbl>
              <a:tblPr firstRow="1" bandRow="1">
                <a:tableStyleId>{2D5ABB26-0587-4C30-8999-92F81FD0307C}</a:tableStyleId>
              </a:tblPr>
              <a:tblGrid>
                <a:gridCol w="2596885">
                  <a:extLst>
                    <a:ext uri="{9D8B030D-6E8A-4147-A177-3AD203B41FA5}">
                      <a16:colId xmlns:a16="http://schemas.microsoft.com/office/drawing/2014/main" val="3426460784"/>
                    </a:ext>
                  </a:extLst>
                </a:gridCol>
                <a:gridCol w="5737465">
                  <a:extLst>
                    <a:ext uri="{9D8B030D-6E8A-4147-A177-3AD203B41FA5}">
                      <a16:colId xmlns:a16="http://schemas.microsoft.com/office/drawing/2014/main" val="1761064077"/>
                    </a:ext>
                  </a:extLst>
                </a:gridCol>
              </a:tblGrid>
              <a:tr h="486737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u="none" strike="noStrike" kern="1200" cap="none" spc="0" normalizeH="0" baseline="0" noProof="0" dirty="0">
                          <a:ln>
                            <a:noFill/>
                          </a:ln>
                          <a:solidFill>
                            <a:schemeClr val="tx1"/>
                          </a:solidFill>
                          <a:effectLst/>
                          <a:uLnTx/>
                          <a:uFillTx/>
                        </a:rPr>
                        <a:t>Do you plan to use a multi-agent to solve some of your scenarios?</a:t>
                      </a:r>
                    </a:p>
                    <a:p>
                      <a:pPr marL="0" marR="0" lvl="0" indent="0" algn="l" defTabSz="914367" rtl="0" eaLnBrk="1" fontAlgn="auto" latinLnBrk="0" hangingPunct="1">
                        <a:lnSpc>
                          <a:spcPct val="100000"/>
                        </a:lnSpc>
                        <a:spcBef>
                          <a:spcPts val="0"/>
                        </a:spcBef>
                        <a:spcAft>
                          <a:spcPts val="0"/>
                        </a:spcAft>
                        <a:buClrTx/>
                        <a:buSzTx/>
                        <a:buFontTx/>
                        <a:buNone/>
                        <a:tabLst/>
                        <a:defRPr/>
                      </a:pPr>
                      <a:br>
                        <a:rPr kumimoji="0" lang="en-US" sz="1600" b="0" u="none" strike="noStrike" kern="1200" cap="none" spc="0" normalizeH="0" baseline="0" noProof="0" dirty="0">
                          <a:ln>
                            <a:noFill/>
                          </a:ln>
                          <a:solidFill>
                            <a:schemeClr val="tx1"/>
                          </a:solidFill>
                          <a:effectLst/>
                          <a:uLnTx/>
                          <a:uFillTx/>
                        </a:rPr>
                      </a:br>
                      <a:r>
                        <a:rPr kumimoji="0" lang="en-US" sz="1600" b="0" u="none" strike="noStrike" kern="1200" cap="none" spc="0" normalizeH="0" baseline="0" noProof="0" dirty="0">
                          <a:ln>
                            <a:noFill/>
                          </a:ln>
                          <a:solidFill>
                            <a:schemeClr val="tx1"/>
                          </a:solidFill>
                          <a:effectLst/>
                          <a:uLnTx/>
                          <a:uFillTx/>
                        </a:rPr>
                        <a:t>Please describe how</a:t>
                      </a:r>
                      <a:endParaRPr kumimoji="0" lang="en-US" sz="1600" b="0" i="0" u="none" strike="noStrike" kern="1200" cap="none" spc="0" normalizeH="0" baseline="0" noProof="0" dirty="0">
                        <a:ln>
                          <a:noFill/>
                        </a:ln>
                        <a:solidFill>
                          <a:schemeClr val="tx1"/>
                        </a:solidFill>
                        <a:effectLst/>
                        <a:uLnTx/>
                        <a:uFillTx/>
                        <a:latin typeface="Aptos" panose="020B0004020202020204" pitchFamily="34" charset="0"/>
                        <a:ea typeface="+mn-ea"/>
                        <a:cs typeface="+mn-cs"/>
                      </a:endParaRPr>
                    </a:p>
                  </a:txBody>
                  <a:tcPr marL="0" marT="0" marB="0"/>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800" b="0" i="0" u="none" strike="noStrike" kern="1200" cap="none" spc="0" normalizeH="0" baseline="0" noProof="0" dirty="0">
                        <a:ln>
                          <a:noFill/>
                        </a:ln>
                        <a:solidFill>
                          <a:schemeClr val="tx1"/>
                        </a:solidFill>
                        <a:effectLst/>
                        <a:uLnTx/>
                        <a:uFillTx/>
                        <a:latin typeface="Aptos" panose="020B0004020202020204" pitchFamily="34" charset="0"/>
                        <a:ea typeface="+mn-ea"/>
                        <a:cs typeface="Segoe UI" panose="020B0502040204020203" pitchFamily="34" charset="0"/>
                      </a:endParaRPr>
                    </a:p>
                  </a:txBody>
                  <a:tcPr/>
                </a:tc>
                <a:extLst>
                  <a:ext uri="{0D108BD9-81ED-4DB2-BD59-A6C34878D82A}">
                    <a16:rowId xmlns:a16="http://schemas.microsoft.com/office/drawing/2014/main" val="2156706524"/>
                  </a:ext>
                </a:extLst>
              </a:tr>
            </a:tbl>
          </a:graphicData>
        </a:graphic>
      </p:graphicFrame>
      <p:sp>
        <p:nvSpPr>
          <p:cNvPr id="5" name="Rectangle: Folded Corner 4">
            <a:extLst>
              <a:ext uri="{FF2B5EF4-FFF2-40B4-BE49-F238E27FC236}">
                <a16:creationId xmlns:a16="http://schemas.microsoft.com/office/drawing/2014/main" id="{64F44DE9-B9B7-7FE7-1723-C8F41B52F328}"/>
              </a:ext>
            </a:extLst>
          </p:cNvPr>
          <p:cNvSpPr/>
          <p:nvPr/>
        </p:nvSpPr>
        <p:spPr bwMode="auto">
          <a:xfrm rot="60000">
            <a:off x="3059535" y="1805151"/>
            <a:ext cx="5400000" cy="4532731"/>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Aptos" panose="020B0004020202020204" pitchFamily="34" charset="0"/>
                <a:ea typeface="Segoe UI" pitchFamily="34" charset="0"/>
                <a:cs typeface="Segoe UI" pitchFamily="34" charset="0"/>
              </a:rPr>
              <a:t>Example answer </a:t>
            </a:r>
            <a:r>
              <a:rPr kumimoji="0" lang="en-US" sz="1600" b="0" i="0" u="none" strike="noStrike" kern="1200" cap="none" spc="0" normalizeH="0" baseline="0" noProof="0" dirty="0">
                <a:ln>
                  <a:noFill/>
                </a:ln>
                <a:solidFill>
                  <a:srgbClr val="000000">
                    <a:lumMod val="65000"/>
                    <a:lumOff val="35000"/>
                  </a:srgbClr>
                </a:solidFill>
                <a:effectLst/>
                <a:uLnTx/>
                <a:uFillTx/>
                <a:latin typeface="Aptos SemiBold" panose="020B0004020202020204" pitchFamily="34" charset="0"/>
                <a:ea typeface="Segoe UI" pitchFamily="34" charset="0"/>
                <a:cs typeface="Segoe UI" pitchFamily="34" charset="0"/>
              </a:rPr>
              <a:t>(you can delete this)</a:t>
            </a:r>
          </a:p>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ptos" panose="020B0004020202020204" pitchFamily="34" charset="0"/>
                <a:ea typeface="+mn-ea"/>
                <a:cs typeface="Segoe UI" pitchFamily="34" charset="0"/>
              </a:rPr>
              <a:t>Yes, we plan on creating a multi-agent architecture by creating an HR agent and an IT agent that we will combine into an Employee Self-Service agent</a:t>
            </a:r>
          </a:p>
          <a:p>
            <a:pPr marL="0" marR="0" lvl="0" indent="0" algn="l" defTabSz="932472" rtl="0" eaLnBrk="1" fontAlgn="base" latinLnBrk="0" hangingPunct="1">
              <a:lnSpc>
                <a:spcPct val="100000"/>
              </a:lnSpc>
              <a:spcBef>
                <a:spcPct val="0"/>
              </a:spcBef>
              <a:spcAft>
                <a:spcPts val="60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Aptos" panose="020B0004020202020204" pitchFamily="34" charset="0"/>
              <a:ea typeface="+mn-ea"/>
              <a:cs typeface="Segoe UI" pitchFamily="34" charset="0"/>
            </a:endParaRPr>
          </a:p>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ptos" panose="020B0004020202020204" pitchFamily="34" charset="0"/>
                <a:ea typeface="+mn-ea"/>
                <a:cs typeface="Segoe UI" pitchFamily="34" charset="0"/>
              </a:rPr>
              <a:t>The HR agent will be built by the HR team, the IT agent </a:t>
            </a:r>
            <a:r>
              <a:rPr lang="en-US" sz="1400" dirty="0">
                <a:solidFill>
                  <a:srgbClr val="000000"/>
                </a:solidFill>
                <a:latin typeface="Aptos" panose="020B0004020202020204" pitchFamily="34" charset="0"/>
                <a:cs typeface="Segoe UI" pitchFamily="34" charset="0"/>
              </a:rPr>
              <a:t>already exists.</a:t>
            </a:r>
            <a:endParaRPr kumimoji="0" lang="en-US" sz="1400" b="0" i="0" u="none" strike="noStrike" kern="1200" cap="none" spc="0" normalizeH="0" baseline="0" noProof="0" dirty="0">
              <a:ln>
                <a:noFill/>
              </a:ln>
              <a:solidFill>
                <a:srgbClr val="000000"/>
              </a:solidFill>
              <a:effectLst/>
              <a:uLnTx/>
              <a:uFillTx/>
              <a:latin typeface="Aptos" panose="020B0004020202020204" pitchFamily="34" charset="0"/>
              <a:ea typeface="+mn-ea"/>
              <a:cs typeface="Segoe UI" pitchFamily="34" charset="0"/>
            </a:endParaRPr>
          </a:p>
          <a:p>
            <a:pPr marL="0" marR="0" lvl="0" indent="0" algn="l" defTabSz="932472" rtl="0" eaLnBrk="1" fontAlgn="base" latinLnBrk="0" hangingPunct="1">
              <a:lnSpc>
                <a:spcPct val="100000"/>
              </a:lnSpc>
              <a:spcBef>
                <a:spcPct val="0"/>
              </a:spcBef>
              <a:spcAft>
                <a:spcPts val="60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Aptos" panose="020B0004020202020204" pitchFamily="34" charset="0"/>
              <a:ea typeface="+mn-ea"/>
              <a:cs typeface="Segoe UI" pitchFamily="34" charset="0"/>
            </a:endParaRPr>
          </a:p>
          <a:p>
            <a:pPr defTabSz="932472" fontAlgn="base">
              <a:spcBef>
                <a:spcPct val="0"/>
              </a:spcBef>
              <a:spcAft>
                <a:spcPts val="600"/>
              </a:spcAft>
              <a:defRPr/>
            </a:pPr>
            <a:r>
              <a:rPr lang="en-US" sz="1400" dirty="0">
                <a:solidFill>
                  <a:srgbClr val="000000"/>
                </a:solidFill>
                <a:latin typeface="Aptos" panose="020B0004020202020204" pitchFamily="34" charset="0"/>
                <a:cs typeface="Segoe UI" pitchFamily="34" charset="0"/>
              </a:rPr>
              <a:t>The Employee Self-Service agent will be deployed to internal employee only but the IT agent will be available to internal employee and contractors.</a:t>
            </a:r>
            <a:endParaRPr kumimoji="0" lang="en-US" sz="1400" b="0" i="0" u="none" strike="noStrike" kern="1200" cap="none" spc="0" normalizeH="0" baseline="0" noProof="0" dirty="0">
              <a:ln>
                <a:noFill/>
              </a:ln>
              <a:solidFill>
                <a:srgbClr val="000000"/>
              </a:solidFill>
              <a:effectLst/>
              <a:uLnTx/>
              <a:uFillTx/>
              <a:latin typeface="Aptos" panose="020B0004020202020204" pitchFamily="34" charset="0"/>
              <a:ea typeface="+mn-ea"/>
              <a:cs typeface="Segoe UI" pitchFamily="34" charset="0"/>
            </a:endParaRPr>
          </a:p>
          <a:p>
            <a:pPr marL="0" marR="0" lvl="0" indent="0" algn="l" defTabSz="932472" rtl="0" eaLnBrk="1" fontAlgn="base" latinLnBrk="0" hangingPunct="1">
              <a:lnSpc>
                <a:spcPct val="100000"/>
              </a:lnSpc>
              <a:spcBef>
                <a:spcPct val="0"/>
              </a:spcBef>
              <a:spcAft>
                <a:spcPts val="60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Aptos" panose="020B0004020202020204" pitchFamily="34" charset="0"/>
              <a:ea typeface="+mn-ea"/>
              <a:cs typeface="Segoe UI" pitchFamily="34" charset="0"/>
            </a:endParaRPr>
          </a:p>
          <a:p>
            <a:pPr marL="0" marR="0" lvl="0" indent="0" algn="l" defTabSz="932472" rtl="0" eaLnBrk="1" fontAlgn="base" latinLnBrk="0" hangingPunct="1">
              <a:lnSpc>
                <a:spcPct val="100000"/>
              </a:lnSpc>
              <a:spcBef>
                <a:spcPct val="0"/>
              </a:spcBef>
              <a:spcAft>
                <a:spcPts val="600"/>
              </a:spcAft>
              <a:buClrTx/>
              <a:buSzTx/>
              <a:buFontTx/>
              <a:buNone/>
              <a:tabLst/>
              <a:defRPr/>
            </a:pPr>
            <a:r>
              <a:rPr lang="en-US" sz="1400" dirty="0">
                <a:solidFill>
                  <a:srgbClr val="000000"/>
                </a:solidFill>
                <a:latin typeface="Aptos" panose="020B0004020202020204" pitchFamily="34" charset="0"/>
                <a:cs typeface="Segoe UI" pitchFamily="34" charset="0"/>
              </a:rPr>
              <a:t>All agents are in the same DEV/TEST/PROD environments but will follow different release cycles.</a:t>
            </a:r>
            <a:endParaRPr kumimoji="0" lang="en-US" sz="1400" b="0" i="0" u="none" strike="noStrike" kern="1200" cap="none" spc="0" normalizeH="0" baseline="0" noProof="0" dirty="0">
              <a:ln>
                <a:noFill/>
              </a:ln>
              <a:solidFill>
                <a:srgbClr val="000000"/>
              </a:solidFill>
              <a:effectLst/>
              <a:uLnTx/>
              <a:uFillTx/>
              <a:latin typeface="Aptos" panose="020B0004020202020204" pitchFamily="34" charset="0"/>
              <a:ea typeface="+mn-ea"/>
              <a:cs typeface="Segoe UI" pitchFamily="34" charset="0"/>
            </a:endParaRPr>
          </a:p>
        </p:txBody>
      </p:sp>
    </p:spTree>
    <p:extLst>
      <p:ext uri="{BB962C8B-B14F-4D97-AF65-F5344CB8AC3E}">
        <p14:creationId xmlns:p14="http://schemas.microsoft.com/office/powerpoint/2010/main" val="166154224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DA5335-FE5D-D174-D79D-9D7639A1F83D}"/>
              </a:ext>
            </a:extLst>
          </p:cNvPr>
          <p:cNvSpPr>
            <a:spLocks noGrp="1"/>
          </p:cNvSpPr>
          <p:nvPr>
            <p:ph type="title"/>
          </p:nvPr>
        </p:nvSpPr>
        <p:spPr>
          <a:xfrm>
            <a:off x="344423" y="324107"/>
            <a:ext cx="7448712" cy="492443"/>
          </a:xfrm>
        </p:spPr>
        <p:txBody>
          <a:bodyPr/>
          <a:lstStyle/>
          <a:p>
            <a:r>
              <a:rPr lang="en-US" sz="3200" dirty="0"/>
              <a:t>What controls the agent language?</a:t>
            </a:r>
          </a:p>
        </p:txBody>
      </p:sp>
      <p:pic>
        <p:nvPicPr>
          <p:cNvPr id="4" name="Picture 3">
            <a:extLst>
              <a:ext uri="{FF2B5EF4-FFF2-40B4-BE49-F238E27FC236}">
                <a16:creationId xmlns:a16="http://schemas.microsoft.com/office/drawing/2014/main" id="{325096FE-C94E-85E2-5C69-192753929A98}"/>
              </a:ext>
            </a:extLst>
          </p:cNvPr>
          <p:cNvPicPr>
            <a:picLocks noChangeAspect="1"/>
          </p:cNvPicPr>
          <p:nvPr/>
        </p:nvPicPr>
        <p:blipFill>
          <a:blip r:embed="rId2"/>
          <a:stretch>
            <a:fillRect/>
          </a:stretch>
        </p:blipFill>
        <p:spPr>
          <a:xfrm>
            <a:off x="7476128" y="1129885"/>
            <a:ext cx="4186582" cy="5009337"/>
          </a:xfrm>
          <a:prstGeom prst="rect">
            <a:avLst/>
          </a:prstGeom>
          <a:ln>
            <a:noFill/>
          </a:ln>
          <a:effectLst>
            <a:outerShdw blurRad="190500" algn="tl" rotWithShape="0">
              <a:srgbClr val="000000">
                <a:alpha val="70000"/>
              </a:srgbClr>
            </a:outerShdw>
          </a:effectLst>
        </p:spPr>
      </p:pic>
      <p:sp>
        <p:nvSpPr>
          <p:cNvPr id="5" name="Rectangle 4">
            <a:extLst>
              <a:ext uri="{FF2B5EF4-FFF2-40B4-BE49-F238E27FC236}">
                <a16:creationId xmlns:a16="http://schemas.microsoft.com/office/drawing/2014/main" id="{42E6CED4-BE79-0BBE-403D-2E4E1BE6EEA1}"/>
              </a:ext>
            </a:extLst>
          </p:cNvPr>
          <p:cNvSpPr/>
          <p:nvPr/>
        </p:nvSpPr>
        <p:spPr bwMode="auto">
          <a:xfrm>
            <a:off x="7399927" y="4429944"/>
            <a:ext cx="1971040" cy="792480"/>
          </a:xfrm>
          <a:prstGeom prst="rect">
            <a:avLst/>
          </a:prstGeom>
          <a:noFill/>
          <a:ln w="28575">
            <a:solidFill>
              <a:srgbClr val="EE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7" name="TextBox 6">
            <a:extLst>
              <a:ext uri="{FF2B5EF4-FFF2-40B4-BE49-F238E27FC236}">
                <a16:creationId xmlns:a16="http://schemas.microsoft.com/office/drawing/2014/main" id="{AC4514C6-9D5F-B98C-8CFA-A5E37BF622A6}"/>
              </a:ext>
            </a:extLst>
          </p:cNvPr>
          <p:cNvSpPr txBox="1"/>
          <p:nvPr/>
        </p:nvSpPr>
        <p:spPr>
          <a:xfrm>
            <a:off x="344423" y="1028343"/>
            <a:ext cx="6573520" cy="430887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latin typeface="Segoe UI"/>
              </a:rPr>
              <a:t>The agent language is based on the value of the System Variable: </a:t>
            </a:r>
            <a:r>
              <a:rPr kumimoji="0" lang="en-US" sz="2000" b="1" i="0" u="none" strike="noStrike" kern="1200" cap="none" spc="0" normalizeH="0" baseline="0" noProof="0" dirty="0" err="1">
                <a:ln>
                  <a:noFill/>
                </a:ln>
                <a:effectLst/>
                <a:uLnTx/>
                <a:uFillTx/>
                <a:latin typeface="Segoe UI"/>
                <a:ea typeface="+mn-ea"/>
                <a:cs typeface="+mn-cs"/>
              </a:rPr>
              <a:t>System.User.Language</a:t>
            </a:r>
            <a:endParaRPr kumimoji="0" lang="en-US" sz="2000" b="1" i="0" u="none" strike="noStrike" kern="1200" cap="none" spc="0" normalizeH="0" baseline="0" noProof="0" dirty="0">
              <a:ln>
                <a:noFill/>
              </a:ln>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000" b="1" dirty="0">
              <a:latin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effectLst/>
                <a:uLnTx/>
                <a:uFillTx/>
                <a:latin typeface="Segoe UI"/>
                <a:ea typeface="+mn-ea"/>
                <a:cs typeface="+mn-cs"/>
              </a:rPr>
              <a:t>Copilot Studio </a:t>
            </a:r>
            <a:r>
              <a:rPr lang="en-US" sz="2000" dirty="0">
                <a:latin typeface="Segoe UI"/>
              </a:rPr>
              <a:t>will use the value of this variable to</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b="1" dirty="0">
                <a:latin typeface="Segoe UI"/>
              </a:rPr>
              <a:t>Search knowledge </a:t>
            </a:r>
            <a:r>
              <a:rPr lang="en-US" sz="2000" dirty="0">
                <a:latin typeface="Segoe UI"/>
              </a:rPr>
              <a:t>into that language (regardless of language used in question = </a:t>
            </a:r>
            <a:r>
              <a:rPr lang="en-US" sz="2000" u="sng" dirty="0">
                <a:latin typeface="Segoe UI"/>
              </a:rPr>
              <a:t>auto translation for search query</a:t>
            </a:r>
            <a:r>
              <a:rPr lang="en-US" sz="2000" dirty="0">
                <a:latin typeface="Segoe UI"/>
              </a:rPr>
              <a:t>)</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2000" dirty="0">
              <a:latin typeface="Segoe UI"/>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b="1" dirty="0">
                <a:latin typeface="Segoe UI"/>
              </a:rPr>
              <a:t>Answer the user </a:t>
            </a:r>
            <a:r>
              <a:rPr lang="en-US" sz="2000" dirty="0">
                <a:latin typeface="Segoe UI"/>
              </a:rPr>
              <a:t>in that language (regardless of language used in question or documents = </a:t>
            </a:r>
            <a:r>
              <a:rPr lang="en-US" sz="2000" u="sng" dirty="0">
                <a:latin typeface="Segoe UI"/>
              </a:rPr>
              <a:t>auto translation for answer generation</a:t>
            </a:r>
            <a:r>
              <a:rPr lang="en-US" sz="2000" dirty="0">
                <a:latin typeface="Segoe UI"/>
              </a:rPr>
              <a:t>)</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2000" dirty="0">
              <a:latin typeface="Segoe UI"/>
            </a:endParaRPr>
          </a:p>
          <a:p>
            <a:pPr marR="0" lvl="0" algn="l" defTabSz="914400" rtl="0" eaLnBrk="1" fontAlgn="auto" latinLnBrk="0" hangingPunct="1">
              <a:lnSpc>
                <a:spcPct val="100000"/>
              </a:lnSpc>
              <a:spcBef>
                <a:spcPts val="0"/>
              </a:spcBef>
              <a:spcAft>
                <a:spcPts val="0"/>
              </a:spcAft>
              <a:buClrTx/>
              <a:buSzTx/>
              <a:tabLst/>
              <a:defRPr/>
            </a:pPr>
            <a:r>
              <a:rPr lang="en-US" sz="2000" b="1" dirty="0">
                <a:latin typeface="Segoe UI"/>
              </a:rPr>
              <a:t>You can manually set this value!</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000" b="1" i="0" u="none" strike="noStrike" kern="1200" cap="none" spc="0" normalizeH="0" baseline="0" noProof="0" dirty="0">
              <a:ln>
                <a:noFill/>
              </a:ln>
              <a:effectLst/>
              <a:uLnTx/>
              <a:uFillTx/>
              <a:latin typeface="Segoe UI"/>
              <a:ea typeface="+mn-ea"/>
              <a:cs typeface="+mn-cs"/>
            </a:endParaRPr>
          </a:p>
        </p:txBody>
      </p:sp>
      <p:sp>
        <p:nvSpPr>
          <p:cNvPr id="6" name="TextBox 5">
            <a:extLst>
              <a:ext uri="{FF2B5EF4-FFF2-40B4-BE49-F238E27FC236}">
                <a16:creationId xmlns:a16="http://schemas.microsoft.com/office/drawing/2014/main" id="{97D76BD5-2E52-9BDA-2D27-1BCF12F228D5}"/>
              </a:ext>
            </a:extLst>
          </p:cNvPr>
          <p:cNvSpPr txBox="1"/>
          <p:nvPr/>
        </p:nvSpPr>
        <p:spPr>
          <a:xfrm>
            <a:off x="344423" y="6273499"/>
            <a:ext cx="9672413" cy="363946"/>
          </a:xfrm>
          <a:prstGeom prst="rect">
            <a:avLst/>
          </a:prstGeom>
          <a:noFill/>
        </p:spPr>
        <p:txBody>
          <a:bodyPr wrap="square">
            <a:spAutoFit/>
          </a:bodyPr>
          <a:lstStyle/>
          <a:p>
            <a:r>
              <a:rPr lang="en-US" dirty="0">
                <a:hlinkClick r:id="rId3">
                  <a:extLst>
                    <a:ext uri="{A12FA001-AC4F-418D-AE19-62706E023703}">
                      <ahyp:hlinkClr xmlns:ahyp="http://schemas.microsoft.com/office/drawing/2018/hyperlinkcolor" val="tx"/>
                    </a:ext>
                  </a:extLst>
                </a:hlinkClick>
              </a:rPr>
              <a:t>Configure and create multilingual agents - Microsoft Copilot Studio | Microsoft Learn</a:t>
            </a:r>
            <a:endParaRPr lang="en-US" dirty="0"/>
          </a:p>
        </p:txBody>
      </p:sp>
    </p:spTree>
    <p:extLst>
      <p:ext uri="{BB962C8B-B14F-4D97-AF65-F5344CB8AC3E}">
        <p14:creationId xmlns:p14="http://schemas.microsoft.com/office/powerpoint/2010/main" val="63990226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F99EA6-63B8-1AC7-3EC6-67A051FBFC13}"/>
              </a:ext>
            </a:extLst>
          </p:cNvPr>
          <p:cNvSpPr>
            <a:spLocks noGrp="1"/>
          </p:cNvSpPr>
          <p:nvPr>
            <p:ph type="title"/>
          </p:nvPr>
        </p:nvSpPr>
        <p:spPr/>
        <p:txBody>
          <a:bodyPr/>
          <a:lstStyle/>
          <a:p>
            <a:r>
              <a:rPr lang="en-US" dirty="0"/>
              <a:t>Auto-Detect Spoken Language</a:t>
            </a:r>
          </a:p>
        </p:txBody>
      </p:sp>
      <p:sp>
        <p:nvSpPr>
          <p:cNvPr id="5" name="Content Placeholder 4">
            <a:extLst>
              <a:ext uri="{FF2B5EF4-FFF2-40B4-BE49-F238E27FC236}">
                <a16:creationId xmlns:a16="http://schemas.microsoft.com/office/drawing/2014/main" id="{E168DC24-57AE-8D80-9DD9-96854BE0955F}"/>
              </a:ext>
            </a:extLst>
          </p:cNvPr>
          <p:cNvSpPr>
            <a:spLocks noGrp="1"/>
          </p:cNvSpPr>
          <p:nvPr>
            <p:ph sz="quarter" idx="10"/>
          </p:nvPr>
        </p:nvSpPr>
        <p:spPr>
          <a:xfrm>
            <a:off x="484021" y="6246910"/>
            <a:ext cx="11018838" cy="307777"/>
          </a:xfrm>
        </p:spPr>
        <p:txBody>
          <a:bodyPr/>
          <a:lstStyle/>
          <a:p>
            <a:pPr marL="0" indent="0">
              <a:buNone/>
            </a:pPr>
            <a:r>
              <a:rPr lang="en-US" sz="2000" dirty="0">
                <a:hlinkClick r:id="rId2">
                  <a:extLst>
                    <a:ext uri="{A12FA001-AC4F-418D-AE19-62706E023703}">
                      <ahyp:hlinkClr xmlns:ahyp="http://schemas.microsoft.com/office/drawing/2018/hyperlinkcolor" val="tx"/>
                    </a:ext>
                  </a:extLst>
                </a:hlinkClick>
              </a:rPr>
              <a:t>https://github.com/microsoft/CopilotStudioSamples/tree/main/AutoDetectLanguageSample</a:t>
            </a:r>
            <a:endParaRPr lang="en-US" sz="2000" dirty="0"/>
          </a:p>
        </p:txBody>
      </p:sp>
      <p:pic>
        <p:nvPicPr>
          <p:cNvPr id="7" name="Picture 6">
            <a:extLst>
              <a:ext uri="{FF2B5EF4-FFF2-40B4-BE49-F238E27FC236}">
                <a16:creationId xmlns:a16="http://schemas.microsoft.com/office/drawing/2014/main" id="{F2FA4B82-3FB3-9988-F369-C11967DD6DD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80815" y="2721103"/>
            <a:ext cx="5670916" cy="2906168"/>
          </a:xfrm>
          <a:prstGeom prst="rect">
            <a:avLst/>
          </a:prstGeom>
          <a:ln>
            <a:noFill/>
          </a:ln>
          <a:effectLst>
            <a:outerShdw blurRad="190500" algn="tl" rotWithShape="0">
              <a:srgbClr val="000000">
                <a:alpha val="70000"/>
              </a:srgbClr>
            </a:outerShdw>
          </a:effectLst>
        </p:spPr>
      </p:pic>
      <p:pic>
        <p:nvPicPr>
          <p:cNvPr id="3" name="Picture 2">
            <a:extLst>
              <a:ext uri="{FF2B5EF4-FFF2-40B4-BE49-F238E27FC236}">
                <a16:creationId xmlns:a16="http://schemas.microsoft.com/office/drawing/2014/main" id="{81133C66-F779-9E20-E3CD-425BF796AFF7}"/>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171819" y="2386124"/>
            <a:ext cx="3722091" cy="3576126"/>
          </a:xfrm>
          <a:prstGeom prst="rect">
            <a:avLst/>
          </a:prstGeom>
          <a:ln>
            <a:noFill/>
          </a:ln>
          <a:effectLst>
            <a:outerShdw blurRad="190500" algn="tl" rotWithShape="0">
              <a:srgbClr val="000000">
                <a:alpha val="70000"/>
              </a:srgbClr>
            </a:outerShdw>
          </a:effectLst>
        </p:spPr>
      </p:pic>
      <p:sp>
        <p:nvSpPr>
          <p:cNvPr id="4" name="Rectangle 3">
            <a:extLst>
              <a:ext uri="{FF2B5EF4-FFF2-40B4-BE49-F238E27FC236}">
                <a16:creationId xmlns:a16="http://schemas.microsoft.com/office/drawing/2014/main" id="{3C0C208A-E68C-5AC6-90BA-F20363DDF711}"/>
              </a:ext>
            </a:extLst>
          </p:cNvPr>
          <p:cNvSpPr/>
          <p:nvPr/>
        </p:nvSpPr>
        <p:spPr bwMode="auto">
          <a:xfrm>
            <a:off x="9462955" y="3026423"/>
            <a:ext cx="1787682" cy="805153"/>
          </a:xfrm>
          <a:prstGeom prst="rect">
            <a:avLst/>
          </a:prstGeom>
          <a:noFill/>
          <a:ln w="38100">
            <a:solidFill>
              <a:srgbClr val="EE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6" name="TextBox 5">
            <a:extLst>
              <a:ext uri="{FF2B5EF4-FFF2-40B4-BE49-F238E27FC236}">
                <a16:creationId xmlns:a16="http://schemas.microsoft.com/office/drawing/2014/main" id="{8E1CA2C4-F708-ED58-D5CE-CC7091411AC7}"/>
              </a:ext>
            </a:extLst>
          </p:cNvPr>
          <p:cNvSpPr txBox="1"/>
          <p:nvPr/>
        </p:nvSpPr>
        <p:spPr>
          <a:xfrm>
            <a:off x="484021" y="1390885"/>
            <a:ext cx="11250446" cy="615553"/>
          </a:xfrm>
          <a:prstGeom prst="rect">
            <a:avLst/>
          </a:prstGeom>
          <a:noFill/>
        </p:spPr>
        <p:txBody>
          <a:bodyPr wrap="square" lIns="0" tIns="0" rIns="0" bIns="0" rtlCol="0">
            <a:spAutoFit/>
          </a:bodyPr>
          <a:lstStyle/>
          <a:p>
            <a:pPr algn="l"/>
            <a:r>
              <a:rPr lang="en-US" sz="2000" dirty="0"/>
              <a:t>Copilot Studio can be configured to automatically detect the user language, set the </a:t>
            </a:r>
            <a:r>
              <a:rPr lang="en-US" sz="2000" b="1" dirty="0" err="1"/>
              <a:t>System.User.Language</a:t>
            </a:r>
            <a:r>
              <a:rPr lang="en-US" sz="2000" b="1" dirty="0"/>
              <a:t> </a:t>
            </a:r>
            <a:r>
              <a:rPr lang="en-US" sz="2000" dirty="0"/>
              <a:t>variable and respond into that language. </a:t>
            </a:r>
          </a:p>
        </p:txBody>
      </p:sp>
    </p:spTree>
    <p:extLst>
      <p:ext uri="{BB962C8B-B14F-4D97-AF65-F5344CB8AC3E}">
        <p14:creationId xmlns:p14="http://schemas.microsoft.com/office/powerpoint/2010/main" val="233352134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F0AEF-8F74-2124-CAB0-96F8A20CD203}"/>
              </a:ext>
            </a:extLst>
          </p:cNvPr>
          <p:cNvSpPr>
            <a:spLocks noGrp="1"/>
          </p:cNvSpPr>
          <p:nvPr>
            <p:ph type="title"/>
          </p:nvPr>
        </p:nvSpPr>
        <p:spPr>
          <a:xfrm>
            <a:off x="585217" y="2309812"/>
            <a:ext cx="3182027" cy="553998"/>
          </a:xfrm>
        </p:spPr>
        <p:txBody>
          <a:bodyPr/>
          <a:lstStyle/>
          <a:p>
            <a:pPr marL="0" indent="0">
              <a:buFont typeface="Wingdings" panose="05000000000000000000" pitchFamily="2" charset="2"/>
              <a:buNone/>
            </a:pPr>
            <a:r>
              <a:rPr lang="en-US" sz="3600" dirty="0">
                <a:solidFill>
                  <a:schemeClr val="accent1"/>
                </a:solidFill>
              </a:rPr>
              <a:t>AI capabilities</a:t>
            </a:r>
          </a:p>
        </p:txBody>
      </p:sp>
      <p:sp>
        <p:nvSpPr>
          <p:cNvPr id="3" name="Text Placeholder 2">
            <a:extLst>
              <a:ext uri="{FF2B5EF4-FFF2-40B4-BE49-F238E27FC236}">
                <a16:creationId xmlns:a16="http://schemas.microsoft.com/office/drawing/2014/main" id="{C046D201-F7EA-000D-C63C-4EE4CB679A20}"/>
              </a:ext>
            </a:extLst>
          </p:cNvPr>
          <p:cNvSpPr>
            <a:spLocks noGrp="1"/>
          </p:cNvSpPr>
          <p:nvPr>
            <p:ph type="body" sz="quarter" idx="11"/>
          </p:nvPr>
        </p:nvSpPr>
        <p:spPr>
          <a:xfrm>
            <a:off x="4356100" y="2309814"/>
            <a:ext cx="7253288" cy="2185214"/>
          </a:xfrm>
        </p:spPr>
        <p:txBody>
          <a:bodyPr/>
          <a:lstStyle/>
          <a:p>
            <a:pPr>
              <a:spcBef>
                <a:spcPts val="600"/>
              </a:spcBef>
            </a:pPr>
            <a:r>
              <a:rPr lang="en-US" sz="2800" dirty="0"/>
              <a:t>Retrieval Augmented Generation (RAG)</a:t>
            </a:r>
          </a:p>
          <a:p>
            <a:pPr>
              <a:spcBef>
                <a:spcPts val="600"/>
              </a:spcBef>
            </a:pPr>
            <a:r>
              <a:rPr lang="en-US" dirty="0"/>
              <a:t>Generative answers</a:t>
            </a:r>
          </a:p>
          <a:p>
            <a:pPr>
              <a:spcBef>
                <a:spcPts val="600"/>
              </a:spcBef>
            </a:pPr>
            <a:r>
              <a:rPr lang="en-US" dirty="0"/>
              <a:t>Knowledge sources</a:t>
            </a:r>
          </a:p>
          <a:p>
            <a:pPr>
              <a:spcBef>
                <a:spcPts val="600"/>
              </a:spcBef>
            </a:pPr>
            <a:r>
              <a:rPr lang="en-US" dirty="0"/>
              <a:t>Other AI requirements</a:t>
            </a:r>
            <a:endParaRPr lang="en-US" sz="2800" dirty="0"/>
          </a:p>
        </p:txBody>
      </p:sp>
    </p:spTree>
    <p:extLst>
      <p:ext uri="{BB962C8B-B14F-4D97-AF65-F5344CB8AC3E}">
        <p14:creationId xmlns:p14="http://schemas.microsoft.com/office/powerpoint/2010/main" val="134175673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10FE8-BF09-4146-B084-66CB05B66FD9}"/>
              </a:ext>
            </a:extLst>
          </p:cNvPr>
          <p:cNvSpPr>
            <a:spLocks noGrp="1"/>
          </p:cNvSpPr>
          <p:nvPr>
            <p:ph type="title"/>
          </p:nvPr>
        </p:nvSpPr>
        <p:spPr>
          <a:xfrm>
            <a:off x="588263" y="330201"/>
            <a:ext cx="11018520" cy="553999"/>
          </a:xfrm>
        </p:spPr>
        <p:txBody>
          <a:bodyPr/>
          <a:lstStyle/>
          <a:p>
            <a:r>
              <a:rPr lang="en-US"/>
              <a:t>Implementation Guide</a:t>
            </a:r>
            <a:endParaRPr lang="en-GB"/>
          </a:p>
        </p:txBody>
      </p:sp>
      <p:sp>
        <p:nvSpPr>
          <p:cNvPr id="40" name="Rectangle 39">
            <a:extLst>
              <a:ext uri="{FF2B5EF4-FFF2-40B4-BE49-F238E27FC236}">
                <a16:creationId xmlns:a16="http://schemas.microsoft.com/office/drawing/2014/main" id="{8550DF09-0D7B-4F8E-8ACF-13567A221AF3}"/>
              </a:ext>
            </a:extLst>
          </p:cNvPr>
          <p:cNvSpPr/>
          <p:nvPr/>
        </p:nvSpPr>
        <p:spPr>
          <a:xfrm>
            <a:off x="1311613" y="941485"/>
            <a:ext cx="4621220" cy="4750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w="3175">
                  <a:noFill/>
                </a:ln>
                <a:solidFill>
                  <a:schemeClr val="tx1"/>
                </a:solidFill>
                <a:effectLst/>
                <a:uLnTx/>
                <a:uFillTx/>
                <a:latin typeface="Aptos SemiBold" panose="020B0004020202020204" pitchFamily="34" charset="0"/>
                <a:ea typeface="+mn-ea"/>
                <a:cs typeface="Segoe UI" pitchFamily="34" charset="0"/>
              </a:rPr>
              <a:t>Agenda</a:t>
            </a:r>
          </a:p>
        </p:txBody>
      </p:sp>
      <p:sp>
        <p:nvSpPr>
          <p:cNvPr id="41" name="Rectangle 40">
            <a:extLst>
              <a:ext uri="{FF2B5EF4-FFF2-40B4-BE49-F238E27FC236}">
                <a16:creationId xmlns:a16="http://schemas.microsoft.com/office/drawing/2014/main" id="{177907F9-2172-46A3-AEA0-8DD4122F217B}"/>
              </a:ext>
            </a:extLst>
          </p:cNvPr>
          <p:cNvSpPr/>
          <p:nvPr/>
        </p:nvSpPr>
        <p:spPr>
          <a:xfrm>
            <a:off x="6121273" y="1374543"/>
            <a:ext cx="5613527" cy="5140553"/>
          </a:xfrm>
          <a:prstGeom prst="rect">
            <a:avLst/>
          </a:prstGeom>
          <a:solidFill>
            <a:schemeClr val="bg2"/>
          </a:solidFill>
          <a:ln w="3175">
            <a:solidFill>
              <a:schemeClr val="tx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marL="0" marR="0" lvl="0" indent="0" algn="l" defTabSz="914367" rtl="0" eaLnBrk="1" fontAlgn="auto" latinLnBrk="0" hangingPunct="1">
              <a:lnSpc>
                <a:spcPct val="100000"/>
              </a:lnSpc>
              <a:spcBef>
                <a:spcPts val="1200"/>
              </a:spcBef>
              <a:spcAft>
                <a:spcPts val="0"/>
              </a:spcAft>
              <a:buClrTx/>
              <a:buSzTx/>
              <a:buFontTx/>
              <a:buNone/>
              <a:tabLst/>
              <a:defRPr/>
            </a:pPr>
            <a:r>
              <a:rPr kumimoji="0" lang="en-GB" sz="1600" b="0" i="0" u="none" strike="noStrike" kern="1200" cap="none" spc="0" normalizeH="0" baseline="0" noProof="0" dirty="0">
                <a:ln>
                  <a:noFill/>
                </a:ln>
                <a:solidFill>
                  <a:schemeClr val="tx1"/>
                </a:solidFill>
                <a:effectLst/>
                <a:uLnTx/>
                <a:uFillTx/>
                <a:latin typeface="Aptos" panose="020B0004020202020204" pitchFamily="34" charset="0"/>
                <a:ea typeface="+mn-ea"/>
                <a:cs typeface="+mn-cs"/>
              </a:rPr>
              <a:t>The objective is to understand the various aspects of the project and provide recommendations, guidance, best practices, and highlight any risks or gaps in the plan. </a:t>
            </a:r>
            <a:br>
              <a:rPr kumimoji="0" lang="en-GB" sz="1600" b="0" i="0" u="none" strike="noStrike" kern="1200" cap="none" spc="0" normalizeH="0" baseline="0" noProof="0" dirty="0">
                <a:ln>
                  <a:noFill/>
                </a:ln>
                <a:solidFill>
                  <a:schemeClr val="tx1"/>
                </a:solidFill>
                <a:effectLst/>
                <a:uLnTx/>
                <a:uFillTx/>
                <a:latin typeface="Aptos" panose="020B0004020202020204" pitchFamily="34" charset="0"/>
                <a:ea typeface="+mn-ea"/>
                <a:cs typeface="+mn-cs"/>
              </a:rPr>
            </a:br>
            <a:endParaRPr kumimoji="0" lang="en-GB" sz="1600" b="0" i="0" u="none" strike="noStrike" kern="1200" cap="none" spc="0" normalizeH="0" baseline="0" noProof="0" dirty="0">
              <a:ln>
                <a:noFill/>
              </a:ln>
              <a:solidFill>
                <a:schemeClr val="tx1"/>
              </a:solidFill>
              <a:effectLst/>
              <a:uLnTx/>
              <a:uFillTx/>
              <a:latin typeface="Aptos" panose="020B0004020202020204" pitchFamily="34" charset="0"/>
              <a:ea typeface="+mn-ea"/>
              <a:cs typeface="+mn-cs"/>
            </a:endParaRPr>
          </a:p>
        </p:txBody>
      </p:sp>
      <p:sp>
        <p:nvSpPr>
          <p:cNvPr id="42" name="Rectangle: Rounded Corners 14">
            <a:extLst>
              <a:ext uri="{FF2B5EF4-FFF2-40B4-BE49-F238E27FC236}">
                <a16:creationId xmlns:a16="http://schemas.microsoft.com/office/drawing/2014/main" id="{FCCFC8E7-228A-485F-B89E-E8B4B03CC681}"/>
              </a:ext>
            </a:extLst>
          </p:cNvPr>
          <p:cNvSpPr/>
          <p:nvPr/>
        </p:nvSpPr>
        <p:spPr bwMode="auto">
          <a:xfrm>
            <a:off x="405657" y="1327721"/>
            <a:ext cx="976312" cy="87504"/>
          </a:xfrm>
          <a:custGeom>
            <a:avLst/>
            <a:gdLst>
              <a:gd name="connsiteX0" fmla="*/ 0 w 1168400"/>
              <a:gd name="connsiteY0" fmla="*/ 104721 h 209442"/>
              <a:gd name="connsiteX1" fmla="*/ 104721 w 1168400"/>
              <a:gd name="connsiteY1" fmla="*/ 0 h 209442"/>
              <a:gd name="connsiteX2" fmla="*/ 1063679 w 1168400"/>
              <a:gd name="connsiteY2" fmla="*/ 0 h 209442"/>
              <a:gd name="connsiteX3" fmla="*/ 1168400 w 1168400"/>
              <a:gd name="connsiteY3" fmla="*/ 104721 h 209442"/>
              <a:gd name="connsiteX4" fmla="*/ 1168400 w 1168400"/>
              <a:gd name="connsiteY4" fmla="*/ 104721 h 209442"/>
              <a:gd name="connsiteX5" fmla="*/ 1063679 w 1168400"/>
              <a:gd name="connsiteY5" fmla="*/ 209442 h 209442"/>
              <a:gd name="connsiteX6" fmla="*/ 104721 w 1168400"/>
              <a:gd name="connsiteY6" fmla="*/ 209442 h 209442"/>
              <a:gd name="connsiteX7" fmla="*/ 0 w 1168400"/>
              <a:gd name="connsiteY7" fmla="*/ 104721 h 209442"/>
              <a:gd name="connsiteX0" fmla="*/ 0 w 1168400"/>
              <a:gd name="connsiteY0" fmla="*/ 104721 h 209442"/>
              <a:gd name="connsiteX1" fmla="*/ 104721 w 1168400"/>
              <a:gd name="connsiteY1" fmla="*/ 0 h 209442"/>
              <a:gd name="connsiteX2" fmla="*/ 1063679 w 1168400"/>
              <a:gd name="connsiteY2" fmla="*/ 0 h 209442"/>
              <a:gd name="connsiteX3" fmla="*/ 1168400 w 1168400"/>
              <a:gd name="connsiteY3" fmla="*/ 104721 h 209442"/>
              <a:gd name="connsiteX4" fmla="*/ 1168400 w 1168400"/>
              <a:gd name="connsiteY4" fmla="*/ 104721 h 209442"/>
              <a:gd name="connsiteX5" fmla="*/ 1063679 w 1168400"/>
              <a:gd name="connsiteY5" fmla="*/ 209442 h 209442"/>
              <a:gd name="connsiteX6" fmla="*/ 104721 w 1168400"/>
              <a:gd name="connsiteY6" fmla="*/ 209442 h 209442"/>
              <a:gd name="connsiteX7" fmla="*/ 91440 w 1168400"/>
              <a:gd name="connsiteY7" fmla="*/ 196161 h 209442"/>
              <a:gd name="connsiteX0" fmla="*/ 0 w 1168400"/>
              <a:gd name="connsiteY0" fmla="*/ 104721 h 209442"/>
              <a:gd name="connsiteX1" fmla="*/ 104721 w 1168400"/>
              <a:gd name="connsiteY1" fmla="*/ 0 h 209442"/>
              <a:gd name="connsiteX2" fmla="*/ 1063679 w 1168400"/>
              <a:gd name="connsiteY2" fmla="*/ 0 h 209442"/>
              <a:gd name="connsiteX3" fmla="*/ 1168400 w 1168400"/>
              <a:gd name="connsiteY3" fmla="*/ 104721 h 209442"/>
              <a:gd name="connsiteX4" fmla="*/ 1168400 w 1168400"/>
              <a:gd name="connsiteY4" fmla="*/ 104721 h 209442"/>
              <a:gd name="connsiteX5" fmla="*/ 1063679 w 1168400"/>
              <a:gd name="connsiteY5" fmla="*/ 209442 h 209442"/>
              <a:gd name="connsiteX6" fmla="*/ 104721 w 1168400"/>
              <a:gd name="connsiteY6" fmla="*/ 209442 h 209442"/>
              <a:gd name="connsiteX0" fmla="*/ 0 w 1168400"/>
              <a:gd name="connsiteY0" fmla="*/ 104721 h 209442"/>
              <a:gd name="connsiteX1" fmla="*/ 104721 w 1168400"/>
              <a:gd name="connsiteY1" fmla="*/ 0 h 209442"/>
              <a:gd name="connsiteX2" fmla="*/ 1063679 w 1168400"/>
              <a:gd name="connsiteY2" fmla="*/ 0 h 209442"/>
              <a:gd name="connsiteX3" fmla="*/ 1168400 w 1168400"/>
              <a:gd name="connsiteY3" fmla="*/ 104721 h 209442"/>
              <a:gd name="connsiteX4" fmla="*/ 1168400 w 1168400"/>
              <a:gd name="connsiteY4" fmla="*/ 104721 h 209442"/>
              <a:gd name="connsiteX5" fmla="*/ 1063679 w 1168400"/>
              <a:gd name="connsiteY5" fmla="*/ 209442 h 209442"/>
              <a:gd name="connsiteX0" fmla="*/ 0 w 1168400"/>
              <a:gd name="connsiteY0" fmla="*/ 104721 h 104721"/>
              <a:gd name="connsiteX1" fmla="*/ 104721 w 1168400"/>
              <a:gd name="connsiteY1" fmla="*/ 0 h 104721"/>
              <a:gd name="connsiteX2" fmla="*/ 1063679 w 1168400"/>
              <a:gd name="connsiteY2" fmla="*/ 0 h 104721"/>
              <a:gd name="connsiteX3" fmla="*/ 1168400 w 1168400"/>
              <a:gd name="connsiteY3" fmla="*/ 104721 h 104721"/>
              <a:gd name="connsiteX4" fmla="*/ 1168400 w 1168400"/>
              <a:gd name="connsiteY4" fmla="*/ 104721 h 104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104721">
                <a:moveTo>
                  <a:pt x="0" y="104721"/>
                </a:moveTo>
                <a:cubicBezTo>
                  <a:pt x="0" y="46885"/>
                  <a:pt x="46885" y="0"/>
                  <a:pt x="104721" y="0"/>
                </a:cubicBezTo>
                <a:lnTo>
                  <a:pt x="1063679" y="0"/>
                </a:lnTo>
                <a:cubicBezTo>
                  <a:pt x="1121515" y="0"/>
                  <a:pt x="1168400" y="46885"/>
                  <a:pt x="1168400" y="104721"/>
                </a:cubicBezTo>
                <a:lnTo>
                  <a:pt x="1168400" y="104721"/>
                </a:lnTo>
              </a:path>
            </a:pathLst>
          </a:cu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cxnSp>
        <p:nvCxnSpPr>
          <p:cNvPr id="44" name="Straight Connector 43">
            <a:extLst>
              <a:ext uri="{FF2B5EF4-FFF2-40B4-BE49-F238E27FC236}">
                <a16:creationId xmlns:a16="http://schemas.microsoft.com/office/drawing/2014/main" id="{4A8E8564-839D-4D78-B946-D71D10D7FB42}"/>
              </a:ext>
            </a:extLst>
          </p:cNvPr>
          <p:cNvCxnSpPr>
            <a:cxnSpLocks/>
          </p:cNvCxnSpPr>
          <p:nvPr/>
        </p:nvCxnSpPr>
        <p:spPr>
          <a:xfrm>
            <a:off x="1" y="1652435"/>
            <a:ext cx="6121272" cy="0"/>
          </a:xfrm>
          <a:prstGeom prst="line">
            <a:avLst/>
          </a:prstGeom>
          <a:ln w="28575">
            <a:solidFill>
              <a:schemeClr val="tx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5" name="Rectangle 54">
            <a:extLst>
              <a:ext uri="{FF2B5EF4-FFF2-40B4-BE49-F238E27FC236}">
                <a16:creationId xmlns:a16="http://schemas.microsoft.com/office/drawing/2014/main" id="{D909AFD3-772D-428E-8735-D3CC0F3F9928}"/>
              </a:ext>
            </a:extLst>
          </p:cNvPr>
          <p:cNvSpPr/>
          <p:nvPr/>
        </p:nvSpPr>
        <p:spPr>
          <a:xfrm>
            <a:off x="1179584" y="1646481"/>
            <a:ext cx="4759425" cy="5223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chemeClr val="tx2"/>
                </a:solidFill>
                <a:effectLst/>
                <a:uLnTx/>
                <a:uFillTx/>
                <a:latin typeface="Aptos" panose="020B0004020202020204" pitchFamily="34" charset="0"/>
                <a:ea typeface="+mn-ea"/>
                <a:cs typeface="+mn-cs"/>
                <a:hlinkClick r:id="rId3" action="ppaction://hlinksldjump">
                  <a:extLst>
                    <a:ext uri="{A12FA001-AC4F-418D-AE19-62706E023703}">
                      <ahyp:hlinkClr xmlns:ahyp="http://schemas.microsoft.com/office/drawing/2018/hyperlinkcolor" val="tx"/>
                    </a:ext>
                  </a:extLst>
                </a:hlinkClick>
              </a:rPr>
              <a:t>Getting started</a:t>
            </a:r>
            <a:endParaRPr kumimoji="0" lang="en-GB" sz="1800" b="0" i="0" u="none" strike="noStrike" kern="1200" cap="none" spc="0" normalizeH="0" baseline="0" noProof="0" dirty="0">
              <a:ln>
                <a:noFill/>
              </a:ln>
              <a:solidFill>
                <a:schemeClr val="tx2"/>
              </a:solidFill>
              <a:effectLst/>
              <a:uLnTx/>
              <a:uFillTx/>
              <a:latin typeface="Aptos" panose="020B0004020202020204" pitchFamily="34" charset="0"/>
              <a:ea typeface="+mn-ea"/>
              <a:cs typeface="+mn-cs"/>
            </a:endParaRPr>
          </a:p>
        </p:txBody>
      </p:sp>
      <p:grpSp>
        <p:nvGrpSpPr>
          <p:cNvPr id="56" name="Group 55">
            <a:extLst>
              <a:ext uri="{FF2B5EF4-FFF2-40B4-BE49-F238E27FC236}">
                <a16:creationId xmlns:a16="http://schemas.microsoft.com/office/drawing/2014/main" id="{343C8747-F64E-4A18-A94A-9D3F8224370C}"/>
              </a:ext>
            </a:extLst>
          </p:cNvPr>
          <p:cNvGrpSpPr/>
          <p:nvPr/>
        </p:nvGrpSpPr>
        <p:grpSpPr>
          <a:xfrm>
            <a:off x="738039" y="1784293"/>
            <a:ext cx="288000" cy="288000"/>
            <a:chOff x="115497" y="1864737"/>
            <a:chExt cx="461744" cy="461744"/>
          </a:xfrm>
          <a:solidFill>
            <a:schemeClr val="accent1"/>
          </a:solidFill>
        </p:grpSpPr>
        <p:sp>
          <p:nvSpPr>
            <p:cNvPr id="57" name="Freeform: Shape 56">
              <a:extLst>
                <a:ext uri="{FF2B5EF4-FFF2-40B4-BE49-F238E27FC236}">
                  <a16:creationId xmlns:a16="http://schemas.microsoft.com/office/drawing/2014/main" id="{9A72F8EA-291F-4570-84D1-25DC141B48F8}"/>
                </a:ext>
              </a:extLst>
            </p:cNvPr>
            <p:cNvSpPr/>
            <p:nvPr/>
          </p:nvSpPr>
          <p:spPr bwMode="auto">
            <a:xfrm>
              <a:off x="115497" y="1864737"/>
              <a:ext cx="461744" cy="461744"/>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800" b="0" i="0" u="none" strike="noStrike" kern="1200" cap="none" spc="0" normalizeH="0" baseline="0" noProof="0" err="1">
                <a:ln>
                  <a:noFill/>
                </a:ln>
                <a:solidFill>
                  <a:schemeClr val="tx1"/>
                </a:solidFill>
                <a:effectLst/>
                <a:uLnTx/>
                <a:uFillTx/>
                <a:latin typeface="Aptos" panose="020B0004020202020204" pitchFamily="34" charset="0"/>
                <a:ea typeface="Segoe UI" pitchFamily="34" charset="0"/>
                <a:cs typeface="Segoe UI" pitchFamily="34" charset="0"/>
              </a:endParaRPr>
            </a:p>
          </p:txBody>
        </p:sp>
        <p:sp>
          <p:nvSpPr>
            <p:cNvPr id="58" name="Graphic 77">
              <a:extLst>
                <a:ext uri="{FF2B5EF4-FFF2-40B4-BE49-F238E27FC236}">
                  <a16:creationId xmlns:a16="http://schemas.microsoft.com/office/drawing/2014/main" id="{9A88097F-834B-41ED-84A6-F60654AB22D0}"/>
                </a:ext>
              </a:extLst>
            </p:cNvPr>
            <p:cNvSpPr/>
            <p:nvPr/>
          </p:nvSpPr>
          <p:spPr>
            <a:xfrm>
              <a:off x="230796" y="2004258"/>
              <a:ext cx="243074" cy="175239"/>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grpFill/>
            <a:ln w="657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Aptos" panose="020B0004020202020204" pitchFamily="34" charset="0"/>
                <a:ea typeface="+mn-ea"/>
                <a:cs typeface="+mn-cs"/>
              </a:endParaRPr>
            </a:p>
          </p:txBody>
        </p:sp>
      </p:grpSp>
      <p:sp>
        <p:nvSpPr>
          <p:cNvPr id="89" name="Rectangle 88">
            <a:extLst>
              <a:ext uri="{FF2B5EF4-FFF2-40B4-BE49-F238E27FC236}">
                <a16:creationId xmlns:a16="http://schemas.microsoft.com/office/drawing/2014/main" id="{429D1AB2-FD1C-420E-91FC-D03A20DC1B8B}"/>
              </a:ext>
            </a:extLst>
          </p:cNvPr>
          <p:cNvSpPr/>
          <p:nvPr/>
        </p:nvSpPr>
        <p:spPr>
          <a:xfrm>
            <a:off x="6121273" y="1211265"/>
            <a:ext cx="5613527" cy="163278"/>
          </a:xfrm>
          <a:prstGeom prst="rect">
            <a:avLst/>
          </a:prstGeom>
          <a:solidFill>
            <a:schemeClr val="tx2"/>
          </a:solid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chemeClr val="tx1"/>
              </a:solidFill>
              <a:effectLst/>
              <a:uLnTx/>
              <a:uFillTx/>
              <a:latin typeface="Segoe UI Semibold"/>
              <a:ea typeface="+mn-ea"/>
              <a:cs typeface="+mn-cs"/>
            </a:endParaRPr>
          </a:p>
        </p:txBody>
      </p:sp>
      <p:grpSp>
        <p:nvGrpSpPr>
          <p:cNvPr id="90" name="Group 89">
            <a:extLst>
              <a:ext uri="{FF2B5EF4-FFF2-40B4-BE49-F238E27FC236}">
                <a16:creationId xmlns:a16="http://schemas.microsoft.com/office/drawing/2014/main" id="{AB4443CD-27CA-4DBD-A805-FB445344CC74}"/>
              </a:ext>
            </a:extLst>
          </p:cNvPr>
          <p:cNvGrpSpPr/>
          <p:nvPr/>
        </p:nvGrpSpPr>
        <p:grpSpPr>
          <a:xfrm>
            <a:off x="6434855" y="3195028"/>
            <a:ext cx="809756" cy="809754"/>
            <a:chOff x="6456428" y="2720976"/>
            <a:chExt cx="917704" cy="917702"/>
          </a:xfrm>
          <a:solidFill>
            <a:schemeClr val="accent1"/>
          </a:solidFill>
        </p:grpSpPr>
        <p:sp>
          <p:nvSpPr>
            <p:cNvPr id="91" name="Freeform: Shape 90">
              <a:extLst>
                <a:ext uri="{FF2B5EF4-FFF2-40B4-BE49-F238E27FC236}">
                  <a16:creationId xmlns:a16="http://schemas.microsoft.com/office/drawing/2014/main" id="{F71E6BB8-F6B2-4A70-9C26-62A830F5F11B}"/>
                </a:ext>
              </a:extLst>
            </p:cNvPr>
            <p:cNvSpPr/>
            <p:nvPr/>
          </p:nvSpPr>
          <p:spPr bwMode="auto">
            <a:xfrm>
              <a:off x="6456428" y="2720976"/>
              <a:ext cx="917704" cy="917702"/>
            </a:xfrm>
            <a:custGeom>
              <a:avLst/>
              <a:gdLst>
                <a:gd name="connsiteX0" fmla="*/ 458852 w 917704"/>
                <a:gd name="connsiteY0" fmla="*/ 33532 h 917702"/>
                <a:gd name="connsiteX1" fmla="*/ 33532 w 917704"/>
                <a:gd name="connsiteY1" fmla="*/ 458851 h 917702"/>
                <a:gd name="connsiteX2" fmla="*/ 458852 w 917704"/>
                <a:gd name="connsiteY2" fmla="*/ 884170 h 917702"/>
                <a:gd name="connsiteX3" fmla="*/ 884172 w 917704"/>
                <a:gd name="connsiteY3" fmla="*/ 458851 h 917702"/>
                <a:gd name="connsiteX4" fmla="*/ 458852 w 917704"/>
                <a:gd name="connsiteY4" fmla="*/ 33532 h 917702"/>
                <a:gd name="connsiteX5" fmla="*/ 458852 w 917704"/>
                <a:gd name="connsiteY5" fmla="*/ 0 h 917702"/>
                <a:gd name="connsiteX6" fmla="*/ 917704 w 917704"/>
                <a:gd name="connsiteY6" fmla="*/ 458851 h 917702"/>
                <a:gd name="connsiteX7" fmla="*/ 458852 w 917704"/>
                <a:gd name="connsiteY7" fmla="*/ 917702 h 917702"/>
                <a:gd name="connsiteX8" fmla="*/ 0 w 917704"/>
                <a:gd name="connsiteY8" fmla="*/ 458851 h 917702"/>
                <a:gd name="connsiteX9" fmla="*/ 458852 w 917704"/>
                <a:gd name="connsiteY9" fmla="*/ 0 h 917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17704" h="917702">
                  <a:moveTo>
                    <a:pt x="458852" y="33532"/>
                  </a:moveTo>
                  <a:cubicBezTo>
                    <a:pt x="223954" y="33532"/>
                    <a:pt x="33532" y="223954"/>
                    <a:pt x="33532" y="458851"/>
                  </a:cubicBezTo>
                  <a:cubicBezTo>
                    <a:pt x="33532" y="693748"/>
                    <a:pt x="223954" y="884170"/>
                    <a:pt x="458852" y="884170"/>
                  </a:cubicBezTo>
                  <a:cubicBezTo>
                    <a:pt x="693750" y="884170"/>
                    <a:pt x="884172" y="693748"/>
                    <a:pt x="884172" y="458851"/>
                  </a:cubicBezTo>
                  <a:cubicBezTo>
                    <a:pt x="884172" y="223954"/>
                    <a:pt x="693750" y="33532"/>
                    <a:pt x="458852" y="33532"/>
                  </a:cubicBezTo>
                  <a:close/>
                  <a:moveTo>
                    <a:pt x="458852" y="0"/>
                  </a:moveTo>
                  <a:cubicBezTo>
                    <a:pt x="712269" y="0"/>
                    <a:pt x="917704" y="205435"/>
                    <a:pt x="917704" y="458851"/>
                  </a:cubicBezTo>
                  <a:cubicBezTo>
                    <a:pt x="917704" y="712267"/>
                    <a:pt x="712269" y="917702"/>
                    <a:pt x="458852" y="917702"/>
                  </a:cubicBezTo>
                  <a:cubicBezTo>
                    <a:pt x="205435" y="917702"/>
                    <a:pt x="0" y="712267"/>
                    <a:pt x="0" y="458851"/>
                  </a:cubicBezTo>
                  <a:cubicBezTo>
                    <a:pt x="0" y="205435"/>
                    <a:pt x="205435" y="0"/>
                    <a:pt x="458852" y="0"/>
                  </a:cubicBezTo>
                  <a:close/>
                </a:path>
              </a:pathLst>
            </a:custGeom>
            <a:grp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chemeClr val="tx1"/>
                </a:solidFill>
                <a:effectLst/>
                <a:uLnTx/>
                <a:uFillTx/>
                <a:latin typeface="Aptos" panose="020B0004020202020204" pitchFamily="34" charset="0"/>
                <a:ea typeface="Segoe UI" pitchFamily="34" charset="0"/>
                <a:cs typeface="Segoe UI" pitchFamily="34" charset="0"/>
              </a:endParaRPr>
            </a:p>
          </p:txBody>
        </p:sp>
        <p:sp>
          <p:nvSpPr>
            <p:cNvPr id="92" name="Freeform 8">
              <a:extLst>
                <a:ext uri="{FF2B5EF4-FFF2-40B4-BE49-F238E27FC236}">
                  <a16:creationId xmlns:a16="http://schemas.microsoft.com/office/drawing/2014/main" id="{6BDC5852-9503-4CDA-B807-61D5949A5EBC}"/>
                </a:ext>
              </a:extLst>
            </p:cNvPr>
            <p:cNvSpPr>
              <a:spLocks/>
            </p:cNvSpPr>
            <p:nvPr/>
          </p:nvSpPr>
          <p:spPr bwMode="auto">
            <a:xfrm rot="10800000" flipH="1">
              <a:off x="6678730" y="3009901"/>
              <a:ext cx="473100" cy="339852"/>
            </a:xfrm>
            <a:custGeom>
              <a:avLst/>
              <a:gdLst>
                <a:gd name="T0" fmla="*/ 85 w 231"/>
                <a:gd name="T1" fmla="*/ 0 h 170"/>
                <a:gd name="T2" fmla="*/ 152 w 231"/>
                <a:gd name="T3" fmla="*/ 61 h 170"/>
                <a:gd name="T4" fmla="*/ 0 w 231"/>
                <a:gd name="T5" fmla="*/ 61 h 170"/>
                <a:gd name="T6" fmla="*/ 0 w 231"/>
                <a:gd name="T7" fmla="*/ 105 h 170"/>
                <a:gd name="T8" fmla="*/ 152 w 231"/>
                <a:gd name="T9" fmla="*/ 105 h 170"/>
                <a:gd name="T10" fmla="*/ 85 w 231"/>
                <a:gd name="T11" fmla="*/ 170 h 170"/>
                <a:gd name="T12" fmla="*/ 140 w 231"/>
                <a:gd name="T13" fmla="*/ 170 h 170"/>
                <a:gd name="T14" fmla="*/ 231 w 231"/>
                <a:gd name="T15" fmla="*/ 85 h 170"/>
                <a:gd name="T16" fmla="*/ 140 w 231"/>
                <a:gd name="T17" fmla="*/ 0 h 170"/>
                <a:gd name="T18" fmla="*/ 85 w 231"/>
                <a:gd name="T19" fmla="*/ 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1" h="170">
                  <a:moveTo>
                    <a:pt x="85" y="0"/>
                  </a:moveTo>
                  <a:cubicBezTo>
                    <a:pt x="85" y="0"/>
                    <a:pt x="85" y="0"/>
                    <a:pt x="152" y="61"/>
                  </a:cubicBezTo>
                  <a:cubicBezTo>
                    <a:pt x="0" y="61"/>
                    <a:pt x="0" y="61"/>
                    <a:pt x="0" y="61"/>
                  </a:cubicBezTo>
                  <a:cubicBezTo>
                    <a:pt x="0" y="61"/>
                    <a:pt x="0" y="61"/>
                    <a:pt x="0" y="105"/>
                  </a:cubicBezTo>
                  <a:cubicBezTo>
                    <a:pt x="0" y="105"/>
                    <a:pt x="0" y="105"/>
                    <a:pt x="152" y="105"/>
                  </a:cubicBezTo>
                  <a:cubicBezTo>
                    <a:pt x="152" y="105"/>
                    <a:pt x="152" y="105"/>
                    <a:pt x="85" y="170"/>
                  </a:cubicBezTo>
                  <a:cubicBezTo>
                    <a:pt x="85" y="170"/>
                    <a:pt x="85" y="170"/>
                    <a:pt x="140" y="170"/>
                  </a:cubicBezTo>
                  <a:cubicBezTo>
                    <a:pt x="140" y="170"/>
                    <a:pt x="140" y="170"/>
                    <a:pt x="231" y="85"/>
                  </a:cubicBezTo>
                  <a:cubicBezTo>
                    <a:pt x="231" y="85"/>
                    <a:pt x="231" y="85"/>
                    <a:pt x="140" y="0"/>
                  </a:cubicBezTo>
                  <a:cubicBezTo>
                    <a:pt x="140" y="0"/>
                    <a:pt x="140" y="0"/>
                    <a:pt x="85" y="0"/>
                  </a:cubicBezTo>
                  <a:close/>
                </a:path>
              </a:pathLst>
            </a:custGeom>
            <a:grpFill/>
            <a:ln>
              <a:solidFill>
                <a:schemeClr val="accent1"/>
              </a:solid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Aptos" panose="020B0004020202020204" pitchFamily="34" charset="0"/>
                <a:ea typeface="+mn-ea"/>
                <a:cs typeface="+mn-cs"/>
              </a:endParaRPr>
            </a:p>
          </p:txBody>
        </p:sp>
      </p:grpSp>
      <p:grpSp>
        <p:nvGrpSpPr>
          <p:cNvPr id="93" name="Group 92">
            <a:extLst>
              <a:ext uri="{FF2B5EF4-FFF2-40B4-BE49-F238E27FC236}">
                <a16:creationId xmlns:a16="http://schemas.microsoft.com/office/drawing/2014/main" id="{5E1CA762-CB82-429E-89B2-E95C130A0A2A}"/>
              </a:ext>
            </a:extLst>
          </p:cNvPr>
          <p:cNvGrpSpPr/>
          <p:nvPr/>
        </p:nvGrpSpPr>
        <p:grpSpPr>
          <a:xfrm>
            <a:off x="650727" y="937631"/>
            <a:ext cx="497036" cy="499600"/>
            <a:chOff x="8121835" y="4193647"/>
            <a:chExt cx="847725" cy="852101"/>
          </a:xfrm>
        </p:grpSpPr>
        <p:sp>
          <p:nvSpPr>
            <p:cNvPr id="94" name="Freeform: Shape 93">
              <a:extLst>
                <a:ext uri="{FF2B5EF4-FFF2-40B4-BE49-F238E27FC236}">
                  <a16:creationId xmlns:a16="http://schemas.microsoft.com/office/drawing/2014/main" id="{435EF289-2D65-4F5A-B305-094781357BB8}"/>
                </a:ext>
              </a:extLst>
            </p:cNvPr>
            <p:cNvSpPr/>
            <p:nvPr/>
          </p:nvSpPr>
          <p:spPr>
            <a:xfrm>
              <a:off x="8121835" y="4242767"/>
              <a:ext cx="847725" cy="152400"/>
            </a:xfrm>
            <a:custGeom>
              <a:avLst/>
              <a:gdLst>
                <a:gd name="connsiteX0" fmla="*/ 826296 w 847725"/>
                <a:gd name="connsiteY0" fmla="*/ 0 h 152400"/>
                <a:gd name="connsiteX1" fmla="*/ 738024 w 847725"/>
                <a:gd name="connsiteY1" fmla="*/ 0 h 152400"/>
                <a:gd name="connsiteX2" fmla="*/ 738024 w 847725"/>
                <a:gd name="connsiteY2" fmla="*/ 58298 h 152400"/>
                <a:gd name="connsiteX3" fmla="*/ 710224 w 847725"/>
                <a:gd name="connsiteY3" fmla="*/ 86096 h 152400"/>
                <a:gd name="connsiteX4" fmla="*/ 682423 w 847725"/>
                <a:gd name="connsiteY4" fmla="*/ 58298 h 152400"/>
                <a:gd name="connsiteX5" fmla="*/ 682423 w 847725"/>
                <a:gd name="connsiteY5" fmla="*/ 0 h 152400"/>
                <a:gd name="connsiteX6" fmla="*/ 549318 w 847725"/>
                <a:gd name="connsiteY6" fmla="*/ 0 h 152400"/>
                <a:gd name="connsiteX7" fmla="*/ 549318 w 847725"/>
                <a:gd name="connsiteY7" fmla="*/ 58298 h 152400"/>
                <a:gd name="connsiteX8" fmla="*/ 521516 w 847725"/>
                <a:gd name="connsiteY8" fmla="*/ 86096 h 152400"/>
                <a:gd name="connsiteX9" fmla="*/ 493718 w 847725"/>
                <a:gd name="connsiteY9" fmla="*/ 58298 h 152400"/>
                <a:gd name="connsiteX10" fmla="*/ 493718 w 847725"/>
                <a:gd name="connsiteY10" fmla="*/ 0 h 152400"/>
                <a:gd name="connsiteX11" fmla="*/ 360611 w 847725"/>
                <a:gd name="connsiteY11" fmla="*/ 0 h 152400"/>
                <a:gd name="connsiteX12" fmla="*/ 360611 w 847725"/>
                <a:gd name="connsiteY12" fmla="*/ 58298 h 152400"/>
                <a:gd name="connsiteX13" fmla="*/ 332809 w 847725"/>
                <a:gd name="connsiteY13" fmla="*/ 86096 h 152400"/>
                <a:gd name="connsiteX14" fmla="*/ 305011 w 847725"/>
                <a:gd name="connsiteY14" fmla="*/ 58298 h 152400"/>
                <a:gd name="connsiteX15" fmla="*/ 305011 w 847725"/>
                <a:gd name="connsiteY15" fmla="*/ 0 h 152400"/>
                <a:gd name="connsiteX16" fmla="*/ 171904 w 847725"/>
                <a:gd name="connsiteY16" fmla="*/ 0 h 152400"/>
                <a:gd name="connsiteX17" fmla="*/ 171904 w 847725"/>
                <a:gd name="connsiteY17" fmla="*/ 58298 h 152400"/>
                <a:gd name="connsiteX18" fmla="*/ 144106 w 847725"/>
                <a:gd name="connsiteY18" fmla="*/ 86096 h 152400"/>
                <a:gd name="connsiteX19" fmla="*/ 116304 w 847725"/>
                <a:gd name="connsiteY19" fmla="*/ 58298 h 152400"/>
                <a:gd name="connsiteX20" fmla="*/ 116304 w 847725"/>
                <a:gd name="connsiteY20" fmla="*/ 0 h 152400"/>
                <a:gd name="connsiteX21" fmla="*/ 28073 w 847725"/>
                <a:gd name="connsiteY21" fmla="*/ 0 h 152400"/>
                <a:gd name="connsiteX22" fmla="*/ 0 w 847725"/>
                <a:gd name="connsiteY22" fmla="*/ 28069 h 152400"/>
                <a:gd name="connsiteX23" fmla="*/ 0 w 847725"/>
                <a:gd name="connsiteY23" fmla="*/ 160770 h 152400"/>
                <a:gd name="connsiteX24" fmla="*/ 854366 w 847725"/>
                <a:gd name="connsiteY24" fmla="*/ 160770 h 152400"/>
                <a:gd name="connsiteX25" fmla="*/ 854366 w 847725"/>
                <a:gd name="connsiteY25" fmla="*/ 28069 h 152400"/>
                <a:gd name="connsiteX26" fmla="*/ 826296 w 847725"/>
                <a:gd name="connsiteY26" fmla="*/ 0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47725" h="152400">
                  <a:moveTo>
                    <a:pt x="826296" y="0"/>
                  </a:moveTo>
                  <a:lnTo>
                    <a:pt x="738024" y="0"/>
                  </a:lnTo>
                  <a:lnTo>
                    <a:pt x="738024" y="58298"/>
                  </a:lnTo>
                  <a:cubicBezTo>
                    <a:pt x="738024" y="73627"/>
                    <a:pt x="725550" y="86096"/>
                    <a:pt x="710224" y="86096"/>
                  </a:cubicBezTo>
                  <a:cubicBezTo>
                    <a:pt x="694897" y="86096"/>
                    <a:pt x="682423" y="73627"/>
                    <a:pt x="682423" y="58298"/>
                  </a:cubicBezTo>
                  <a:lnTo>
                    <a:pt x="682423" y="0"/>
                  </a:lnTo>
                  <a:lnTo>
                    <a:pt x="549318" y="0"/>
                  </a:lnTo>
                  <a:lnTo>
                    <a:pt x="549318" y="58298"/>
                  </a:lnTo>
                  <a:cubicBezTo>
                    <a:pt x="549318" y="73627"/>
                    <a:pt x="536846" y="86096"/>
                    <a:pt x="521516" y="86096"/>
                  </a:cubicBezTo>
                  <a:cubicBezTo>
                    <a:pt x="506187" y="86096"/>
                    <a:pt x="493718" y="73627"/>
                    <a:pt x="493718" y="58298"/>
                  </a:cubicBezTo>
                  <a:lnTo>
                    <a:pt x="493718" y="0"/>
                  </a:lnTo>
                  <a:lnTo>
                    <a:pt x="360611" y="0"/>
                  </a:lnTo>
                  <a:lnTo>
                    <a:pt x="360611" y="58298"/>
                  </a:lnTo>
                  <a:cubicBezTo>
                    <a:pt x="360611" y="73627"/>
                    <a:pt x="348139" y="86096"/>
                    <a:pt x="332809" y="86096"/>
                  </a:cubicBezTo>
                  <a:cubicBezTo>
                    <a:pt x="317480" y="86096"/>
                    <a:pt x="305011" y="73627"/>
                    <a:pt x="305011" y="58298"/>
                  </a:cubicBezTo>
                  <a:lnTo>
                    <a:pt x="305011" y="0"/>
                  </a:lnTo>
                  <a:lnTo>
                    <a:pt x="171904" y="0"/>
                  </a:lnTo>
                  <a:lnTo>
                    <a:pt x="171904" y="58298"/>
                  </a:lnTo>
                  <a:cubicBezTo>
                    <a:pt x="171904" y="73627"/>
                    <a:pt x="159435" y="86096"/>
                    <a:pt x="144106" y="86096"/>
                  </a:cubicBezTo>
                  <a:cubicBezTo>
                    <a:pt x="128777" y="86096"/>
                    <a:pt x="116304" y="73627"/>
                    <a:pt x="116304" y="58298"/>
                  </a:cubicBezTo>
                  <a:lnTo>
                    <a:pt x="116304" y="0"/>
                  </a:lnTo>
                  <a:lnTo>
                    <a:pt x="28073" y="0"/>
                  </a:lnTo>
                  <a:cubicBezTo>
                    <a:pt x="12595" y="0"/>
                    <a:pt x="0" y="12594"/>
                    <a:pt x="0" y="28069"/>
                  </a:cubicBezTo>
                  <a:lnTo>
                    <a:pt x="0" y="160770"/>
                  </a:lnTo>
                  <a:lnTo>
                    <a:pt x="854366" y="160770"/>
                  </a:lnTo>
                  <a:lnTo>
                    <a:pt x="854366" y="28069"/>
                  </a:lnTo>
                  <a:cubicBezTo>
                    <a:pt x="854366" y="12594"/>
                    <a:pt x="841774" y="0"/>
                    <a:pt x="826296" y="0"/>
                  </a:cubicBezTo>
                  <a:close/>
                </a:path>
              </a:pathLst>
            </a:custGeom>
            <a:solidFill>
              <a:schemeClr val="accent2"/>
            </a:solidFill>
            <a:ln w="657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95" name="Freeform: Shape 94">
              <a:extLst>
                <a:ext uri="{FF2B5EF4-FFF2-40B4-BE49-F238E27FC236}">
                  <a16:creationId xmlns:a16="http://schemas.microsoft.com/office/drawing/2014/main" id="{6C3AC4F5-B8CF-4C17-AF27-028BA4F2F78A}"/>
                </a:ext>
              </a:extLst>
            </p:cNvPr>
            <p:cNvSpPr/>
            <p:nvPr/>
          </p:nvSpPr>
          <p:spPr>
            <a:xfrm>
              <a:off x="8817823" y="4193647"/>
              <a:ext cx="19050" cy="114300"/>
            </a:xfrm>
            <a:custGeom>
              <a:avLst/>
              <a:gdLst>
                <a:gd name="connsiteX0" fmla="*/ 14235 w 19050"/>
                <a:gd name="connsiteY0" fmla="*/ 121655 h 114300"/>
                <a:gd name="connsiteX1" fmla="*/ 28471 w 19050"/>
                <a:gd name="connsiteY1" fmla="*/ 107418 h 114300"/>
                <a:gd name="connsiteX2" fmla="*/ 28471 w 19050"/>
                <a:gd name="connsiteY2" fmla="*/ 42405 h 114300"/>
                <a:gd name="connsiteX3" fmla="*/ 28458 w 19050"/>
                <a:gd name="connsiteY3" fmla="*/ 42340 h 114300"/>
                <a:gd name="connsiteX4" fmla="*/ 28471 w 19050"/>
                <a:gd name="connsiteY4" fmla="*/ 42274 h 114300"/>
                <a:gd name="connsiteX5" fmla="*/ 28471 w 19050"/>
                <a:gd name="connsiteY5" fmla="*/ 14243 h 114300"/>
                <a:gd name="connsiteX6" fmla="*/ 14235 w 19050"/>
                <a:gd name="connsiteY6" fmla="*/ 0 h 114300"/>
                <a:gd name="connsiteX7" fmla="*/ 0 w 19050"/>
                <a:gd name="connsiteY7" fmla="*/ 14243 h 114300"/>
                <a:gd name="connsiteX8" fmla="*/ 0 w 19050"/>
                <a:gd name="connsiteY8" fmla="*/ 107418 h 114300"/>
                <a:gd name="connsiteX9" fmla="*/ 14235 w 19050"/>
                <a:gd name="connsiteY9" fmla="*/ 121655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050" h="114300">
                  <a:moveTo>
                    <a:pt x="14235" y="121655"/>
                  </a:moveTo>
                  <a:cubicBezTo>
                    <a:pt x="22083" y="121655"/>
                    <a:pt x="28471" y="115271"/>
                    <a:pt x="28471" y="107418"/>
                  </a:cubicBezTo>
                  <a:lnTo>
                    <a:pt x="28471" y="42405"/>
                  </a:lnTo>
                  <a:cubicBezTo>
                    <a:pt x="28471" y="42382"/>
                    <a:pt x="28458" y="42363"/>
                    <a:pt x="28458" y="42340"/>
                  </a:cubicBezTo>
                  <a:cubicBezTo>
                    <a:pt x="28458" y="42316"/>
                    <a:pt x="28471" y="42297"/>
                    <a:pt x="28471" y="42274"/>
                  </a:cubicBezTo>
                  <a:lnTo>
                    <a:pt x="28471" y="14243"/>
                  </a:lnTo>
                  <a:cubicBezTo>
                    <a:pt x="28471" y="6390"/>
                    <a:pt x="22083" y="0"/>
                    <a:pt x="14235" y="0"/>
                  </a:cubicBezTo>
                  <a:cubicBezTo>
                    <a:pt x="6388" y="0"/>
                    <a:pt x="0" y="6390"/>
                    <a:pt x="0" y="14243"/>
                  </a:cubicBezTo>
                  <a:lnTo>
                    <a:pt x="0" y="107418"/>
                  </a:lnTo>
                  <a:cubicBezTo>
                    <a:pt x="0" y="115271"/>
                    <a:pt x="6388" y="121655"/>
                    <a:pt x="14235" y="121655"/>
                  </a:cubicBezTo>
                  <a:close/>
                </a:path>
              </a:pathLst>
            </a:custGeom>
            <a:solidFill>
              <a:schemeClr val="accent2"/>
            </a:solidFill>
            <a:ln w="657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96" name="Freeform: Shape 95">
              <a:extLst>
                <a:ext uri="{FF2B5EF4-FFF2-40B4-BE49-F238E27FC236}">
                  <a16:creationId xmlns:a16="http://schemas.microsoft.com/office/drawing/2014/main" id="{3D9CA0F8-45DB-4452-8902-D59EF6987F2E}"/>
                </a:ext>
              </a:extLst>
            </p:cNvPr>
            <p:cNvSpPr/>
            <p:nvPr/>
          </p:nvSpPr>
          <p:spPr>
            <a:xfrm>
              <a:off x="8440408" y="4193647"/>
              <a:ext cx="19050" cy="114300"/>
            </a:xfrm>
            <a:custGeom>
              <a:avLst/>
              <a:gdLst>
                <a:gd name="connsiteX0" fmla="*/ 14237 w 19050"/>
                <a:gd name="connsiteY0" fmla="*/ 121655 h 114300"/>
                <a:gd name="connsiteX1" fmla="*/ 28477 w 19050"/>
                <a:gd name="connsiteY1" fmla="*/ 107418 h 114300"/>
                <a:gd name="connsiteX2" fmla="*/ 28477 w 19050"/>
                <a:gd name="connsiteY2" fmla="*/ 42421 h 114300"/>
                <a:gd name="connsiteX3" fmla="*/ 28460 w 19050"/>
                <a:gd name="connsiteY3" fmla="*/ 42340 h 114300"/>
                <a:gd name="connsiteX4" fmla="*/ 28477 w 19050"/>
                <a:gd name="connsiteY4" fmla="*/ 42258 h 114300"/>
                <a:gd name="connsiteX5" fmla="*/ 28477 w 19050"/>
                <a:gd name="connsiteY5" fmla="*/ 14243 h 114300"/>
                <a:gd name="connsiteX6" fmla="*/ 14237 w 19050"/>
                <a:gd name="connsiteY6" fmla="*/ 0 h 114300"/>
                <a:gd name="connsiteX7" fmla="*/ 0 w 19050"/>
                <a:gd name="connsiteY7" fmla="*/ 14243 h 114300"/>
                <a:gd name="connsiteX8" fmla="*/ 0 w 19050"/>
                <a:gd name="connsiteY8" fmla="*/ 107418 h 114300"/>
                <a:gd name="connsiteX9" fmla="*/ 14237 w 19050"/>
                <a:gd name="connsiteY9" fmla="*/ 121655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050" h="114300">
                  <a:moveTo>
                    <a:pt x="14237" y="121655"/>
                  </a:moveTo>
                  <a:cubicBezTo>
                    <a:pt x="22091" y="121655"/>
                    <a:pt x="28477" y="115271"/>
                    <a:pt x="28477" y="107418"/>
                  </a:cubicBezTo>
                  <a:lnTo>
                    <a:pt x="28477" y="42421"/>
                  </a:lnTo>
                  <a:cubicBezTo>
                    <a:pt x="28477" y="42392"/>
                    <a:pt x="28460" y="42369"/>
                    <a:pt x="28460" y="42340"/>
                  </a:cubicBezTo>
                  <a:cubicBezTo>
                    <a:pt x="28460" y="42311"/>
                    <a:pt x="28477" y="42287"/>
                    <a:pt x="28477" y="42258"/>
                  </a:cubicBezTo>
                  <a:lnTo>
                    <a:pt x="28477" y="14243"/>
                  </a:lnTo>
                  <a:cubicBezTo>
                    <a:pt x="28477" y="6390"/>
                    <a:pt x="22091" y="0"/>
                    <a:pt x="14237" y="0"/>
                  </a:cubicBezTo>
                  <a:cubicBezTo>
                    <a:pt x="6387" y="0"/>
                    <a:pt x="0" y="6390"/>
                    <a:pt x="0" y="14243"/>
                  </a:cubicBezTo>
                  <a:lnTo>
                    <a:pt x="0" y="107418"/>
                  </a:lnTo>
                  <a:cubicBezTo>
                    <a:pt x="0" y="115271"/>
                    <a:pt x="6387" y="121655"/>
                    <a:pt x="14237" y="121655"/>
                  </a:cubicBezTo>
                  <a:close/>
                </a:path>
              </a:pathLst>
            </a:custGeom>
            <a:solidFill>
              <a:schemeClr val="accent2"/>
            </a:solidFill>
            <a:ln w="657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100" name="Freeform: Shape 99">
              <a:extLst>
                <a:ext uri="{FF2B5EF4-FFF2-40B4-BE49-F238E27FC236}">
                  <a16:creationId xmlns:a16="http://schemas.microsoft.com/office/drawing/2014/main" id="{AF59A492-AF15-447B-8B4C-3EF2C022C1CB}"/>
                </a:ext>
              </a:extLst>
            </p:cNvPr>
            <p:cNvSpPr/>
            <p:nvPr/>
          </p:nvSpPr>
          <p:spPr>
            <a:xfrm>
              <a:off x="8251701" y="4193647"/>
              <a:ext cx="19050" cy="114300"/>
            </a:xfrm>
            <a:custGeom>
              <a:avLst/>
              <a:gdLst>
                <a:gd name="connsiteX0" fmla="*/ 14240 w 19050"/>
                <a:gd name="connsiteY0" fmla="*/ 121655 h 114300"/>
                <a:gd name="connsiteX1" fmla="*/ 28477 w 19050"/>
                <a:gd name="connsiteY1" fmla="*/ 107418 h 114300"/>
                <a:gd name="connsiteX2" fmla="*/ 28477 w 19050"/>
                <a:gd name="connsiteY2" fmla="*/ 42405 h 114300"/>
                <a:gd name="connsiteX3" fmla="*/ 28463 w 19050"/>
                <a:gd name="connsiteY3" fmla="*/ 42340 h 114300"/>
                <a:gd name="connsiteX4" fmla="*/ 28477 w 19050"/>
                <a:gd name="connsiteY4" fmla="*/ 42274 h 114300"/>
                <a:gd name="connsiteX5" fmla="*/ 28477 w 19050"/>
                <a:gd name="connsiteY5" fmla="*/ 14243 h 114300"/>
                <a:gd name="connsiteX6" fmla="*/ 14240 w 19050"/>
                <a:gd name="connsiteY6" fmla="*/ 0 h 114300"/>
                <a:gd name="connsiteX7" fmla="*/ 0 w 19050"/>
                <a:gd name="connsiteY7" fmla="*/ 14243 h 114300"/>
                <a:gd name="connsiteX8" fmla="*/ 0 w 19050"/>
                <a:gd name="connsiteY8" fmla="*/ 107418 h 114300"/>
                <a:gd name="connsiteX9" fmla="*/ 14240 w 19050"/>
                <a:gd name="connsiteY9" fmla="*/ 121655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050" h="114300">
                  <a:moveTo>
                    <a:pt x="14240" y="121655"/>
                  </a:moveTo>
                  <a:cubicBezTo>
                    <a:pt x="22090" y="121655"/>
                    <a:pt x="28477" y="115271"/>
                    <a:pt x="28477" y="107418"/>
                  </a:cubicBezTo>
                  <a:lnTo>
                    <a:pt x="28477" y="42405"/>
                  </a:lnTo>
                  <a:cubicBezTo>
                    <a:pt x="28476" y="42382"/>
                    <a:pt x="28463" y="42363"/>
                    <a:pt x="28463" y="42340"/>
                  </a:cubicBezTo>
                  <a:cubicBezTo>
                    <a:pt x="28463" y="42316"/>
                    <a:pt x="28476" y="42297"/>
                    <a:pt x="28477" y="42274"/>
                  </a:cubicBezTo>
                  <a:lnTo>
                    <a:pt x="28477" y="14243"/>
                  </a:lnTo>
                  <a:cubicBezTo>
                    <a:pt x="28477" y="6390"/>
                    <a:pt x="22090" y="0"/>
                    <a:pt x="14240" y="0"/>
                  </a:cubicBezTo>
                  <a:cubicBezTo>
                    <a:pt x="6386" y="0"/>
                    <a:pt x="0" y="6390"/>
                    <a:pt x="0" y="14243"/>
                  </a:cubicBezTo>
                  <a:lnTo>
                    <a:pt x="0" y="107418"/>
                  </a:lnTo>
                  <a:cubicBezTo>
                    <a:pt x="0" y="115271"/>
                    <a:pt x="6386" y="121655"/>
                    <a:pt x="14240" y="121655"/>
                  </a:cubicBezTo>
                  <a:close/>
                </a:path>
              </a:pathLst>
            </a:custGeom>
            <a:solidFill>
              <a:schemeClr val="accent2"/>
            </a:solidFill>
            <a:ln w="657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101" name="Freeform: Shape 100">
              <a:extLst>
                <a:ext uri="{FF2B5EF4-FFF2-40B4-BE49-F238E27FC236}">
                  <a16:creationId xmlns:a16="http://schemas.microsoft.com/office/drawing/2014/main" id="{44DF95E9-EB5D-45DC-B6C5-FDB46D7810EC}"/>
                </a:ext>
              </a:extLst>
            </p:cNvPr>
            <p:cNvSpPr/>
            <p:nvPr/>
          </p:nvSpPr>
          <p:spPr>
            <a:xfrm>
              <a:off x="8629115" y="4193647"/>
              <a:ext cx="19050" cy="114300"/>
            </a:xfrm>
            <a:custGeom>
              <a:avLst/>
              <a:gdLst>
                <a:gd name="connsiteX0" fmla="*/ 14237 w 19050"/>
                <a:gd name="connsiteY0" fmla="*/ 121655 h 114300"/>
                <a:gd name="connsiteX1" fmla="*/ 28477 w 19050"/>
                <a:gd name="connsiteY1" fmla="*/ 107418 h 114300"/>
                <a:gd name="connsiteX2" fmla="*/ 28477 w 19050"/>
                <a:gd name="connsiteY2" fmla="*/ 42421 h 114300"/>
                <a:gd name="connsiteX3" fmla="*/ 28460 w 19050"/>
                <a:gd name="connsiteY3" fmla="*/ 42340 h 114300"/>
                <a:gd name="connsiteX4" fmla="*/ 28477 w 19050"/>
                <a:gd name="connsiteY4" fmla="*/ 42258 h 114300"/>
                <a:gd name="connsiteX5" fmla="*/ 28477 w 19050"/>
                <a:gd name="connsiteY5" fmla="*/ 14243 h 114300"/>
                <a:gd name="connsiteX6" fmla="*/ 14237 w 19050"/>
                <a:gd name="connsiteY6" fmla="*/ 0 h 114300"/>
                <a:gd name="connsiteX7" fmla="*/ 0 w 19050"/>
                <a:gd name="connsiteY7" fmla="*/ 14243 h 114300"/>
                <a:gd name="connsiteX8" fmla="*/ 0 w 19050"/>
                <a:gd name="connsiteY8" fmla="*/ 107418 h 114300"/>
                <a:gd name="connsiteX9" fmla="*/ 14237 w 19050"/>
                <a:gd name="connsiteY9" fmla="*/ 121655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050" h="114300">
                  <a:moveTo>
                    <a:pt x="14237" y="121655"/>
                  </a:moveTo>
                  <a:cubicBezTo>
                    <a:pt x="22091" y="121655"/>
                    <a:pt x="28477" y="115271"/>
                    <a:pt x="28477" y="107418"/>
                  </a:cubicBezTo>
                  <a:lnTo>
                    <a:pt x="28477" y="42421"/>
                  </a:lnTo>
                  <a:cubicBezTo>
                    <a:pt x="28477" y="42392"/>
                    <a:pt x="28460" y="42369"/>
                    <a:pt x="28460" y="42340"/>
                  </a:cubicBezTo>
                  <a:cubicBezTo>
                    <a:pt x="28460" y="42311"/>
                    <a:pt x="28477" y="42287"/>
                    <a:pt x="28477" y="42258"/>
                  </a:cubicBezTo>
                  <a:lnTo>
                    <a:pt x="28477" y="14243"/>
                  </a:lnTo>
                  <a:cubicBezTo>
                    <a:pt x="28477" y="6390"/>
                    <a:pt x="22091" y="0"/>
                    <a:pt x="14237" y="0"/>
                  </a:cubicBezTo>
                  <a:cubicBezTo>
                    <a:pt x="6387" y="0"/>
                    <a:pt x="0" y="6390"/>
                    <a:pt x="0" y="14243"/>
                  </a:cubicBezTo>
                  <a:lnTo>
                    <a:pt x="0" y="107418"/>
                  </a:lnTo>
                  <a:cubicBezTo>
                    <a:pt x="0" y="115271"/>
                    <a:pt x="6387" y="121655"/>
                    <a:pt x="14237" y="121655"/>
                  </a:cubicBezTo>
                  <a:close/>
                </a:path>
              </a:pathLst>
            </a:custGeom>
            <a:solidFill>
              <a:schemeClr val="accent2"/>
            </a:solidFill>
            <a:ln w="657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102" name="Freeform: Shape 101">
              <a:extLst>
                <a:ext uri="{FF2B5EF4-FFF2-40B4-BE49-F238E27FC236}">
                  <a16:creationId xmlns:a16="http://schemas.microsoft.com/office/drawing/2014/main" id="{2DAF00A7-42CB-487A-A46E-4043059D2A8C}"/>
                </a:ext>
              </a:extLst>
            </p:cNvPr>
            <p:cNvSpPr/>
            <p:nvPr/>
          </p:nvSpPr>
          <p:spPr>
            <a:xfrm>
              <a:off x="8121835" y="4417098"/>
              <a:ext cx="847725" cy="628650"/>
            </a:xfrm>
            <a:custGeom>
              <a:avLst/>
              <a:gdLst>
                <a:gd name="connsiteX0" fmla="*/ 0 w 847725"/>
                <a:gd name="connsiteY0" fmla="*/ 602871 h 628650"/>
                <a:gd name="connsiteX1" fmla="*/ 28073 w 847725"/>
                <a:gd name="connsiteY1" fmla="*/ 630941 h 628650"/>
                <a:gd name="connsiteX2" fmla="*/ 826296 w 847725"/>
                <a:gd name="connsiteY2" fmla="*/ 630941 h 628650"/>
                <a:gd name="connsiteX3" fmla="*/ 854366 w 847725"/>
                <a:gd name="connsiteY3" fmla="*/ 602871 h 628650"/>
                <a:gd name="connsiteX4" fmla="*/ 854366 w 847725"/>
                <a:gd name="connsiteY4" fmla="*/ 0 h 628650"/>
                <a:gd name="connsiteX5" fmla="*/ 0 w 847725"/>
                <a:gd name="connsiteY5" fmla="*/ 0 h 628650"/>
                <a:gd name="connsiteX6" fmla="*/ 0 w 847725"/>
                <a:gd name="connsiteY6" fmla="*/ 602871 h 628650"/>
                <a:gd name="connsiteX7" fmla="*/ 569167 w 847725"/>
                <a:gd name="connsiteY7" fmla="*/ 191812 h 628650"/>
                <a:gd name="connsiteX8" fmla="*/ 574643 w 847725"/>
                <a:gd name="connsiteY8" fmla="*/ 187197 h 628650"/>
                <a:gd name="connsiteX9" fmla="*/ 612688 w 847725"/>
                <a:gd name="connsiteY9" fmla="*/ 181668 h 628650"/>
                <a:gd name="connsiteX10" fmla="*/ 629700 w 847725"/>
                <a:gd name="connsiteY10" fmla="*/ 147189 h 628650"/>
                <a:gd name="connsiteX11" fmla="*/ 641866 w 847725"/>
                <a:gd name="connsiteY11" fmla="*/ 147189 h 628650"/>
                <a:gd name="connsiteX12" fmla="*/ 658881 w 847725"/>
                <a:gd name="connsiteY12" fmla="*/ 181668 h 628650"/>
                <a:gd name="connsiteX13" fmla="*/ 696921 w 847725"/>
                <a:gd name="connsiteY13" fmla="*/ 187197 h 628650"/>
                <a:gd name="connsiteX14" fmla="*/ 702403 w 847725"/>
                <a:gd name="connsiteY14" fmla="*/ 191812 h 628650"/>
                <a:gd name="connsiteX15" fmla="*/ 700681 w 847725"/>
                <a:gd name="connsiteY15" fmla="*/ 198759 h 628650"/>
                <a:gd name="connsiteX16" fmla="*/ 673149 w 847725"/>
                <a:gd name="connsiteY16" fmla="*/ 225597 h 628650"/>
                <a:gd name="connsiteX17" fmla="*/ 679649 w 847725"/>
                <a:gd name="connsiteY17" fmla="*/ 263493 h 628650"/>
                <a:gd name="connsiteX18" fmla="*/ 676955 w 847725"/>
                <a:gd name="connsiteY18" fmla="*/ 270121 h 628650"/>
                <a:gd name="connsiteX19" fmla="*/ 672965 w 847725"/>
                <a:gd name="connsiteY19" fmla="*/ 271419 h 628650"/>
                <a:gd name="connsiteX20" fmla="*/ 669811 w 847725"/>
                <a:gd name="connsiteY20" fmla="*/ 270638 h 628650"/>
                <a:gd name="connsiteX21" fmla="*/ 635780 w 847725"/>
                <a:gd name="connsiteY21" fmla="*/ 252746 h 628650"/>
                <a:gd name="connsiteX22" fmla="*/ 601752 w 847725"/>
                <a:gd name="connsiteY22" fmla="*/ 270638 h 628650"/>
                <a:gd name="connsiteX23" fmla="*/ 594611 w 847725"/>
                <a:gd name="connsiteY23" fmla="*/ 270121 h 628650"/>
                <a:gd name="connsiteX24" fmla="*/ 591913 w 847725"/>
                <a:gd name="connsiteY24" fmla="*/ 263493 h 628650"/>
                <a:gd name="connsiteX25" fmla="*/ 598412 w 847725"/>
                <a:gd name="connsiteY25" fmla="*/ 225597 h 628650"/>
                <a:gd name="connsiteX26" fmla="*/ 570885 w 847725"/>
                <a:gd name="connsiteY26" fmla="*/ 198759 h 628650"/>
                <a:gd name="connsiteX27" fmla="*/ 569167 w 847725"/>
                <a:gd name="connsiteY27" fmla="*/ 191812 h 628650"/>
                <a:gd name="connsiteX28" fmla="*/ 324463 w 847725"/>
                <a:gd name="connsiteY28" fmla="*/ 108696 h 628650"/>
                <a:gd name="connsiteX29" fmla="*/ 329939 w 847725"/>
                <a:gd name="connsiteY29" fmla="*/ 104081 h 628650"/>
                <a:gd name="connsiteX30" fmla="*/ 392932 w 847725"/>
                <a:gd name="connsiteY30" fmla="*/ 94930 h 628650"/>
                <a:gd name="connsiteX31" fmla="*/ 421101 w 847725"/>
                <a:gd name="connsiteY31" fmla="*/ 37850 h 628650"/>
                <a:gd name="connsiteX32" fmla="*/ 433265 w 847725"/>
                <a:gd name="connsiteY32" fmla="*/ 37850 h 628650"/>
                <a:gd name="connsiteX33" fmla="*/ 461434 w 847725"/>
                <a:gd name="connsiteY33" fmla="*/ 94930 h 628650"/>
                <a:gd name="connsiteX34" fmla="*/ 524423 w 847725"/>
                <a:gd name="connsiteY34" fmla="*/ 104081 h 628650"/>
                <a:gd name="connsiteX35" fmla="*/ 529900 w 847725"/>
                <a:gd name="connsiteY35" fmla="*/ 108696 h 628650"/>
                <a:gd name="connsiteX36" fmla="*/ 528185 w 847725"/>
                <a:gd name="connsiteY36" fmla="*/ 115643 h 628650"/>
                <a:gd name="connsiteX37" fmla="*/ 482604 w 847725"/>
                <a:gd name="connsiteY37" fmla="*/ 160074 h 628650"/>
                <a:gd name="connsiteX38" fmla="*/ 493364 w 847725"/>
                <a:gd name="connsiteY38" fmla="*/ 222816 h 628650"/>
                <a:gd name="connsiteX39" fmla="*/ 490666 w 847725"/>
                <a:gd name="connsiteY39" fmla="*/ 229444 h 628650"/>
                <a:gd name="connsiteX40" fmla="*/ 486680 w 847725"/>
                <a:gd name="connsiteY40" fmla="*/ 230742 h 628650"/>
                <a:gd name="connsiteX41" fmla="*/ 483524 w 847725"/>
                <a:gd name="connsiteY41" fmla="*/ 229960 h 628650"/>
                <a:gd name="connsiteX42" fmla="*/ 427183 w 847725"/>
                <a:gd name="connsiteY42" fmla="*/ 200341 h 628650"/>
                <a:gd name="connsiteX43" fmla="*/ 370842 w 847725"/>
                <a:gd name="connsiteY43" fmla="*/ 229960 h 628650"/>
                <a:gd name="connsiteX44" fmla="*/ 363700 w 847725"/>
                <a:gd name="connsiteY44" fmla="*/ 229444 h 628650"/>
                <a:gd name="connsiteX45" fmla="*/ 361002 w 847725"/>
                <a:gd name="connsiteY45" fmla="*/ 222816 h 628650"/>
                <a:gd name="connsiteX46" fmla="*/ 371762 w 847725"/>
                <a:gd name="connsiteY46" fmla="*/ 160081 h 628650"/>
                <a:gd name="connsiteX47" fmla="*/ 326178 w 847725"/>
                <a:gd name="connsiteY47" fmla="*/ 115643 h 628650"/>
                <a:gd name="connsiteX48" fmla="*/ 324463 w 847725"/>
                <a:gd name="connsiteY48" fmla="*/ 108696 h 628650"/>
                <a:gd name="connsiteX49" fmla="*/ 151966 w 847725"/>
                <a:gd name="connsiteY49" fmla="*/ 191812 h 628650"/>
                <a:gd name="connsiteX50" fmla="*/ 157442 w 847725"/>
                <a:gd name="connsiteY50" fmla="*/ 187197 h 628650"/>
                <a:gd name="connsiteX51" fmla="*/ 195488 w 847725"/>
                <a:gd name="connsiteY51" fmla="*/ 181668 h 628650"/>
                <a:gd name="connsiteX52" fmla="*/ 212499 w 847725"/>
                <a:gd name="connsiteY52" fmla="*/ 147189 h 628650"/>
                <a:gd name="connsiteX53" fmla="*/ 224663 w 847725"/>
                <a:gd name="connsiteY53" fmla="*/ 147189 h 628650"/>
                <a:gd name="connsiteX54" fmla="*/ 241678 w 847725"/>
                <a:gd name="connsiteY54" fmla="*/ 181668 h 628650"/>
                <a:gd name="connsiteX55" fmla="*/ 279723 w 847725"/>
                <a:gd name="connsiteY55" fmla="*/ 187197 h 628650"/>
                <a:gd name="connsiteX56" fmla="*/ 285199 w 847725"/>
                <a:gd name="connsiteY56" fmla="*/ 191812 h 628650"/>
                <a:gd name="connsiteX57" fmla="*/ 283481 w 847725"/>
                <a:gd name="connsiteY57" fmla="*/ 198759 h 628650"/>
                <a:gd name="connsiteX58" fmla="*/ 255951 w 847725"/>
                <a:gd name="connsiteY58" fmla="*/ 225597 h 628650"/>
                <a:gd name="connsiteX59" fmla="*/ 262450 w 847725"/>
                <a:gd name="connsiteY59" fmla="*/ 263493 h 628650"/>
                <a:gd name="connsiteX60" fmla="*/ 259752 w 847725"/>
                <a:gd name="connsiteY60" fmla="*/ 270121 h 628650"/>
                <a:gd name="connsiteX61" fmla="*/ 255766 w 847725"/>
                <a:gd name="connsiteY61" fmla="*/ 271419 h 628650"/>
                <a:gd name="connsiteX62" fmla="*/ 252610 w 847725"/>
                <a:gd name="connsiteY62" fmla="*/ 270638 h 628650"/>
                <a:gd name="connsiteX63" fmla="*/ 218581 w 847725"/>
                <a:gd name="connsiteY63" fmla="*/ 252746 h 628650"/>
                <a:gd name="connsiteX64" fmla="*/ 184552 w 847725"/>
                <a:gd name="connsiteY64" fmla="*/ 270638 h 628650"/>
                <a:gd name="connsiteX65" fmla="*/ 177410 w 847725"/>
                <a:gd name="connsiteY65" fmla="*/ 270121 h 628650"/>
                <a:gd name="connsiteX66" fmla="*/ 174712 w 847725"/>
                <a:gd name="connsiteY66" fmla="*/ 263493 h 628650"/>
                <a:gd name="connsiteX67" fmla="*/ 181211 w 847725"/>
                <a:gd name="connsiteY67" fmla="*/ 225597 h 628650"/>
                <a:gd name="connsiteX68" fmla="*/ 153685 w 847725"/>
                <a:gd name="connsiteY68" fmla="*/ 198759 h 628650"/>
                <a:gd name="connsiteX69" fmla="*/ 151966 w 847725"/>
                <a:gd name="connsiteY69" fmla="*/ 191812 h 628650"/>
                <a:gd name="connsiteX70" fmla="*/ 58175 w 847725"/>
                <a:gd name="connsiteY70" fmla="*/ 315772 h 628650"/>
                <a:gd name="connsiteX71" fmla="*/ 796189 w 847725"/>
                <a:gd name="connsiteY71" fmla="*/ 315772 h 628650"/>
                <a:gd name="connsiteX72" fmla="*/ 802971 w 847725"/>
                <a:gd name="connsiteY72" fmla="*/ 322553 h 628650"/>
                <a:gd name="connsiteX73" fmla="*/ 796189 w 847725"/>
                <a:gd name="connsiteY73" fmla="*/ 329334 h 628650"/>
                <a:gd name="connsiteX74" fmla="*/ 58175 w 847725"/>
                <a:gd name="connsiteY74" fmla="*/ 329334 h 628650"/>
                <a:gd name="connsiteX75" fmla="*/ 51395 w 847725"/>
                <a:gd name="connsiteY75" fmla="*/ 322553 h 628650"/>
                <a:gd name="connsiteX76" fmla="*/ 58175 w 847725"/>
                <a:gd name="connsiteY76" fmla="*/ 315772 h 628650"/>
                <a:gd name="connsiteX77" fmla="*/ 58175 w 847725"/>
                <a:gd name="connsiteY77" fmla="*/ 395445 h 628650"/>
                <a:gd name="connsiteX78" fmla="*/ 796189 w 847725"/>
                <a:gd name="connsiteY78" fmla="*/ 395445 h 628650"/>
                <a:gd name="connsiteX79" fmla="*/ 802971 w 847725"/>
                <a:gd name="connsiteY79" fmla="*/ 402227 h 628650"/>
                <a:gd name="connsiteX80" fmla="*/ 796189 w 847725"/>
                <a:gd name="connsiteY80" fmla="*/ 409010 h 628650"/>
                <a:gd name="connsiteX81" fmla="*/ 58175 w 847725"/>
                <a:gd name="connsiteY81" fmla="*/ 409010 h 628650"/>
                <a:gd name="connsiteX82" fmla="*/ 51395 w 847725"/>
                <a:gd name="connsiteY82" fmla="*/ 402227 h 628650"/>
                <a:gd name="connsiteX83" fmla="*/ 58175 w 847725"/>
                <a:gd name="connsiteY83" fmla="*/ 395445 h 628650"/>
                <a:gd name="connsiteX84" fmla="*/ 58175 w 847725"/>
                <a:gd name="connsiteY84" fmla="*/ 475120 h 628650"/>
                <a:gd name="connsiteX85" fmla="*/ 796189 w 847725"/>
                <a:gd name="connsiteY85" fmla="*/ 475120 h 628650"/>
                <a:gd name="connsiteX86" fmla="*/ 802971 w 847725"/>
                <a:gd name="connsiteY86" fmla="*/ 481896 h 628650"/>
                <a:gd name="connsiteX87" fmla="*/ 796189 w 847725"/>
                <a:gd name="connsiteY87" fmla="*/ 488678 h 628650"/>
                <a:gd name="connsiteX88" fmla="*/ 58175 w 847725"/>
                <a:gd name="connsiteY88" fmla="*/ 488678 h 628650"/>
                <a:gd name="connsiteX89" fmla="*/ 51395 w 847725"/>
                <a:gd name="connsiteY89" fmla="*/ 481896 h 628650"/>
                <a:gd name="connsiteX90" fmla="*/ 58175 w 847725"/>
                <a:gd name="connsiteY90" fmla="*/ 475120 h 628650"/>
                <a:gd name="connsiteX91" fmla="*/ 58175 w 847725"/>
                <a:gd name="connsiteY91" fmla="*/ 554789 h 628650"/>
                <a:gd name="connsiteX92" fmla="*/ 796189 w 847725"/>
                <a:gd name="connsiteY92" fmla="*/ 554789 h 628650"/>
                <a:gd name="connsiteX93" fmla="*/ 802971 w 847725"/>
                <a:gd name="connsiteY93" fmla="*/ 561571 h 628650"/>
                <a:gd name="connsiteX94" fmla="*/ 796189 w 847725"/>
                <a:gd name="connsiteY94" fmla="*/ 568354 h 628650"/>
                <a:gd name="connsiteX95" fmla="*/ 58175 w 847725"/>
                <a:gd name="connsiteY95" fmla="*/ 568354 h 628650"/>
                <a:gd name="connsiteX96" fmla="*/ 51395 w 847725"/>
                <a:gd name="connsiteY96" fmla="*/ 561571 h 628650"/>
                <a:gd name="connsiteX97" fmla="*/ 58175 w 847725"/>
                <a:gd name="connsiteY97" fmla="*/ 554789 h 628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847725" h="628650">
                  <a:moveTo>
                    <a:pt x="0" y="602871"/>
                  </a:moveTo>
                  <a:cubicBezTo>
                    <a:pt x="0" y="618349"/>
                    <a:pt x="12595" y="630941"/>
                    <a:pt x="28073" y="630941"/>
                  </a:cubicBezTo>
                  <a:lnTo>
                    <a:pt x="826296" y="630941"/>
                  </a:lnTo>
                  <a:cubicBezTo>
                    <a:pt x="841774" y="630941"/>
                    <a:pt x="854366" y="618349"/>
                    <a:pt x="854366" y="602871"/>
                  </a:cubicBezTo>
                  <a:lnTo>
                    <a:pt x="854366" y="0"/>
                  </a:lnTo>
                  <a:lnTo>
                    <a:pt x="0" y="0"/>
                  </a:lnTo>
                  <a:lnTo>
                    <a:pt x="0" y="602871"/>
                  </a:lnTo>
                  <a:close/>
                  <a:moveTo>
                    <a:pt x="569167" y="191812"/>
                  </a:moveTo>
                  <a:cubicBezTo>
                    <a:pt x="569964" y="189356"/>
                    <a:pt x="572087" y="187568"/>
                    <a:pt x="574643" y="187197"/>
                  </a:cubicBezTo>
                  <a:lnTo>
                    <a:pt x="612688" y="181668"/>
                  </a:lnTo>
                  <a:lnTo>
                    <a:pt x="629700" y="147189"/>
                  </a:lnTo>
                  <a:cubicBezTo>
                    <a:pt x="631981" y="142553"/>
                    <a:pt x="639578" y="142553"/>
                    <a:pt x="641866" y="147189"/>
                  </a:cubicBezTo>
                  <a:lnTo>
                    <a:pt x="658881" y="181668"/>
                  </a:lnTo>
                  <a:lnTo>
                    <a:pt x="696921" y="187197"/>
                  </a:lnTo>
                  <a:cubicBezTo>
                    <a:pt x="699478" y="187568"/>
                    <a:pt x="701601" y="189356"/>
                    <a:pt x="702403" y="191812"/>
                  </a:cubicBezTo>
                  <a:cubicBezTo>
                    <a:pt x="703198" y="194263"/>
                    <a:pt x="702534" y="196958"/>
                    <a:pt x="700681" y="198759"/>
                  </a:cubicBezTo>
                  <a:lnTo>
                    <a:pt x="673149" y="225597"/>
                  </a:lnTo>
                  <a:lnTo>
                    <a:pt x="679649" y="263493"/>
                  </a:lnTo>
                  <a:cubicBezTo>
                    <a:pt x="680083" y="266036"/>
                    <a:pt x="679038" y="268605"/>
                    <a:pt x="676955" y="270121"/>
                  </a:cubicBezTo>
                  <a:cubicBezTo>
                    <a:pt x="675772" y="270982"/>
                    <a:pt x="674372" y="271419"/>
                    <a:pt x="672965" y="271419"/>
                  </a:cubicBezTo>
                  <a:cubicBezTo>
                    <a:pt x="671888" y="271419"/>
                    <a:pt x="670803" y="271161"/>
                    <a:pt x="669811" y="270638"/>
                  </a:cubicBezTo>
                  <a:lnTo>
                    <a:pt x="635780" y="252746"/>
                  </a:lnTo>
                  <a:lnTo>
                    <a:pt x="601752" y="270638"/>
                  </a:lnTo>
                  <a:cubicBezTo>
                    <a:pt x="599481" y="271843"/>
                    <a:pt x="596704" y="271644"/>
                    <a:pt x="594611" y="270121"/>
                  </a:cubicBezTo>
                  <a:cubicBezTo>
                    <a:pt x="592525" y="268605"/>
                    <a:pt x="591479" y="266036"/>
                    <a:pt x="591913" y="263493"/>
                  </a:cubicBezTo>
                  <a:lnTo>
                    <a:pt x="598412" y="225597"/>
                  </a:lnTo>
                  <a:lnTo>
                    <a:pt x="570885" y="198759"/>
                  </a:lnTo>
                  <a:cubicBezTo>
                    <a:pt x="569034" y="196958"/>
                    <a:pt x="568369" y="194263"/>
                    <a:pt x="569167" y="191812"/>
                  </a:cubicBezTo>
                  <a:close/>
                  <a:moveTo>
                    <a:pt x="324463" y="108696"/>
                  </a:moveTo>
                  <a:cubicBezTo>
                    <a:pt x="325261" y="106240"/>
                    <a:pt x="327383" y="104451"/>
                    <a:pt x="329939" y="104081"/>
                  </a:cubicBezTo>
                  <a:lnTo>
                    <a:pt x="392932" y="94930"/>
                  </a:lnTo>
                  <a:lnTo>
                    <a:pt x="421101" y="37850"/>
                  </a:lnTo>
                  <a:cubicBezTo>
                    <a:pt x="423386" y="33215"/>
                    <a:pt x="430980" y="33215"/>
                    <a:pt x="433265" y="37850"/>
                  </a:cubicBezTo>
                  <a:lnTo>
                    <a:pt x="461434" y="94930"/>
                  </a:lnTo>
                  <a:lnTo>
                    <a:pt x="524423" y="104081"/>
                  </a:lnTo>
                  <a:cubicBezTo>
                    <a:pt x="526979" y="104451"/>
                    <a:pt x="529102" y="106240"/>
                    <a:pt x="529900" y="108696"/>
                  </a:cubicBezTo>
                  <a:cubicBezTo>
                    <a:pt x="530698" y="111147"/>
                    <a:pt x="530032" y="113841"/>
                    <a:pt x="528185" y="115643"/>
                  </a:cubicBezTo>
                  <a:lnTo>
                    <a:pt x="482604" y="160074"/>
                  </a:lnTo>
                  <a:lnTo>
                    <a:pt x="493364" y="222816"/>
                  </a:lnTo>
                  <a:cubicBezTo>
                    <a:pt x="493798" y="225359"/>
                    <a:pt x="492752" y="227928"/>
                    <a:pt x="490666" y="229444"/>
                  </a:cubicBezTo>
                  <a:cubicBezTo>
                    <a:pt x="489484" y="230305"/>
                    <a:pt x="488083" y="230742"/>
                    <a:pt x="486680" y="230742"/>
                  </a:cubicBezTo>
                  <a:cubicBezTo>
                    <a:pt x="485600" y="230742"/>
                    <a:pt x="484517" y="230484"/>
                    <a:pt x="483524" y="229960"/>
                  </a:cubicBezTo>
                  <a:lnTo>
                    <a:pt x="427183" y="200341"/>
                  </a:lnTo>
                  <a:lnTo>
                    <a:pt x="370842" y="229960"/>
                  </a:lnTo>
                  <a:cubicBezTo>
                    <a:pt x="368564" y="231172"/>
                    <a:pt x="365793" y="230974"/>
                    <a:pt x="363700" y="229444"/>
                  </a:cubicBezTo>
                  <a:cubicBezTo>
                    <a:pt x="361614" y="227928"/>
                    <a:pt x="360568" y="225359"/>
                    <a:pt x="361002" y="222816"/>
                  </a:cubicBezTo>
                  <a:lnTo>
                    <a:pt x="371762" y="160081"/>
                  </a:lnTo>
                  <a:lnTo>
                    <a:pt x="326178" y="115643"/>
                  </a:lnTo>
                  <a:cubicBezTo>
                    <a:pt x="324331" y="113841"/>
                    <a:pt x="323665" y="111147"/>
                    <a:pt x="324463" y="108696"/>
                  </a:cubicBezTo>
                  <a:close/>
                  <a:moveTo>
                    <a:pt x="151966" y="191812"/>
                  </a:moveTo>
                  <a:cubicBezTo>
                    <a:pt x="152764" y="189356"/>
                    <a:pt x="154886" y="187568"/>
                    <a:pt x="157442" y="187197"/>
                  </a:cubicBezTo>
                  <a:lnTo>
                    <a:pt x="195488" y="181668"/>
                  </a:lnTo>
                  <a:lnTo>
                    <a:pt x="212499" y="147189"/>
                  </a:lnTo>
                  <a:cubicBezTo>
                    <a:pt x="214784" y="142553"/>
                    <a:pt x="222379" y="142553"/>
                    <a:pt x="224663" y="147189"/>
                  </a:cubicBezTo>
                  <a:lnTo>
                    <a:pt x="241678" y="181668"/>
                  </a:lnTo>
                  <a:lnTo>
                    <a:pt x="279723" y="187197"/>
                  </a:lnTo>
                  <a:cubicBezTo>
                    <a:pt x="282279" y="187568"/>
                    <a:pt x="284402" y="189356"/>
                    <a:pt x="285199" y="191812"/>
                  </a:cubicBezTo>
                  <a:cubicBezTo>
                    <a:pt x="285997" y="194263"/>
                    <a:pt x="285331" y="196958"/>
                    <a:pt x="283481" y="198759"/>
                  </a:cubicBezTo>
                  <a:lnTo>
                    <a:pt x="255951" y="225597"/>
                  </a:lnTo>
                  <a:lnTo>
                    <a:pt x="262450" y="263493"/>
                  </a:lnTo>
                  <a:cubicBezTo>
                    <a:pt x="262884" y="266036"/>
                    <a:pt x="261838" y="268605"/>
                    <a:pt x="259752" y="270121"/>
                  </a:cubicBezTo>
                  <a:cubicBezTo>
                    <a:pt x="258570" y="270982"/>
                    <a:pt x="257169" y="271419"/>
                    <a:pt x="255766" y="271419"/>
                  </a:cubicBezTo>
                  <a:cubicBezTo>
                    <a:pt x="254686" y="271419"/>
                    <a:pt x="253603" y="271161"/>
                    <a:pt x="252610" y="270638"/>
                  </a:cubicBezTo>
                  <a:lnTo>
                    <a:pt x="218581" y="252746"/>
                  </a:lnTo>
                  <a:lnTo>
                    <a:pt x="184552" y="270638"/>
                  </a:lnTo>
                  <a:cubicBezTo>
                    <a:pt x="182281" y="271843"/>
                    <a:pt x="179509" y="271644"/>
                    <a:pt x="177410" y="270121"/>
                  </a:cubicBezTo>
                  <a:cubicBezTo>
                    <a:pt x="175324" y="268605"/>
                    <a:pt x="174278" y="266036"/>
                    <a:pt x="174712" y="263493"/>
                  </a:cubicBezTo>
                  <a:lnTo>
                    <a:pt x="181211" y="225597"/>
                  </a:lnTo>
                  <a:lnTo>
                    <a:pt x="153685" y="198759"/>
                  </a:lnTo>
                  <a:cubicBezTo>
                    <a:pt x="151833" y="196958"/>
                    <a:pt x="151168" y="194263"/>
                    <a:pt x="151966" y="191812"/>
                  </a:cubicBezTo>
                  <a:close/>
                  <a:moveTo>
                    <a:pt x="58175" y="315772"/>
                  </a:moveTo>
                  <a:lnTo>
                    <a:pt x="796189" y="315772"/>
                  </a:lnTo>
                  <a:cubicBezTo>
                    <a:pt x="799935" y="315772"/>
                    <a:pt x="802971" y="318805"/>
                    <a:pt x="802971" y="322553"/>
                  </a:cubicBezTo>
                  <a:cubicBezTo>
                    <a:pt x="802971" y="326300"/>
                    <a:pt x="799935" y="329334"/>
                    <a:pt x="796189" y="329334"/>
                  </a:cubicBezTo>
                  <a:lnTo>
                    <a:pt x="58175" y="329334"/>
                  </a:lnTo>
                  <a:cubicBezTo>
                    <a:pt x="54431" y="329334"/>
                    <a:pt x="51395" y="326300"/>
                    <a:pt x="51395" y="322553"/>
                  </a:cubicBezTo>
                  <a:cubicBezTo>
                    <a:pt x="51395" y="318805"/>
                    <a:pt x="54431" y="315772"/>
                    <a:pt x="58175" y="315772"/>
                  </a:cubicBezTo>
                  <a:close/>
                  <a:moveTo>
                    <a:pt x="58175" y="395445"/>
                  </a:moveTo>
                  <a:lnTo>
                    <a:pt x="796189" y="395445"/>
                  </a:lnTo>
                  <a:cubicBezTo>
                    <a:pt x="799935" y="395445"/>
                    <a:pt x="802971" y="398478"/>
                    <a:pt x="802971" y="402227"/>
                  </a:cubicBezTo>
                  <a:cubicBezTo>
                    <a:pt x="802971" y="405973"/>
                    <a:pt x="799935" y="409010"/>
                    <a:pt x="796189" y="409010"/>
                  </a:cubicBezTo>
                  <a:lnTo>
                    <a:pt x="58175" y="409010"/>
                  </a:lnTo>
                  <a:cubicBezTo>
                    <a:pt x="54431" y="409010"/>
                    <a:pt x="51395" y="405973"/>
                    <a:pt x="51395" y="402227"/>
                  </a:cubicBezTo>
                  <a:cubicBezTo>
                    <a:pt x="51395" y="398478"/>
                    <a:pt x="54431" y="395445"/>
                    <a:pt x="58175" y="395445"/>
                  </a:cubicBezTo>
                  <a:close/>
                  <a:moveTo>
                    <a:pt x="58175" y="475120"/>
                  </a:moveTo>
                  <a:lnTo>
                    <a:pt x="796189" y="475120"/>
                  </a:lnTo>
                  <a:cubicBezTo>
                    <a:pt x="799935" y="475120"/>
                    <a:pt x="802971" y="478150"/>
                    <a:pt x="802971" y="481896"/>
                  </a:cubicBezTo>
                  <a:cubicBezTo>
                    <a:pt x="802971" y="485649"/>
                    <a:pt x="799935" y="488678"/>
                    <a:pt x="796189" y="488678"/>
                  </a:cubicBezTo>
                  <a:lnTo>
                    <a:pt x="58175" y="488678"/>
                  </a:lnTo>
                  <a:cubicBezTo>
                    <a:pt x="54431" y="488678"/>
                    <a:pt x="51395" y="485649"/>
                    <a:pt x="51395" y="481896"/>
                  </a:cubicBezTo>
                  <a:cubicBezTo>
                    <a:pt x="51395" y="478150"/>
                    <a:pt x="54431" y="475120"/>
                    <a:pt x="58175" y="475120"/>
                  </a:cubicBezTo>
                  <a:close/>
                  <a:moveTo>
                    <a:pt x="58175" y="554789"/>
                  </a:moveTo>
                  <a:lnTo>
                    <a:pt x="796189" y="554789"/>
                  </a:lnTo>
                  <a:cubicBezTo>
                    <a:pt x="799935" y="554789"/>
                    <a:pt x="802971" y="557825"/>
                    <a:pt x="802971" y="561571"/>
                  </a:cubicBezTo>
                  <a:cubicBezTo>
                    <a:pt x="802971" y="565317"/>
                    <a:pt x="799935" y="568354"/>
                    <a:pt x="796189" y="568354"/>
                  </a:cubicBezTo>
                  <a:lnTo>
                    <a:pt x="58175" y="568354"/>
                  </a:lnTo>
                  <a:cubicBezTo>
                    <a:pt x="54431" y="568354"/>
                    <a:pt x="51395" y="565317"/>
                    <a:pt x="51395" y="561571"/>
                  </a:cubicBezTo>
                  <a:cubicBezTo>
                    <a:pt x="51395" y="557825"/>
                    <a:pt x="54431" y="554789"/>
                    <a:pt x="58175" y="554789"/>
                  </a:cubicBezTo>
                  <a:close/>
                </a:path>
              </a:pathLst>
            </a:custGeom>
            <a:solidFill>
              <a:schemeClr val="tx1">
                <a:lumMod val="95000"/>
              </a:schemeClr>
            </a:solidFill>
            <a:ln w="657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grpSp>
      <p:sp>
        <p:nvSpPr>
          <p:cNvPr id="103" name="Rectangle 6">
            <a:extLst>
              <a:ext uri="{FF2B5EF4-FFF2-40B4-BE49-F238E27FC236}">
                <a16:creationId xmlns:a16="http://schemas.microsoft.com/office/drawing/2014/main" id="{58D773B7-673F-419E-B0B9-B5B66FF34DCD}"/>
              </a:ext>
            </a:extLst>
          </p:cNvPr>
          <p:cNvSpPr/>
          <p:nvPr/>
        </p:nvSpPr>
        <p:spPr bwMode="auto">
          <a:xfrm>
            <a:off x="7287851" y="3109470"/>
            <a:ext cx="4318932" cy="3324910"/>
          </a:xfrm>
          <a:prstGeom prst="rect">
            <a:avLst/>
          </a:prstGeom>
          <a:noFill/>
          <a:ln w="10000" cap="flat" cmpd="sng" algn="ctr">
            <a:noFill/>
            <a:prstDash val="solid"/>
            <a:headEnd type="none" w="med" len="med"/>
            <a:tailEnd type="none" w="med" len="med"/>
          </a:ln>
          <a:effectLst/>
        </p:spPr>
        <p:txBody>
          <a:bodyPr rot="0" spcFirstLastPara="0" vertOverflow="overflow" horzOverflow="overflow" vert="horz" wrap="square" lIns="182880" tIns="91440" rIns="91440" bIns="91440" numCol="1" spcCol="0" rtlCol="0" fromWordArt="0" anchor="t" anchorCtr="0" forceAA="0" compatLnSpc="1">
            <a:prstTxWarp prst="textNoShape">
              <a:avLst/>
            </a:prstTxWarp>
            <a:noAutofit/>
          </a:bodyPr>
          <a:lstStyle/>
          <a:p>
            <a:pPr marL="0" marR="0" lvl="0" indent="0" algn="l" defTabSz="878102" rtl="0" eaLnBrk="1" fontAlgn="base" latinLnBrk="0" hangingPunct="1">
              <a:lnSpc>
                <a:spcPct val="100000"/>
              </a:lnSpc>
              <a:spcBef>
                <a:spcPts val="600"/>
              </a:spcBef>
              <a:spcAft>
                <a:spcPts val="600"/>
              </a:spcAft>
              <a:buClrTx/>
              <a:buSzTx/>
              <a:buFontTx/>
              <a:buNone/>
              <a:tabLst/>
              <a:defRPr/>
            </a:pPr>
            <a:r>
              <a:rPr kumimoji="0" lang="en-US" sz="1600" b="0" i="0" u="none" strike="noStrike" kern="0" cap="none" spc="0" normalizeH="0" baseline="0" noProof="0" dirty="0">
                <a:ln>
                  <a:noFill/>
                </a:ln>
                <a:effectLst/>
                <a:uLnTx/>
                <a:uFillTx/>
                <a:latin typeface="Aptos SemiBold" panose="020B0004020202020204" pitchFamily="34" charset="0"/>
                <a:ea typeface="Segoe UI" pitchFamily="34" charset="0"/>
                <a:cs typeface="Segoe UI"/>
              </a:rPr>
              <a:t>Audience</a:t>
            </a:r>
            <a:r>
              <a:rPr kumimoji="0" lang="en-US" sz="1600" b="0" i="0" u="none" strike="noStrike" kern="0" cap="none" spc="0" normalizeH="0" baseline="0" noProof="0" dirty="0">
                <a:ln>
                  <a:noFill/>
                </a:ln>
                <a:effectLst/>
                <a:uLnTx/>
                <a:uFillTx/>
                <a:latin typeface="Aptos" panose="020B0004020202020204" pitchFamily="34" charset="0"/>
                <a:ea typeface="Segoe UI" pitchFamily="34" charset="0"/>
                <a:cs typeface="Segoe UI"/>
              </a:rPr>
              <a:t>: </a:t>
            </a:r>
            <a:r>
              <a:rPr kumimoji="0" lang="en-GB" sz="1600" b="0" i="0" u="none" strike="noStrike" kern="1200" cap="none" spc="0" normalizeH="0" baseline="0" noProof="0" dirty="0">
                <a:ln>
                  <a:noFill/>
                </a:ln>
                <a:effectLst/>
                <a:uLnTx/>
                <a:uFillTx/>
                <a:latin typeface="Aptos" panose="020B0004020202020204" pitchFamily="34" charset="0"/>
                <a:ea typeface="+mn-ea"/>
                <a:cs typeface="+mn-cs"/>
              </a:rPr>
              <a:t>key stakeholders from the customer and partner: project leads, solution architects, functional and technical leads.</a:t>
            </a:r>
            <a:endParaRPr lang="en-GB" sz="1600" dirty="0">
              <a:latin typeface="Aptos" panose="020B0004020202020204" pitchFamily="34" charset="0"/>
            </a:endParaRPr>
          </a:p>
          <a:p>
            <a:pPr defTabSz="878102" fontAlgn="base">
              <a:spcBef>
                <a:spcPts val="600"/>
              </a:spcBef>
              <a:spcAft>
                <a:spcPts val="600"/>
              </a:spcAft>
              <a:defRPr/>
            </a:pPr>
            <a:r>
              <a:rPr lang="en-US" sz="1600" kern="0" dirty="0">
                <a:latin typeface="Aptos SemiBold" panose="020B0004020202020204" pitchFamily="34" charset="0"/>
                <a:ea typeface="Segoe UI" pitchFamily="34" charset="0"/>
                <a:cs typeface="Segoe UI"/>
              </a:rPr>
              <a:t>Goal</a:t>
            </a:r>
            <a:r>
              <a:rPr lang="en-US" sz="1800" kern="0" dirty="0">
                <a:latin typeface="Aptos" panose="020B0004020202020204" pitchFamily="34" charset="0"/>
                <a:ea typeface="Segoe UI" pitchFamily="34" charset="0"/>
                <a:cs typeface="Segoe UI"/>
              </a:rPr>
              <a:t>: </a:t>
            </a:r>
            <a:r>
              <a:rPr lang="en-GB" sz="1600" dirty="0">
                <a:latin typeface="Aptos" panose="020B0004020202020204" pitchFamily="34" charset="0"/>
              </a:rPr>
              <a:t>this guide is not meant to list all the features of Copilot Studio, but rather share the best practices from the Copilot Acceleration Team (CAT)</a:t>
            </a:r>
            <a:r>
              <a:rPr lang="en-US" sz="1600" dirty="0">
                <a:latin typeface="Aptos" panose="020B0004020202020204" pitchFamily="34" charset="0"/>
              </a:rPr>
              <a:t> to make your next implementation successful.</a:t>
            </a:r>
          </a:p>
          <a:p>
            <a:pPr marL="0" marR="0" lvl="0" indent="0" algn="l" defTabSz="878102" rtl="0" eaLnBrk="1" fontAlgn="base" latinLnBrk="0" hangingPunct="1">
              <a:lnSpc>
                <a:spcPct val="100000"/>
              </a:lnSpc>
              <a:spcBef>
                <a:spcPts val="600"/>
              </a:spcBef>
              <a:spcAft>
                <a:spcPts val="600"/>
              </a:spcAft>
              <a:buClrTx/>
              <a:buSzTx/>
              <a:buFontTx/>
              <a:buNone/>
              <a:tabLst/>
              <a:defRPr/>
            </a:pPr>
            <a:endParaRPr kumimoji="0" lang="en-US" sz="1765" b="0" i="0" u="none" strike="noStrike" kern="1200" cap="none" spc="0" normalizeH="0" baseline="0" noProof="0" dirty="0">
              <a:ln>
                <a:noFill/>
              </a:ln>
              <a:effectLst/>
              <a:uLnTx/>
              <a:uFillTx/>
              <a:latin typeface="Aptos" panose="020B0004020202020204" pitchFamily="34" charset="0"/>
              <a:ea typeface="+mn-ea"/>
              <a:cs typeface="+mn-cs"/>
            </a:endParaRPr>
          </a:p>
        </p:txBody>
      </p:sp>
      <p:sp>
        <p:nvSpPr>
          <p:cNvPr id="104" name="Rectangle: Rounded Corners 12">
            <a:extLst>
              <a:ext uri="{FF2B5EF4-FFF2-40B4-BE49-F238E27FC236}">
                <a16:creationId xmlns:a16="http://schemas.microsoft.com/office/drawing/2014/main" id="{1F9281E3-1F1D-4B02-A80D-710A4BB90B72}"/>
              </a:ext>
            </a:extLst>
          </p:cNvPr>
          <p:cNvSpPr/>
          <p:nvPr/>
        </p:nvSpPr>
        <p:spPr>
          <a:xfrm>
            <a:off x="6120105" y="3144127"/>
            <a:ext cx="105306" cy="911078"/>
          </a:xfrm>
          <a:custGeom>
            <a:avLst/>
            <a:gdLst>
              <a:gd name="connsiteX0" fmla="*/ 0 w 301482"/>
              <a:gd name="connsiteY0" fmla="*/ 150741 h 1304170"/>
              <a:gd name="connsiteX1" fmla="*/ 150741 w 301482"/>
              <a:gd name="connsiteY1" fmla="*/ 0 h 1304170"/>
              <a:gd name="connsiteX2" fmla="*/ 150741 w 301482"/>
              <a:gd name="connsiteY2" fmla="*/ 0 h 1304170"/>
              <a:gd name="connsiteX3" fmla="*/ 301482 w 301482"/>
              <a:gd name="connsiteY3" fmla="*/ 150741 h 1304170"/>
              <a:gd name="connsiteX4" fmla="*/ 301482 w 301482"/>
              <a:gd name="connsiteY4" fmla="*/ 1153429 h 1304170"/>
              <a:gd name="connsiteX5" fmla="*/ 150741 w 301482"/>
              <a:gd name="connsiteY5" fmla="*/ 1304170 h 1304170"/>
              <a:gd name="connsiteX6" fmla="*/ 150741 w 301482"/>
              <a:gd name="connsiteY6" fmla="*/ 1304170 h 1304170"/>
              <a:gd name="connsiteX7" fmla="*/ 0 w 301482"/>
              <a:gd name="connsiteY7" fmla="*/ 1153429 h 1304170"/>
              <a:gd name="connsiteX8" fmla="*/ 0 w 301482"/>
              <a:gd name="connsiteY8" fmla="*/ 150741 h 1304170"/>
              <a:gd name="connsiteX0" fmla="*/ 150741 w 301482"/>
              <a:gd name="connsiteY0" fmla="*/ 0 h 1304170"/>
              <a:gd name="connsiteX1" fmla="*/ 301482 w 301482"/>
              <a:gd name="connsiteY1" fmla="*/ 150741 h 1304170"/>
              <a:gd name="connsiteX2" fmla="*/ 301482 w 301482"/>
              <a:gd name="connsiteY2" fmla="*/ 1153429 h 1304170"/>
              <a:gd name="connsiteX3" fmla="*/ 150741 w 301482"/>
              <a:gd name="connsiteY3" fmla="*/ 1304170 h 1304170"/>
              <a:gd name="connsiteX4" fmla="*/ 150741 w 301482"/>
              <a:gd name="connsiteY4" fmla="*/ 1304170 h 1304170"/>
              <a:gd name="connsiteX5" fmla="*/ 0 w 301482"/>
              <a:gd name="connsiteY5" fmla="*/ 1153429 h 1304170"/>
              <a:gd name="connsiteX6" fmla="*/ 0 w 301482"/>
              <a:gd name="connsiteY6" fmla="*/ 150741 h 1304170"/>
              <a:gd name="connsiteX7" fmla="*/ 150741 w 301482"/>
              <a:gd name="connsiteY7" fmla="*/ 0 h 1304170"/>
              <a:gd name="connsiteX8" fmla="*/ 242181 w 301482"/>
              <a:gd name="connsiteY8" fmla="*/ 91440 h 1304170"/>
              <a:gd name="connsiteX0" fmla="*/ 150741 w 301482"/>
              <a:gd name="connsiteY0" fmla="*/ 0 h 1304170"/>
              <a:gd name="connsiteX1" fmla="*/ 301482 w 301482"/>
              <a:gd name="connsiteY1" fmla="*/ 150741 h 1304170"/>
              <a:gd name="connsiteX2" fmla="*/ 301482 w 301482"/>
              <a:gd name="connsiteY2" fmla="*/ 1153429 h 1304170"/>
              <a:gd name="connsiteX3" fmla="*/ 150741 w 301482"/>
              <a:gd name="connsiteY3" fmla="*/ 1304170 h 1304170"/>
              <a:gd name="connsiteX4" fmla="*/ 150741 w 301482"/>
              <a:gd name="connsiteY4" fmla="*/ 1304170 h 1304170"/>
              <a:gd name="connsiteX5" fmla="*/ 0 w 301482"/>
              <a:gd name="connsiteY5" fmla="*/ 1153429 h 1304170"/>
              <a:gd name="connsiteX6" fmla="*/ 0 w 301482"/>
              <a:gd name="connsiteY6" fmla="*/ 150741 h 1304170"/>
              <a:gd name="connsiteX7" fmla="*/ 150741 w 301482"/>
              <a:gd name="connsiteY7" fmla="*/ 0 h 1304170"/>
              <a:gd name="connsiteX0" fmla="*/ 150741 w 301482"/>
              <a:gd name="connsiteY0" fmla="*/ 0 h 1304170"/>
              <a:gd name="connsiteX1" fmla="*/ 301482 w 301482"/>
              <a:gd name="connsiteY1" fmla="*/ 150741 h 1304170"/>
              <a:gd name="connsiteX2" fmla="*/ 301482 w 301482"/>
              <a:gd name="connsiteY2" fmla="*/ 1153429 h 1304170"/>
              <a:gd name="connsiteX3" fmla="*/ 150741 w 301482"/>
              <a:gd name="connsiteY3" fmla="*/ 1304170 h 1304170"/>
              <a:gd name="connsiteX4" fmla="*/ 150741 w 301482"/>
              <a:gd name="connsiteY4" fmla="*/ 1304170 h 1304170"/>
              <a:gd name="connsiteX5" fmla="*/ 0 w 301482"/>
              <a:gd name="connsiteY5" fmla="*/ 1153429 h 1304170"/>
              <a:gd name="connsiteX6" fmla="*/ 0 w 301482"/>
              <a:gd name="connsiteY6" fmla="*/ 150741 h 1304170"/>
              <a:gd name="connsiteX0" fmla="*/ 150741 w 301482"/>
              <a:gd name="connsiteY0" fmla="*/ 0 h 1304170"/>
              <a:gd name="connsiteX1" fmla="*/ 301482 w 301482"/>
              <a:gd name="connsiteY1" fmla="*/ 150741 h 1304170"/>
              <a:gd name="connsiteX2" fmla="*/ 301482 w 301482"/>
              <a:gd name="connsiteY2" fmla="*/ 1153429 h 1304170"/>
              <a:gd name="connsiteX3" fmla="*/ 150741 w 301482"/>
              <a:gd name="connsiteY3" fmla="*/ 1304170 h 1304170"/>
              <a:gd name="connsiteX4" fmla="*/ 150741 w 301482"/>
              <a:gd name="connsiteY4" fmla="*/ 1304170 h 1304170"/>
              <a:gd name="connsiteX5" fmla="*/ 0 w 301482"/>
              <a:gd name="connsiteY5" fmla="*/ 1153429 h 1304170"/>
              <a:gd name="connsiteX0" fmla="*/ 0 w 150741"/>
              <a:gd name="connsiteY0" fmla="*/ 0 h 1304170"/>
              <a:gd name="connsiteX1" fmla="*/ 150741 w 150741"/>
              <a:gd name="connsiteY1" fmla="*/ 150741 h 1304170"/>
              <a:gd name="connsiteX2" fmla="*/ 150741 w 150741"/>
              <a:gd name="connsiteY2" fmla="*/ 1153429 h 1304170"/>
              <a:gd name="connsiteX3" fmla="*/ 0 w 150741"/>
              <a:gd name="connsiteY3" fmla="*/ 1304170 h 1304170"/>
              <a:gd name="connsiteX4" fmla="*/ 0 w 150741"/>
              <a:gd name="connsiteY4" fmla="*/ 1304170 h 13041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741" h="1304170">
                <a:moveTo>
                  <a:pt x="0" y="0"/>
                </a:moveTo>
                <a:cubicBezTo>
                  <a:pt x="83252" y="0"/>
                  <a:pt x="150741" y="67489"/>
                  <a:pt x="150741" y="150741"/>
                </a:cubicBezTo>
                <a:lnTo>
                  <a:pt x="150741" y="1153429"/>
                </a:lnTo>
                <a:cubicBezTo>
                  <a:pt x="150741" y="1236681"/>
                  <a:pt x="83252" y="1304170"/>
                  <a:pt x="0" y="1304170"/>
                </a:cubicBezTo>
                <a:lnTo>
                  <a:pt x="0" y="1304170"/>
                </a:lnTo>
              </a:path>
            </a:pathLst>
          </a:custGeom>
          <a:solidFill>
            <a:schemeClr val="tx1">
              <a:lumMod val="95000"/>
            </a:schemeClr>
          </a:solidFill>
          <a:ln>
            <a:noFill/>
          </a:ln>
        </p:spPr>
        <p:txBody>
          <a:bodyPr wrap="square" lIns="0" tIns="0" rIns="0" bIns="0" rtlCol="0" anchor="ctr">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Aptos" panose="020B0004020202020204" pitchFamily="34" charset="0"/>
              <a:ea typeface="+mn-ea"/>
              <a:cs typeface="+mn-cs"/>
            </a:endParaRPr>
          </a:p>
        </p:txBody>
      </p:sp>
      <p:sp>
        <p:nvSpPr>
          <p:cNvPr id="11" name="Rectangle 10">
            <a:extLst>
              <a:ext uri="{FF2B5EF4-FFF2-40B4-BE49-F238E27FC236}">
                <a16:creationId xmlns:a16="http://schemas.microsoft.com/office/drawing/2014/main" id="{A7F4C2C9-9C2C-542E-5479-3DCD97BBBC78}"/>
              </a:ext>
            </a:extLst>
          </p:cNvPr>
          <p:cNvSpPr/>
          <p:nvPr/>
        </p:nvSpPr>
        <p:spPr>
          <a:xfrm>
            <a:off x="1179584" y="2080746"/>
            <a:ext cx="4759425" cy="5223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tx1"/>
                </a:solidFill>
                <a:effectLst/>
                <a:uLnTx/>
                <a:uFillTx/>
                <a:latin typeface="Aptos" panose="020B0004020202020204" pitchFamily="34" charset="0"/>
                <a:ea typeface="+mn-ea"/>
                <a:cs typeface="+mn-cs"/>
                <a:hlinkClick r:id="rId4" action="ppaction://hlinksldjump">
                  <a:extLst>
                    <a:ext uri="{A12FA001-AC4F-418D-AE19-62706E023703}">
                      <ahyp:hlinkClr xmlns:ahyp="http://schemas.microsoft.com/office/drawing/2018/hyperlinkcolor" val="tx"/>
                    </a:ext>
                  </a:extLst>
                </a:hlinkClick>
              </a:rPr>
              <a:t>Architecture overview</a:t>
            </a:r>
            <a:endParaRPr kumimoji="0" lang="en-US" sz="1800" b="0" i="0" u="none" strike="noStrike" kern="1200" cap="none" spc="0" normalizeH="0" baseline="0" noProof="0" dirty="0">
              <a:ln>
                <a:noFill/>
              </a:ln>
              <a:solidFill>
                <a:schemeClr val="tx1"/>
              </a:solidFill>
              <a:effectLst/>
              <a:uLnTx/>
              <a:uFillTx/>
              <a:latin typeface="Aptos" panose="020B0004020202020204" pitchFamily="34" charset="0"/>
              <a:ea typeface="+mn-ea"/>
              <a:cs typeface="+mn-cs"/>
            </a:endParaRPr>
          </a:p>
        </p:txBody>
      </p:sp>
      <p:grpSp>
        <p:nvGrpSpPr>
          <p:cNvPr id="12" name="Group 11">
            <a:extLst>
              <a:ext uri="{FF2B5EF4-FFF2-40B4-BE49-F238E27FC236}">
                <a16:creationId xmlns:a16="http://schemas.microsoft.com/office/drawing/2014/main" id="{28BC7C0B-34EB-2411-8DFD-C755CC576536}"/>
              </a:ext>
            </a:extLst>
          </p:cNvPr>
          <p:cNvGrpSpPr/>
          <p:nvPr/>
        </p:nvGrpSpPr>
        <p:grpSpPr>
          <a:xfrm>
            <a:off x="738039" y="2216496"/>
            <a:ext cx="288000" cy="288000"/>
            <a:chOff x="115497" y="1864737"/>
            <a:chExt cx="461744" cy="461744"/>
          </a:xfrm>
          <a:solidFill>
            <a:schemeClr val="accent1"/>
          </a:solidFill>
        </p:grpSpPr>
        <p:sp>
          <p:nvSpPr>
            <p:cNvPr id="13" name="Freeform: Shape 12">
              <a:extLst>
                <a:ext uri="{FF2B5EF4-FFF2-40B4-BE49-F238E27FC236}">
                  <a16:creationId xmlns:a16="http://schemas.microsoft.com/office/drawing/2014/main" id="{BAC38765-02F8-A990-01ED-1D474DC62012}"/>
                </a:ext>
              </a:extLst>
            </p:cNvPr>
            <p:cNvSpPr/>
            <p:nvPr/>
          </p:nvSpPr>
          <p:spPr bwMode="auto">
            <a:xfrm>
              <a:off x="115497" y="1864737"/>
              <a:ext cx="461744" cy="461744"/>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800" b="0" i="0" u="none" strike="noStrike" kern="1200" cap="none" spc="0" normalizeH="0" baseline="0" noProof="0" err="1">
                <a:ln>
                  <a:noFill/>
                </a:ln>
                <a:solidFill>
                  <a:schemeClr val="tx1"/>
                </a:solidFill>
                <a:effectLst/>
                <a:uLnTx/>
                <a:uFillTx/>
                <a:latin typeface="Aptos" panose="020B0004020202020204" pitchFamily="34" charset="0"/>
                <a:ea typeface="Segoe UI" pitchFamily="34" charset="0"/>
                <a:cs typeface="Segoe UI" pitchFamily="34" charset="0"/>
              </a:endParaRPr>
            </a:p>
          </p:txBody>
        </p:sp>
        <p:sp>
          <p:nvSpPr>
            <p:cNvPr id="14" name="Graphic 77">
              <a:extLst>
                <a:ext uri="{FF2B5EF4-FFF2-40B4-BE49-F238E27FC236}">
                  <a16:creationId xmlns:a16="http://schemas.microsoft.com/office/drawing/2014/main" id="{9B3A5BA8-5A5A-56C1-501C-051575F596EF}"/>
                </a:ext>
              </a:extLst>
            </p:cNvPr>
            <p:cNvSpPr/>
            <p:nvPr/>
          </p:nvSpPr>
          <p:spPr>
            <a:xfrm>
              <a:off x="230796" y="2004258"/>
              <a:ext cx="243074" cy="175239"/>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grpFill/>
            <a:ln w="657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Aptos" panose="020B0004020202020204" pitchFamily="34" charset="0"/>
                <a:ea typeface="+mn-ea"/>
                <a:cs typeface="+mn-cs"/>
              </a:endParaRPr>
            </a:p>
          </p:txBody>
        </p:sp>
      </p:grpSp>
      <p:sp>
        <p:nvSpPr>
          <p:cNvPr id="16" name="Rectangle 15">
            <a:extLst>
              <a:ext uri="{FF2B5EF4-FFF2-40B4-BE49-F238E27FC236}">
                <a16:creationId xmlns:a16="http://schemas.microsoft.com/office/drawing/2014/main" id="{BD313791-C381-A7D0-9C4D-B6FF6A7CF41E}"/>
              </a:ext>
            </a:extLst>
          </p:cNvPr>
          <p:cNvSpPr/>
          <p:nvPr/>
        </p:nvSpPr>
        <p:spPr>
          <a:xfrm>
            <a:off x="1179584" y="2515011"/>
            <a:ext cx="4759425" cy="5223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800" dirty="0">
                <a:solidFill>
                  <a:schemeClr val="tx1"/>
                </a:solidFill>
                <a:latin typeface="Aptos" panose="020B0004020202020204" pitchFamily="34" charset="0"/>
                <a:hlinkClick r:id="rId5" action="ppaction://hlinksldjump">
                  <a:extLst>
                    <a:ext uri="{A12FA001-AC4F-418D-AE19-62706E023703}">
                      <ahyp:hlinkClr xmlns:ahyp="http://schemas.microsoft.com/office/drawing/2018/hyperlinkcolor" val="tx"/>
                    </a:ext>
                  </a:extLst>
                </a:hlinkClick>
              </a:rPr>
              <a:t>Language &amp; Orchestration </a:t>
            </a:r>
            <a:endParaRPr kumimoji="0" lang="en-US" sz="1800" b="0" i="0" u="none" strike="noStrike" kern="1200" cap="none" spc="0" normalizeH="0" baseline="0" noProof="0" dirty="0">
              <a:ln>
                <a:noFill/>
              </a:ln>
              <a:solidFill>
                <a:schemeClr val="tx1"/>
              </a:solidFill>
              <a:effectLst/>
              <a:uLnTx/>
              <a:uFillTx/>
              <a:latin typeface="Aptos" panose="020B0004020202020204" pitchFamily="34" charset="0"/>
              <a:ea typeface="+mn-ea"/>
              <a:cs typeface="+mn-cs"/>
            </a:endParaRPr>
          </a:p>
        </p:txBody>
      </p:sp>
      <p:grpSp>
        <p:nvGrpSpPr>
          <p:cNvPr id="17" name="Group 16">
            <a:extLst>
              <a:ext uri="{FF2B5EF4-FFF2-40B4-BE49-F238E27FC236}">
                <a16:creationId xmlns:a16="http://schemas.microsoft.com/office/drawing/2014/main" id="{A3FFEEC1-D844-9570-8937-4AF0207A804C}"/>
              </a:ext>
            </a:extLst>
          </p:cNvPr>
          <p:cNvGrpSpPr/>
          <p:nvPr/>
        </p:nvGrpSpPr>
        <p:grpSpPr>
          <a:xfrm>
            <a:off x="738039" y="2648699"/>
            <a:ext cx="288000" cy="288000"/>
            <a:chOff x="115497" y="1864737"/>
            <a:chExt cx="461744" cy="461744"/>
          </a:xfrm>
          <a:solidFill>
            <a:schemeClr val="accent1"/>
          </a:solidFill>
        </p:grpSpPr>
        <p:sp>
          <p:nvSpPr>
            <p:cNvPr id="18" name="Freeform: Shape 17">
              <a:extLst>
                <a:ext uri="{FF2B5EF4-FFF2-40B4-BE49-F238E27FC236}">
                  <a16:creationId xmlns:a16="http://schemas.microsoft.com/office/drawing/2014/main" id="{736DADEC-0D93-B31A-EBE7-CB76D2ADED68}"/>
                </a:ext>
              </a:extLst>
            </p:cNvPr>
            <p:cNvSpPr/>
            <p:nvPr/>
          </p:nvSpPr>
          <p:spPr bwMode="auto">
            <a:xfrm>
              <a:off x="115497" y="1864737"/>
              <a:ext cx="461744" cy="461744"/>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800" b="0" i="0" u="none" strike="noStrike" kern="1200" cap="none" spc="0" normalizeH="0" baseline="0" noProof="0" err="1">
                <a:ln>
                  <a:noFill/>
                </a:ln>
                <a:solidFill>
                  <a:schemeClr val="tx1"/>
                </a:solidFill>
                <a:effectLst/>
                <a:uLnTx/>
                <a:uFillTx/>
                <a:latin typeface="Aptos" panose="020B0004020202020204" pitchFamily="34" charset="0"/>
                <a:ea typeface="Segoe UI" pitchFamily="34" charset="0"/>
                <a:cs typeface="Segoe UI" pitchFamily="34" charset="0"/>
              </a:endParaRPr>
            </a:p>
          </p:txBody>
        </p:sp>
        <p:sp>
          <p:nvSpPr>
            <p:cNvPr id="19" name="Graphic 77">
              <a:extLst>
                <a:ext uri="{FF2B5EF4-FFF2-40B4-BE49-F238E27FC236}">
                  <a16:creationId xmlns:a16="http://schemas.microsoft.com/office/drawing/2014/main" id="{7BEC9D33-8841-21C4-5D2F-38EB5A15C0AE}"/>
                </a:ext>
              </a:extLst>
            </p:cNvPr>
            <p:cNvSpPr/>
            <p:nvPr/>
          </p:nvSpPr>
          <p:spPr>
            <a:xfrm>
              <a:off x="230796" y="2004258"/>
              <a:ext cx="243074" cy="175239"/>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grpFill/>
            <a:ln w="657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Aptos" panose="020B0004020202020204" pitchFamily="34" charset="0"/>
                <a:ea typeface="+mn-ea"/>
                <a:cs typeface="+mn-cs"/>
              </a:endParaRPr>
            </a:p>
          </p:txBody>
        </p:sp>
      </p:grpSp>
      <p:sp>
        <p:nvSpPr>
          <p:cNvPr id="21" name="Rectangle 20">
            <a:extLst>
              <a:ext uri="{FF2B5EF4-FFF2-40B4-BE49-F238E27FC236}">
                <a16:creationId xmlns:a16="http://schemas.microsoft.com/office/drawing/2014/main" id="{2AE3467A-22D3-5FE0-16E3-21B798C67CD9}"/>
              </a:ext>
            </a:extLst>
          </p:cNvPr>
          <p:cNvSpPr/>
          <p:nvPr/>
        </p:nvSpPr>
        <p:spPr>
          <a:xfrm>
            <a:off x="1179584" y="3383541"/>
            <a:ext cx="4759425" cy="5223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chemeClr val="tx1"/>
                </a:solidFill>
                <a:effectLst/>
                <a:uLnTx/>
                <a:uFillTx/>
                <a:latin typeface="Aptos" panose="020B0004020202020204" pitchFamily="34" charset="0"/>
                <a:ea typeface="+mn-ea"/>
                <a:cs typeface="+mn-cs"/>
                <a:hlinkClick r:id="rId6" action="ppaction://hlinksldjump">
                  <a:extLst>
                    <a:ext uri="{A12FA001-AC4F-418D-AE19-62706E023703}">
                      <ahyp:hlinkClr xmlns:ahyp="http://schemas.microsoft.com/office/drawing/2018/hyperlinkcolor" val="tx"/>
                    </a:ext>
                  </a:extLst>
                </a:hlinkClick>
              </a:rPr>
              <a:t>Integrations</a:t>
            </a:r>
            <a:endParaRPr kumimoji="0" lang="en-US" sz="1800" b="0" i="0" u="none" strike="noStrike" kern="1200" cap="none" spc="0" normalizeH="0" baseline="0" noProof="0">
              <a:ln>
                <a:noFill/>
              </a:ln>
              <a:solidFill>
                <a:schemeClr val="tx1"/>
              </a:solidFill>
              <a:effectLst/>
              <a:uLnTx/>
              <a:uFillTx/>
              <a:latin typeface="Aptos" panose="020B0004020202020204" pitchFamily="34" charset="0"/>
              <a:ea typeface="+mn-ea"/>
              <a:cs typeface="+mn-cs"/>
            </a:endParaRPr>
          </a:p>
        </p:txBody>
      </p:sp>
      <p:grpSp>
        <p:nvGrpSpPr>
          <p:cNvPr id="23" name="Group 22">
            <a:extLst>
              <a:ext uri="{FF2B5EF4-FFF2-40B4-BE49-F238E27FC236}">
                <a16:creationId xmlns:a16="http://schemas.microsoft.com/office/drawing/2014/main" id="{998A5AE9-D4F8-61A7-8C91-E4BB7BCC9971}"/>
              </a:ext>
            </a:extLst>
          </p:cNvPr>
          <p:cNvGrpSpPr/>
          <p:nvPr/>
        </p:nvGrpSpPr>
        <p:grpSpPr>
          <a:xfrm>
            <a:off x="738039" y="3513105"/>
            <a:ext cx="288000" cy="288000"/>
            <a:chOff x="115497" y="1864737"/>
            <a:chExt cx="461744" cy="461744"/>
          </a:xfrm>
          <a:solidFill>
            <a:schemeClr val="accent1"/>
          </a:solidFill>
        </p:grpSpPr>
        <p:sp>
          <p:nvSpPr>
            <p:cNvPr id="24" name="Freeform: Shape 23">
              <a:extLst>
                <a:ext uri="{FF2B5EF4-FFF2-40B4-BE49-F238E27FC236}">
                  <a16:creationId xmlns:a16="http://schemas.microsoft.com/office/drawing/2014/main" id="{96D6AF6F-41F0-6455-24B8-C2C2FF20B7E0}"/>
                </a:ext>
              </a:extLst>
            </p:cNvPr>
            <p:cNvSpPr/>
            <p:nvPr/>
          </p:nvSpPr>
          <p:spPr bwMode="auto">
            <a:xfrm>
              <a:off x="115497" y="1864737"/>
              <a:ext cx="461744" cy="461744"/>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800" b="0" i="0" u="none" strike="noStrike" kern="1200" cap="none" spc="0" normalizeH="0" baseline="0" noProof="0" err="1">
                <a:ln>
                  <a:noFill/>
                </a:ln>
                <a:solidFill>
                  <a:schemeClr val="tx1"/>
                </a:solidFill>
                <a:effectLst/>
                <a:uLnTx/>
                <a:uFillTx/>
                <a:latin typeface="Aptos" panose="020B0004020202020204" pitchFamily="34" charset="0"/>
                <a:ea typeface="Segoe UI" pitchFamily="34" charset="0"/>
                <a:cs typeface="Segoe UI" pitchFamily="34" charset="0"/>
              </a:endParaRPr>
            </a:p>
          </p:txBody>
        </p:sp>
        <p:sp>
          <p:nvSpPr>
            <p:cNvPr id="25" name="Graphic 77">
              <a:extLst>
                <a:ext uri="{FF2B5EF4-FFF2-40B4-BE49-F238E27FC236}">
                  <a16:creationId xmlns:a16="http://schemas.microsoft.com/office/drawing/2014/main" id="{A87F66A3-09D2-217F-FF30-38B5AD4A42B9}"/>
                </a:ext>
              </a:extLst>
            </p:cNvPr>
            <p:cNvSpPr/>
            <p:nvPr/>
          </p:nvSpPr>
          <p:spPr>
            <a:xfrm>
              <a:off x="230796" y="2004258"/>
              <a:ext cx="243074" cy="175239"/>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grpFill/>
            <a:ln w="657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Aptos" panose="020B0004020202020204" pitchFamily="34" charset="0"/>
                <a:ea typeface="+mn-ea"/>
                <a:cs typeface="+mn-cs"/>
              </a:endParaRPr>
            </a:p>
          </p:txBody>
        </p:sp>
      </p:grpSp>
      <p:sp>
        <p:nvSpPr>
          <p:cNvPr id="27" name="Rectangle 26">
            <a:extLst>
              <a:ext uri="{FF2B5EF4-FFF2-40B4-BE49-F238E27FC236}">
                <a16:creationId xmlns:a16="http://schemas.microsoft.com/office/drawing/2014/main" id="{B4BDBE74-EF03-0CE6-2310-13345B703F57}"/>
              </a:ext>
            </a:extLst>
          </p:cNvPr>
          <p:cNvSpPr/>
          <p:nvPr/>
        </p:nvSpPr>
        <p:spPr>
          <a:xfrm>
            <a:off x="1179584" y="4252071"/>
            <a:ext cx="4759425" cy="5223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chemeClr val="tx1"/>
                </a:solidFill>
                <a:effectLst/>
                <a:uLnTx/>
                <a:uFillTx/>
                <a:latin typeface="Aptos" panose="020B0004020202020204" pitchFamily="34" charset="0"/>
                <a:ea typeface="+mn-ea"/>
                <a:cs typeface="+mn-cs"/>
                <a:hlinkClick r:id="rId7" action="ppaction://hlinksldjump">
                  <a:extLst>
                    <a:ext uri="{A12FA001-AC4F-418D-AE19-62706E023703}">
                      <ahyp:hlinkClr xmlns:ahyp="http://schemas.microsoft.com/office/drawing/2018/hyperlinkcolor" val="tx"/>
                    </a:ext>
                  </a:extLst>
                </a:hlinkClick>
              </a:rPr>
              <a:t>Security, monitoring &amp; governance</a:t>
            </a:r>
            <a:endParaRPr kumimoji="0" lang="en-US" sz="1800" b="0" i="0" u="none" strike="noStrike" kern="1200" cap="none" spc="0" normalizeH="0" baseline="0" noProof="0">
              <a:ln>
                <a:noFill/>
              </a:ln>
              <a:solidFill>
                <a:schemeClr val="tx1"/>
              </a:solidFill>
              <a:effectLst/>
              <a:uLnTx/>
              <a:uFillTx/>
              <a:latin typeface="Aptos" panose="020B0004020202020204" pitchFamily="34" charset="0"/>
              <a:ea typeface="+mn-ea"/>
              <a:cs typeface="+mn-cs"/>
            </a:endParaRPr>
          </a:p>
        </p:txBody>
      </p:sp>
      <p:grpSp>
        <p:nvGrpSpPr>
          <p:cNvPr id="28" name="Group 27">
            <a:extLst>
              <a:ext uri="{FF2B5EF4-FFF2-40B4-BE49-F238E27FC236}">
                <a16:creationId xmlns:a16="http://schemas.microsoft.com/office/drawing/2014/main" id="{91225CB6-5517-F45D-46C5-3B7F63C5C709}"/>
              </a:ext>
            </a:extLst>
          </p:cNvPr>
          <p:cNvGrpSpPr/>
          <p:nvPr/>
        </p:nvGrpSpPr>
        <p:grpSpPr>
          <a:xfrm>
            <a:off x="738039" y="4377511"/>
            <a:ext cx="288000" cy="288000"/>
            <a:chOff x="115497" y="1864737"/>
            <a:chExt cx="461744" cy="461744"/>
          </a:xfrm>
          <a:solidFill>
            <a:schemeClr val="accent1"/>
          </a:solidFill>
        </p:grpSpPr>
        <p:sp>
          <p:nvSpPr>
            <p:cNvPr id="29" name="Freeform: Shape 28">
              <a:extLst>
                <a:ext uri="{FF2B5EF4-FFF2-40B4-BE49-F238E27FC236}">
                  <a16:creationId xmlns:a16="http://schemas.microsoft.com/office/drawing/2014/main" id="{2C68ACA1-50C7-D486-78B8-0EBFE43EF46C}"/>
                </a:ext>
              </a:extLst>
            </p:cNvPr>
            <p:cNvSpPr/>
            <p:nvPr/>
          </p:nvSpPr>
          <p:spPr bwMode="auto">
            <a:xfrm>
              <a:off x="115497" y="1864737"/>
              <a:ext cx="461744" cy="461744"/>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800" b="0" i="0" u="none" strike="noStrike" kern="1200" cap="none" spc="0" normalizeH="0" baseline="0" noProof="0" err="1">
                <a:ln>
                  <a:noFill/>
                </a:ln>
                <a:solidFill>
                  <a:schemeClr val="tx1"/>
                </a:solidFill>
                <a:effectLst/>
                <a:uLnTx/>
                <a:uFillTx/>
                <a:latin typeface="Aptos" panose="020B0004020202020204" pitchFamily="34" charset="0"/>
                <a:ea typeface="Segoe UI" pitchFamily="34" charset="0"/>
                <a:cs typeface="Segoe UI" pitchFamily="34" charset="0"/>
              </a:endParaRPr>
            </a:p>
          </p:txBody>
        </p:sp>
        <p:sp>
          <p:nvSpPr>
            <p:cNvPr id="30" name="Graphic 77">
              <a:extLst>
                <a:ext uri="{FF2B5EF4-FFF2-40B4-BE49-F238E27FC236}">
                  <a16:creationId xmlns:a16="http://schemas.microsoft.com/office/drawing/2014/main" id="{A857AA44-8D06-D1E4-D591-B86F8FC361E8}"/>
                </a:ext>
              </a:extLst>
            </p:cNvPr>
            <p:cNvSpPr/>
            <p:nvPr/>
          </p:nvSpPr>
          <p:spPr>
            <a:xfrm>
              <a:off x="230796" y="2004258"/>
              <a:ext cx="243074" cy="175239"/>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grpFill/>
            <a:ln w="657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Aptos" panose="020B0004020202020204" pitchFamily="34" charset="0"/>
                <a:ea typeface="+mn-ea"/>
                <a:cs typeface="+mn-cs"/>
              </a:endParaRPr>
            </a:p>
          </p:txBody>
        </p:sp>
      </p:grpSp>
      <p:sp>
        <p:nvSpPr>
          <p:cNvPr id="32" name="Rectangle 31">
            <a:extLst>
              <a:ext uri="{FF2B5EF4-FFF2-40B4-BE49-F238E27FC236}">
                <a16:creationId xmlns:a16="http://schemas.microsoft.com/office/drawing/2014/main" id="{12E415D6-ADC7-DC40-5371-578ED167F553}"/>
              </a:ext>
            </a:extLst>
          </p:cNvPr>
          <p:cNvSpPr/>
          <p:nvPr/>
        </p:nvSpPr>
        <p:spPr>
          <a:xfrm>
            <a:off x="1179584" y="4686336"/>
            <a:ext cx="4759425" cy="5223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chemeClr val="tx1"/>
                </a:solidFill>
                <a:effectLst/>
                <a:uLnTx/>
                <a:uFillTx/>
                <a:latin typeface="Aptos" panose="020B0004020202020204" pitchFamily="34" charset="0"/>
                <a:ea typeface="+mn-ea"/>
                <a:cs typeface="+mn-cs"/>
                <a:hlinkClick r:id="rId8" action="ppaction://hlinksldjump">
                  <a:extLst>
                    <a:ext uri="{A12FA001-AC4F-418D-AE19-62706E023703}">
                      <ahyp:hlinkClr xmlns:ahyp="http://schemas.microsoft.com/office/drawing/2018/hyperlinkcolor" val="tx"/>
                    </a:ext>
                  </a:extLst>
                </a:hlinkClick>
              </a:rPr>
              <a:t>Application lifecycle management</a:t>
            </a:r>
            <a:endParaRPr kumimoji="0" lang="en-US" sz="1800" b="0" i="0" u="none" strike="noStrike" kern="1200" cap="none" spc="0" normalizeH="0" baseline="0" noProof="0">
              <a:ln>
                <a:noFill/>
              </a:ln>
              <a:solidFill>
                <a:schemeClr val="tx1"/>
              </a:solidFill>
              <a:effectLst/>
              <a:uLnTx/>
              <a:uFillTx/>
              <a:latin typeface="Aptos" panose="020B0004020202020204" pitchFamily="34" charset="0"/>
              <a:ea typeface="+mn-ea"/>
              <a:cs typeface="+mn-cs"/>
            </a:endParaRPr>
          </a:p>
        </p:txBody>
      </p:sp>
      <p:grpSp>
        <p:nvGrpSpPr>
          <p:cNvPr id="33" name="Group 32">
            <a:extLst>
              <a:ext uri="{FF2B5EF4-FFF2-40B4-BE49-F238E27FC236}">
                <a16:creationId xmlns:a16="http://schemas.microsoft.com/office/drawing/2014/main" id="{3F891098-E989-0D98-5A61-881C22829E65}"/>
              </a:ext>
            </a:extLst>
          </p:cNvPr>
          <p:cNvGrpSpPr/>
          <p:nvPr/>
        </p:nvGrpSpPr>
        <p:grpSpPr>
          <a:xfrm>
            <a:off x="738039" y="4809714"/>
            <a:ext cx="288000" cy="288000"/>
            <a:chOff x="115497" y="1864737"/>
            <a:chExt cx="461744" cy="461744"/>
          </a:xfrm>
          <a:solidFill>
            <a:schemeClr val="accent1"/>
          </a:solidFill>
        </p:grpSpPr>
        <p:sp>
          <p:nvSpPr>
            <p:cNvPr id="34" name="Freeform: Shape 33">
              <a:extLst>
                <a:ext uri="{FF2B5EF4-FFF2-40B4-BE49-F238E27FC236}">
                  <a16:creationId xmlns:a16="http://schemas.microsoft.com/office/drawing/2014/main" id="{F5E86C35-FF3B-9DA4-F10C-EF7EED79A001}"/>
                </a:ext>
              </a:extLst>
            </p:cNvPr>
            <p:cNvSpPr/>
            <p:nvPr/>
          </p:nvSpPr>
          <p:spPr bwMode="auto">
            <a:xfrm>
              <a:off x="115497" y="1864737"/>
              <a:ext cx="461744" cy="461744"/>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800" b="0" i="0" u="none" strike="noStrike" kern="1200" cap="none" spc="0" normalizeH="0" baseline="0" noProof="0" err="1">
                <a:ln>
                  <a:noFill/>
                </a:ln>
                <a:solidFill>
                  <a:schemeClr val="tx1"/>
                </a:solidFill>
                <a:effectLst/>
                <a:uLnTx/>
                <a:uFillTx/>
                <a:latin typeface="Aptos" panose="020B0004020202020204" pitchFamily="34" charset="0"/>
                <a:ea typeface="Segoe UI" pitchFamily="34" charset="0"/>
                <a:cs typeface="Segoe UI" pitchFamily="34" charset="0"/>
              </a:endParaRPr>
            </a:p>
          </p:txBody>
        </p:sp>
        <p:sp>
          <p:nvSpPr>
            <p:cNvPr id="35" name="Graphic 77">
              <a:extLst>
                <a:ext uri="{FF2B5EF4-FFF2-40B4-BE49-F238E27FC236}">
                  <a16:creationId xmlns:a16="http://schemas.microsoft.com/office/drawing/2014/main" id="{5A414540-7D0D-9638-018D-7B5F31620F35}"/>
                </a:ext>
              </a:extLst>
            </p:cNvPr>
            <p:cNvSpPr/>
            <p:nvPr/>
          </p:nvSpPr>
          <p:spPr>
            <a:xfrm>
              <a:off x="230796" y="2004258"/>
              <a:ext cx="243074" cy="175239"/>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grpFill/>
            <a:ln w="657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Aptos" panose="020B0004020202020204" pitchFamily="34" charset="0"/>
                <a:ea typeface="+mn-ea"/>
                <a:cs typeface="+mn-cs"/>
              </a:endParaRPr>
            </a:p>
          </p:txBody>
        </p:sp>
      </p:grpSp>
      <p:sp>
        <p:nvSpPr>
          <p:cNvPr id="37" name="Rectangle 36">
            <a:extLst>
              <a:ext uri="{FF2B5EF4-FFF2-40B4-BE49-F238E27FC236}">
                <a16:creationId xmlns:a16="http://schemas.microsoft.com/office/drawing/2014/main" id="{8B351E31-66D6-15A7-BE54-1AEADCFD0155}"/>
              </a:ext>
            </a:extLst>
          </p:cNvPr>
          <p:cNvSpPr/>
          <p:nvPr/>
        </p:nvSpPr>
        <p:spPr>
          <a:xfrm>
            <a:off x="1179584" y="5120601"/>
            <a:ext cx="4759425" cy="5223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chemeClr val="tx1"/>
                </a:solidFill>
                <a:effectLst/>
                <a:uLnTx/>
                <a:uFillTx/>
                <a:latin typeface="Aptos" panose="020B0004020202020204" pitchFamily="34" charset="0"/>
                <a:ea typeface="+mn-ea"/>
                <a:cs typeface="+mn-cs"/>
                <a:hlinkClick r:id="rId9" action="ppaction://hlinksldjump">
                  <a:extLst>
                    <a:ext uri="{A12FA001-AC4F-418D-AE19-62706E023703}">
                      <ahyp:hlinkClr xmlns:ahyp="http://schemas.microsoft.com/office/drawing/2018/hyperlinkcolor" val="tx"/>
                    </a:ext>
                  </a:extLst>
                </a:hlinkClick>
              </a:rPr>
              <a:t>Analytics &amp; KPIs</a:t>
            </a:r>
            <a:endParaRPr kumimoji="0" lang="en-US" sz="1800" b="0" i="0" u="none" strike="noStrike" kern="1200" cap="none" spc="0" normalizeH="0" baseline="0" noProof="0">
              <a:ln>
                <a:noFill/>
              </a:ln>
              <a:solidFill>
                <a:schemeClr val="tx1"/>
              </a:solidFill>
              <a:effectLst/>
              <a:uLnTx/>
              <a:uFillTx/>
              <a:latin typeface="Aptos" panose="020B0004020202020204" pitchFamily="34" charset="0"/>
              <a:ea typeface="+mn-ea"/>
              <a:cs typeface="+mn-cs"/>
            </a:endParaRPr>
          </a:p>
        </p:txBody>
      </p:sp>
      <p:grpSp>
        <p:nvGrpSpPr>
          <p:cNvPr id="38" name="Group 37">
            <a:extLst>
              <a:ext uri="{FF2B5EF4-FFF2-40B4-BE49-F238E27FC236}">
                <a16:creationId xmlns:a16="http://schemas.microsoft.com/office/drawing/2014/main" id="{D25E5655-E6D4-A54C-34F6-A98BE59C81C4}"/>
              </a:ext>
            </a:extLst>
          </p:cNvPr>
          <p:cNvGrpSpPr/>
          <p:nvPr/>
        </p:nvGrpSpPr>
        <p:grpSpPr>
          <a:xfrm>
            <a:off x="738039" y="5241917"/>
            <a:ext cx="288000" cy="288000"/>
            <a:chOff x="115497" y="1864737"/>
            <a:chExt cx="461744" cy="461744"/>
          </a:xfrm>
          <a:solidFill>
            <a:schemeClr val="accent1"/>
          </a:solidFill>
        </p:grpSpPr>
        <p:sp>
          <p:nvSpPr>
            <p:cNvPr id="39" name="Freeform: Shape 38">
              <a:extLst>
                <a:ext uri="{FF2B5EF4-FFF2-40B4-BE49-F238E27FC236}">
                  <a16:creationId xmlns:a16="http://schemas.microsoft.com/office/drawing/2014/main" id="{3F72A3DA-F463-FC01-A46F-45950938D0D7}"/>
                </a:ext>
              </a:extLst>
            </p:cNvPr>
            <p:cNvSpPr/>
            <p:nvPr/>
          </p:nvSpPr>
          <p:spPr bwMode="auto">
            <a:xfrm>
              <a:off x="115497" y="1864737"/>
              <a:ext cx="461744" cy="461744"/>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800" b="0" i="0" u="none" strike="noStrike" kern="1200" cap="none" spc="0" normalizeH="0" baseline="0" noProof="0" err="1">
                <a:ln>
                  <a:noFill/>
                </a:ln>
                <a:solidFill>
                  <a:schemeClr val="tx1"/>
                </a:solidFill>
                <a:effectLst/>
                <a:uLnTx/>
                <a:uFillTx/>
                <a:latin typeface="Aptos" panose="020B0004020202020204" pitchFamily="34" charset="0"/>
                <a:ea typeface="Segoe UI" pitchFamily="34" charset="0"/>
                <a:cs typeface="Segoe UI" pitchFamily="34" charset="0"/>
              </a:endParaRPr>
            </a:p>
          </p:txBody>
        </p:sp>
        <p:sp>
          <p:nvSpPr>
            <p:cNvPr id="43" name="Graphic 77">
              <a:extLst>
                <a:ext uri="{FF2B5EF4-FFF2-40B4-BE49-F238E27FC236}">
                  <a16:creationId xmlns:a16="http://schemas.microsoft.com/office/drawing/2014/main" id="{E251AC00-3DBC-8D8A-27CA-C844C1E1959D}"/>
                </a:ext>
              </a:extLst>
            </p:cNvPr>
            <p:cNvSpPr/>
            <p:nvPr/>
          </p:nvSpPr>
          <p:spPr>
            <a:xfrm>
              <a:off x="230796" y="2004258"/>
              <a:ext cx="243074" cy="175239"/>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grpFill/>
            <a:ln w="657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Aptos" panose="020B0004020202020204" pitchFamily="34" charset="0"/>
                <a:ea typeface="+mn-ea"/>
                <a:cs typeface="+mn-cs"/>
              </a:endParaRPr>
            </a:p>
          </p:txBody>
        </p:sp>
      </p:grpSp>
      <p:sp>
        <p:nvSpPr>
          <p:cNvPr id="47" name="Rectangle 46">
            <a:extLst>
              <a:ext uri="{FF2B5EF4-FFF2-40B4-BE49-F238E27FC236}">
                <a16:creationId xmlns:a16="http://schemas.microsoft.com/office/drawing/2014/main" id="{9D005DFF-F7DB-9962-1D4E-730DEE8E13CD}"/>
              </a:ext>
            </a:extLst>
          </p:cNvPr>
          <p:cNvSpPr/>
          <p:nvPr/>
        </p:nvSpPr>
        <p:spPr>
          <a:xfrm>
            <a:off x="1179584" y="5554866"/>
            <a:ext cx="4759425" cy="5223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lvl="0">
              <a:defRPr/>
            </a:pPr>
            <a:r>
              <a:rPr lang="en-GB" sz="1800" dirty="0">
                <a:solidFill>
                  <a:schemeClr val="tx1"/>
                </a:solidFill>
                <a:latin typeface="Aptos" panose="020B0004020202020204" pitchFamily="34" charset="0"/>
                <a:hlinkClick r:id="rId10" action="ppaction://hlinksldjump">
                  <a:extLst>
                    <a:ext uri="{A12FA001-AC4F-418D-AE19-62706E023703}">
                      <ahyp:hlinkClr xmlns:ahyp="http://schemas.microsoft.com/office/drawing/2018/hyperlinkcolor" val="tx"/>
                    </a:ext>
                  </a:extLst>
                </a:hlinkClick>
              </a:rPr>
              <a:t>Testing agents</a:t>
            </a:r>
            <a:endParaRPr lang="en-US" sz="1800" dirty="0">
              <a:solidFill>
                <a:schemeClr val="tx1"/>
              </a:solidFill>
              <a:latin typeface="Aptos" panose="020B0004020202020204" pitchFamily="34" charset="0"/>
            </a:endParaRPr>
          </a:p>
        </p:txBody>
      </p:sp>
      <p:grpSp>
        <p:nvGrpSpPr>
          <p:cNvPr id="48" name="Group 47">
            <a:extLst>
              <a:ext uri="{FF2B5EF4-FFF2-40B4-BE49-F238E27FC236}">
                <a16:creationId xmlns:a16="http://schemas.microsoft.com/office/drawing/2014/main" id="{E4F49B00-9958-ECB1-50F2-28365D6D10EF}"/>
              </a:ext>
            </a:extLst>
          </p:cNvPr>
          <p:cNvGrpSpPr/>
          <p:nvPr/>
        </p:nvGrpSpPr>
        <p:grpSpPr>
          <a:xfrm>
            <a:off x="738039" y="5674120"/>
            <a:ext cx="288000" cy="288000"/>
            <a:chOff x="115497" y="1864737"/>
            <a:chExt cx="461744" cy="461744"/>
          </a:xfrm>
          <a:solidFill>
            <a:schemeClr val="accent1"/>
          </a:solidFill>
        </p:grpSpPr>
        <p:sp>
          <p:nvSpPr>
            <p:cNvPr id="49" name="Freeform: Shape 48">
              <a:extLst>
                <a:ext uri="{FF2B5EF4-FFF2-40B4-BE49-F238E27FC236}">
                  <a16:creationId xmlns:a16="http://schemas.microsoft.com/office/drawing/2014/main" id="{45D36832-A33D-7CEF-CA24-3435C58ECF02}"/>
                </a:ext>
              </a:extLst>
            </p:cNvPr>
            <p:cNvSpPr/>
            <p:nvPr/>
          </p:nvSpPr>
          <p:spPr bwMode="auto">
            <a:xfrm>
              <a:off x="115497" y="1864737"/>
              <a:ext cx="461744" cy="461744"/>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800" b="0" i="0" u="none" strike="noStrike" kern="1200" cap="none" spc="0" normalizeH="0" baseline="0" noProof="0" err="1">
                <a:ln>
                  <a:noFill/>
                </a:ln>
                <a:solidFill>
                  <a:schemeClr val="tx1"/>
                </a:solidFill>
                <a:effectLst/>
                <a:uLnTx/>
                <a:uFillTx/>
                <a:latin typeface="Aptos" panose="020B0004020202020204" pitchFamily="34" charset="0"/>
                <a:ea typeface="Segoe UI" pitchFamily="34" charset="0"/>
                <a:cs typeface="Segoe UI" pitchFamily="34" charset="0"/>
              </a:endParaRPr>
            </a:p>
          </p:txBody>
        </p:sp>
        <p:sp>
          <p:nvSpPr>
            <p:cNvPr id="50" name="Graphic 77">
              <a:extLst>
                <a:ext uri="{FF2B5EF4-FFF2-40B4-BE49-F238E27FC236}">
                  <a16:creationId xmlns:a16="http://schemas.microsoft.com/office/drawing/2014/main" id="{786FF5C9-6511-1126-DA33-C66D82B8CAD6}"/>
                </a:ext>
              </a:extLst>
            </p:cNvPr>
            <p:cNvSpPr/>
            <p:nvPr/>
          </p:nvSpPr>
          <p:spPr>
            <a:xfrm>
              <a:off x="230796" y="2004258"/>
              <a:ext cx="243074" cy="175239"/>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grpFill/>
            <a:ln w="657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Aptos" panose="020B0004020202020204" pitchFamily="34" charset="0"/>
                <a:ea typeface="+mn-ea"/>
                <a:cs typeface="+mn-cs"/>
              </a:endParaRPr>
            </a:p>
          </p:txBody>
        </p:sp>
      </p:grpSp>
      <p:sp>
        <p:nvSpPr>
          <p:cNvPr id="52" name="Rectangle 51">
            <a:extLst>
              <a:ext uri="{FF2B5EF4-FFF2-40B4-BE49-F238E27FC236}">
                <a16:creationId xmlns:a16="http://schemas.microsoft.com/office/drawing/2014/main" id="{F07DEF84-6155-B4FC-9780-0EBAB5A20E80}"/>
              </a:ext>
            </a:extLst>
          </p:cNvPr>
          <p:cNvSpPr/>
          <p:nvPr/>
        </p:nvSpPr>
        <p:spPr>
          <a:xfrm>
            <a:off x="1179584" y="5989132"/>
            <a:ext cx="4759425" cy="5223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r>
              <a:rPr lang="en-GB" sz="1800" dirty="0">
                <a:solidFill>
                  <a:schemeClr val="tx1"/>
                </a:solidFill>
                <a:latin typeface="Aptos" panose="020B0004020202020204" pitchFamily="34" charset="0"/>
                <a:hlinkClick r:id="rId11" action="ppaction://hlinksldjump">
                  <a:extLst>
                    <a:ext uri="{A12FA001-AC4F-418D-AE19-62706E023703}">
                      <ahyp:hlinkClr xmlns:ahyp="http://schemas.microsoft.com/office/drawing/2018/hyperlinkcolor" val="tx"/>
                    </a:ext>
                  </a:extLst>
                </a:hlinkClick>
              </a:rPr>
              <a:t>Licensing and capacity</a:t>
            </a:r>
            <a:endParaRPr kumimoji="0" lang="en-US" sz="1800" b="0" i="0" u="none" strike="noStrike" kern="1200" cap="none" spc="0" normalizeH="0" baseline="0" noProof="0" dirty="0">
              <a:ln>
                <a:noFill/>
              </a:ln>
              <a:solidFill>
                <a:schemeClr val="tx1"/>
              </a:solidFill>
              <a:effectLst/>
              <a:uLnTx/>
              <a:uFillTx/>
              <a:latin typeface="Aptos" panose="020B0004020202020204" pitchFamily="34" charset="0"/>
              <a:ea typeface="+mn-ea"/>
              <a:cs typeface="+mn-cs"/>
            </a:endParaRPr>
          </a:p>
        </p:txBody>
      </p:sp>
      <p:grpSp>
        <p:nvGrpSpPr>
          <p:cNvPr id="53" name="Group 52">
            <a:extLst>
              <a:ext uri="{FF2B5EF4-FFF2-40B4-BE49-F238E27FC236}">
                <a16:creationId xmlns:a16="http://schemas.microsoft.com/office/drawing/2014/main" id="{6CBEB18B-0848-0AD9-4329-2AEF600685E0}"/>
              </a:ext>
            </a:extLst>
          </p:cNvPr>
          <p:cNvGrpSpPr/>
          <p:nvPr/>
        </p:nvGrpSpPr>
        <p:grpSpPr>
          <a:xfrm>
            <a:off x="738039" y="6106325"/>
            <a:ext cx="288000" cy="288000"/>
            <a:chOff x="115497" y="1864737"/>
            <a:chExt cx="461744" cy="461744"/>
          </a:xfrm>
          <a:solidFill>
            <a:schemeClr val="accent1"/>
          </a:solidFill>
        </p:grpSpPr>
        <p:sp>
          <p:nvSpPr>
            <p:cNvPr id="54" name="Freeform: Shape 53">
              <a:extLst>
                <a:ext uri="{FF2B5EF4-FFF2-40B4-BE49-F238E27FC236}">
                  <a16:creationId xmlns:a16="http://schemas.microsoft.com/office/drawing/2014/main" id="{813C052E-F1F3-3463-1D72-CDAB02A6DAC7}"/>
                </a:ext>
              </a:extLst>
            </p:cNvPr>
            <p:cNvSpPr/>
            <p:nvPr/>
          </p:nvSpPr>
          <p:spPr bwMode="auto">
            <a:xfrm>
              <a:off x="115497" y="1864737"/>
              <a:ext cx="461744" cy="461744"/>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800" b="0" i="0" u="none" strike="noStrike" kern="1200" cap="none" spc="0" normalizeH="0" baseline="0" noProof="0" err="1">
                <a:ln>
                  <a:noFill/>
                </a:ln>
                <a:solidFill>
                  <a:schemeClr val="tx1"/>
                </a:solidFill>
                <a:effectLst/>
                <a:uLnTx/>
                <a:uFillTx/>
                <a:latin typeface="Aptos" panose="020B0004020202020204" pitchFamily="34" charset="0"/>
                <a:ea typeface="Segoe UI" pitchFamily="34" charset="0"/>
                <a:cs typeface="Segoe UI" pitchFamily="34" charset="0"/>
              </a:endParaRPr>
            </a:p>
          </p:txBody>
        </p:sp>
        <p:sp>
          <p:nvSpPr>
            <p:cNvPr id="59" name="Graphic 77">
              <a:extLst>
                <a:ext uri="{FF2B5EF4-FFF2-40B4-BE49-F238E27FC236}">
                  <a16:creationId xmlns:a16="http://schemas.microsoft.com/office/drawing/2014/main" id="{8DD3CF62-5B93-ED0C-9E41-7AC8F8D226BE}"/>
                </a:ext>
              </a:extLst>
            </p:cNvPr>
            <p:cNvSpPr/>
            <p:nvPr/>
          </p:nvSpPr>
          <p:spPr>
            <a:xfrm>
              <a:off x="230796" y="2004258"/>
              <a:ext cx="243074" cy="175239"/>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grpFill/>
            <a:ln w="657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Aptos" panose="020B0004020202020204" pitchFamily="34" charset="0"/>
                <a:ea typeface="+mn-ea"/>
                <a:cs typeface="+mn-cs"/>
              </a:endParaRPr>
            </a:p>
          </p:txBody>
        </p:sp>
      </p:grpSp>
      <p:sp>
        <p:nvSpPr>
          <p:cNvPr id="4" name="Rectangle 3">
            <a:extLst>
              <a:ext uri="{FF2B5EF4-FFF2-40B4-BE49-F238E27FC236}">
                <a16:creationId xmlns:a16="http://schemas.microsoft.com/office/drawing/2014/main" id="{A7121F5C-650D-59CB-7B85-2347002A035F}"/>
              </a:ext>
            </a:extLst>
          </p:cNvPr>
          <p:cNvSpPr/>
          <p:nvPr/>
        </p:nvSpPr>
        <p:spPr>
          <a:xfrm>
            <a:off x="1179584" y="2949276"/>
            <a:ext cx="4759425" cy="5223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chemeClr val="tx1"/>
                </a:solidFill>
                <a:effectLst/>
                <a:uLnTx/>
                <a:uFillTx/>
                <a:latin typeface="Aptos" panose="020B0004020202020204" pitchFamily="34" charset="0"/>
                <a:ea typeface="+mn-ea"/>
                <a:cs typeface="+mn-cs"/>
                <a:hlinkClick r:id="rId12" action="ppaction://hlinksldjump">
                  <a:extLst>
                    <a:ext uri="{A12FA001-AC4F-418D-AE19-62706E023703}">
                      <ahyp:hlinkClr xmlns:ahyp="http://schemas.microsoft.com/office/drawing/2018/hyperlinkcolor" val="tx"/>
                    </a:ext>
                  </a:extLst>
                </a:hlinkClick>
              </a:rPr>
              <a:t>AI capabilities</a:t>
            </a:r>
            <a:endParaRPr kumimoji="0" lang="en-US" sz="1800" b="0" i="0" u="none" strike="noStrike" kern="1200" cap="none" spc="0" normalizeH="0" baseline="0" noProof="0">
              <a:ln>
                <a:noFill/>
              </a:ln>
              <a:solidFill>
                <a:schemeClr val="tx1"/>
              </a:solidFill>
              <a:effectLst/>
              <a:uLnTx/>
              <a:uFillTx/>
              <a:latin typeface="Aptos" panose="020B0004020202020204" pitchFamily="34" charset="0"/>
              <a:ea typeface="+mn-ea"/>
              <a:cs typeface="+mn-cs"/>
            </a:endParaRPr>
          </a:p>
        </p:txBody>
      </p:sp>
      <p:grpSp>
        <p:nvGrpSpPr>
          <p:cNvPr id="5" name="Group 4">
            <a:extLst>
              <a:ext uri="{FF2B5EF4-FFF2-40B4-BE49-F238E27FC236}">
                <a16:creationId xmlns:a16="http://schemas.microsoft.com/office/drawing/2014/main" id="{92DEC4F6-96C8-21C5-5D02-234B44A3D495}"/>
              </a:ext>
            </a:extLst>
          </p:cNvPr>
          <p:cNvGrpSpPr/>
          <p:nvPr/>
        </p:nvGrpSpPr>
        <p:grpSpPr>
          <a:xfrm>
            <a:off x="738039" y="3080902"/>
            <a:ext cx="288000" cy="288000"/>
            <a:chOff x="115497" y="1864737"/>
            <a:chExt cx="461744" cy="461744"/>
          </a:xfrm>
          <a:solidFill>
            <a:schemeClr val="accent1"/>
          </a:solidFill>
        </p:grpSpPr>
        <p:sp>
          <p:nvSpPr>
            <p:cNvPr id="6" name="Freeform: Shape 5">
              <a:extLst>
                <a:ext uri="{FF2B5EF4-FFF2-40B4-BE49-F238E27FC236}">
                  <a16:creationId xmlns:a16="http://schemas.microsoft.com/office/drawing/2014/main" id="{A22C1422-7720-F374-A2A1-020AE4A26BA8}"/>
                </a:ext>
              </a:extLst>
            </p:cNvPr>
            <p:cNvSpPr/>
            <p:nvPr/>
          </p:nvSpPr>
          <p:spPr bwMode="auto">
            <a:xfrm>
              <a:off x="115497" y="1864737"/>
              <a:ext cx="461744" cy="461744"/>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800" b="0" i="0" u="none" strike="noStrike" kern="1200" cap="none" spc="0" normalizeH="0" baseline="0" noProof="0" err="1">
                <a:ln>
                  <a:noFill/>
                </a:ln>
                <a:solidFill>
                  <a:schemeClr val="tx1"/>
                </a:solidFill>
                <a:effectLst/>
                <a:uLnTx/>
                <a:uFillTx/>
                <a:latin typeface="Aptos" panose="020B0004020202020204" pitchFamily="34" charset="0"/>
                <a:ea typeface="Segoe UI" pitchFamily="34" charset="0"/>
                <a:cs typeface="Segoe UI" pitchFamily="34" charset="0"/>
              </a:endParaRPr>
            </a:p>
          </p:txBody>
        </p:sp>
        <p:sp>
          <p:nvSpPr>
            <p:cNvPr id="7" name="Graphic 77">
              <a:extLst>
                <a:ext uri="{FF2B5EF4-FFF2-40B4-BE49-F238E27FC236}">
                  <a16:creationId xmlns:a16="http://schemas.microsoft.com/office/drawing/2014/main" id="{71D6375B-BD7F-67CC-B714-D3D748186856}"/>
                </a:ext>
              </a:extLst>
            </p:cNvPr>
            <p:cNvSpPr/>
            <p:nvPr/>
          </p:nvSpPr>
          <p:spPr>
            <a:xfrm>
              <a:off x="230796" y="2004258"/>
              <a:ext cx="243074" cy="175239"/>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grpFill/>
            <a:ln w="657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Aptos" panose="020B0004020202020204" pitchFamily="34" charset="0"/>
                <a:ea typeface="+mn-ea"/>
                <a:cs typeface="+mn-cs"/>
              </a:endParaRPr>
            </a:p>
          </p:txBody>
        </p:sp>
      </p:grpSp>
      <p:sp>
        <p:nvSpPr>
          <p:cNvPr id="22" name="Rectangle 21">
            <a:extLst>
              <a:ext uri="{FF2B5EF4-FFF2-40B4-BE49-F238E27FC236}">
                <a16:creationId xmlns:a16="http://schemas.microsoft.com/office/drawing/2014/main" id="{58681566-1B83-2B60-C7A5-8E6049B6F0BD}"/>
              </a:ext>
            </a:extLst>
          </p:cNvPr>
          <p:cNvSpPr/>
          <p:nvPr/>
        </p:nvSpPr>
        <p:spPr>
          <a:xfrm>
            <a:off x="1179584" y="3817806"/>
            <a:ext cx="4759425" cy="5223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chemeClr val="tx1"/>
                </a:solidFill>
                <a:effectLst/>
                <a:uLnTx/>
                <a:uFillTx/>
                <a:latin typeface="Aptos" panose="020B0004020202020204" pitchFamily="34" charset="0"/>
                <a:ea typeface="+mn-ea"/>
                <a:cs typeface="+mn-cs"/>
                <a:hlinkClick r:id="rId13" action="ppaction://hlinksldjump">
                  <a:extLst>
                    <a:ext uri="{A12FA001-AC4F-418D-AE19-62706E023703}">
                      <ahyp:hlinkClr xmlns:ahyp="http://schemas.microsoft.com/office/drawing/2018/hyperlinkcolor" val="tx"/>
                    </a:ext>
                  </a:extLst>
                </a:hlinkClick>
              </a:rPr>
              <a:t>Channels, clients, and hand off</a:t>
            </a:r>
            <a:endParaRPr kumimoji="0" lang="en-US" sz="1800" b="0" i="0" u="none" strike="noStrike" kern="1200" cap="none" spc="0" normalizeH="0" baseline="0" noProof="0">
              <a:ln>
                <a:noFill/>
              </a:ln>
              <a:solidFill>
                <a:schemeClr val="tx1"/>
              </a:solidFill>
              <a:effectLst/>
              <a:uLnTx/>
              <a:uFillTx/>
              <a:latin typeface="Aptos" panose="020B0004020202020204" pitchFamily="34" charset="0"/>
              <a:ea typeface="+mn-ea"/>
              <a:cs typeface="+mn-cs"/>
            </a:endParaRPr>
          </a:p>
        </p:txBody>
      </p:sp>
      <p:grpSp>
        <p:nvGrpSpPr>
          <p:cNvPr id="46" name="Group 45">
            <a:extLst>
              <a:ext uri="{FF2B5EF4-FFF2-40B4-BE49-F238E27FC236}">
                <a16:creationId xmlns:a16="http://schemas.microsoft.com/office/drawing/2014/main" id="{A34FBF23-C1CE-DC92-A74B-0D5015E5350E}"/>
              </a:ext>
            </a:extLst>
          </p:cNvPr>
          <p:cNvGrpSpPr/>
          <p:nvPr/>
        </p:nvGrpSpPr>
        <p:grpSpPr>
          <a:xfrm>
            <a:off x="738039" y="3945308"/>
            <a:ext cx="288000" cy="288000"/>
            <a:chOff x="115497" y="1864737"/>
            <a:chExt cx="461744" cy="461744"/>
          </a:xfrm>
          <a:solidFill>
            <a:schemeClr val="accent1"/>
          </a:solidFill>
        </p:grpSpPr>
        <p:sp>
          <p:nvSpPr>
            <p:cNvPr id="60" name="Freeform: Shape 59">
              <a:extLst>
                <a:ext uri="{FF2B5EF4-FFF2-40B4-BE49-F238E27FC236}">
                  <a16:creationId xmlns:a16="http://schemas.microsoft.com/office/drawing/2014/main" id="{8323388E-285D-FE7F-1FCB-96A2093C20C1}"/>
                </a:ext>
              </a:extLst>
            </p:cNvPr>
            <p:cNvSpPr/>
            <p:nvPr/>
          </p:nvSpPr>
          <p:spPr bwMode="auto">
            <a:xfrm>
              <a:off x="115497" y="1864737"/>
              <a:ext cx="461744" cy="461744"/>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800" b="0" i="0" u="none" strike="noStrike" kern="1200" cap="none" spc="0" normalizeH="0" baseline="0" noProof="0" err="1">
                <a:ln>
                  <a:noFill/>
                </a:ln>
                <a:solidFill>
                  <a:schemeClr val="tx1"/>
                </a:solidFill>
                <a:effectLst/>
                <a:uLnTx/>
                <a:uFillTx/>
                <a:latin typeface="Aptos" panose="020B0004020202020204" pitchFamily="34" charset="0"/>
                <a:ea typeface="Segoe UI" pitchFamily="34" charset="0"/>
                <a:cs typeface="Segoe UI" pitchFamily="34" charset="0"/>
              </a:endParaRPr>
            </a:p>
          </p:txBody>
        </p:sp>
        <p:sp>
          <p:nvSpPr>
            <p:cNvPr id="61" name="Graphic 77">
              <a:extLst>
                <a:ext uri="{FF2B5EF4-FFF2-40B4-BE49-F238E27FC236}">
                  <a16:creationId xmlns:a16="http://schemas.microsoft.com/office/drawing/2014/main" id="{7FB22CA9-9260-06DE-7267-7E75F82FBC4E}"/>
                </a:ext>
              </a:extLst>
            </p:cNvPr>
            <p:cNvSpPr/>
            <p:nvPr/>
          </p:nvSpPr>
          <p:spPr>
            <a:xfrm>
              <a:off x="230796" y="2004258"/>
              <a:ext cx="243074" cy="175239"/>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grpFill/>
            <a:ln w="657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Aptos" panose="020B0004020202020204" pitchFamily="34" charset="0"/>
                <a:ea typeface="+mn-ea"/>
                <a:cs typeface="+mn-cs"/>
              </a:endParaRPr>
            </a:p>
          </p:txBody>
        </p:sp>
      </p:grpSp>
      <p:sp>
        <p:nvSpPr>
          <p:cNvPr id="3" name="Rectangle 2">
            <a:extLst>
              <a:ext uri="{FF2B5EF4-FFF2-40B4-BE49-F238E27FC236}">
                <a16:creationId xmlns:a16="http://schemas.microsoft.com/office/drawing/2014/main" id="{7AB53EB6-3BF1-6C32-277C-F74C3CCBC725}"/>
              </a:ext>
            </a:extLst>
          </p:cNvPr>
          <p:cNvSpPr/>
          <p:nvPr/>
        </p:nvSpPr>
        <p:spPr>
          <a:xfrm>
            <a:off x="1147763" y="6423396"/>
            <a:ext cx="4759425" cy="5223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lvl="0">
              <a:defRPr/>
            </a:pPr>
            <a:r>
              <a:rPr lang="en-GB" sz="1800" dirty="0">
                <a:solidFill>
                  <a:schemeClr val="tx1"/>
                </a:solidFill>
                <a:latin typeface="Aptos" panose="020B0004020202020204" pitchFamily="34" charset="0"/>
                <a:hlinkClick r:id="rId14" action="ppaction://hlinksldjump">
                  <a:extLst>
                    <a:ext uri="{A12FA001-AC4F-418D-AE19-62706E023703}">
                      <ahyp:hlinkClr xmlns:ahyp="http://schemas.microsoft.com/office/drawing/2018/hyperlinkcolor" val="tx"/>
                    </a:ext>
                  </a:extLst>
                </a:hlinkClick>
              </a:rPr>
              <a:t>Dynamics 365 Omnichannel</a:t>
            </a:r>
            <a:r>
              <a:rPr lang="en-GB" sz="1800" dirty="0">
                <a:solidFill>
                  <a:schemeClr val="tx1"/>
                </a:solidFill>
                <a:latin typeface="Aptos" panose="020B0004020202020204" pitchFamily="34" charset="0"/>
              </a:rPr>
              <a:t> (optional)</a:t>
            </a:r>
            <a:endParaRPr lang="en-US" sz="1800" dirty="0">
              <a:solidFill>
                <a:schemeClr val="tx1"/>
              </a:solidFill>
              <a:latin typeface="Aptos" panose="020B0004020202020204" pitchFamily="34" charset="0"/>
            </a:endParaRPr>
          </a:p>
        </p:txBody>
      </p:sp>
      <p:grpSp>
        <p:nvGrpSpPr>
          <p:cNvPr id="8" name="Group 7">
            <a:extLst>
              <a:ext uri="{FF2B5EF4-FFF2-40B4-BE49-F238E27FC236}">
                <a16:creationId xmlns:a16="http://schemas.microsoft.com/office/drawing/2014/main" id="{022164AF-8ED2-2AFE-D8DC-61BA30E3735B}"/>
              </a:ext>
            </a:extLst>
          </p:cNvPr>
          <p:cNvGrpSpPr/>
          <p:nvPr/>
        </p:nvGrpSpPr>
        <p:grpSpPr>
          <a:xfrm>
            <a:off x="740317" y="6540589"/>
            <a:ext cx="288000" cy="288000"/>
            <a:chOff x="115497" y="1864737"/>
            <a:chExt cx="461744" cy="461744"/>
          </a:xfrm>
          <a:solidFill>
            <a:schemeClr val="accent1"/>
          </a:solidFill>
        </p:grpSpPr>
        <p:sp>
          <p:nvSpPr>
            <p:cNvPr id="9" name="Freeform: Shape 8">
              <a:extLst>
                <a:ext uri="{FF2B5EF4-FFF2-40B4-BE49-F238E27FC236}">
                  <a16:creationId xmlns:a16="http://schemas.microsoft.com/office/drawing/2014/main" id="{E7C2BC06-C272-E379-2E4B-686228C33ABE}"/>
                </a:ext>
              </a:extLst>
            </p:cNvPr>
            <p:cNvSpPr/>
            <p:nvPr/>
          </p:nvSpPr>
          <p:spPr bwMode="auto">
            <a:xfrm>
              <a:off x="115497" y="1864737"/>
              <a:ext cx="461744" cy="461744"/>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800" b="0" i="0" u="none" strike="noStrike" kern="1200" cap="none" spc="0" normalizeH="0" baseline="0" noProof="0" err="1">
                <a:ln>
                  <a:noFill/>
                </a:ln>
                <a:solidFill>
                  <a:schemeClr val="tx1"/>
                </a:solidFill>
                <a:effectLst/>
                <a:uLnTx/>
                <a:uFillTx/>
                <a:latin typeface="Aptos" panose="020B0004020202020204" pitchFamily="34" charset="0"/>
                <a:ea typeface="Segoe UI" pitchFamily="34" charset="0"/>
                <a:cs typeface="Segoe UI" pitchFamily="34" charset="0"/>
              </a:endParaRPr>
            </a:p>
          </p:txBody>
        </p:sp>
        <p:sp>
          <p:nvSpPr>
            <p:cNvPr id="10" name="Graphic 77">
              <a:extLst>
                <a:ext uri="{FF2B5EF4-FFF2-40B4-BE49-F238E27FC236}">
                  <a16:creationId xmlns:a16="http://schemas.microsoft.com/office/drawing/2014/main" id="{06C032DA-0EC5-4E79-033B-97F89F2EFB8E}"/>
                </a:ext>
              </a:extLst>
            </p:cNvPr>
            <p:cNvSpPr/>
            <p:nvPr/>
          </p:nvSpPr>
          <p:spPr>
            <a:xfrm>
              <a:off x="230796" y="2004258"/>
              <a:ext cx="243074" cy="175239"/>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grpFill/>
            <a:ln w="657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Aptos" panose="020B0004020202020204" pitchFamily="34" charset="0"/>
                <a:ea typeface="+mn-ea"/>
                <a:cs typeface="+mn-cs"/>
              </a:endParaRPr>
            </a:p>
          </p:txBody>
        </p:sp>
      </p:grpSp>
    </p:spTree>
    <p:extLst>
      <p:ext uri="{BB962C8B-B14F-4D97-AF65-F5344CB8AC3E}">
        <p14:creationId xmlns:p14="http://schemas.microsoft.com/office/powerpoint/2010/main" val="109487092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36468A-E199-56D5-02FB-2C2803E68AC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2355970-9381-C946-0950-D0219DF7ABC4}"/>
              </a:ext>
            </a:extLst>
          </p:cNvPr>
          <p:cNvSpPr>
            <a:spLocks noGrp="1"/>
          </p:cNvSpPr>
          <p:nvPr>
            <p:ph type="title"/>
          </p:nvPr>
        </p:nvSpPr>
        <p:spPr/>
        <p:txBody>
          <a:bodyPr anchor="ctr">
            <a:noAutofit/>
          </a:bodyPr>
          <a:lstStyle/>
          <a:p>
            <a:r>
              <a:rPr lang="en-US" sz="3200" dirty="0"/>
              <a:t>How RAG Enhances AI Responses</a:t>
            </a:r>
            <a:endParaRPr lang="en-150" sz="3200" dirty="0"/>
          </a:p>
        </p:txBody>
      </p:sp>
      <p:sp>
        <p:nvSpPr>
          <p:cNvPr id="3" name="Text Placeholder 2">
            <a:extLst>
              <a:ext uri="{FF2B5EF4-FFF2-40B4-BE49-F238E27FC236}">
                <a16:creationId xmlns:a16="http://schemas.microsoft.com/office/drawing/2014/main" id="{ABE3F8D3-9CF2-16DF-78D1-82EA83DA3B39}"/>
              </a:ext>
            </a:extLst>
          </p:cNvPr>
          <p:cNvSpPr>
            <a:spLocks noGrp="1"/>
          </p:cNvSpPr>
          <p:nvPr>
            <p:ph type="body" sz="quarter" idx="10"/>
          </p:nvPr>
        </p:nvSpPr>
        <p:spPr/>
        <p:txBody>
          <a:bodyPr/>
          <a:lstStyle/>
          <a:p>
            <a:pPr marL="0" indent="0">
              <a:buNone/>
            </a:pPr>
            <a:r>
              <a:rPr lang="en-US" sz="2000"/>
              <a:t>Retrieval-Augmented Generation (RAG)</a:t>
            </a:r>
            <a:endParaRPr lang="en-150" sz="2000"/>
          </a:p>
        </p:txBody>
      </p:sp>
      <p:sp>
        <p:nvSpPr>
          <p:cNvPr id="9" name="Text Placeholder 8">
            <a:extLst>
              <a:ext uri="{FF2B5EF4-FFF2-40B4-BE49-F238E27FC236}">
                <a16:creationId xmlns:a16="http://schemas.microsoft.com/office/drawing/2014/main" id="{022ADA61-F753-A483-546E-A432C78C4251}"/>
              </a:ext>
            </a:extLst>
          </p:cNvPr>
          <p:cNvSpPr>
            <a:spLocks noGrp="1"/>
          </p:cNvSpPr>
          <p:nvPr>
            <p:ph type="body" sz="quarter" idx="11"/>
          </p:nvPr>
        </p:nvSpPr>
        <p:spPr>
          <a:xfrm>
            <a:off x="568325" y="4065224"/>
            <a:ext cx="11025188" cy="2349787"/>
          </a:xfrm>
        </p:spPr>
        <p:txBody>
          <a:bodyPr/>
          <a:lstStyle/>
          <a:p>
            <a:pPr marL="0" indent="0">
              <a:buNone/>
            </a:pPr>
            <a:r>
              <a:rPr lang="en-US" dirty="0"/>
              <a:t>✅ </a:t>
            </a:r>
            <a:r>
              <a:rPr lang="en-US" b="1" dirty="0"/>
              <a:t>Without RAG</a:t>
            </a:r>
            <a:r>
              <a:rPr lang="en-US" dirty="0"/>
              <a:t> – AI generates responses from memory, which can be limited or outdated.</a:t>
            </a:r>
            <a:br>
              <a:rPr lang="en-US" dirty="0"/>
            </a:br>
            <a:r>
              <a:rPr lang="en-US" dirty="0"/>
              <a:t>✅ </a:t>
            </a:r>
            <a:r>
              <a:rPr lang="en-US" b="1" dirty="0"/>
              <a:t>With RAG</a:t>
            </a:r>
            <a:r>
              <a:rPr lang="en-US" dirty="0"/>
              <a:t> – AI retrieves up-to-date, accurate information before generating a response.</a:t>
            </a:r>
            <a:br>
              <a:rPr lang="en-US" dirty="0"/>
            </a:br>
            <a:r>
              <a:rPr lang="en-US" dirty="0"/>
              <a:t>✅ </a:t>
            </a:r>
            <a:r>
              <a:rPr lang="en-US" b="1" dirty="0"/>
              <a:t>Why it matters</a:t>
            </a:r>
            <a:r>
              <a:rPr lang="en-US" dirty="0"/>
              <a:t> – Ensures more </a:t>
            </a:r>
            <a:r>
              <a:rPr lang="en-US" b="1" dirty="0"/>
              <a:t>reliable, factual, and context-aware</a:t>
            </a:r>
            <a:r>
              <a:rPr lang="en-US" dirty="0"/>
              <a:t> AI answers.</a:t>
            </a:r>
          </a:p>
          <a:p>
            <a:pPr marL="0" indent="0">
              <a:buNone/>
            </a:pPr>
            <a:endParaRPr lang="en-US" dirty="0"/>
          </a:p>
          <a:p>
            <a:pPr marL="0" indent="0">
              <a:buNone/>
            </a:pPr>
            <a:r>
              <a:rPr lang="en-US" sz="2800" dirty="0">
                <a:solidFill>
                  <a:srgbClr val="0078D4"/>
                </a:solidFill>
              </a:rPr>
              <a:t>RAG helps AI give smarter, fact-based answers by combining knowledge retrieval with AI-generated text!</a:t>
            </a:r>
            <a:endParaRPr lang="en-US" sz="2400" dirty="0">
              <a:solidFill>
                <a:srgbClr val="0078D4"/>
              </a:solidFill>
            </a:endParaRPr>
          </a:p>
        </p:txBody>
      </p:sp>
      <p:pic>
        <p:nvPicPr>
          <p:cNvPr id="11" name="Graphic 10" descr="Books outline">
            <a:extLst>
              <a:ext uri="{FF2B5EF4-FFF2-40B4-BE49-F238E27FC236}">
                <a16:creationId xmlns:a16="http://schemas.microsoft.com/office/drawing/2014/main" id="{C221DABE-6504-D2D1-B32C-6EB9AD8B934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89154" y="1439816"/>
            <a:ext cx="1764000" cy="1764000"/>
          </a:xfrm>
          <a:prstGeom prst="rect">
            <a:avLst/>
          </a:prstGeom>
        </p:spPr>
      </p:pic>
      <p:pic>
        <p:nvPicPr>
          <p:cNvPr id="15" name="Graphic 14" descr="Brain outline">
            <a:extLst>
              <a:ext uri="{FF2B5EF4-FFF2-40B4-BE49-F238E27FC236}">
                <a16:creationId xmlns:a16="http://schemas.microsoft.com/office/drawing/2014/main" id="{C8818F51-2A7F-63CE-8AB6-F06BCC964F9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214000" y="1407643"/>
            <a:ext cx="1764000" cy="1764000"/>
          </a:xfrm>
          <a:prstGeom prst="rect">
            <a:avLst/>
          </a:prstGeom>
        </p:spPr>
      </p:pic>
      <p:pic>
        <p:nvPicPr>
          <p:cNvPr id="17" name="Graphic 16" descr="Speech outline">
            <a:extLst>
              <a:ext uri="{FF2B5EF4-FFF2-40B4-BE49-F238E27FC236}">
                <a16:creationId xmlns:a16="http://schemas.microsoft.com/office/drawing/2014/main" id="{FA9F0275-FD94-612C-7A4B-2D41C51743F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flipH="1">
            <a:off x="9411375" y="1175363"/>
            <a:ext cx="2717844" cy="2812191"/>
          </a:xfrm>
          <a:prstGeom prst="rect">
            <a:avLst/>
          </a:prstGeom>
        </p:spPr>
      </p:pic>
      <p:sp>
        <p:nvSpPr>
          <p:cNvPr id="18" name="Arrow: Right 17">
            <a:extLst>
              <a:ext uri="{FF2B5EF4-FFF2-40B4-BE49-F238E27FC236}">
                <a16:creationId xmlns:a16="http://schemas.microsoft.com/office/drawing/2014/main" id="{133CB967-9E1A-139D-91BF-D710CEBB490C}"/>
              </a:ext>
            </a:extLst>
          </p:cNvPr>
          <p:cNvSpPr/>
          <p:nvPr/>
        </p:nvSpPr>
        <p:spPr bwMode="auto">
          <a:xfrm>
            <a:off x="2743362" y="1691711"/>
            <a:ext cx="2169057" cy="1195863"/>
          </a:xfrm>
          <a:prstGeom prst="rightArrow">
            <a:avLst/>
          </a:prstGeom>
          <a:solidFill>
            <a:srgbClr val="0078D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150"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0" name="TextBox 19">
            <a:extLst>
              <a:ext uri="{FF2B5EF4-FFF2-40B4-BE49-F238E27FC236}">
                <a16:creationId xmlns:a16="http://schemas.microsoft.com/office/drawing/2014/main" id="{4A93B44B-327C-4530-D33F-37A5ECE1D9E0}"/>
              </a:ext>
            </a:extLst>
          </p:cNvPr>
          <p:cNvSpPr txBox="1"/>
          <p:nvPr/>
        </p:nvSpPr>
        <p:spPr>
          <a:xfrm>
            <a:off x="9888948" y="1979291"/>
            <a:ext cx="1762698" cy="738664"/>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76D2"/>
                </a:solidFill>
                <a:effectLst/>
                <a:uLnTx/>
                <a:uFillTx/>
                <a:latin typeface="Segoe UI Semibold"/>
                <a:ea typeface="+mn-ea"/>
                <a:cs typeface="+mn-cs"/>
              </a:rPr>
              <a:t>BETTER ANSWER!</a:t>
            </a:r>
            <a:endParaRPr kumimoji="0" lang="en-150" sz="2400" b="0" i="0" u="none" strike="noStrike" kern="1200" cap="none" spc="0" normalizeH="0" baseline="0" noProof="0" err="1">
              <a:ln>
                <a:noFill/>
              </a:ln>
              <a:solidFill>
                <a:srgbClr val="0076D2"/>
              </a:solidFill>
              <a:effectLst/>
              <a:uLnTx/>
              <a:uFillTx/>
              <a:latin typeface="Segoe UI Semibold"/>
              <a:ea typeface="+mn-ea"/>
              <a:cs typeface="+mn-cs"/>
            </a:endParaRPr>
          </a:p>
        </p:txBody>
      </p:sp>
      <p:sp>
        <p:nvSpPr>
          <p:cNvPr id="21" name="TextBox 20">
            <a:extLst>
              <a:ext uri="{FF2B5EF4-FFF2-40B4-BE49-F238E27FC236}">
                <a16:creationId xmlns:a16="http://schemas.microsoft.com/office/drawing/2014/main" id="{6B91224A-D2D9-B9BE-548E-A351D1C8F22E}"/>
              </a:ext>
            </a:extLst>
          </p:cNvPr>
          <p:cNvSpPr txBox="1"/>
          <p:nvPr/>
        </p:nvSpPr>
        <p:spPr>
          <a:xfrm>
            <a:off x="568325" y="3171643"/>
            <a:ext cx="1762698" cy="553998"/>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3B3734">
                    <a:lumMod val="50000"/>
                  </a:srgbClr>
                </a:solidFill>
                <a:effectLst/>
                <a:uLnTx/>
                <a:uFillTx/>
                <a:latin typeface="Segoe UI Semibold"/>
                <a:ea typeface="+mn-ea"/>
                <a:cs typeface="+mn-cs"/>
              </a:rPr>
              <a:t>Your data and knowledge</a:t>
            </a:r>
            <a:endParaRPr kumimoji="0" lang="en-150" sz="1800" b="0" i="0" u="none" strike="noStrike" kern="1200" cap="none" spc="0" normalizeH="0" baseline="0" noProof="0" err="1">
              <a:ln>
                <a:noFill/>
              </a:ln>
              <a:solidFill>
                <a:srgbClr val="3B3734">
                  <a:lumMod val="50000"/>
                </a:srgbClr>
              </a:solidFill>
              <a:effectLst/>
              <a:uLnTx/>
              <a:uFillTx/>
              <a:latin typeface="Segoe UI Semibold"/>
              <a:ea typeface="+mn-ea"/>
              <a:cs typeface="+mn-cs"/>
            </a:endParaRPr>
          </a:p>
        </p:txBody>
      </p:sp>
      <p:sp>
        <p:nvSpPr>
          <p:cNvPr id="22" name="TextBox 21">
            <a:extLst>
              <a:ext uri="{FF2B5EF4-FFF2-40B4-BE49-F238E27FC236}">
                <a16:creationId xmlns:a16="http://schemas.microsoft.com/office/drawing/2014/main" id="{A6C216FE-87FD-798A-433E-FB6F319BF871}"/>
              </a:ext>
            </a:extLst>
          </p:cNvPr>
          <p:cNvSpPr txBox="1"/>
          <p:nvPr/>
        </p:nvSpPr>
        <p:spPr>
          <a:xfrm>
            <a:off x="5218324" y="3171643"/>
            <a:ext cx="1762698" cy="553998"/>
          </a:xfrm>
          <a:prstGeom prst="rect">
            <a:avLst/>
          </a:prstGeom>
          <a:noFill/>
        </p:spPr>
        <p:txBody>
          <a:bodyPr wrap="square" lIns="0" tIns="0" rIns="0" bIns="0" rtlCol="0">
            <a:spAutoFit/>
          </a:bodyPr>
          <a:lstStyle>
            <a:defPPr>
              <a:defRPr lang="en-US"/>
            </a:defPPr>
            <a:lvl1pPr algn="ctr">
              <a:defRPr sz="1800">
                <a:latin typeface="+mj-lt"/>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3B3734">
                    <a:lumMod val="50000"/>
                  </a:srgbClr>
                </a:solidFill>
                <a:effectLst/>
                <a:uLnTx/>
                <a:uFillTx/>
                <a:latin typeface="Segoe UI Semibold"/>
                <a:ea typeface="+mn-ea"/>
                <a:cs typeface="+mn-cs"/>
              </a:rPr>
              <a:t>Generative AI model</a:t>
            </a:r>
            <a:endParaRPr kumimoji="0" lang="en-150" sz="1800" b="0" i="0" u="none" strike="noStrike" kern="1200" cap="none" spc="0" normalizeH="0" baseline="0" noProof="0" err="1">
              <a:ln>
                <a:noFill/>
              </a:ln>
              <a:solidFill>
                <a:srgbClr val="3B3734">
                  <a:lumMod val="50000"/>
                </a:srgbClr>
              </a:solidFill>
              <a:effectLst/>
              <a:uLnTx/>
              <a:uFillTx/>
              <a:latin typeface="Segoe UI Semibold"/>
              <a:ea typeface="+mn-ea"/>
              <a:cs typeface="+mn-cs"/>
            </a:endParaRPr>
          </a:p>
        </p:txBody>
      </p:sp>
      <p:sp>
        <p:nvSpPr>
          <p:cNvPr id="23" name="Arrow: Right 22">
            <a:extLst>
              <a:ext uri="{FF2B5EF4-FFF2-40B4-BE49-F238E27FC236}">
                <a16:creationId xmlns:a16="http://schemas.microsoft.com/office/drawing/2014/main" id="{0549AEB9-D42F-97C0-057E-3F3B7A96AC0D}"/>
              </a:ext>
            </a:extLst>
          </p:cNvPr>
          <p:cNvSpPr/>
          <p:nvPr/>
        </p:nvSpPr>
        <p:spPr bwMode="auto">
          <a:xfrm>
            <a:off x="7279581" y="1723884"/>
            <a:ext cx="2169057" cy="1195863"/>
          </a:xfrm>
          <a:prstGeom prst="rightArrow">
            <a:avLst/>
          </a:prstGeom>
          <a:solidFill>
            <a:srgbClr val="0078D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150"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96313224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90B7CA-12D8-44E0-9650-DBAA7E1A7E7C}"/>
              </a:ext>
            </a:extLst>
          </p:cNvPr>
          <p:cNvSpPr>
            <a:spLocks noGrp="1"/>
          </p:cNvSpPr>
          <p:nvPr>
            <p:ph type="title"/>
          </p:nvPr>
        </p:nvSpPr>
        <p:spPr/>
        <p:txBody>
          <a:bodyPr/>
          <a:lstStyle/>
          <a:p>
            <a:r>
              <a:rPr lang="en-US" sz="3200" dirty="0"/>
              <a:t>Important considerations</a:t>
            </a:r>
            <a:endParaRPr lang="en-150" sz="3200" dirty="0"/>
          </a:p>
        </p:txBody>
      </p:sp>
      <p:sp>
        <p:nvSpPr>
          <p:cNvPr id="4" name="Text Placeholder 3">
            <a:extLst>
              <a:ext uri="{FF2B5EF4-FFF2-40B4-BE49-F238E27FC236}">
                <a16:creationId xmlns:a16="http://schemas.microsoft.com/office/drawing/2014/main" id="{14A52074-8DD5-A91C-6B74-E8975351C04F}"/>
              </a:ext>
            </a:extLst>
          </p:cNvPr>
          <p:cNvSpPr>
            <a:spLocks noGrp="1"/>
          </p:cNvSpPr>
          <p:nvPr>
            <p:ph type="body" sz="quarter" idx="10"/>
          </p:nvPr>
        </p:nvSpPr>
        <p:spPr>
          <a:xfrm>
            <a:off x="555205" y="1060449"/>
            <a:ext cx="11020425" cy="666750"/>
          </a:xfrm>
        </p:spPr>
        <p:txBody>
          <a:bodyPr/>
          <a:lstStyle/>
          <a:p>
            <a:r>
              <a:rPr lang="en-US"/>
              <a:t>👉 </a:t>
            </a:r>
            <a:r>
              <a:rPr lang="en-US" b="1"/>
              <a:t>RAG helps AI provide accurate answers based on real data.</a:t>
            </a:r>
            <a:endParaRPr lang="en-150"/>
          </a:p>
        </p:txBody>
      </p:sp>
      <p:sp>
        <p:nvSpPr>
          <p:cNvPr id="5" name="Text Placeholder 4">
            <a:extLst>
              <a:ext uri="{FF2B5EF4-FFF2-40B4-BE49-F238E27FC236}">
                <a16:creationId xmlns:a16="http://schemas.microsoft.com/office/drawing/2014/main" id="{B675DD13-806F-81AC-67F5-BC7BFB840539}"/>
              </a:ext>
            </a:extLst>
          </p:cNvPr>
          <p:cNvSpPr>
            <a:spLocks noGrp="1"/>
          </p:cNvSpPr>
          <p:nvPr>
            <p:ph type="body" sz="quarter" idx="11"/>
          </p:nvPr>
        </p:nvSpPr>
        <p:spPr>
          <a:xfrm>
            <a:off x="585788" y="1896504"/>
            <a:ext cx="11020425" cy="4574634"/>
          </a:xfrm>
        </p:spPr>
        <p:txBody>
          <a:bodyPr/>
          <a:lstStyle/>
          <a:p>
            <a:pPr>
              <a:spcAft>
                <a:spcPts val="1200"/>
              </a:spcAft>
              <a:buNone/>
            </a:pPr>
            <a:r>
              <a:rPr lang="en-US" sz="2000"/>
              <a:t>1️⃣ </a:t>
            </a:r>
            <a:r>
              <a:rPr lang="en-US" sz="2000" b="1"/>
              <a:t>Search</a:t>
            </a:r>
            <a:r>
              <a:rPr lang="en-US" sz="2000"/>
              <a:t> </a:t>
            </a:r>
            <a:r>
              <a:rPr lang="en-150" sz="2000"/>
              <a:t>🔍 – </a:t>
            </a:r>
            <a:r>
              <a:rPr lang="en-US" sz="2000"/>
              <a:t>AI looks through knowledge sources (indexes) using an optimized query.</a:t>
            </a:r>
          </a:p>
          <a:p>
            <a:pPr>
              <a:spcAft>
                <a:spcPts val="1200"/>
              </a:spcAft>
              <a:buNone/>
            </a:pPr>
            <a:r>
              <a:rPr lang="en-US" sz="2000"/>
              <a:t>2️⃣ </a:t>
            </a:r>
            <a:r>
              <a:rPr lang="en-US" sz="2000" b="1"/>
              <a:t>Retrieve</a:t>
            </a:r>
            <a:r>
              <a:rPr lang="en-US" sz="2000"/>
              <a:t> </a:t>
            </a:r>
            <a:r>
              <a:rPr lang="en-150" sz="2000"/>
              <a:t>📄 – </a:t>
            </a:r>
            <a:r>
              <a:rPr lang="en-US" sz="2000"/>
              <a:t>AI fetches the most relevant text snippets.</a:t>
            </a:r>
          </a:p>
          <a:p>
            <a:pPr>
              <a:spcAft>
                <a:spcPts val="1200"/>
              </a:spcAft>
              <a:buNone/>
            </a:pPr>
            <a:r>
              <a:rPr lang="en-US" sz="2000"/>
              <a:t>3️⃣ </a:t>
            </a:r>
            <a:r>
              <a:rPr lang="en-US" sz="2000" b="1"/>
              <a:t>Summarize</a:t>
            </a:r>
            <a:r>
              <a:rPr lang="en-US" sz="2000"/>
              <a:t> ✍️ – AI generates a fact-based response with citations.</a:t>
            </a:r>
            <a:endParaRPr lang="en-US" sz="1800" b="1"/>
          </a:p>
          <a:p>
            <a:pPr>
              <a:spcAft>
                <a:spcPts val="1200"/>
              </a:spcAft>
              <a:buNone/>
            </a:pPr>
            <a:endParaRPr lang="en-US" sz="1800" b="1"/>
          </a:p>
          <a:p>
            <a:pPr>
              <a:spcAft>
                <a:spcPts val="1200"/>
              </a:spcAft>
              <a:buNone/>
            </a:pPr>
            <a:r>
              <a:rPr lang="en-US" sz="1800" b="1">
                <a:solidFill>
                  <a:srgbClr val="C00000"/>
                </a:solidFill>
              </a:rPr>
              <a:t>What RAG Does NOT do:</a:t>
            </a:r>
          </a:p>
          <a:p>
            <a:pPr>
              <a:spcAft>
                <a:spcPts val="1200"/>
              </a:spcAft>
              <a:buNone/>
            </a:pPr>
            <a:r>
              <a:rPr lang="en-US" sz="1800" b="1"/>
              <a:t> </a:t>
            </a:r>
            <a:r>
              <a:rPr lang="en-US" sz="1800"/>
              <a:t>❌ </a:t>
            </a:r>
            <a:r>
              <a:rPr lang="en-US" sz="1800" b="1"/>
              <a:t>Not for deep document analysis</a:t>
            </a:r>
            <a:r>
              <a:rPr lang="en-US" sz="1800"/>
              <a:t> like:</a:t>
            </a:r>
          </a:p>
          <a:p>
            <a:pPr>
              <a:spcAft>
                <a:spcPts val="1200"/>
              </a:spcAft>
              <a:buFont typeface="Arial" panose="020B0604020202020204" pitchFamily="34" charset="0"/>
              <a:buChar char="•"/>
            </a:pPr>
            <a:r>
              <a:rPr lang="en-US" sz="1800" b="1"/>
              <a:t>Comparing two long documents</a:t>
            </a:r>
            <a:endParaRPr lang="en-US" sz="1800"/>
          </a:p>
          <a:p>
            <a:pPr>
              <a:spcAft>
                <a:spcPts val="1200"/>
              </a:spcAft>
              <a:buFont typeface="Arial" panose="020B0604020202020204" pitchFamily="34" charset="0"/>
              <a:buChar char="•"/>
            </a:pPr>
            <a:r>
              <a:rPr lang="en-US" sz="1800" b="1"/>
              <a:t>Checking contract compliance against policies</a:t>
            </a:r>
            <a:endParaRPr lang="en-US" sz="1800"/>
          </a:p>
          <a:p>
            <a:pPr marL="0" indent="0">
              <a:spcAft>
                <a:spcPts val="1200"/>
              </a:spcAft>
              <a:buNone/>
            </a:pPr>
            <a:r>
              <a:rPr lang="en-US" sz="1800"/>
              <a:t>💡 </a:t>
            </a:r>
            <a:r>
              <a:rPr lang="en-US" sz="1800" b="1"/>
              <a:t>Instead, it retrieves and summarizes data, keeping responses grounded in facts!</a:t>
            </a:r>
            <a:endParaRPr lang="en-US" sz="1800"/>
          </a:p>
          <a:p>
            <a:pPr>
              <a:spcAft>
                <a:spcPts val="1200"/>
              </a:spcAft>
            </a:pPr>
            <a:endParaRPr lang="en-150"/>
          </a:p>
        </p:txBody>
      </p:sp>
      <p:sp>
        <p:nvSpPr>
          <p:cNvPr id="6" name="Text Placeholder 5">
            <a:extLst>
              <a:ext uri="{FF2B5EF4-FFF2-40B4-BE49-F238E27FC236}">
                <a16:creationId xmlns:a16="http://schemas.microsoft.com/office/drawing/2014/main" id="{6F3FAB44-C372-0092-FDFF-7EF244D42C7A}"/>
              </a:ext>
            </a:extLst>
          </p:cNvPr>
          <p:cNvSpPr>
            <a:spLocks noGrp="1"/>
          </p:cNvSpPr>
          <p:nvPr>
            <p:ph type="body" sz="quarter" idx="12"/>
          </p:nvPr>
        </p:nvSpPr>
        <p:spPr/>
        <p:txBody>
          <a:bodyPr/>
          <a:lstStyle/>
          <a:p>
            <a:pPr marL="0" indent="0">
              <a:buNone/>
            </a:pPr>
            <a:r>
              <a:rPr lang="en-US"/>
              <a:t>Knowledge sources in Copilot Studio</a:t>
            </a:r>
            <a:endParaRPr lang="en-150"/>
          </a:p>
        </p:txBody>
      </p:sp>
    </p:spTree>
    <p:extLst>
      <p:ext uri="{BB962C8B-B14F-4D97-AF65-F5344CB8AC3E}">
        <p14:creationId xmlns:p14="http://schemas.microsoft.com/office/powerpoint/2010/main" val="330319075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5" name="Title 1044">
            <a:extLst>
              <a:ext uri="{FF2B5EF4-FFF2-40B4-BE49-F238E27FC236}">
                <a16:creationId xmlns:a16="http://schemas.microsoft.com/office/drawing/2014/main" id="{1AA81C95-3269-9CD4-6918-993B63AAC6AB}"/>
              </a:ext>
            </a:extLst>
          </p:cNvPr>
          <p:cNvSpPr txBox="1">
            <a:spLocks noGrp="1"/>
          </p:cNvSpPr>
          <p:nvPr>
            <p:ph type="title"/>
          </p:nvPr>
        </p:nvSpPr>
        <p:spPr>
          <a:xfrm>
            <a:off x="369602" y="404192"/>
            <a:ext cx="1730867" cy="923330"/>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000000"/>
                </a:solidFill>
                <a:effectLst/>
                <a:uLnTx/>
                <a:uFillTx/>
                <a:ea typeface="+mn-ea"/>
                <a:cs typeface="+mn-cs"/>
              </a:rPr>
              <a:t>RAG A</a:t>
            </a:r>
            <a:r>
              <a:rPr lang="en-US" sz="2000" kern="0" spc="0" dirty="0" err="1">
                <a:ln>
                  <a:noFill/>
                </a:ln>
                <a:solidFill>
                  <a:srgbClr val="000000"/>
                </a:solidFill>
                <a:cs typeface="+mn-cs"/>
              </a:rPr>
              <a:t>rchitecture</a:t>
            </a:r>
            <a:r>
              <a:rPr lang="en-US" sz="2000" kern="0" spc="0" dirty="0">
                <a:ln>
                  <a:noFill/>
                </a:ln>
                <a:solidFill>
                  <a:srgbClr val="000000"/>
                </a:solidFill>
                <a:cs typeface="+mn-cs"/>
              </a:rPr>
              <a:t> in Copilot Studio</a:t>
            </a:r>
            <a:endParaRPr kumimoji="0" lang="en-US" sz="2000" b="0" i="0" u="none" strike="noStrike" kern="0" cap="none" spc="0" normalizeH="0" baseline="0" noProof="0" dirty="0">
              <a:ln>
                <a:noFill/>
              </a:ln>
              <a:solidFill>
                <a:srgbClr val="000000"/>
              </a:solidFill>
              <a:effectLst/>
              <a:uLnTx/>
              <a:uFillTx/>
              <a:ea typeface="+mn-ea"/>
              <a:cs typeface="+mn-cs"/>
            </a:endParaRPr>
          </a:p>
        </p:txBody>
      </p:sp>
      <p:grpSp>
        <p:nvGrpSpPr>
          <p:cNvPr id="4" name="Group 3" descr="Diagram of generative answers architecture">
            <a:extLst>
              <a:ext uri="{FF2B5EF4-FFF2-40B4-BE49-F238E27FC236}">
                <a16:creationId xmlns:a16="http://schemas.microsoft.com/office/drawing/2014/main" id="{21470C74-81C2-AA2A-C2DC-5F7FE8A76BAD}"/>
              </a:ext>
            </a:extLst>
          </p:cNvPr>
          <p:cNvGrpSpPr/>
          <p:nvPr/>
        </p:nvGrpSpPr>
        <p:grpSpPr>
          <a:xfrm>
            <a:off x="218062" y="247031"/>
            <a:ext cx="11778915" cy="6383556"/>
            <a:chOff x="218062" y="247031"/>
            <a:chExt cx="11778915" cy="6383556"/>
          </a:xfrm>
        </p:grpSpPr>
        <p:sp>
          <p:nvSpPr>
            <p:cNvPr id="12" name="Rectangle: Rounded Corners 11">
              <a:extLst>
                <a:ext uri="{FF2B5EF4-FFF2-40B4-BE49-F238E27FC236}">
                  <a16:creationId xmlns:a16="http://schemas.microsoft.com/office/drawing/2014/main" id="{442C4510-4A1B-0AAC-1C66-7D1F56397BCA}"/>
                </a:ext>
                <a:ext uri="{C183D7F6-B498-43B3-948B-1728B52AA6E4}">
                  <adec:decorative xmlns:adec="http://schemas.microsoft.com/office/drawing/2017/decorative" val="1"/>
                </a:ext>
              </a:extLst>
            </p:cNvPr>
            <p:cNvSpPr/>
            <p:nvPr/>
          </p:nvSpPr>
          <p:spPr bwMode="auto">
            <a:xfrm>
              <a:off x="218062" y="1863091"/>
              <a:ext cx="11778915" cy="4767496"/>
            </a:xfrm>
            <a:prstGeom prst="roundRect">
              <a:avLst>
                <a:gd name="adj" fmla="val 2005"/>
              </a:avLst>
            </a:prstGeom>
            <a:solidFill>
              <a:schemeClr val="bg1"/>
            </a:solidFill>
            <a:ln w="25400" cap="flat" cmpd="sng" algn="ctr">
              <a:solidFill>
                <a:srgbClr val="E6E6E6"/>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13" name="Rectangle: Rounded Corners 12">
              <a:extLst>
                <a:ext uri="{FF2B5EF4-FFF2-40B4-BE49-F238E27FC236}">
                  <a16:creationId xmlns:a16="http://schemas.microsoft.com/office/drawing/2014/main" id="{DF527B61-0A8B-00DF-F94A-B3AAFCDD91D0}"/>
                </a:ext>
                <a:ext uri="{C183D7F6-B498-43B3-948B-1728B52AA6E4}">
                  <adec:decorative xmlns:adec="http://schemas.microsoft.com/office/drawing/2017/decorative" val="1"/>
                </a:ext>
              </a:extLst>
            </p:cNvPr>
            <p:cNvSpPr/>
            <p:nvPr/>
          </p:nvSpPr>
          <p:spPr bwMode="auto">
            <a:xfrm>
              <a:off x="3858171" y="4926589"/>
              <a:ext cx="3745878" cy="1218314"/>
            </a:xfrm>
            <a:prstGeom prst="roundRect">
              <a:avLst>
                <a:gd name="adj" fmla="val 5804"/>
              </a:avLst>
            </a:prstGeom>
            <a:noFill/>
            <a:ln w="19050" cap="flat" cmpd="sng" algn="ctr">
              <a:solidFill>
                <a:schemeClr val="bg1">
                  <a:lumMod val="75000"/>
                </a:schemeClr>
              </a:solidFill>
              <a:prstDash val="sys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5" name="Rectangle: Rounded Corners 14">
              <a:extLst>
                <a:ext uri="{FF2B5EF4-FFF2-40B4-BE49-F238E27FC236}">
                  <a16:creationId xmlns:a16="http://schemas.microsoft.com/office/drawing/2014/main" id="{0D74370F-A107-B04B-8F9C-AC5DA008A57A}"/>
                </a:ext>
                <a:ext uri="{C183D7F6-B498-43B3-948B-1728B52AA6E4}">
                  <adec:decorative xmlns:adec="http://schemas.microsoft.com/office/drawing/2017/decorative" val="1"/>
                </a:ext>
              </a:extLst>
            </p:cNvPr>
            <p:cNvSpPr/>
            <p:nvPr/>
          </p:nvSpPr>
          <p:spPr bwMode="auto">
            <a:xfrm>
              <a:off x="2387072" y="247031"/>
              <a:ext cx="9589231" cy="1339694"/>
            </a:xfrm>
            <a:prstGeom prst="roundRect">
              <a:avLst>
                <a:gd name="adj" fmla="val 10284"/>
              </a:avLst>
            </a:prstGeom>
            <a:noFill/>
            <a:ln w="28575" cap="flat" cmpd="sng" algn="ctr">
              <a:solidFill>
                <a:schemeClr val="bg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7" name="Rectangle 16">
              <a:extLst>
                <a:ext uri="{FF2B5EF4-FFF2-40B4-BE49-F238E27FC236}">
                  <a16:creationId xmlns:a16="http://schemas.microsoft.com/office/drawing/2014/main" id="{73BF05B3-BB36-1890-F88A-269572ED856A}"/>
                </a:ext>
                <a:ext uri="{C183D7F6-B498-43B3-948B-1728B52AA6E4}">
                  <adec:decorative xmlns:adec="http://schemas.microsoft.com/office/drawing/2017/decorative" val="1"/>
                </a:ext>
              </a:extLst>
            </p:cNvPr>
            <p:cNvSpPr/>
            <p:nvPr/>
          </p:nvSpPr>
          <p:spPr bwMode="auto">
            <a:xfrm>
              <a:off x="9889116" y="1466949"/>
              <a:ext cx="183758" cy="317538"/>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cxnSp>
          <p:nvCxnSpPr>
            <p:cNvPr id="18" name="Connector: Elbow 17">
              <a:extLst>
                <a:ext uri="{FF2B5EF4-FFF2-40B4-BE49-F238E27FC236}">
                  <a16:creationId xmlns:a16="http://schemas.microsoft.com/office/drawing/2014/main" id="{40A9A472-28F3-E916-37A2-754E628FEFD4}"/>
                </a:ext>
                <a:ext uri="{C183D7F6-B498-43B3-948B-1728B52AA6E4}">
                  <adec:decorative xmlns:adec="http://schemas.microsoft.com/office/drawing/2017/decorative" val="1"/>
                </a:ext>
              </a:extLst>
            </p:cNvPr>
            <p:cNvCxnSpPr>
              <a:cxnSpLocks/>
            </p:cNvCxnSpPr>
            <p:nvPr/>
          </p:nvCxnSpPr>
          <p:spPr>
            <a:xfrm rot="16200000" flipV="1">
              <a:off x="9949453" y="1488323"/>
              <a:ext cx="1039529" cy="976442"/>
            </a:xfrm>
            <a:prstGeom prst="bentConnector3">
              <a:avLst>
                <a:gd name="adj1" fmla="val 27381"/>
              </a:avLst>
            </a:prstGeom>
            <a:noFill/>
            <a:ln w="28575" cap="flat" cmpd="sng" algn="ctr">
              <a:solidFill>
                <a:srgbClr val="88CBFF"/>
              </a:solidFill>
              <a:prstDash val="solid"/>
              <a:headEnd type="none" w="lg" len="med"/>
              <a:tailEnd type="triangle"/>
            </a:ln>
            <a:effectLst/>
          </p:spPr>
        </p:cxnSp>
        <p:cxnSp>
          <p:nvCxnSpPr>
            <p:cNvPr id="21" name="Connector: Elbow 20">
              <a:extLst>
                <a:ext uri="{FF2B5EF4-FFF2-40B4-BE49-F238E27FC236}">
                  <a16:creationId xmlns:a16="http://schemas.microsoft.com/office/drawing/2014/main" id="{B68165F7-D50B-EA66-18C1-F8CDC89B2899}"/>
                </a:ext>
                <a:ext uri="{C183D7F6-B498-43B3-948B-1728B52AA6E4}">
                  <adec:decorative xmlns:adec="http://schemas.microsoft.com/office/drawing/2017/decorative" val="1"/>
                </a:ext>
              </a:extLst>
            </p:cNvPr>
            <p:cNvCxnSpPr>
              <a:cxnSpLocks/>
              <a:stCxn id="1129" idx="0"/>
            </p:cNvCxnSpPr>
            <p:nvPr/>
          </p:nvCxnSpPr>
          <p:spPr>
            <a:xfrm rot="16200000" flipV="1">
              <a:off x="6072400" y="-1064259"/>
              <a:ext cx="826246" cy="6370946"/>
            </a:xfrm>
            <a:prstGeom prst="bentConnector2">
              <a:avLst/>
            </a:prstGeom>
            <a:noFill/>
            <a:ln w="28575" cap="flat" cmpd="sng" algn="ctr">
              <a:solidFill>
                <a:srgbClr val="88CBFF"/>
              </a:solidFill>
              <a:prstDash val="solid"/>
              <a:headEnd type="none" w="lg" len="med"/>
              <a:tailEnd type="none"/>
            </a:ln>
            <a:effectLst/>
          </p:spPr>
        </p:cxnSp>
        <p:sp>
          <p:nvSpPr>
            <p:cNvPr id="23" name="Cylinder 22">
              <a:extLst>
                <a:ext uri="{FF2B5EF4-FFF2-40B4-BE49-F238E27FC236}">
                  <a16:creationId xmlns:a16="http://schemas.microsoft.com/office/drawing/2014/main" id="{50697201-7BC4-46F1-BA9D-D96678AAC2A2}"/>
                </a:ext>
                <a:ext uri="{C183D7F6-B498-43B3-948B-1728B52AA6E4}">
                  <adec:decorative xmlns:adec="http://schemas.microsoft.com/office/drawing/2017/decorative" val="1"/>
                </a:ext>
              </a:extLst>
            </p:cNvPr>
            <p:cNvSpPr/>
            <p:nvPr/>
          </p:nvSpPr>
          <p:spPr bwMode="auto">
            <a:xfrm>
              <a:off x="8006866" y="4994694"/>
              <a:ext cx="1074222" cy="1077036"/>
            </a:xfrm>
            <a:prstGeom prst="can">
              <a:avLst>
                <a:gd name="adj" fmla="val 13359"/>
              </a:avLst>
            </a:prstGeom>
            <a:solidFill>
              <a:schemeClr val="accent2">
                <a:lumMod val="50000"/>
              </a:schemeClr>
            </a:solidFill>
            <a:ln w="1905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29" name="TextBox 28">
              <a:extLst>
                <a:ext uri="{FF2B5EF4-FFF2-40B4-BE49-F238E27FC236}">
                  <a16:creationId xmlns:a16="http://schemas.microsoft.com/office/drawing/2014/main" id="{10EFBA33-0CF1-C735-0CED-FC1385541592}"/>
                </a:ext>
                <a:ext uri="{C183D7F6-B498-43B3-948B-1728B52AA6E4}">
                  <adec:decorative xmlns:adec="http://schemas.microsoft.com/office/drawing/2017/decorative" val="1"/>
                </a:ext>
              </a:extLst>
            </p:cNvPr>
            <p:cNvSpPr txBox="1"/>
            <p:nvPr/>
          </p:nvSpPr>
          <p:spPr>
            <a:xfrm>
              <a:off x="661710" y="1951040"/>
              <a:ext cx="3004271"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Semibold"/>
                  <a:ea typeface="+mn-ea"/>
                  <a:cs typeface="+mn-cs"/>
                </a:rPr>
                <a:t>Inside Copilot Studio</a:t>
              </a:r>
            </a:p>
          </p:txBody>
        </p:sp>
        <p:sp>
          <p:nvSpPr>
            <p:cNvPr id="30" name="Rectangle: Rounded Corners 29">
              <a:extLst>
                <a:ext uri="{FF2B5EF4-FFF2-40B4-BE49-F238E27FC236}">
                  <a16:creationId xmlns:a16="http://schemas.microsoft.com/office/drawing/2014/main" id="{5FCC8788-94EA-0E02-769B-F2DCB621E215}"/>
                </a:ext>
                <a:ext uri="{C183D7F6-B498-43B3-948B-1728B52AA6E4}">
                  <adec:decorative xmlns:adec="http://schemas.microsoft.com/office/drawing/2017/decorative" val="1"/>
                </a:ext>
              </a:extLst>
            </p:cNvPr>
            <p:cNvSpPr/>
            <p:nvPr/>
          </p:nvSpPr>
          <p:spPr bwMode="auto">
            <a:xfrm>
              <a:off x="2387072" y="2401800"/>
              <a:ext cx="9461634" cy="1612382"/>
            </a:xfrm>
            <a:prstGeom prst="roundRect">
              <a:avLst>
                <a:gd name="adj" fmla="val 10284"/>
              </a:avLst>
            </a:prstGeom>
            <a:noFill/>
            <a:ln w="28575" cap="flat" cmpd="sng" algn="ctr">
              <a:solidFill>
                <a:srgbClr val="88CBFF"/>
              </a:solidFill>
              <a:prstDash val="solid"/>
              <a:headEnd type="none" w="lg" len="med"/>
              <a:tailEnd type="triangle"/>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31" name="Rectangle: Rounded Corners 30">
              <a:extLst>
                <a:ext uri="{FF2B5EF4-FFF2-40B4-BE49-F238E27FC236}">
                  <a16:creationId xmlns:a16="http://schemas.microsoft.com/office/drawing/2014/main" id="{BDCFC196-7DED-ED82-2DE6-400063B987D6}"/>
                </a:ext>
                <a:ext uri="{C183D7F6-B498-43B3-948B-1728B52AA6E4}">
                  <adec:decorative xmlns:adec="http://schemas.microsoft.com/office/drawing/2017/decorative" val="1"/>
                </a:ext>
              </a:extLst>
            </p:cNvPr>
            <p:cNvSpPr/>
            <p:nvPr/>
          </p:nvSpPr>
          <p:spPr bwMode="auto">
            <a:xfrm>
              <a:off x="3736798" y="4861601"/>
              <a:ext cx="7717272" cy="1339694"/>
            </a:xfrm>
            <a:prstGeom prst="roundRect">
              <a:avLst>
                <a:gd name="adj" fmla="val 10284"/>
              </a:avLst>
            </a:prstGeom>
            <a:noFill/>
            <a:ln w="28575" cap="flat" cmpd="sng" algn="ctr">
              <a:solidFill>
                <a:schemeClr val="bg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120" name="TextBox 1119">
              <a:extLst>
                <a:ext uri="{FF2B5EF4-FFF2-40B4-BE49-F238E27FC236}">
                  <a16:creationId xmlns:a16="http://schemas.microsoft.com/office/drawing/2014/main" id="{0EE5FFDB-9DCD-C5E7-C46F-C2B7B1BC0F57}"/>
                </a:ext>
                <a:ext uri="{C183D7F6-B498-43B3-948B-1728B52AA6E4}">
                  <adec:decorative xmlns:adec="http://schemas.microsoft.com/office/drawing/2017/decorative" val="1"/>
                </a:ext>
              </a:extLst>
            </p:cNvPr>
            <p:cNvSpPr txBox="1"/>
            <p:nvPr/>
          </p:nvSpPr>
          <p:spPr>
            <a:xfrm>
              <a:off x="3844365" y="2155750"/>
              <a:ext cx="1935746"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solidFill>
                  <a:effectLst/>
                  <a:uLnTx/>
                  <a:uFillTx/>
                  <a:latin typeface="Segoe UI Semibold"/>
                  <a:ea typeface="+mn-ea"/>
                  <a:cs typeface="+mn-cs"/>
                </a:rPr>
                <a:t>Copilot Studio Runtime</a:t>
              </a:r>
              <a:endParaRPr kumimoji="0" lang="en-US" sz="1200" b="0" i="0" u="none" strike="noStrike" kern="0" cap="none" spc="0" normalizeH="0" baseline="0" noProof="0">
                <a:ln>
                  <a:noFill/>
                </a:ln>
                <a:solidFill>
                  <a:srgbClr val="000000"/>
                </a:solidFill>
                <a:effectLst/>
                <a:uLnTx/>
                <a:uFillTx/>
                <a:latin typeface="Segoe UI"/>
                <a:ea typeface="+mn-ea"/>
                <a:cs typeface="+mn-cs"/>
              </a:endParaRPr>
            </a:p>
          </p:txBody>
        </p:sp>
        <p:sp>
          <p:nvSpPr>
            <p:cNvPr id="1122" name="TextBox 1121">
              <a:extLst>
                <a:ext uri="{FF2B5EF4-FFF2-40B4-BE49-F238E27FC236}">
                  <a16:creationId xmlns:a16="http://schemas.microsoft.com/office/drawing/2014/main" id="{D45868BB-3B3D-5855-9366-5CF45EC9E8A1}"/>
                </a:ext>
                <a:ext uri="{C183D7F6-B498-43B3-948B-1728B52AA6E4}">
                  <adec:decorative xmlns:adec="http://schemas.microsoft.com/office/drawing/2017/decorative" val="1"/>
                </a:ext>
              </a:extLst>
            </p:cNvPr>
            <p:cNvSpPr txBox="1"/>
            <p:nvPr/>
          </p:nvSpPr>
          <p:spPr>
            <a:xfrm>
              <a:off x="8826097" y="6292995"/>
              <a:ext cx="2624431" cy="184666"/>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solidFill>
                  <a:effectLst/>
                  <a:uLnTx/>
                  <a:uFillTx/>
                  <a:latin typeface="Segoe UI Semibold"/>
                  <a:ea typeface="+mn-ea"/>
                  <a:cs typeface="+mn-cs"/>
                </a:rPr>
                <a:t>Copilot Studio Internal Stores</a:t>
              </a:r>
              <a:endParaRPr kumimoji="0" lang="en-US" sz="1200" b="0" i="0" u="none" strike="noStrike" kern="0" cap="none" spc="0" normalizeH="0" baseline="0" noProof="0">
                <a:ln>
                  <a:noFill/>
                </a:ln>
                <a:solidFill>
                  <a:srgbClr val="000000"/>
                </a:solidFill>
                <a:effectLst/>
                <a:uLnTx/>
                <a:uFillTx/>
                <a:latin typeface="Segoe UI"/>
                <a:ea typeface="+mn-ea"/>
                <a:cs typeface="+mn-cs"/>
              </a:endParaRPr>
            </a:p>
          </p:txBody>
        </p:sp>
        <p:sp>
          <p:nvSpPr>
            <p:cNvPr id="1123" name="Rectangle: Rounded Corners 1122">
              <a:extLst>
                <a:ext uri="{FF2B5EF4-FFF2-40B4-BE49-F238E27FC236}">
                  <a16:creationId xmlns:a16="http://schemas.microsoft.com/office/drawing/2014/main" id="{64EEAA7E-CD35-36FE-5ED1-B9A13F1D7161}"/>
                </a:ext>
                <a:ext uri="{C183D7F6-B498-43B3-948B-1728B52AA6E4}">
                  <adec:decorative xmlns:adec="http://schemas.microsoft.com/office/drawing/2017/decorative" val="1"/>
                </a:ext>
              </a:extLst>
            </p:cNvPr>
            <p:cNvSpPr/>
            <p:nvPr/>
          </p:nvSpPr>
          <p:spPr bwMode="auto">
            <a:xfrm>
              <a:off x="2651560" y="2534337"/>
              <a:ext cx="1160051" cy="1353127"/>
            </a:xfrm>
            <a:prstGeom prst="roundRect">
              <a:avLst/>
            </a:prstGeom>
            <a:solidFill>
              <a:schemeClr val="bg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124" name="Rectangle: Rounded Corners 1123">
              <a:extLst>
                <a:ext uri="{FF2B5EF4-FFF2-40B4-BE49-F238E27FC236}">
                  <a16:creationId xmlns:a16="http://schemas.microsoft.com/office/drawing/2014/main" id="{B5F0B279-B524-1755-FB2D-ED4B7B650F49}"/>
                </a:ext>
                <a:ext uri="{C183D7F6-B498-43B3-948B-1728B52AA6E4}">
                  <adec:decorative xmlns:adec="http://schemas.microsoft.com/office/drawing/2017/decorative" val="1"/>
                </a:ext>
              </a:extLst>
            </p:cNvPr>
            <p:cNvSpPr/>
            <p:nvPr/>
          </p:nvSpPr>
          <p:spPr bwMode="auto">
            <a:xfrm>
              <a:off x="3939442" y="2534337"/>
              <a:ext cx="1160051" cy="1353127"/>
            </a:xfrm>
            <a:prstGeom prst="roundRect">
              <a:avLst/>
            </a:prstGeom>
            <a:solidFill>
              <a:schemeClr val="bg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126" name="Rectangle: Rounded Corners 1125">
              <a:extLst>
                <a:ext uri="{FF2B5EF4-FFF2-40B4-BE49-F238E27FC236}">
                  <a16:creationId xmlns:a16="http://schemas.microsoft.com/office/drawing/2014/main" id="{EB51C1EE-C3E3-0927-6209-66C4B3122021}"/>
                </a:ext>
                <a:ext uri="{C183D7F6-B498-43B3-948B-1728B52AA6E4}">
                  <adec:decorative xmlns:adec="http://schemas.microsoft.com/office/drawing/2017/decorative" val="1"/>
                </a:ext>
              </a:extLst>
            </p:cNvPr>
            <p:cNvSpPr/>
            <p:nvPr/>
          </p:nvSpPr>
          <p:spPr bwMode="auto">
            <a:xfrm>
              <a:off x="5227324" y="2534337"/>
              <a:ext cx="1160051" cy="1353127"/>
            </a:xfrm>
            <a:prstGeom prst="roundRect">
              <a:avLst/>
            </a:prstGeom>
            <a:solidFill>
              <a:schemeClr val="bg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127" name="Rectangle: Rounded Corners 1126">
              <a:extLst>
                <a:ext uri="{FF2B5EF4-FFF2-40B4-BE49-F238E27FC236}">
                  <a16:creationId xmlns:a16="http://schemas.microsoft.com/office/drawing/2014/main" id="{624088E1-78C7-05B1-8A76-DEF447CBFFE4}"/>
                </a:ext>
                <a:ext uri="{C183D7F6-B498-43B3-948B-1728B52AA6E4}">
                  <adec:decorative xmlns:adec="http://schemas.microsoft.com/office/drawing/2017/decorative" val="1"/>
                </a:ext>
              </a:extLst>
            </p:cNvPr>
            <p:cNvSpPr/>
            <p:nvPr/>
          </p:nvSpPr>
          <p:spPr bwMode="auto">
            <a:xfrm>
              <a:off x="6515206" y="2534337"/>
              <a:ext cx="1160051" cy="1353127"/>
            </a:xfrm>
            <a:prstGeom prst="roundRect">
              <a:avLst/>
            </a:prstGeom>
            <a:solidFill>
              <a:schemeClr val="bg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128" name="Rectangle: Rounded Corners 1127">
              <a:extLst>
                <a:ext uri="{FF2B5EF4-FFF2-40B4-BE49-F238E27FC236}">
                  <a16:creationId xmlns:a16="http://schemas.microsoft.com/office/drawing/2014/main" id="{AB71A110-776F-7AFA-A12F-1B10E0C391A8}"/>
                </a:ext>
                <a:ext uri="{C183D7F6-B498-43B3-948B-1728B52AA6E4}">
                  <adec:decorative xmlns:adec="http://schemas.microsoft.com/office/drawing/2017/decorative" val="1"/>
                </a:ext>
              </a:extLst>
            </p:cNvPr>
            <p:cNvSpPr/>
            <p:nvPr/>
          </p:nvSpPr>
          <p:spPr bwMode="auto">
            <a:xfrm>
              <a:off x="7803088" y="2534337"/>
              <a:ext cx="1160051" cy="1353127"/>
            </a:xfrm>
            <a:prstGeom prst="roundRect">
              <a:avLst/>
            </a:prstGeom>
            <a:solidFill>
              <a:schemeClr val="bg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129" name="Rectangle: Rounded Corners 1128">
              <a:extLst>
                <a:ext uri="{FF2B5EF4-FFF2-40B4-BE49-F238E27FC236}">
                  <a16:creationId xmlns:a16="http://schemas.microsoft.com/office/drawing/2014/main" id="{5F955C57-8B53-B2C0-3432-DCA2F91F7E80}"/>
                </a:ext>
                <a:ext uri="{C183D7F6-B498-43B3-948B-1728B52AA6E4}">
                  <adec:decorative xmlns:adec="http://schemas.microsoft.com/office/drawing/2017/decorative" val="1"/>
                </a:ext>
              </a:extLst>
            </p:cNvPr>
            <p:cNvSpPr/>
            <p:nvPr/>
          </p:nvSpPr>
          <p:spPr bwMode="auto">
            <a:xfrm>
              <a:off x="9090970" y="2534337"/>
              <a:ext cx="1160051" cy="1353127"/>
            </a:xfrm>
            <a:prstGeom prst="roundRect">
              <a:avLst/>
            </a:prstGeom>
            <a:solidFill>
              <a:schemeClr val="bg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130" name="Rectangle: Rounded Corners 1129">
              <a:extLst>
                <a:ext uri="{FF2B5EF4-FFF2-40B4-BE49-F238E27FC236}">
                  <a16:creationId xmlns:a16="http://schemas.microsoft.com/office/drawing/2014/main" id="{8B3025D7-54DD-1068-BEA5-52BB38B8D6F4}"/>
                </a:ext>
                <a:ext uri="{C183D7F6-B498-43B3-948B-1728B52AA6E4}">
                  <adec:decorative xmlns:adec="http://schemas.microsoft.com/office/drawing/2017/decorative" val="1"/>
                </a:ext>
              </a:extLst>
            </p:cNvPr>
            <p:cNvSpPr/>
            <p:nvPr/>
          </p:nvSpPr>
          <p:spPr bwMode="auto">
            <a:xfrm>
              <a:off x="10378852" y="2534337"/>
              <a:ext cx="1160051" cy="1353127"/>
            </a:xfrm>
            <a:prstGeom prst="roundRect">
              <a:avLst/>
            </a:prstGeom>
            <a:solidFill>
              <a:schemeClr val="bg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mn-ea"/>
                <a:cs typeface="Segoe UI" pitchFamily="34" charset="0"/>
              </a:endParaRPr>
            </a:p>
          </p:txBody>
        </p:sp>
        <p:sp>
          <p:nvSpPr>
            <p:cNvPr id="1135" name="Oval 1134">
              <a:extLst>
                <a:ext uri="{FF2B5EF4-FFF2-40B4-BE49-F238E27FC236}">
                  <a16:creationId xmlns:a16="http://schemas.microsoft.com/office/drawing/2014/main" id="{8B79463D-607C-B661-42A7-AA77633F8C90}"/>
                </a:ext>
                <a:ext uri="{C183D7F6-B498-43B3-948B-1728B52AA6E4}">
                  <adec:decorative xmlns:adec="http://schemas.microsoft.com/office/drawing/2017/decorative" val="1"/>
                </a:ext>
              </a:extLst>
            </p:cNvPr>
            <p:cNvSpPr/>
            <p:nvPr/>
          </p:nvSpPr>
          <p:spPr bwMode="auto">
            <a:xfrm>
              <a:off x="2523729" y="2486454"/>
              <a:ext cx="322653" cy="322653"/>
            </a:xfrm>
            <a:prstGeom prst="ellipse">
              <a:avLst/>
            </a:prstGeom>
            <a:solidFill>
              <a:schemeClr val="bg2">
                <a:lumMod val="50000"/>
              </a:schemeClr>
            </a:solidFill>
            <a:ln w="9525" cap="flat" cmpd="sng" algn="ctr">
              <a:noFill/>
              <a:prstDash val="solid"/>
              <a:headEnd type="none" w="med" len="med"/>
              <a:tailEnd type="none" w="med" len="med"/>
            </a:ln>
            <a:effectLst>
              <a:outerShdw blurRad="50800" dist="38100" dir="5400000" algn="t" rotWithShape="0">
                <a:prstClr val="black">
                  <a:alpha val="40000"/>
                </a:prstClr>
              </a:outerShdw>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1</a:t>
              </a:r>
            </a:p>
          </p:txBody>
        </p:sp>
        <p:sp>
          <p:nvSpPr>
            <p:cNvPr id="1137" name="Oval 1136">
              <a:extLst>
                <a:ext uri="{FF2B5EF4-FFF2-40B4-BE49-F238E27FC236}">
                  <a16:creationId xmlns:a16="http://schemas.microsoft.com/office/drawing/2014/main" id="{89D95D03-8963-6F16-985F-3607C84C26CE}"/>
                </a:ext>
                <a:ext uri="{C183D7F6-B498-43B3-948B-1728B52AA6E4}">
                  <adec:decorative xmlns:adec="http://schemas.microsoft.com/office/drawing/2017/decorative" val="1"/>
                </a:ext>
              </a:extLst>
            </p:cNvPr>
            <p:cNvSpPr/>
            <p:nvPr/>
          </p:nvSpPr>
          <p:spPr bwMode="auto">
            <a:xfrm>
              <a:off x="3811611" y="2480893"/>
              <a:ext cx="322653" cy="322653"/>
            </a:xfrm>
            <a:prstGeom prst="ellipse">
              <a:avLst/>
            </a:prstGeom>
            <a:solidFill>
              <a:schemeClr val="bg2">
                <a:lumMod val="50000"/>
              </a:schemeClr>
            </a:solidFill>
            <a:ln w="9525" cap="flat" cmpd="sng" algn="ctr">
              <a:noFill/>
              <a:prstDash val="solid"/>
              <a:headEnd type="none" w="med" len="med"/>
              <a:tailEnd type="none" w="med" len="med"/>
            </a:ln>
            <a:effectLst>
              <a:outerShdw blurRad="50800" dist="38100" dir="5400000" algn="t" rotWithShape="0">
                <a:prstClr val="black">
                  <a:alpha val="40000"/>
                </a:prstClr>
              </a:outerShdw>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2</a:t>
              </a:r>
            </a:p>
          </p:txBody>
        </p:sp>
        <p:sp>
          <p:nvSpPr>
            <p:cNvPr id="1138" name="Oval 1137">
              <a:extLst>
                <a:ext uri="{FF2B5EF4-FFF2-40B4-BE49-F238E27FC236}">
                  <a16:creationId xmlns:a16="http://schemas.microsoft.com/office/drawing/2014/main" id="{4A5D250C-B3B9-B402-C8F0-54070E9DFD2D}"/>
                </a:ext>
                <a:ext uri="{C183D7F6-B498-43B3-948B-1728B52AA6E4}">
                  <adec:decorative xmlns:adec="http://schemas.microsoft.com/office/drawing/2017/decorative" val="1"/>
                </a:ext>
              </a:extLst>
            </p:cNvPr>
            <p:cNvSpPr/>
            <p:nvPr/>
          </p:nvSpPr>
          <p:spPr bwMode="auto">
            <a:xfrm>
              <a:off x="5099493" y="2487172"/>
              <a:ext cx="322653" cy="322653"/>
            </a:xfrm>
            <a:prstGeom prst="ellipse">
              <a:avLst/>
            </a:prstGeom>
            <a:solidFill>
              <a:schemeClr val="bg2">
                <a:lumMod val="50000"/>
              </a:schemeClr>
            </a:solidFill>
            <a:ln w="9525" cap="flat" cmpd="sng" algn="ctr">
              <a:noFill/>
              <a:prstDash val="solid"/>
              <a:headEnd type="none" w="med" len="med"/>
              <a:tailEnd type="none" w="med" len="med"/>
            </a:ln>
            <a:effectLst>
              <a:outerShdw blurRad="50800" dist="38100" dir="5400000" algn="t" rotWithShape="0">
                <a:prstClr val="black">
                  <a:alpha val="40000"/>
                </a:prstClr>
              </a:outerShdw>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3</a:t>
              </a:r>
            </a:p>
          </p:txBody>
        </p:sp>
        <p:sp>
          <p:nvSpPr>
            <p:cNvPr id="1139" name="Oval 1138">
              <a:extLst>
                <a:ext uri="{FF2B5EF4-FFF2-40B4-BE49-F238E27FC236}">
                  <a16:creationId xmlns:a16="http://schemas.microsoft.com/office/drawing/2014/main" id="{E2303AC3-E5B3-0948-7C50-4FF74C6366A9}"/>
                </a:ext>
                <a:ext uri="{C183D7F6-B498-43B3-948B-1728B52AA6E4}">
                  <adec:decorative xmlns:adec="http://schemas.microsoft.com/office/drawing/2017/decorative" val="1"/>
                </a:ext>
              </a:extLst>
            </p:cNvPr>
            <p:cNvSpPr/>
            <p:nvPr/>
          </p:nvSpPr>
          <p:spPr bwMode="auto">
            <a:xfrm>
              <a:off x="6387375" y="2480892"/>
              <a:ext cx="322653" cy="322653"/>
            </a:xfrm>
            <a:prstGeom prst="ellipse">
              <a:avLst/>
            </a:prstGeom>
            <a:solidFill>
              <a:schemeClr val="bg2">
                <a:lumMod val="50000"/>
              </a:schemeClr>
            </a:solidFill>
            <a:ln w="9525" cap="flat" cmpd="sng" algn="ctr">
              <a:noFill/>
              <a:prstDash val="solid"/>
              <a:headEnd type="none" w="med" len="med"/>
              <a:tailEnd type="none" w="med" len="med"/>
            </a:ln>
            <a:effectLst>
              <a:outerShdw blurRad="50800" dist="38100" dir="5400000" algn="t" rotWithShape="0">
                <a:prstClr val="black">
                  <a:alpha val="40000"/>
                </a:prstClr>
              </a:outerShdw>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4</a:t>
              </a:r>
            </a:p>
          </p:txBody>
        </p:sp>
        <p:sp>
          <p:nvSpPr>
            <p:cNvPr id="1140" name="Oval 1139">
              <a:extLst>
                <a:ext uri="{FF2B5EF4-FFF2-40B4-BE49-F238E27FC236}">
                  <a16:creationId xmlns:a16="http://schemas.microsoft.com/office/drawing/2014/main" id="{B9218186-EB6E-A483-2F82-1A92363BB834}"/>
                </a:ext>
                <a:ext uri="{C183D7F6-B498-43B3-948B-1728B52AA6E4}">
                  <adec:decorative xmlns:adec="http://schemas.microsoft.com/office/drawing/2017/decorative" val="1"/>
                </a:ext>
              </a:extLst>
            </p:cNvPr>
            <p:cNvSpPr/>
            <p:nvPr/>
          </p:nvSpPr>
          <p:spPr bwMode="auto">
            <a:xfrm>
              <a:off x="7675257" y="2480891"/>
              <a:ext cx="322653" cy="322653"/>
            </a:xfrm>
            <a:prstGeom prst="ellipse">
              <a:avLst/>
            </a:prstGeom>
            <a:solidFill>
              <a:schemeClr val="bg2">
                <a:lumMod val="50000"/>
              </a:schemeClr>
            </a:solidFill>
            <a:ln w="9525" cap="flat" cmpd="sng" algn="ctr">
              <a:noFill/>
              <a:prstDash val="solid"/>
              <a:headEnd type="none" w="med" len="med"/>
              <a:tailEnd type="none" w="med" len="med"/>
            </a:ln>
            <a:effectLst>
              <a:outerShdw blurRad="50800" dist="38100" dir="5400000" algn="t" rotWithShape="0">
                <a:prstClr val="black">
                  <a:alpha val="40000"/>
                </a:prstClr>
              </a:outerShdw>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5</a:t>
              </a:r>
            </a:p>
          </p:txBody>
        </p:sp>
        <p:sp>
          <p:nvSpPr>
            <p:cNvPr id="1141" name="Oval 1140">
              <a:extLst>
                <a:ext uri="{FF2B5EF4-FFF2-40B4-BE49-F238E27FC236}">
                  <a16:creationId xmlns:a16="http://schemas.microsoft.com/office/drawing/2014/main" id="{60A95AF1-FB46-2E29-8BE5-DC1E7A0E33BB}"/>
                </a:ext>
                <a:ext uri="{C183D7F6-B498-43B3-948B-1728B52AA6E4}">
                  <adec:decorative xmlns:adec="http://schemas.microsoft.com/office/drawing/2017/decorative" val="1"/>
                </a:ext>
              </a:extLst>
            </p:cNvPr>
            <p:cNvSpPr/>
            <p:nvPr/>
          </p:nvSpPr>
          <p:spPr bwMode="auto">
            <a:xfrm>
              <a:off x="8963139" y="2480890"/>
              <a:ext cx="322653" cy="322653"/>
            </a:xfrm>
            <a:prstGeom prst="ellipse">
              <a:avLst/>
            </a:prstGeom>
            <a:solidFill>
              <a:schemeClr val="bg2">
                <a:lumMod val="50000"/>
              </a:schemeClr>
            </a:solidFill>
            <a:ln w="9525" cap="flat" cmpd="sng" algn="ctr">
              <a:noFill/>
              <a:prstDash val="solid"/>
              <a:headEnd type="none" w="med" len="med"/>
              <a:tailEnd type="none" w="med" len="med"/>
            </a:ln>
            <a:effectLst>
              <a:outerShdw blurRad="50800" dist="38100" dir="5400000" algn="t" rotWithShape="0">
                <a:prstClr val="black">
                  <a:alpha val="40000"/>
                </a:prstClr>
              </a:outerShdw>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6</a:t>
              </a:r>
            </a:p>
          </p:txBody>
        </p:sp>
        <p:sp>
          <p:nvSpPr>
            <p:cNvPr id="1142" name="Oval 1141">
              <a:extLst>
                <a:ext uri="{FF2B5EF4-FFF2-40B4-BE49-F238E27FC236}">
                  <a16:creationId xmlns:a16="http://schemas.microsoft.com/office/drawing/2014/main" id="{ADF25729-3CBE-CB1E-9E7A-D302DF3B2740}"/>
                </a:ext>
                <a:ext uri="{C183D7F6-B498-43B3-948B-1728B52AA6E4}">
                  <adec:decorative xmlns:adec="http://schemas.microsoft.com/office/drawing/2017/decorative" val="1"/>
                </a:ext>
              </a:extLst>
            </p:cNvPr>
            <p:cNvSpPr/>
            <p:nvPr/>
          </p:nvSpPr>
          <p:spPr bwMode="auto">
            <a:xfrm>
              <a:off x="10251021" y="2480889"/>
              <a:ext cx="322653" cy="322653"/>
            </a:xfrm>
            <a:prstGeom prst="ellipse">
              <a:avLst/>
            </a:prstGeom>
            <a:solidFill>
              <a:schemeClr val="bg2">
                <a:lumMod val="50000"/>
              </a:schemeClr>
            </a:solidFill>
            <a:ln w="9525" cap="flat" cmpd="sng" algn="ctr">
              <a:noFill/>
              <a:prstDash val="solid"/>
              <a:headEnd type="none" w="med" len="med"/>
              <a:tailEnd type="none" w="med" len="med"/>
            </a:ln>
            <a:effectLst>
              <a:outerShdw blurRad="50800" dist="38100" dir="5400000" algn="t" rotWithShape="0">
                <a:prstClr val="black">
                  <a:alpha val="40000"/>
                </a:prstClr>
              </a:outerShdw>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7</a:t>
              </a:r>
            </a:p>
          </p:txBody>
        </p:sp>
        <p:cxnSp>
          <p:nvCxnSpPr>
            <p:cNvPr id="1143" name="Straight Connector 1142">
              <a:extLst>
                <a:ext uri="{FF2B5EF4-FFF2-40B4-BE49-F238E27FC236}">
                  <a16:creationId xmlns:a16="http://schemas.microsoft.com/office/drawing/2014/main" id="{70B869F3-A321-6FB7-9313-FCD711006CBD}"/>
                </a:ext>
                <a:ext uri="{C183D7F6-B498-43B3-948B-1728B52AA6E4}">
                  <adec:decorative xmlns:adec="http://schemas.microsoft.com/office/drawing/2017/decorative" val="1"/>
                </a:ext>
              </a:extLst>
            </p:cNvPr>
            <p:cNvCxnSpPr>
              <a:cxnSpLocks/>
            </p:cNvCxnSpPr>
            <p:nvPr/>
          </p:nvCxnSpPr>
          <p:spPr>
            <a:xfrm>
              <a:off x="3792361" y="3210901"/>
              <a:ext cx="262585" cy="0"/>
            </a:xfrm>
            <a:prstGeom prst="line">
              <a:avLst/>
            </a:prstGeom>
            <a:noFill/>
            <a:ln w="47625" cap="flat" cmpd="sng" algn="ctr">
              <a:solidFill>
                <a:schemeClr val="bg2">
                  <a:lumMod val="50000"/>
                </a:schemeClr>
              </a:solidFill>
              <a:prstDash val="solid"/>
              <a:headEnd type="none" w="lg" len="med"/>
              <a:tailEnd type="arrow" w="lg" len="med"/>
            </a:ln>
            <a:effectLst/>
          </p:spPr>
        </p:cxnSp>
        <p:cxnSp>
          <p:nvCxnSpPr>
            <p:cNvPr id="1146" name="Straight Connector 1145">
              <a:extLst>
                <a:ext uri="{FF2B5EF4-FFF2-40B4-BE49-F238E27FC236}">
                  <a16:creationId xmlns:a16="http://schemas.microsoft.com/office/drawing/2014/main" id="{7410729E-8EA0-B497-43C3-6D32CB11524A}"/>
                </a:ext>
                <a:ext uri="{C183D7F6-B498-43B3-948B-1728B52AA6E4}">
                  <adec:decorative xmlns:adec="http://schemas.microsoft.com/office/drawing/2017/decorative" val="1"/>
                </a:ext>
              </a:extLst>
            </p:cNvPr>
            <p:cNvCxnSpPr>
              <a:cxnSpLocks/>
            </p:cNvCxnSpPr>
            <p:nvPr/>
          </p:nvCxnSpPr>
          <p:spPr>
            <a:xfrm>
              <a:off x="5096031" y="3210901"/>
              <a:ext cx="262585" cy="0"/>
            </a:xfrm>
            <a:prstGeom prst="line">
              <a:avLst/>
            </a:prstGeom>
            <a:noFill/>
            <a:ln w="47625" cap="flat" cmpd="sng" algn="ctr">
              <a:solidFill>
                <a:schemeClr val="bg2">
                  <a:lumMod val="50000"/>
                </a:schemeClr>
              </a:solidFill>
              <a:prstDash val="solid"/>
              <a:headEnd type="none" w="lg" len="med"/>
              <a:tailEnd type="arrow" w="lg" len="med"/>
            </a:ln>
            <a:effectLst/>
          </p:spPr>
        </p:cxnSp>
        <p:cxnSp>
          <p:nvCxnSpPr>
            <p:cNvPr id="1147" name="Straight Connector 1146">
              <a:extLst>
                <a:ext uri="{FF2B5EF4-FFF2-40B4-BE49-F238E27FC236}">
                  <a16:creationId xmlns:a16="http://schemas.microsoft.com/office/drawing/2014/main" id="{1CC1D04E-29F1-F1C0-CFBC-E1C0006C5382}"/>
                </a:ext>
                <a:ext uri="{C183D7F6-B498-43B3-948B-1728B52AA6E4}">
                  <adec:decorative xmlns:adec="http://schemas.microsoft.com/office/drawing/2017/decorative" val="1"/>
                </a:ext>
              </a:extLst>
            </p:cNvPr>
            <p:cNvCxnSpPr>
              <a:cxnSpLocks/>
            </p:cNvCxnSpPr>
            <p:nvPr/>
          </p:nvCxnSpPr>
          <p:spPr>
            <a:xfrm>
              <a:off x="6383913" y="3210901"/>
              <a:ext cx="262585" cy="0"/>
            </a:xfrm>
            <a:prstGeom prst="line">
              <a:avLst/>
            </a:prstGeom>
            <a:noFill/>
            <a:ln w="47625" cap="flat" cmpd="sng" algn="ctr">
              <a:solidFill>
                <a:schemeClr val="bg2">
                  <a:lumMod val="50000"/>
                </a:schemeClr>
              </a:solidFill>
              <a:prstDash val="solid"/>
              <a:headEnd type="none" w="lg" len="med"/>
              <a:tailEnd type="arrow" w="lg" len="med"/>
            </a:ln>
            <a:effectLst/>
          </p:spPr>
        </p:cxnSp>
        <p:cxnSp>
          <p:nvCxnSpPr>
            <p:cNvPr id="1148" name="Straight Connector 1147">
              <a:extLst>
                <a:ext uri="{FF2B5EF4-FFF2-40B4-BE49-F238E27FC236}">
                  <a16:creationId xmlns:a16="http://schemas.microsoft.com/office/drawing/2014/main" id="{381CE915-F429-0E46-13A8-18A92D865C6E}"/>
                </a:ext>
                <a:ext uri="{C183D7F6-B498-43B3-948B-1728B52AA6E4}">
                  <adec:decorative xmlns:adec="http://schemas.microsoft.com/office/drawing/2017/decorative" val="1"/>
                </a:ext>
              </a:extLst>
            </p:cNvPr>
            <p:cNvCxnSpPr>
              <a:cxnSpLocks/>
            </p:cNvCxnSpPr>
            <p:nvPr/>
          </p:nvCxnSpPr>
          <p:spPr>
            <a:xfrm>
              <a:off x="7671795" y="3210901"/>
              <a:ext cx="262585" cy="0"/>
            </a:xfrm>
            <a:prstGeom prst="line">
              <a:avLst/>
            </a:prstGeom>
            <a:noFill/>
            <a:ln w="47625" cap="flat" cmpd="sng" algn="ctr">
              <a:solidFill>
                <a:schemeClr val="bg2">
                  <a:lumMod val="50000"/>
                </a:schemeClr>
              </a:solidFill>
              <a:prstDash val="solid"/>
              <a:headEnd type="none" w="lg" len="med"/>
              <a:tailEnd type="arrow" w="lg" len="med"/>
            </a:ln>
            <a:effectLst/>
          </p:spPr>
        </p:cxnSp>
        <p:cxnSp>
          <p:nvCxnSpPr>
            <p:cNvPr id="32" name="Straight Connector 31">
              <a:extLst>
                <a:ext uri="{FF2B5EF4-FFF2-40B4-BE49-F238E27FC236}">
                  <a16:creationId xmlns:a16="http://schemas.microsoft.com/office/drawing/2014/main" id="{CC184C82-C2CE-FFA9-4675-A29D7B433B5F}"/>
                </a:ext>
                <a:ext uri="{C183D7F6-B498-43B3-948B-1728B52AA6E4}">
                  <adec:decorative xmlns:adec="http://schemas.microsoft.com/office/drawing/2017/decorative" val="1"/>
                </a:ext>
              </a:extLst>
            </p:cNvPr>
            <p:cNvCxnSpPr>
              <a:cxnSpLocks/>
            </p:cNvCxnSpPr>
            <p:nvPr/>
          </p:nvCxnSpPr>
          <p:spPr>
            <a:xfrm>
              <a:off x="8963139" y="3210901"/>
              <a:ext cx="262585" cy="0"/>
            </a:xfrm>
            <a:prstGeom prst="line">
              <a:avLst/>
            </a:prstGeom>
            <a:noFill/>
            <a:ln w="47625" cap="flat" cmpd="sng" algn="ctr">
              <a:solidFill>
                <a:schemeClr val="bg2">
                  <a:lumMod val="50000"/>
                </a:schemeClr>
              </a:solidFill>
              <a:prstDash val="solid"/>
              <a:headEnd type="none" w="lg" len="med"/>
              <a:tailEnd type="arrow" w="lg" len="med"/>
            </a:ln>
            <a:effectLst/>
          </p:spPr>
        </p:cxnSp>
        <p:cxnSp>
          <p:nvCxnSpPr>
            <p:cNvPr id="33" name="Straight Connector 32">
              <a:extLst>
                <a:ext uri="{FF2B5EF4-FFF2-40B4-BE49-F238E27FC236}">
                  <a16:creationId xmlns:a16="http://schemas.microsoft.com/office/drawing/2014/main" id="{C2381A80-D8BE-0CB0-40A4-978AB916F550}"/>
                </a:ext>
                <a:ext uri="{C183D7F6-B498-43B3-948B-1728B52AA6E4}">
                  <adec:decorative xmlns:adec="http://schemas.microsoft.com/office/drawing/2017/decorative" val="1"/>
                </a:ext>
              </a:extLst>
            </p:cNvPr>
            <p:cNvCxnSpPr>
              <a:cxnSpLocks/>
            </p:cNvCxnSpPr>
            <p:nvPr/>
          </p:nvCxnSpPr>
          <p:spPr>
            <a:xfrm>
              <a:off x="10251021" y="3228549"/>
              <a:ext cx="262585" cy="0"/>
            </a:xfrm>
            <a:prstGeom prst="line">
              <a:avLst/>
            </a:prstGeom>
            <a:noFill/>
            <a:ln w="47625" cap="flat" cmpd="sng" algn="ctr">
              <a:solidFill>
                <a:schemeClr val="bg2">
                  <a:lumMod val="50000"/>
                </a:schemeClr>
              </a:solidFill>
              <a:prstDash val="solid"/>
              <a:headEnd type="none" w="lg" len="med"/>
              <a:tailEnd type="arrow" w="lg" len="med"/>
            </a:ln>
            <a:effectLst/>
          </p:spPr>
        </p:cxnSp>
        <p:sp>
          <p:nvSpPr>
            <p:cNvPr id="34" name="TextBox 33">
              <a:extLst>
                <a:ext uri="{FF2B5EF4-FFF2-40B4-BE49-F238E27FC236}">
                  <a16:creationId xmlns:a16="http://schemas.microsoft.com/office/drawing/2014/main" id="{4225C8D6-975B-1CA6-0370-BB2147CA9152}"/>
                </a:ext>
                <a:ext uri="{C183D7F6-B498-43B3-948B-1728B52AA6E4}">
                  <adec:decorative xmlns:adec="http://schemas.microsoft.com/office/drawing/2017/decorative" val="1"/>
                </a:ext>
              </a:extLst>
            </p:cNvPr>
            <p:cNvSpPr txBox="1"/>
            <p:nvPr/>
          </p:nvSpPr>
          <p:spPr>
            <a:xfrm>
              <a:off x="2579657" y="3294109"/>
              <a:ext cx="1294761"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effectLst/>
                  <a:uLnTx/>
                  <a:uFillTx/>
                  <a:latin typeface="Segoe UI Semibold"/>
                  <a:ea typeface="+mn-ea"/>
                  <a:cs typeface="+mn-cs"/>
                </a:rPr>
                <a:t>Message moderation</a:t>
              </a:r>
            </a:p>
          </p:txBody>
        </p:sp>
        <p:sp>
          <p:nvSpPr>
            <p:cNvPr id="35" name="shield_3">
              <a:extLst>
                <a:ext uri="{FF2B5EF4-FFF2-40B4-BE49-F238E27FC236}">
                  <a16:creationId xmlns:a16="http://schemas.microsoft.com/office/drawing/2014/main" id="{EBBDEB68-4F4C-0DFA-5CE2-37DD63094748}"/>
                </a:ext>
                <a:ext uri="{C183D7F6-B498-43B3-948B-1728B52AA6E4}">
                  <adec:decorative xmlns:adec="http://schemas.microsoft.com/office/drawing/2017/decorative" val="1"/>
                </a:ext>
              </a:extLst>
            </p:cNvPr>
            <p:cNvSpPr>
              <a:spLocks noChangeAspect="1" noEditPoints="1"/>
            </p:cNvSpPr>
            <p:nvPr/>
          </p:nvSpPr>
          <p:spPr bwMode="auto">
            <a:xfrm>
              <a:off x="3047875" y="2755212"/>
              <a:ext cx="358323" cy="363165"/>
            </a:xfrm>
            <a:custGeom>
              <a:avLst/>
              <a:gdLst>
                <a:gd name="T0" fmla="*/ 55 w 322"/>
                <a:gd name="T1" fmla="*/ 246 h 329"/>
                <a:gd name="T2" fmla="*/ 4 w 322"/>
                <a:gd name="T3" fmla="*/ 101 h 329"/>
                <a:gd name="T4" fmla="*/ 4 w 322"/>
                <a:gd name="T5" fmla="*/ 44 h 329"/>
                <a:gd name="T6" fmla="*/ 72 w 322"/>
                <a:gd name="T7" fmla="*/ 34 h 329"/>
                <a:gd name="T8" fmla="*/ 161 w 322"/>
                <a:gd name="T9" fmla="*/ 0 h 329"/>
                <a:gd name="T10" fmla="*/ 250 w 322"/>
                <a:gd name="T11" fmla="*/ 34 h 329"/>
                <a:gd name="T12" fmla="*/ 318 w 322"/>
                <a:gd name="T13" fmla="*/ 44 h 329"/>
                <a:gd name="T14" fmla="*/ 318 w 322"/>
                <a:gd name="T15" fmla="*/ 101 h 329"/>
                <a:gd name="T16" fmla="*/ 267 w 322"/>
                <a:gd name="T17" fmla="*/ 246 h 329"/>
                <a:gd name="T18" fmla="*/ 161 w 322"/>
                <a:gd name="T19" fmla="*/ 329 h 329"/>
                <a:gd name="T20" fmla="*/ 55 w 322"/>
                <a:gd name="T21" fmla="*/ 246 h 329"/>
                <a:gd name="T22" fmla="*/ 161 w 322"/>
                <a:gd name="T23" fmla="*/ 53 h 329"/>
                <a:gd name="T24" fmla="*/ 161 w 322"/>
                <a:gd name="T25" fmla="*/ 207 h 329"/>
                <a:gd name="T26" fmla="*/ 161 w 322"/>
                <a:gd name="T27" fmla="*/ 231 h 329"/>
                <a:gd name="T28" fmla="*/ 161 w 322"/>
                <a:gd name="T29" fmla="*/ 251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2" h="329">
                  <a:moveTo>
                    <a:pt x="55" y="246"/>
                  </a:moveTo>
                  <a:cubicBezTo>
                    <a:pt x="0" y="179"/>
                    <a:pt x="4" y="101"/>
                    <a:pt x="4" y="101"/>
                  </a:cubicBezTo>
                  <a:cubicBezTo>
                    <a:pt x="4" y="44"/>
                    <a:pt x="4" y="44"/>
                    <a:pt x="4" y="44"/>
                  </a:cubicBezTo>
                  <a:cubicBezTo>
                    <a:pt x="4" y="44"/>
                    <a:pt x="38" y="45"/>
                    <a:pt x="72" y="34"/>
                  </a:cubicBezTo>
                  <a:cubicBezTo>
                    <a:pt x="107" y="22"/>
                    <a:pt x="124" y="0"/>
                    <a:pt x="161" y="0"/>
                  </a:cubicBezTo>
                  <a:cubicBezTo>
                    <a:pt x="198" y="0"/>
                    <a:pt x="215" y="22"/>
                    <a:pt x="250" y="34"/>
                  </a:cubicBezTo>
                  <a:cubicBezTo>
                    <a:pt x="284" y="45"/>
                    <a:pt x="318" y="44"/>
                    <a:pt x="318" y="44"/>
                  </a:cubicBezTo>
                  <a:cubicBezTo>
                    <a:pt x="318" y="101"/>
                    <a:pt x="318" y="101"/>
                    <a:pt x="318" y="101"/>
                  </a:cubicBezTo>
                  <a:cubicBezTo>
                    <a:pt x="318" y="101"/>
                    <a:pt x="322" y="179"/>
                    <a:pt x="267" y="246"/>
                  </a:cubicBezTo>
                  <a:cubicBezTo>
                    <a:pt x="234" y="286"/>
                    <a:pt x="161" y="329"/>
                    <a:pt x="161" y="329"/>
                  </a:cubicBezTo>
                  <a:cubicBezTo>
                    <a:pt x="161" y="329"/>
                    <a:pt x="88" y="286"/>
                    <a:pt x="55" y="246"/>
                  </a:cubicBezTo>
                  <a:close/>
                  <a:moveTo>
                    <a:pt x="161" y="53"/>
                  </a:moveTo>
                  <a:cubicBezTo>
                    <a:pt x="161" y="207"/>
                    <a:pt x="161" y="207"/>
                    <a:pt x="161" y="207"/>
                  </a:cubicBezTo>
                  <a:moveTo>
                    <a:pt x="161" y="231"/>
                  </a:moveTo>
                  <a:cubicBezTo>
                    <a:pt x="161" y="251"/>
                    <a:pt x="161" y="251"/>
                    <a:pt x="161" y="251"/>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sp>
          <p:nvSpPr>
            <p:cNvPr id="36" name="TextBox 35">
              <a:extLst>
                <a:ext uri="{FF2B5EF4-FFF2-40B4-BE49-F238E27FC236}">
                  <a16:creationId xmlns:a16="http://schemas.microsoft.com/office/drawing/2014/main" id="{912DE1DC-33DD-49D7-0C0D-6D29B10A4E4A}"/>
                </a:ext>
                <a:ext uri="{C183D7F6-B498-43B3-948B-1728B52AA6E4}">
                  <adec:decorative xmlns:adec="http://schemas.microsoft.com/office/drawing/2017/decorative" val="1"/>
                </a:ext>
              </a:extLst>
            </p:cNvPr>
            <p:cNvSpPr txBox="1"/>
            <p:nvPr/>
          </p:nvSpPr>
          <p:spPr>
            <a:xfrm>
              <a:off x="3863797" y="3294109"/>
              <a:ext cx="1294761"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effectLst/>
                  <a:uLnTx/>
                  <a:uFillTx/>
                  <a:latin typeface="Segoe UI Semibold"/>
                  <a:ea typeface="+mn-ea"/>
                  <a:cs typeface="+mn-cs"/>
                </a:rPr>
                <a:t>Query </a:t>
              </a:r>
              <a:br>
                <a:rPr kumimoji="0" lang="en-US" sz="1200" b="0" i="0" u="none" strike="noStrike" kern="0" cap="none" spc="0" normalizeH="0" baseline="0" noProof="0">
                  <a:ln>
                    <a:noFill/>
                  </a:ln>
                  <a:effectLst/>
                  <a:uLnTx/>
                  <a:uFillTx/>
                  <a:latin typeface="Segoe UI Semibold"/>
                  <a:ea typeface="+mn-ea"/>
                  <a:cs typeface="+mn-cs"/>
                </a:rPr>
              </a:br>
              <a:r>
                <a:rPr kumimoji="0" lang="en-US" sz="1200" b="0" i="0" u="none" strike="noStrike" kern="0" cap="none" spc="0" normalizeH="0" baseline="0" noProof="0">
                  <a:ln>
                    <a:noFill/>
                  </a:ln>
                  <a:effectLst/>
                  <a:uLnTx/>
                  <a:uFillTx/>
                  <a:latin typeface="Segoe UI Semibold"/>
                  <a:ea typeface="+mn-ea"/>
                  <a:cs typeface="+mn-cs"/>
                </a:rPr>
                <a:t>optimization</a:t>
              </a:r>
            </a:p>
          </p:txBody>
        </p:sp>
        <p:sp>
          <p:nvSpPr>
            <p:cNvPr id="45" name="TextBox 44">
              <a:extLst>
                <a:ext uri="{FF2B5EF4-FFF2-40B4-BE49-F238E27FC236}">
                  <a16:creationId xmlns:a16="http://schemas.microsoft.com/office/drawing/2014/main" id="{F2EBC1EC-36F6-FD78-4405-014A392489A4}"/>
                </a:ext>
                <a:ext uri="{C183D7F6-B498-43B3-948B-1728B52AA6E4}">
                  <adec:decorative xmlns:adec="http://schemas.microsoft.com/office/drawing/2017/decorative" val="1"/>
                </a:ext>
              </a:extLst>
            </p:cNvPr>
            <p:cNvSpPr txBox="1"/>
            <p:nvPr/>
          </p:nvSpPr>
          <p:spPr>
            <a:xfrm>
              <a:off x="5164106" y="3294109"/>
              <a:ext cx="1294761"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effectLst/>
                  <a:uLnTx/>
                  <a:uFillTx/>
                  <a:latin typeface="Segoe UI Semibold"/>
                  <a:ea typeface="+mn-ea"/>
                  <a:cs typeface="+mn-cs"/>
                </a:rPr>
                <a:t>Information retrieval</a:t>
              </a:r>
            </a:p>
          </p:txBody>
        </p:sp>
        <p:sp>
          <p:nvSpPr>
            <p:cNvPr id="47" name="TextBox 46">
              <a:extLst>
                <a:ext uri="{FF2B5EF4-FFF2-40B4-BE49-F238E27FC236}">
                  <a16:creationId xmlns:a16="http://schemas.microsoft.com/office/drawing/2014/main" id="{096264EE-0DC6-584C-94BB-A0FF6C211DF0}"/>
                </a:ext>
                <a:ext uri="{C183D7F6-B498-43B3-948B-1728B52AA6E4}">
                  <adec:decorative xmlns:adec="http://schemas.microsoft.com/office/drawing/2017/decorative" val="1"/>
                </a:ext>
              </a:extLst>
            </p:cNvPr>
            <p:cNvSpPr txBox="1"/>
            <p:nvPr/>
          </p:nvSpPr>
          <p:spPr>
            <a:xfrm>
              <a:off x="6444411" y="3294109"/>
              <a:ext cx="1294761" cy="18466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effectLst/>
                  <a:uLnTx/>
                  <a:uFillTx/>
                  <a:latin typeface="Segoe UI Semibold"/>
                  <a:ea typeface="+mn-ea"/>
                  <a:cs typeface="+mn-cs"/>
                </a:rPr>
                <a:t>Summarization</a:t>
              </a:r>
            </a:p>
          </p:txBody>
        </p:sp>
        <p:sp>
          <p:nvSpPr>
            <p:cNvPr id="49" name="TextBox 48">
              <a:extLst>
                <a:ext uri="{FF2B5EF4-FFF2-40B4-BE49-F238E27FC236}">
                  <a16:creationId xmlns:a16="http://schemas.microsoft.com/office/drawing/2014/main" id="{5729DC25-0994-A5E1-EA6E-EA9FAF60355F}"/>
                </a:ext>
                <a:ext uri="{C183D7F6-B498-43B3-948B-1728B52AA6E4}">
                  <adec:decorative xmlns:adec="http://schemas.microsoft.com/office/drawing/2017/decorative" val="1"/>
                </a:ext>
              </a:extLst>
            </p:cNvPr>
            <p:cNvSpPr txBox="1"/>
            <p:nvPr/>
          </p:nvSpPr>
          <p:spPr>
            <a:xfrm>
              <a:off x="7746052" y="3294109"/>
              <a:ext cx="1294761"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effectLst/>
                  <a:uLnTx/>
                  <a:uFillTx/>
                  <a:latin typeface="Segoe UI Semibold"/>
                  <a:ea typeface="+mn-ea"/>
                  <a:cs typeface="+mn-cs"/>
                </a:rPr>
                <a:t>Provenance validation</a:t>
              </a:r>
            </a:p>
          </p:txBody>
        </p:sp>
        <p:sp>
          <p:nvSpPr>
            <p:cNvPr id="53" name="TextBox 52">
              <a:extLst>
                <a:ext uri="{FF2B5EF4-FFF2-40B4-BE49-F238E27FC236}">
                  <a16:creationId xmlns:a16="http://schemas.microsoft.com/office/drawing/2014/main" id="{69C5D03E-C6A8-4EF6-6DF3-8C046FD529E4}"/>
                </a:ext>
                <a:ext uri="{C183D7F6-B498-43B3-948B-1728B52AA6E4}">
                  <adec:decorative xmlns:adec="http://schemas.microsoft.com/office/drawing/2017/decorative" val="1"/>
                </a:ext>
              </a:extLst>
            </p:cNvPr>
            <p:cNvSpPr txBox="1"/>
            <p:nvPr/>
          </p:nvSpPr>
          <p:spPr>
            <a:xfrm>
              <a:off x="9020175" y="3294109"/>
              <a:ext cx="1294761"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effectLst/>
                  <a:uLnTx/>
                  <a:uFillTx/>
                  <a:latin typeface="Segoe UI Semibold"/>
                  <a:ea typeface="+mn-ea"/>
                  <a:cs typeface="+mn-cs"/>
                </a:rPr>
                <a:t>Summary moderation</a:t>
              </a:r>
            </a:p>
          </p:txBody>
        </p:sp>
        <p:sp>
          <p:nvSpPr>
            <p:cNvPr id="56" name="TextBox 55">
              <a:extLst>
                <a:ext uri="{FF2B5EF4-FFF2-40B4-BE49-F238E27FC236}">
                  <a16:creationId xmlns:a16="http://schemas.microsoft.com/office/drawing/2014/main" id="{15A9A09D-F722-5777-32F8-33A42A395330}"/>
                </a:ext>
                <a:ext uri="{C183D7F6-B498-43B3-948B-1728B52AA6E4}">
                  <adec:decorative xmlns:adec="http://schemas.microsoft.com/office/drawing/2017/decorative" val="1"/>
                </a:ext>
              </a:extLst>
            </p:cNvPr>
            <p:cNvSpPr txBox="1"/>
            <p:nvPr/>
          </p:nvSpPr>
          <p:spPr>
            <a:xfrm>
              <a:off x="10321816" y="3313752"/>
              <a:ext cx="1294761"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effectLst/>
                  <a:uLnTx/>
                  <a:uFillTx/>
                  <a:latin typeface="Segoe UI Semibold"/>
                  <a:ea typeface="+mn-ea"/>
                  <a:cs typeface="+mn-cs"/>
                </a:rPr>
                <a:t>Response</a:t>
              </a:r>
              <a:br>
                <a:rPr kumimoji="0" lang="en-US" sz="1200" b="0" i="0" u="none" strike="noStrike" kern="0" cap="none" spc="0" normalizeH="0" baseline="0" noProof="0">
                  <a:ln>
                    <a:noFill/>
                  </a:ln>
                  <a:effectLst/>
                  <a:uLnTx/>
                  <a:uFillTx/>
                  <a:latin typeface="Segoe UI Semibold"/>
                  <a:ea typeface="+mn-ea"/>
                  <a:cs typeface="+mn-cs"/>
                </a:rPr>
              </a:br>
              <a:r>
                <a:rPr kumimoji="0" lang="en-US" sz="1200" b="0" i="0" u="none" strike="noStrike" kern="0" cap="none" spc="0" normalizeH="0" baseline="0" noProof="0">
                  <a:ln>
                    <a:noFill/>
                  </a:ln>
                  <a:effectLst/>
                  <a:uLnTx/>
                  <a:uFillTx/>
                  <a:latin typeface="Segoe UI Semibold"/>
                  <a:ea typeface="+mn-ea"/>
                  <a:cs typeface="+mn-cs"/>
                </a:rPr>
                <a:t>delivery</a:t>
              </a:r>
            </a:p>
          </p:txBody>
        </p:sp>
        <p:sp>
          <p:nvSpPr>
            <p:cNvPr id="57" name="Freeform 96">
              <a:extLst>
                <a:ext uri="{FF2B5EF4-FFF2-40B4-BE49-F238E27FC236}">
                  <a16:creationId xmlns:a16="http://schemas.microsoft.com/office/drawing/2014/main" id="{727F41DD-5719-16D7-54B1-824652B09F96}"/>
                </a:ext>
                <a:ext uri="{C183D7F6-B498-43B3-948B-1728B52AA6E4}">
                  <adec:decorative xmlns:adec="http://schemas.microsoft.com/office/drawing/2017/decorative" val="1"/>
                </a:ext>
              </a:extLst>
            </p:cNvPr>
            <p:cNvSpPr>
              <a:spLocks noChangeAspect="1" noEditPoints="1"/>
            </p:cNvSpPr>
            <p:nvPr/>
          </p:nvSpPr>
          <p:spPr bwMode="auto">
            <a:xfrm>
              <a:off x="4320848" y="2790998"/>
              <a:ext cx="397237" cy="365760"/>
            </a:xfrm>
            <a:custGeom>
              <a:avLst/>
              <a:gdLst>
                <a:gd name="T0" fmla="*/ 224 w 356"/>
                <a:gd name="T1" fmla="*/ 273 h 328"/>
                <a:gd name="T2" fmla="*/ 181 w 356"/>
                <a:gd name="T3" fmla="*/ 295 h 328"/>
                <a:gd name="T4" fmla="*/ 181 w 356"/>
                <a:gd name="T5" fmla="*/ 328 h 328"/>
                <a:gd name="T6" fmla="*/ 121 w 356"/>
                <a:gd name="T7" fmla="*/ 328 h 328"/>
                <a:gd name="T8" fmla="*/ 121 w 356"/>
                <a:gd name="T9" fmla="*/ 291 h 328"/>
                <a:gd name="T10" fmla="*/ 57 w 356"/>
                <a:gd name="T11" fmla="*/ 254 h 328"/>
                <a:gd name="T12" fmla="*/ 28 w 356"/>
                <a:gd name="T13" fmla="*/ 269 h 328"/>
                <a:gd name="T14" fmla="*/ 0 w 356"/>
                <a:gd name="T15" fmla="*/ 214 h 328"/>
                <a:gd name="T16" fmla="*/ 28 w 356"/>
                <a:gd name="T17" fmla="*/ 199 h 328"/>
                <a:gd name="T18" fmla="*/ 21 w 356"/>
                <a:gd name="T19" fmla="*/ 162 h 328"/>
                <a:gd name="T20" fmla="*/ 28 w 356"/>
                <a:gd name="T21" fmla="*/ 125 h 328"/>
                <a:gd name="T22" fmla="*/ 0 w 356"/>
                <a:gd name="T23" fmla="*/ 111 h 328"/>
                <a:gd name="T24" fmla="*/ 28 w 356"/>
                <a:gd name="T25" fmla="*/ 55 h 328"/>
                <a:gd name="T26" fmla="*/ 57 w 356"/>
                <a:gd name="T27" fmla="*/ 70 h 328"/>
                <a:gd name="T28" fmla="*/ 121 w 356"/>
                <a:gd name="T29" fmla="*/ 33 h 328"/>
                <a:gd name="T30" fmla="*/ 121 w 356"/>
                <a:gd name="T31" fmla="*/ 0 h 328"/>
                <a:gd name="T32" fmla="*/ 181 w 356"/>
                <a:gd name="T33" fmla="*/ 0 h 328"/>
                <a:gd name="T34" fmla="*/ 181 w 356"/>
                <a:gd name="T35" fmla="*/ 30 h 328"/>
                <a:gd name="T36" fmla="*/ 249 w 356"/>
                <a:gd name="T37" fmla="*/ 70 h 328"/>
                <a:gd name="T38" fmla="*/ 274 w 356"/>
                <a:gd name="T39" fmla="*/ 55 h 328"/>
                <a:gd name="T40" fmla="*/ 306 w 356"/>
                <a:gd name="T41" fmla="*/ 111 h 328"/>
                <a:gd name="T42" fmla="*/ 277 w 356"/>
                <a:gd name="T43" fmla="*/ 125 h 328"/>
                <a:gd name="T44" fmla="*/ 282 w 356"/>
                <a:gd name="T45" fmla="*/ 162 h 328"/>
                <a:gd name="T46" fmla="*/ 279 w 356"/>
                <a:gd name="T47" fmla="*/ 188 h 328"/>
                <a:gd name="T48" fmla="*/ 186 w 356"/>
                <a:gd name="T49" fmla="*/ 100 h 328"/>
                <a:gd name="T50" fmla="*/ 150 w 356"/>
                <a:gd name="T51" fmla="*/ 89 h 328"/>
                <a:gd name="T52" fmla="*/ 75 w 356"/>
                <a:gd name="T53" fmla="*/ 166 h 328"/>
                <a:gd name="T54" fmla="*/ 107 w 356"/>
                <a:gd name="T55" fmla="*/ 231 h 328"/>
                <a:gd name="T56" fmla="*/ 209 w 356"/>
                <a:gd name="T57" fmla="*/ 238 h 328"/>
                <a:gd name="T58" fmla="*/ 310 w 356"/>
                <a:gd name="T59" fmla="*/ 302 h 328"/>
                <a:gd name="T60" fmla="*/ 348 w 356"/>
                <a:gd name="T61" fmla="*/ 294 h 328"/>
                <a:gd name="T62" fmla="*/ 340 w 356"/>
                <a:gd name="T63" fmla="*/ 256 h 328"/>
                <a:gd name="T64" fmla="*/ 237 w 356"/>
                <a:gd name="T65" fmla="*/ 195 h 328"/>
                <a:gd name="T66" fmla="*/ 235 w 356"/>
                <a:gd name="T67" fmla="*/ 194 h 328"/>
                <a:gd name="T68" fmla="*/ 234 w 356"/>
                <a:gd name="T69" fmla="*/ 179 h 328"/>
                <a:gd name="T70" fmla="*/ 172 w 356"/>
                <a:gd name="T71" fmla="*/ 139 h 328"/>
                <a:gd name="T72" fmla="*/ 145 w 356"/>
                <a:gd name="T73" fmla="*/ 153 h 328"/>
                <a:gd name="T74" fmla="*/ 194 w 356"/>
                <a:gd name="T75" fmla="*/ 183 h 328"/>
                <a:gd name="T76" fmla="*/ 182 w 356"/>
                <a:gd name="T77" fmla="*/ 199 h 328"/>
                <a:gd name="T78" fmla="*/ 135 w 356"/>
                <a:gd name="T79" fmla="*/ 169 h 328"/>
                <a:gd name="T80" fmla="*/ 132 w 356"/>
                <a:gd name="T81" fmla="*/ 201 h 328"/>
                <a:gd name="T82" fmla="*/ 194 w 356"/>
                <a:gd name="T83" fmla="*/ 241 h 328"/>
                <a:gd name="T84" fmla="*/ 207 w 356"/>
                <a:gd name="T85" fmla="*/ 237 h 328"/>
                <a:gd name="T86" fmla="*/ 209 w 356"/>
                <a:gd name="T87" fmla="*/ 23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6" h="328">
                  <a:moveTo>
                    <a:pt x="224" y="273"/>
                  </a:moveTo>
                  <a:cubicBezTo>
                    <a:pt x="213" y="284"/>
                    <a:pt x="195" y="291"/>
                    <a:pt x="181" y="295"/>
                  </a:cubicBezTo>
                  <a:cubicBezTo>
                    <a:pt x="181" y="295"/>
                    <a:pt x="181" y="295"/>
                    <a:pt x="181" y="328"/>
                  </a:cubicBezTo>
                  <a:cubicBezTo>
                    <a:pt x="181" y="328"/>
                    <a:pt x="181" y="328"/>
                    <a:pt x="121" y="328"/>
                  </a:cubicBezTo>
                  <a:cubicBezTo>
                    <a:pt x="121" y="328"/>
                    <a:pt x="121" y="328"/>
                    <a:pt x="121" y="291"/>
                  </a:cubicBezTo>
                  <a:cubicBezTo>
                    <a:pt x="96" y="287"/>
                    <a:pt x="75" y="273"/>
                    <a:pt x="57" y="254"/>
                  </a:cubicBezTo>
                  <a:cubicBezTo>
                    <a:pt x="57" y="254"/>
                    <a:pt x="57" y="254"/>
                    <a:pt x="28" y="269"/>
                  </a:cubicBezTo>
                  <a:cubicBezTo>
                    <a:pt x="28" y="269"/>
                    <a:pt x="28" y="269"/>
                    <a:pt x="0" y="214"/>
                  </a:cubicBezTo>
                  <a:cubicBezTo>
                    <a:pt x="0" y="214"/>
                    <a:pt x="0" y="214"/>
                    <a:pt x="28" y="199"/>
                  </a:cubicBezTo>
                  <a:cubicBezTo>
                    <a:pt x="25" y="188"/>
                    <a:pt x="21" y="177"/>
                    <a:pt x="21" y="162"/>
                  </a:cubicBezTo>
                  <a:cubicBezTo>
                    <a:pt x="21" y="151"/>
                    <a:pt x="25" y="136"/>
                    <a:pt x="28" y="125"/>
                  </a:cubicBezTo>
                  <a:cubicBezTo>
                    <a:pt x="28" y="125"/>
                    <a:pt x="28" y="125"/>
                    <a:pt x="0" y="111"/>
                  </a:cubicBezTo>
                  <a:cubicBezTo>
                    <a:pt x="0" y="111"/>
                    <a:pt x="0" y="111"/>
                    <a:pt x="28" y="55"/>
                  </a:cubicBezTo>
                  <a:cubicBezTo>
                    <a:pt x="28" y="55"/>
                    <a:pt x="28" y="55"/>
                    <a:pt x="57" y="70"/>
                  </a:cubicBezTo>
                  <a:cubicBezTo>
                    <a:pt x="75" y="52"/>
                    <a:pt x="96" y="37"/>
                    <a:pt x="121" y="33"/>
                  </a:cubicBezTo>
                  <a:cubicBezTo>
                    <a:pt x="121" y="33"/>
                    <a:pt x="121" y="33"/>
                    <a:pt x="121" y="0"/>
                  </a:cubicBezTo>
                  <a:cubicBezTo>
                    <a:pt x="121" y="0"/>
                    <a:pt x="121" y="0"/>
                    <a:pt x="181" y="0"/>
                  </a:cubicBezTo>
                  <a:cubicBezTo>
                    <a:pt x="181" y="0"/>
                    <a:pt x="181" y="0"/>
                    <a:pt x="181" y="30"/>
                  </a:cubicBezTo>
                  <a:cubicBezTo>
                    <a:pt x="206" y="37"/>
                    <a:pt x="231" y="52"/>
                    <a:pt x="249" y="70"/>
                  </a:cubicBezTo>
                  <a:cubicBezTo>
                    <a:pt x="249" y="70"/>
                    <a:pt x="249" y="70"/>
                    <a:pt x="274" y="55"/>
                  </a:cubicBezTo>
                  <a:cubicBezTo>
                    <a:pt x="274" y="55"/>
                    <a:pt x="274" y="55"/>
                    <a:pt x="306" y="111"/>
                  </a:cubicBezTo>
                  <a:cubicBezTo>
                    <a:pt x="306" y="111"/>
                    <a:pt x="306" y="111"/>
                    <a:pt x="277" y="125"/>
                  </a:cubicBezTo>
                  <a:cubicBezTo>
                    <a:pt x="281" y="136"/>
                    <a:pt x="282" y="150"/>
                    <a:pt x="282" y="162"/>
                  </a:cubicBezTo>
                  <a:cubicBezTo>
                    <a:pt x="282" y="169"/>
                    <a:pt x="282" y="178"/>
                    <a:pt x="279" y="188"/>
                  </a:cubicBezTo>
                  <a:moveTo>
                    <a:pt x="186" y="100"/>
                  </a:moveTo>
                  <a:cubicBezTo>
                    <a:pt x="176" y="93"/>
                    <a:pt x="165" y="89"/>
                    <a:pt x="150" y="89"/>
                  </a:cubicBezTo>
                  <a:cubicBezTo>
                    <a:pt x="107" y="89"/>
                    <a:pt x="75" y="126"/>
                    <a:pt x="75" y="166"/>
                  </a:cubicBezTo>
                  <a:cubicBezTo>
                    <a:pt x="75" y="195"/>
                    <a:pt x="85" y="217"/>
                    <a:pt x="107" y="231"/>
                  </a:cubicBezTo>
                  <a:moveTo>
                    <a:pt x="209" y="238"/>
                  </a:moveTo>
                  <a:cubicBezTo>
                    <a:pt x="310" y="302"/>
                    <a:pt x="310" y="302"/>
                    <a:pt x="310" y="302"/>
                  </a:cubicBezTo>
                  <a:cubicBezTo>
                    <a:pt x="323" y="310"/>
                    <a:pt x="340" y="307"/>
                    <a:pt x="348" y="294"/>
                  </a:cubicBezTo>
                  <a:cubicBezTo>
                    <a:pt x="356" y="282"/>
                    <a:pt x="353" y="265"/>
                    <a:pt x="340" y="256"/>
                  </a:cubicBezTo>
                  <a:cubicBezTo>
                    <a:pt x="237" y="195"/>
                    <a:pt x="237" y="195"/>
                    <a:pt x="237" y="195"/>
                  </a:cubicBezTo>
                  <a:cubicBezTo>
                    <a:pt x="235" y="194"/>
                    <a:pt x="235" y="194"/>
                    <a:pt x="235" y="194"/>
                  </a:cubicBezTo>
                  <a:cubicBezTo>
                    <a:pt x="236" y="189"/>
                    <a:pt x="235" y="184"/>
                    <a:pt x="234" y="179"/>
                  </a:cubicBezTo>
                  <a:cubicBezTo>
                    <a:pt x="228" y="151"/>
                    <a:pt x="200" y="132"/>
                    <a:pt x="172" y="139"/>
                  </a:cubicBezTo>
                  <a:cubicBezTo>
                    <a:pt x="162" y="141"/>
                    <a:pt x="152" y="146"/>
                    <a:pt x="145" y="153"/>
                  </a:cubicBezTo>
                  <a:cubicBezTo>
                    <a:pt x="194" y="183"/>
                    <a:pt x="194" y="183"/>
                    <a:pt x="194" y="183"/>
                  </a:cubicBezTo>
                  <a:cubicBezTo>
                    <a:pt x="182" y="199"/>
                    <a:pt x="182" y="199"/>
                    <a:pt x="182" y="199"/>
                  </a:cubicBezTo>
                  <a:cubicBezTo>
                    <a:pt x="135" y="169"/>
                    <a:pt x="135" y="169"/>
                    <a:pt x="135" y="169"/>
                  </a:cubicBezTo>
                  <a:cubicBezTo>
                    <a:pt x="131" y="179"/>
                    <a:pt x="129" y="190"/>
                    <a:pt x="132" y="201"/>
                  </a:cubicBezTo>
                  <a:cubicBezTo>
                    <a:pt x="138" y="229"/>
                    <a:pt x="165" y="247"/>
                    <a:pt x="194" y="241"/>
                  </a:cubicBezTo>
                  <a:cubicBezTo>
                    <a:pt x="198" y="240"/>
                    <a:pt x="203" y="239"/>
                    <a:pt x="207" y="237"/>
                  </a:cubicBezTo>
                  <a:lnTo>
                    <a:pt x="209" y="238"/>
                  </a:lnTo>
                  <a:close/>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sp>
          <p:nvSpPr>
            <p:cNvPr id="58" name="MiniContract_E93B">
              <a:extLst>
                <a:ext uri="{FF2B5EF4-FFF2-40B4-BE49-F238E27FC236}">
                  <a16:creationId xmlns:a16="http://schemas.microsoft.com/office/drawing/2014/main" id="{FDD1A230-CE35-FFA1-BCFB-4AEEED21BDE8}"/>
                </a:ext>
                <a:ext uri="{C183D7F6-B498-43B3-948B-1728B52AA6E4}">
                  <adec:decorative xmlns:adec="http://schemas.microsoft.com/office/drawing/2017/decorative" val="1"/>
                </a:ext>
              </a:extLst>
            </p:cNvPr>
            <p:cNvSpPr>
              <a:spLocks noChangeAspect="1" noEditPoints="1"/>
            </p:cNvSpPr>
            <p:nvPr/>
          </p:nvSpPr>
          <p:spPr bwMode="auto">
            <a:xfrm>
              <a:off x="6898022" y="2790998"/>
              <a:ext cx="431506" cy="365760"/>
            </a:xfrm>
            <a:custGeom>
              <a:avLst/>
              <a:gdLst>
                <a:gd name="T0" fmla="*/ 4778 w 4778"/>
                <a:gd name="T1" fmla="*/ 1104 h 4050"/>
                <a:gd name="T2" fmla="*/ 4778 w 4778"/>
                <a:gd name="T3" fmla="*/ 4050 h 4050"/>
                <a:gd name="T4" fmla="*/ 0 w 4778"/>
                <a:gd name="T5" fmla="*/ 4050 h 4050"/>
                <a:gd name="T6" fmla="*/ 0 w 4778"/>
                <a:gd name="T7" fmla="*/ 0 h 4050"/>
                <a:gd name="T8" fmla="*/ 3674 w 4778"/>
                <a:gd name="T9" fmla="*/ 0 h 4050"/>
                <a:gd name="T10" fmla="*/ 2213 w 4778"/>
                <a:gd name="T11" fmla="*/ 2578 h 4050"/>
                <a:gd name="T12" fmla="*/ 0 w 4778"/>
                <a:gd name="T13" fmla="*/ 2578 h 4050"/>
                <a:gd name="T14" fmla="*/ 0 w 4778"/>
                <a:gd name="T15" fmla="*/ 4050 h 4050"/>
                <a:gd name="T16" fmla="*/ 2213 w 4778"/>
                <a:gd name="T17" fmla="*/ 4050 h 4050"/>
                <a:gd name="T18" fmla="*/ 2213 w 4778"/>
                <a:gd name="T19" fmla="*/ 2578 h 4050"/>
                <a:gd name="T20" fmla="*/ 2942 w 4778"/>
                <a:gd name="T21" fmla="*/ 550 h 4050"/>
                <a:gd name="T22" fmla="*/ 2942 w 4778"/>
                <a:gd name="T23" fmla="*/ 1843 h 4050"/>
                <a:gd name="T24" fmla="*/ 4233 w 4778"/>
                <a:gd name="T25" fmla="*/ 1843 h 4050"/>
                <a:gd name="T26" fmla="*/ 4778 w 4778"/>
                <a:gd name="T27" fmla="*/ 0 h 4050"/>
                <a:gd name="T28" fmla="*/ 2939 w 4778"/>
                <a:gd name="T29" fmla="*/ 1840 h 40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778" h="4050">
                  <a:moveTo>
                    <a:pt x="4778" y="1104"/>
                  </a:moveTo>
                  <a:lnTo>
                    <a:pt x="4778" y="4050"/>
                  </a:lnTo>
                  <a:lnTo>
                    <a:pt x="0" y="4050"/>
                  </a:lnTo>
                  <a:lnTo>
                    <a:pt x="0" y="0"/>
                  </a:lnTo>
                  <a:lnTo>
                    <a:pt x="3674" y="0"/>
                  </a:lnTo>
                  <a:moveTo>
                    <a:pt x="2213" y="2578"/>
                  </a:moveTo>
                  <a:lnTo>
                    <a:pt x="0" y="2578"/>
                  </a:lnTo>
                  <a:lnTo>
                    <a:pt x="0" y="4050"/>
                  </a:lnTo>
                  <a:lnTo>
                    <a:pt x="2213" y="4050"/>
                  </a:lnTo>
                  <a:lnTo>
                    <a:pt x="2213" y="2578"/>
                  </a:lnTo>
                  <a:moveTo>
                    <a:pt x="2942" y="550"/>
                  </a:moveTo>
                  <a:lnTo>
                    <a:pt x="2942" y="1843"/>
                  </a:lnTo>
                  <a:lnTo>
                    <a:pt x="4233" y="1843"/>
                  </a:lnTo>
                  <a:moveTo>
                    <a:pt x="4778" y="0"/>
                  </a:moveTo>
                  <a:lnTo>
                    <a:pt x="2939" y="1840"/>
                  </a:lnTo>
                </a:path>
              </a:pathLst>
            </a:custGeom>
            <a:noFill/>
            <a:ln w="15875" cap="sq">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effectLst/>
                <a:uLnTx/>
                <a:uFillTx/>
                <a:latin typeface="Segoe UI"/>
                <a:ea typeface="+mn-ea"/>
                <a:cs typeface="+mn-cs"/>
              </a:endParaRPr>
            </a:p>
          </p:txBody>
        </p:sp>
        <p:sp>
          <p:nvSpPr>
            <p:cNvPr id="59" name="shield_3">
              <a:extLst>
                <a:ext uri="{FF2B5EF4-FFF2-40B4-BE49-F238E27FC236}">
                  <a16:creationId xmlns:a16="http://schemas.microsoft.com/office/drawing/2014/main" id="{2477CBA8-158D-7D81-CA93-AD77385C71DD}"/>
                </a:ext>
                <a:ext uri="{C183D7F6-B498-43B3-948B-1728B52AA6E4}">
                  <adec:decorative xmlns:adec="http://schemas.microsoft.com/office/drawing/2017/decorative" val="1"/>
                </a:ext>
              </a:extLst>
            </p:cNvPr>
            <p:cNvSpPr>
              <a:spLocks noChangeAspect="1" noEditPoints="1"/>
            </p:cNvSpPr>
            <p:nvPr/>
          </p:nvSpPr>
          <p:spPr bwMode="auto">
            <a:xfrm>
              <a:off x="9495148" y="2806137"/>
              <a:ext cx="358323" cy="363165"/>
            </a:xfrm>
            <a:custGeom>
              <a:avLst/>
              <a:gdLst>
                <a:gd name="T0" fmla="*/ 55 w 322"/>
                <a:gd name="T1" fmla="*/ 246 h 329"/>
                <a:gd name="T2" fmla="*/ 4 w 322"/>
                <a:gd name="T3" fmla="*/ 101 h 329"/>
                <a:gd name="T4" fmla="*/ 4 w 322"/>
                <a:gd name="T5" fmla="*/ 44 h 329"/>
                <a:gd name="T6" fmla="*/ 72 w 322"/>
                <a:gd name="T7" fmla="*/ 34 h 329"/>
                <a:gd name="T8" fmla="*/ 161 w 322"/>
                <a:gd name="T9" fmla="*/ 0 h 329"/>
                <a:gd name="T10" fmla="*/ 250 w 322"/>
                <a:gd name="T11" fmla="*/ 34 h 329"/>
                <a:gd name="T12" fmla="*/ 318 w 322"/>
                <a:gd name="T13" fmla="*/ 44 h 329"/>
                <a:gd name="T14" fmla="*/ 318 w 322"/>
                <a:gd name="T15" fmla="*/ 101 h 329"/>
                <a:gd name="T16" fmla="*/ 267 w 322"/>
                <a:gd name="T17" fmla="*/ 246 h 329"/>
                <a:gd name="T18" fmla="*/ 161 w 322"/>
                <a:gd name="T19" fmla="*/ 329 h 329"/>
                <a:gd name="T20" fmla="*/ 55 w 322"/>
                <a:gd name="T21" fmla="*/ 246 h 329"/>
                <a:gd name="T22" fmla="*/ 161 w 322"/>
                <a:gd name="T23" fmla="*/ 53 h 329"/>
                <a:gd name="T24" fmla="*/ 161 w 322"/>
                <a:gd name="T25" fmla="*/ 207 h 329"/>
                <a:gd name="T26" fmla="*/ 161 w 322"/>
                <a:gd name="T27" fmla="*/ 231 h 329"/>
                <a:gd name="T28" fmla="*/ 161 w 322"/>
                <a:gd name="T29" fmla="*/ 251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2" h="329">
                  <a:moveTo>
                    <a:pt x="55" y="246"/>
                  </a:moveTo>
                  <a:cubicBezTo>
                    <a:pt x="0" y="179"/>
                    <a:pt x="4" y="101"/>
                    <a:pt x="4" y="101"/>
                  </a:cubicBezTo>
                  <a:cubicBezTo>
                    <a:pt x="4" y="44"/>
                    <a:pt x="4" y="44"/>
                    <a:pt x="4" y="44"/>
                  </a:cubicBezTo>
                  <a:cubicBezTo>
                    <a:pt x="4" y="44"/>
                    <a:pt x="38" y="45"/>
                    <a:pt x="72" y="34"/>
                  </a:cubicBezTo>
                  <a:cubicBezTo>
                    <a:pt x="107" y="22"/>
                    <a:pt x="124" y="0"/>
                    <a:pt x="161" y="0"/>
                  </a:cubicBezTo>
                  <a:cubicBezTo>
                    <a:pt x="198" y="0"/>
                    <a:pt x="215" y="22"/>
                    <a:pt x="250" y="34"/>
                  </a:cubicBezTo>
                  <a:cubicBezTo>
                    <a:pt x="284" y="45"/>
                    <a:pt x="318" y="44"/>
                    <a:pt x="318" y="44"/>
                  </a:cubicBezTo>
                  <a:cubicBezTo>
                    <a:pt x="318" y="101"/>
                    <a:pt x="318" y="101"/>
                    <a:pt x="318" y="101"/>
                  </a:cubicBezTo>
                  <a:cubicBezTo>
                    <a:pt x="318" y="101"/>
                    <a:pt x="322" y="179"/>
                    <a:pt x="267" y="246"/>
                  </a:cubicBezTo>
                  <a:cubicBezTo>
                    <a:pt x="234" y="286"/>
                    <a:pt x="161" y="329"/>
                    <a:pt x="161" y="329"/>
                  </a:cubicBezTo>
                  <a:cubicBezTo>
                    <a:pt x="161" y="329"/>
                    <a:pt x="88" y="286"/>
                    <a:pt x="55" y="246"/>
                  </a:cubicBezTo>
                  <a:close/>
                  <a:moveTo>
                    <a:pt x="161" y="53"/>
                  </a:moveTo>
                  <a:cubicBezTo>
                    <a:pt x="161" y="207"/>
                    <a:pt x="161" y="207"/>
                    <a:pt x="161" y="207"/>
                  </a:cubicBezTo>
                  <a:moveTo>
                    <a:pt x="161" y="231"/>
                  </a:moveTo>
                  <a:cubicBezTo>
                    <a:pt x="161" y="251"/>
                    <a:pt x="161" y="251"/>
                    <a:pt x="161" y="251"/>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grpSp>
          <p:nvGrpSpPr>
            <p:cNvPr id="60" name="Group 59">
              <a:extLst>
                <a:ext uri="{FF2B5EF4-FFF2-40B4-BE49-F238E27FC236}">
                  <a16:creationId xmlns:a16="http://schemas.microsoft.com/office/drawing/2014/main" id="{E4BAE541-5D25-FDCC-0E81-9B45E270DF5F}"/>
                </a:ext>
                <a:ext uri="{C183D7F6-B498-43B3-948B-1728B52AA6E4}">
                  <adec:decorative xmlns:adec="http://schemas.microsoft.com/office/drawing/2017/decorative" val="1"/>
                </a:ext>
              </a:extLst>
            </p:cNvPr>
            <p:cNvGrpSpPr/>
            <p:nvPr/>
          </p:nvGrpSpPr>
          <p:grpSpPr>
            <a:xfrm>
              <a:off x="5435171" y="2720887"/>
              <a:ext cx="652989" cy="414592"/>
              <a:chOff x="5127776" y="2799308"/>
              <a:chExt cx="652989" cy="414592"/>
            </a:xfrm>
          </p:grpSpPr>
          <p:sp>
            <p:nvSpPr>
              <p:cNvPr id="62" name="Digital_Transformation" title="Icon of a cloud of which half is made of dots">
                <a:extLst>
                  <a:ext uri="{FF2B5EF4-FFF2-40B4-BE49-F238E27FC236}">
                    <a16:creationId xmlns:a16="http://schemas.microsoft.com/office/drawing/2014/main" id="{1954108C-48B4-6EBC-5DA7-25C7C03B4D2C}"/>
                  </a:ext>
                </a:extLst>
              </p:cNvPr>
              <p:cNvSpPr>
                <a:spLocks noChangeAspect="1" noEditPoints="1"/>
              </p:cNvSpPr>
              <p:nvPr/>
            </p:nvSpPr>
            <p:spPr bwMode="auto">
              <a:xfrm>
                <a:off x="5232125" y="2920193"/>
                <a:ext cx="548640" cy="293707"/>
              </a:xfrm>
              <a:custGeom>
                <a:avLst/>
                <a:gdLst>
                  <a:gd name="T0" fmla="*/ 0 w 357"/>
                  <a:gd name="T1" fmla="*/ 95 h 190"/>
                  <a:gd name="T2" fmla="*/ 7 w 357"/>
                  <a:gd name="T3" fmla="*/ 95 h 190"/>
                  <a:gd name="T4" fmla="*/ 0 w 357"/>
                  <a:gd name="T5" fmla="*/ 143 h 190"/>
                  <a:gd name="T6" fmla="*/ 7 w 357"/>
                  <a:gd name="T7" fmla="*/ 143 h 190"/>
                  <a:gd name="T8" fmla="*/ 47 w 357"/>
                  <a:gd name="T9" fmla="*/ 190 h 190"/>
                  <a:gd name="T10" fmla="*/ 54 w 357"/>
                  <a:gd name="T11" fmla="*/ 190 h 190"/>
                  <a:gd name="T12" fmla="*/ 47 w 357"/>
                  <a:gd name="T13" fmla="*/ 47 h 190"/>
                  <a:gd name="T14" fmla="*/ 54 w 357"/>
                  <a:gd name="T15" fmla="*/ 47 h 190"/>
                  <a:gd name="T16" fmla="*/ 47 w 357"/>
                  <a:gd name="T17" fmla="*/ 95 h 190"/>
                  <a:gd name="T18" fmla="*/ 54 w 357"/>
                  <a:gd name="T19" fmla="*/ 95 h 190"/>
                  <a:gd name="T20" fmla="*/ 47 w 357"/>
                  <a:gd name="T21" fmla="*/ 143 h 190"/>
                  <a:gd name="T22" fmla="*/ 54 w 357"/>
                  <a:gd name="T23" fmla="*/ 143 h 190"/>
                  <a:gd name="T24" fmla="*/ 141 w 357"/>
                  <a:gd name="T25" fmla="*/ 0 h 190"/>
                  <a:gd name="T26" fmla="*/ 148 w 357"/>
                  <a:gd name="T27" fmla="*/ 0 h 190"/>
                  <a:gd name="T28" fmla="*/ 141 w 357"/>
                  <a:gd name="T29" fmla="*/ 95 h 190"/>
                  <a:gd name="T30" fmla="*/ 148 w 357"/>
                  <a:gd name="T31" fmla="*/ 95 h 190"/>
                  <a:gd name="T32" fmla="*/ 141 w 357"/>
                  <a:gd name="T33" fmla="*/ 143 h 190"/>
                  <a:gd name="T34" fmla="*/ 148 w 357"/>
                  <a:gd name="T35" fmla="*/ 143 h 190"/>
                  <a:gd name="T36" fmla="*/ 94 w 357"/>
                  <a:gd name="T37" fmla="*/ 190 h 190"/>
                  <a:gd name="T38" fmla="*/ 101 w 357"/>
                  <a:gd name="T39" fmla="*/ 190 h 190"/>
                  <a:gd name="T40" fmla="*/ 94 w 357"/>
                  <a:gd name="T41" fmla="*/ 47 h 190"/>
                  <a:gd name="T42" fmla="*/ 101 w 357"/>
                  <a:gd name="T43" fmla="*/ 47 h 190"/>
                  <a:gd name="T44" fmla="*/ 94 w 357"/>
                  <a:gd name="T45" fmla="*/ 95 h 190"/>
                  <a:gd name="T46" fmla="*/ 101 w 357"/>
                  <a:gd name="T47" fmla="*/ 95 h 190"/>
                  <a:gd name="T48" fmla="*/ 94 w 357"/>
                  <a:gd name="T49" fmla="*/ 143 h 190"/>
                  <a:gd name="T50" fmla="*/ 101 w 357"/>
                  <a:gd name="T51" fmla="*/ 143 h 190"/>
                  <a:gd name="T52" fmla="*/ 132 w 357"/>
                  <a:gd name="T53" fmla="*/ 190 h 190"/>
                  <a:gd name="T54" fmla="*/ 298 w 357"/>
                  <a:gd name="T55" fmla="*/ 190 h 190"/>
                  <a:gd name="T56" fmla="*/ 357 w 357"/>
                  <a:gd name="T57" fmla="*/ 131 h 190"/>
                  <a:gd name="T58" fmla="*/ 298 w 357"/>
                  <a:gd name="T59" fmla="*/ 71 h 190"/>
                  <a:gd name="T60" fmla="*/ 285 w 357"/>
                  <a:gd name="T61" fmla="*/ 73 h 190"/>
                  <a:gd name="T62" fmla="*/ 192 w 357"/>
                  <a:gd name="T63" fmla="*/ 0 h 190"/>
                  <a:gd name="T64" fmla="*/ 179 w 357"/>
                  <a:gd name="T65" fmla="*/ 0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57" h="190">
                    <a:moveTo>
                      <a:pt x="0" y="95"/>
                    </a:moveTo>
                    <a:cubicBezTo>
                      <a:pt x="7" y="95"/>
                      <a:pt x="7" y="95"/>
                      <a:pt x="7" y="95"/>
                    </a:cubicBezTo>
                    <a:moveTo>
                      <a:pt x="0" y="143"/>
                    </a:moveTo>
                    <a:cubicBezTo>
                      <a:pt x="7" y="143"/>
                      <a:pt x="7" y="143"/>
                      <a:pt x="7" y="143"/>
                    </a:cubicBezTo>
                    <a:moveTo>
                      <a:pt x="47" y="190"/>
                    </a:moveTo>
                    <a:cubicBezTo>
                      <a:pt x="54" y="190"/>
                      <a:pt x="54" y="190"/>
                      <a:pt x="54" y="190"/>
                    </a:cubicBezTo>
                    <a:moveTo>
                      <a:pt x="47" y="47"/>
                    </a:moveTo>
                    <a:cubicBezTo>
                      <a:pt x="54" y="47"/>
                      <a:pt x="54" y="47"/>
                      <a:pt x="54" y="47"/>
                    </a:cubicBezTo>
                    <a:moveTo>
                      <a:pt x="47" y="95"/>
                    </a:moveTo>
                    <a:cubicBezTo>
                      <a:pt x="54" y="95"/>
                      <a:pt x="54" y="95"/>
                      <a:pt x="54" y="95"/>
                    </a:cubicBezTo>
                    <a:moveTo>
                      <a:pt x="47" y="143"/>
                    </a:moveTo>
                    <a:cubicBezTo>
                      <a:pt x="54" y="143"/>
                      <a:pt x="54" y="143"/>
                      <a:pt x="54" y="143"/>
                    </a:cubicBezTo>
                    <a:moveTo>
                      <a:pt x="141" y="0"/>
                    </a:moveTo>
                    <a:cubicBezTo>
                      <a:pt x="148" y="0"/>
                      <a:pt x="148" y="0"/>
                      <a:pt x="148" y="0"/>
                    </a:cubicBezTo>
                    <a:moveTo>
                      <a:pt x="141" y="95"/>
                    </a:moveTo>
                    <a:cubicBezTo>
                      <a:pt x="148" y="95"/>
                      <a:pt x="148" y="95"/>
                      <a:pt x="148" y="95"/>
                    </a:cubicBezTo>
                    <a:moveTo>
                      <a:pt x="141" y="143"/>
                    </a:moveTo>
                    <a:cubicBezTo>
                      <a:pt x="148" y="143"/>
                      <a:pt x="148" y="143"/>
                      <a:pt x="148" y="143"/>
                    </a:cubicBezTo>
                    <a:moveTo>
                      <a:pt x="94" y="190"/>
                    </a:moveTo>
                    <a:cubicBezTo>
                      <a:pt x="101" y="190"/>
                      <a:pt x="101" y="190"/>
                      <a:pt x="101" y="190"/>
                    </a:cubicBezTo>
                    <a:moveTo>
                      <a:pt x="94" y="47"/>
                    </a:moveTo>
                    <a:cubicBezTo>
                      <a:pt x="101" y="47"/>
                      <a:pt x="101" y="47"/>
                      <a:pt x="101" y="47"/>
                    </a:cubicBezTo>
                    <a:moveTo>
                      <a:pt x="94" y="95"/>
                    </a:moveTo>
                    <a:cubicBezTo>
                      <a:pt x="101" y="95"/>
                      <a:pt x="101" y="95"/>
                      <a:pt x="101" y="95"/>
                    </a:cubicBezTo>
                    <a:moveTo>
                      <a:pt x="94" y="143"/>
                    </a:moveTo>
                    <a:cubicBezTo>
                      <a:pt x="101" y="143"/>
                      <a:pt x="101" y="143"/>
                      <a:pt x="101" y="143"/>
                    </a:cubicBezTo>
                    <a:moveTo>
                      <a:pt x="132" y="190"/>
                    </a:moveTo>
                    <a:cubicBezTo>
                      <a:pt x="155" y="190"/>
                      <a:pt x="279" y="190"/>
                      <a:pt x="298" y="190"/>
                    </a:cubicBezTo>
                    <a:cubicBezTo>
                      <a:pt x="330" y="190"/>
                      <a:pt x="357" y="163"/>
                      <a:pt x="357" y="131"/>
                    </a:cubicBezTo>
                    <a:cubicBezTo>
                      <a:pt x="357" y="98"/>
                      <a:pt x="330" y="71"/>
                      <a:pt x="298" y="71"/>
                    </a:cubicBezTo>
                    <a:cubicBezTo>
                      <a:pt x="293" y="71"/>
                      <a:pt x="289" y="72"/>
                      <a:pt x="285" y="73"/>
                    </a:cubicBezTo>
                    <a:cubicBezTo>
                      <a:pt x="275" y="31"/>
                      <a:pt x="237" y="0"/>
                      <a:pt x="192" y="0"/>
                    </a:cubicBezTo>
                    <a:cubicBezTo>
                      <a:pt x="179" y="0"/>
                      <a:pt x="179" y="0"/>
                      <a:pt x="179" y="0"/>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000000"/>
                  </a:solidFill>
                  <a:effectLst/>
                  <a:uLnTx/>
                  <a:uFillTx/>
                  <a:latin typeface="Segoe UI"/>
                  <a:ea typeface="+mn-ea"/>
                  <a:cs typeface="+mn-cs"/>
                </a:endParaRPr>
              </a:p>
            </p:txBody>
          </p:sp>
          <p:sp>
            <p:nvSpPr>
              <p:cNvPr id="63" name="Rectangle: Rounded Corners 62">
                <a:extLst>
                  <a:ext uri="{FF2B5EF4-FFF2-40B4-BE49-F238E27FC236}">
                    <a16:creationId xmlns:a16="http://schemas.microsoft.com/office/drawing/2014/main" id="{F46BAA5D-B3EB-6019-8CF2-383FDDCCC690}"/>
                  </a:ext>
                </a:extLst>
              </p:cNvPr>
              <p:cNvSpPr/>
              <p:nvPr/>
            </p:nvSpPr>
            <p:spPr bwMode="auto">
              <a:xfrm>
                <a:off x="5127776" y="2799308"/>
                <a:ext cx="363937" cy="365760"/>
              </a:xfrm>
              <a:prstGeom prst="roundRect">
                <a:avLst/>
              </a:prstGeom>
              <a:solidFill>
                <a:schemeClr val="bg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effectLst/>
                  <a:uLnTx/>
                  <a:uFillTx/>
                  <a:latin typeface="Segoe UI"/>
                  <a:ea typeface="Segoe UI" pitchFamily="34" charset="0"/>
                  <a:cs typeface="Segoe UI" pitchFamily="34" charset="0"/>
                </a:endParaRPr>
              </a:p>
            </p:txBody>
          </p:sp>
          <p:sp>
            <p:nvSpPr>
              <p:cNvPr id="1157" name="arrow_3" title="Icon of an arrow pointing down at a line">
                <a:extLst>
                  <a:ext uri="{FF2B5EF4-FFF2-40B4-BE49-F238E27FC236}">
                    <a16:creationId xmlns:a16="http://schemas.microsoft.com/office/drawing/2014/main" id="{FDFF76DD-BDE3-5B3B-5F29-A72730227EB1}"/>
                  </a:ext>
                </a:extLst>
              </p:cNvPr>
              <p:cNvSpPr>
                <a:spLocks noChangeAspect="1" noEditPoints="1"/>
              </p:cNvSpPr>
              <p:nvPr/>
            </p:nvSpPr>
            <p:spPr bwMode="auto">
              <a:xfrm>
                <a:off x="5271808" y="2846656"/>
                <a:ext cx="155597" cy="267972"/>
              </a:xfrm>
              <a:custGeom>
                <a:avLst/>
                <a:gdLst>
                  <a:gd name="T0" fmla="*/ 144 w 144"/>
                  <a:gd name="T1" fmla="*/ 132 h 248"/>
                  <a:gd name="T2" fmla="*/ 72 w 144"/>
                  <a:gd name="T3" fmla="*/ 203 h 248"/>
                  <a:gd name="T4" fmla="*/ 0 w 144"/>
                  <a:gd name="T5" fmla="*/ 132 h 248"/>
                  <a:gd name="T6" fmla="*/ 72 w 144"/>
                  <a:gd name="T7" fmla="*/ 203 h 248"/>
                  <a:gd name="T8" fmla="*/ 72 w 144"/>
                  <a:gd name="T9" fmla="*/ 0 h 248"/>
                  <a:gd name="T10" fmla="*/ 0 w 144"/>
                  <a:gd name="T11" fmla="*/ 248 h 248"/>
                  <a:gd name="T12" fmla="*/ 144 w 144"/>
                  <a:gd name="T13" fmla="*/ 248 h 248"/>
                </a:gdLst>
                <a:ahLst/>
                <a:cxnLst>
                  <a:cxn ang="0">
                    <a:pos x="T0" y="T1"/>
                  </a:cxn>
                  <a:cxn ang="0">
                    <a:pos x="T2" y="T3"/>
                  </a:cxn>
                  <a:cxn ang="0">
                    <a:pos x="T4" y="T5"/>
                  </a:cxn>
                  <a:cxn ang="0">
                    <a:pos x="T6" y="T7"/>
                  </a:cxn>
                  <a:cxn ang="0">
                    <a:pos x="T8" y="T9"/>
                  </a:cxn>
                  <a:cxn ang="0">
                    <a:pos x="T10" y="T11"/>
                  </a:cxn>
                  <a:cxn ang="0">
                    <a:pos x="T12" y="T13"/>
                  </a:cxn>
                </a:cxnLst>
                <a:rect l="0" t="0" r="r" b="b"/>
                <a:pathLst>
                  <a:path w="144" h="248">
                    <a:moveTo>
                      <a:pt x="144" y="132"/>
                    </a:moveTo>
                    <a:lnTo>
                      <a:pt x="72" y="203"/>
                    </a:lnTo>
                    <a:lnTo>
                      <a:pt x="0" y="132"/>
                    </a:lnTo>
                    <a:moveTo>
                      <a:pt x="72" y="203"/>
                    </a:moveTo>
                    <a:lnTo>
                      <a:pt x="72" y="0"/>
                    </a:lnTo>
                    <a:moveTo>
                      <a:pt x="0" y="248"/>
                    </a:moveTo>
                    <a:lnTo>
                      <a:pt x="144" y="248"/>
                    </a:lnTo>
                  </a:path>
                </a:pathLst>
              </a:custGeom>
              <a:noFill/>
              <a:ln w="15875" cap="sq">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000000"/>
                  </a:solidFill>
                  <a:effectLst/>
                  <a:uLnTx/>
                  <a:uFillTx/>
                  <a:latin typeface="Segoe UI"/>
                  <a:ea typeface="+mn-ea"/>
                  <a:cs typeface="+mn-cs"/>
                </a:endParaRPr>
              </a:p>
            </p:txBody>
          </p:sp>
        </p:grpSp>
        <p:grpSp>
          <p:nvGrpSpPr>
            <p:cNvPr id="1158" name="Group 1157">
              <a:extLst>
                <a:ext uri="{FF2B5EF4-FFF2-40B4-BE49-F238E27FC236}">
                  <a16:creationId xmlns:a16="http://schemas.microsoft.com/office/drawing/2014/main" id="{F4B01306-3EFF-6F77-E7C0-980B5859D23C}"/>
                </a:ext>
                <a:ext uri="{C183D7F6-B498-43B3-948B-1728B52AA6E4}">
                  <adec:decorative xmlns:adec="http://schemas.microsoft.com/office/drawing/2017/decorative" val="1"/>
                </a:ext>
              </a:extLst>
            </p:cNvPr>
            <p:cNvGrpSpPr/>
            <p:nvPr/>
          </p:nvGrpSpPr>
          <p:grpSpPr>
            <a:xfrm>
              <a:off x="8183976" y="2737843"/>
              <a:ext cx="479948" cy="445907"/>
              <a:chOff x="7876581" y="2831012"/>
              <a:chExt cx="479948" cy="445907"/>
            </a:xfrm>
          </p:grpSpPr>
          <p:sp>
            <p:nvSpPr>
              <p:cNvPr id="1160" name="globe_2" title="Icon of a sphere made of lines">
                <a:extLst>
                  <a:ext uri="{FF2B5EF4-FFF2-40B4-BE49-F238E27FC236}">
                    <a16:creationId xmlns:a16="http://schemas.microsoft.com/office/drawing/2014/main" id="{CAF18702-C206-2E01-DE19-D45C27828773}"/>
                  </a:ext>
                </a:extLst>
              </p:cNvPr>
              <p:cNvSpPr>
                <a:spLocks noChangeAspect="1" noEditPoints="1"/>
              </p:cNvSpPr>
              <p:nvPr/>
            </p:nvSpPr>
            <p:spPr bwMode="auto">
              <a:xfrm>
                <a:off x="7876581" y="2917000"/>
                <a:ext cx="359919" cy="359919"/>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000000"/>
                  </a:solidFill>
                  <a:effectLst/>
                  <a:uLnTx/>
                  <a:uFillTx/>
                  <a:latin typeface="Segoe UI"/>
                  <a:ea typeface="+mn-ea"/>
                  <a:cs typeface="+mn-cs"/>
                </a:endParaRPr>
              </a:p>
            </p:txBody>
          </p:sp>
          <p:sp>
            <p:nvSpPr>
              <p:cNvPr id="1162" name="Oval 1161">
                <a:extLst>
                  <a:ext uri="{FF2B5EF4-FFF2-40B4-BE49-F238E27FC236}">
                    <a16:creationId xmlns:a16="http://schemas.microsoft.com/office/drawing/2014/main" id="{E8F51982-F707-834B-341D-A4D65B2FCDE7}"/>
                  </a:ext>
                </a:extLst>
              </p:cNvPr>
              <p:cNvSpPr/>
              <p:nvPr/>
            </p:nvSpPr>
            <p:spPr bwMode="auto">
              <a:xfrm>
                <a:off x="8071403" y="2840871"/>
                <a:ext cx="272274" cy="272274"/>
              </a:xfrm>
              <a:prstGeom prst="ellipse">
                <a:avLst/>
              </a:prstGeom>
              <a:solidFill>
                <a:schemeClr val="bg2"/>
              </a:solidFill>
              <a:ln w="9525" cap="flat" cmpd="sng" algn="ctr">
                <a:solidFill>
                  <a:schemeClr val="accent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effectLst/>
                  <a:uLnTx/>
                  <a:uFillTx/>
                  <a:latin typeface="Segoe UI"/>
                  <a:ea typeface="Segoe UI" pitchFamily="34" charset="0"/>
                  <a:cs typeface="Segoe UI" pitchFamily="34" charset="0"/>
                </a:endParaRPr>
              </a:p>
            </p:txBody>
          </p:sp>
          <p:sp>
            <p:nvSpPr>
              <p:cNvPr id="1164" name="check 3" title="Icon of a checkmark with a circle around it">
                <a:extLst>
                  <a:ext uri="{FF2B5EF4-FFF2-40B4-BE49-F238E27FC236}">
                    <a16:creationId xmlns:a16="http://schemas.microsoft.com/office/drawing/2014/main" id="{350D10A3-981F-F649-CBF3-523F410B0227}"/>
                  </a:ext>
                </a:extLst>
              </p:cNvPr>
              <p:cNvSpPr>
                <a:spLocks noChangeAspect="1" noEditPoints="1"/>
              </p:cNvSpPr>
              <p:nvPr/>
            </p:nvSpPr>
            <p:spPr bwMode="auto">
              <a:xfrm>
                <a:off x="8065197" y="2831012"/>
                <a:ext cx="291332" cy="289643"/>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grpSp>
        <p:sp>
          <p:nvSpPr>
            <p:cNvPr id="1168" name="PostUpdateLegacy_E1D7" title="Icon of an article, feed, or social media thread">
              <a:extLst>
                <a:ext uri="{FF2B5EF4-FFF2-40B4-BE49-F238E27FC236}">
                  <a16:creationId xmlns:a16="http://schemas.microsoft.com/office/drawing/2014/main" id="{77636800-E235-5D3C-24DF-447BE101400E}"/>
                </a:ext>
              </a:extLst>
            </p:cNvPr>
            <p:cNvSpPr>
              <a:spLocks noChangeAspect="1" noEditPoints="1"/>
            </p:cNvSpPr>
            <p:nvPr/>
          </p:nvSpPr>
          <p:spPr bwMode="auto">
            <a:xfrm>
              <a:off x="10659274" y="2870544"/>
              <a:ext cx="502920" cy="258465"/>
            </a:xfrm>
            <a:custGeom>
              <a:avLst/>
              <a:gdLst>
                <a:gd name="T0" fmla="*/ 270 w 1041"/>
                <a:gd name="T1" fmla="*/ 268 h 535"/>
                <a:gd name="T2" fmla="*/ 68 w 1041"/>
                <a:gd name="T3" fmla="*/ 268 h 535"/>
                <a:gd name="T4" fmla="*/ 269 w 1041"/>
                <a:gd name="T5" fmla="*/ 133 h 535"/>
                <a:gd name="T6" fmla="*/ 0 w 1041"/>
                <a:gd name="T7" fmla="*/ 133 h 535"/>
                <a:gd name="T8" fmla="*/ 270 w 1041"/>
                <a:gd name="T9" fmla="*/ 404 h 535"/>
                <a:gd name="T10" fmla="*/ 135 w 1041"/>
                <a:gd name="T11" fmla="*/ 404 h 535"/>
                <a:gd name="T12" fmla="*/ 1041 w 1041"/>
                <a:gd name="T13" fmla="*/ 0 h 535"/>
                <a:gd name="T14" fmla="*/ 371 w 1041"/>
                <a:gd name="T15" fmla="*/ 0 h 535"/>
                <a:gd name="T16" fmla="*/ 371 w 1041"/>
                <a:gd name="T17" fmla="*/ 535 h 535"/>
                <a:gd name="T18" fmla="*/ 1041 w 1041"/>
                <a:gd name="T19" fmla="*/ 535 h 535"/>
                <a:gd name="T20" fmla="*/ 1041 w 1041"/>
                <a:gd name="T21" fmla="*/ 0 h 535"/>
                <a:gd name="T22" fmla="*/ 671 w 1041"/>
                <a:gd name="T23" fmla="*/ 268 h 535"/>
                <a:gd name="T24" fmla="*/ 469 w 1041"/>
                <a:gd name="T25" fmla="*/ 268 h 535"/>
                <a:gd name="T26" fmla="*/ 942 w 1041"/>
                <a:gd name="T27" fmla="*/ 133 h 535"/>
                <a:gd name="T28" fmla="*/ 469 w 1041"/>
                <a:gd name="T29" fmla="*/ 133 h 535"/>
                <a:gd name="T30" fmla="*/ 672 w 1041"/>
                <a:gd name="T31" fmla="*/ 404 h 535"/>
                <a:gd name="T32" fmla="*/ 469 w 1041"/>
                <a:gd name="T33" fmla="*/ 404 h 535"/>
                <a:gd name="T34" fmla="*/ 909 w 1041"/>
                <a:gd name="T35" fmla="*/ 267 h 535"/>
                <a:gd name="T36" fmla="*/ 772 w 1041"/>
                <a:gd name="T37" fmla="*/ 267 h 535"/>
                <a:gd name="T38" fmla="*/ 772 w 1041"/>
                <a:gd name="T39" fmla="*/ 404 h 535"/>
                <a:gd name="T40" fmla="*/ 909 w 1041"/>
                <a:gd name="T41" fmla="*/ 404 h 535"/>
                <a:gd name="T42" fmla="*/ 909 w 1041"/>
                <a:gd name="T43" fmla="*/ 267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41" h="535">
                  <a:moveTo>
                    <a:pt x="270" y="268"/>
                  </a:moveTo>
                  <a:lnTo>
                    <a:pt x="68" y="268"/>
                  </a:lnTo>
                  <a:moveTo>
                    <a:pt x="269" y="133"/>
                  </a:moveTo>
                  <a:lnTo>
                    <a:pt x="0" y="133"/>
                  </a:lnTo>
                  <a:moveTo>
                    <a:pt x="270" y="404"/>
                  </a:moveTo>
                  <a:lnTo>
                    <a:pt x="135" y="404"/>
                  </a:lnTo>
                  <a:moveTo>
                    <a:pt x="1041" y="0"/>
                  </a:moveTo>
                  <a:lnTo>
                    <a:pt x="371" y="0"/>
                  </a:lnTo>
                  <a:lnTo>
                    <a:pt x="371" y="535"/>
                  </a:lnTo>
                  <a:lnTo>
                    <a:pt x="1041" y="535"/>
                  </a:lnTo>
                  <a:lnTo>
                    <a:pt x="1041" y="0"/>
                  </a:lnTo>
                  <a:moveTo>
                    <a:pt x="671" y="268"/>
                  </a:moveTo>
                  <a:lnTo>
                    <a:pt x="469" y="268"/>
                  </a:lnTo>
                  <a:moveTo>
                    <a:pt x="942" y="133"/>
                  </a:moveTo>
                  <a:lnTo>
                    <a:pt x="469" y="133"/>
                  </a:lnTo>
                  <a:moveTo>
                    <a:pt x="672" y="404"/>
                  </a:moveTo>
                  <a:lnTo>
                    <a:pt x="469" y="404"/>
                  </a:lnTo>
                  <a:moveTo>
                    <a:pt x="909" y="267"/>
                  </a:moveTo>
                  <a:lnTo>
                    <a:pt x="772" y="267"/>
                  </a:lnTo>
                  <a:lnTo>
                    <a:pt x="772" y="404"/>
                  </a:lnTo>
                  <a:lnTo>
                    <a:pt x="909" y="404"/>
                  </a:lnTo>
                  <a:lnTo>
                    <a:pt x="909" y="267"/>
                  </a:lnTo>
                </a:path>
              </a:pathLst>
            </a:custGeom>
            <a:noFill/>
            <a:ln w="15875" cap="sq">
              <a:solidFill>
                <a:schemeClr val="accent1"/>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169" name="Rectangle 1168">
              <a:extLst>
                <a:ext uri="{FF2B5EF4-FFF2-40B4-BE49-F238E27FC236}">
                  <a16:creationId xmlns:a16="http://schemas.microsoft.com/office/drawing/2014/main" id="{C7083FEE-0B1C-538D-730A-E96E1A1AE8FB}"/>
                </a:ext>
              </a:extLst>
            </p:cNvPr>
            <p:cNvSpPr/>
            <p:nvPr/>
          </p:nvSpPr>
          <p:spPr bwMode="auto">
            <a:xfrm>
              <a:off x="10827082" y="2790998"/>
              <a:ext cx="454335" cy="397974"/>
            </a:xfrm>
            <a:prstGeom prst="rect">
              <a:avLst/>
            </a:prstGeom>
            <a:solidFill>
              <a:schemeClr val="bg2"/>
            </a:solidFill>
            <a:ln w="9525" cap="flat" cmpd="sng" algn="ctr">
              <a:solidFill>
                <a:schemeClr val="accent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170" name="speech_2" title="Icon of a chat bubble">
              <a:extLst>
                <a:ext uri="{FF2B5EF4-FFF2-40B4-BE49-F238E27FC236}">
                  <a16:creationId xmlns:a16="http://schemas.microsoft.com/office/drawing/2014/main" id="{6745A6DE-6F03-7D94-5071-C32DD2E3D6D1}"/>
                </a:ext>
              </a:extLst>
            </p:cNvPr>
            <p:cNvSpPr>
              <a:spLocks noChangeAspect="1" noEditPoints="1"/>
            </p:cNvSpPr>
            <p:nvPr/>
          </p:nvSpPr>
          <p:spPr bwMode="auto">
            <a:xfrm>
              <a:off x="10856578" y="2890237"/>
              <a:ext cx="338629" cy="300829"/>
            </a:xfrm>
            <a:custGeom>
              <a:avLst/>
              <a:gdLst>
                <a:gd name="T0" fmla="*/ 122 w 215"/>
                <a:gd name="T1" fmla="*/ 145 h 191"/>
                <a:gd name="T2" fmla="*/ 76 w 215"/>
                <a:gd name="T3" fmla="*/ 145 h 191"/>
                <a:gd name="T4" fmla="*/ 31 w 215"/>
                <a:gd name="T5" fmla="*/ 191 h 191"/>
                <a:gd name="T6" fmla="*/ 31 w 215"/>
                <a:gd name="T7" fmla="*/ 145 h 191"/>
                <a:gd name="T8" fmla="*/ 0 w 215"/>
                <a:gd name="T9" fmla="*/ 145 h 191"/>
                <a:gd name="T10" fmla="*/ 0 w 215"/>
                <a:gd name="T11" fmla="*/ 0 h 191"/>
                <a:gd name="T12" fmla="*/ 215 w 215"/>
                <a:gd name="T13" fmla="*/ 0 h 191"/>
                <a:gd name="T14" fmla="*/ 215 w 215"/>
                <a:gd name="T15" fmla="*/ 120 h 191"/>
                <a:gd name="T16" fmla="*/ 122 w 215"/>
                <a:gd name="T17" fmla="*/ 145 h 191"/>
                <a:gd name="T18" fmla="*/ 122 w 215"/>
                <a:gd name="T19" fmla="*/ 145 h 191"/>
                <a:gd name="T20" fmla="*/ 122 w 215"/>
                <a:gd name="T21" fmla="*/ 145 h 191"/>
                <a:gd name="T22" fmla="*/ 215 w 215"/>
                <a:gd name="T23" fmla="*/ 145 h 191"/>
                <a:gd name="T24" fmla="*/ 215 w 215"/>
                <a:gd name="T25" fmla="*/ 12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5" h="191">
                  <a:moveTo>
                    <a:pt x="122" y="145"/>
                  </a:moveTo>
                  <a:lnTo>
                    <a:pt x="76" y="145"/>
                  </a:lnTo>
                  <a:lnTo>
                    <a:pt x="31" y="191"/>
                  </a:lnTo>
                  <a:lnTo>
                    <a:pt x="31" y="145"/>
                  </a:lnTo>
                  <a:lnTo>
                    <a:pt x="0" y="145"/>
                  </a:lnTo>
                  <a:lnTo>
                    <a:pt x="0" y="0"/>
                  </a:lnTo>
                  <a:lnTo>
                    <a:pt x="215" y="0"/>
                  </a:lnTo>
                  <a:lnTo>
                    <a:pt x="215" y="120"/>
                  </a:lnTo>
                  <a:moveTo>
                    <a:pt x="122" y="145"/>
                  </a:moveTo>
                  <a:lnTo>
                    <a:pt x="122" y="145"/>
                  </a:lnTo>
                  <a:moveTo>
                    <a:pt x="122" y="145"/>
                  </a:moveTo>
                  <a:lnTo>
                    <a:pt x="215" y="145"/>
                  </a:lnTo>
                  <a:lnTo>
                    <a:pt x="215" y="120"/>
                  </a:ln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sp>
          <p:nvSpPr>
            <p:cNvPr id="1172" name="Cylinder 1171">
              <a:extLst>
                <a:ext uri="{FF2B5EF4-FFF2-40B4-BE49-F238E27FC236}">
                  <a16:creationId xmlns:a16="http://schemas.microsoft.com/office/drawing/2014/main" id="{36A78CEF-6B1A-8DDE-90D2-1F585B72C124}"/>
                </a:ext>
                <a:ext uri="{C183D7F6-B498-43B3-948B-1728B52AA6E4}">
                  <adec:decorative xmlns:adec="http://schemas.microsoft.com/office/drawing/2017/decorative" val="1"/>
                </a:ext>
              </a:extLst>
            </p:cNvPr>
            <p:cNvSpPr/>
            <p:nvPr/>
          </p:nvSpPr>
          <p:spPr bwMode="auto">
            <a:xfrm>
              <a:off x="3986165" y="4987495"/>
              <a:ext cx="1074222" cy="1077036"/>
            </a:xfrm>
            <a:prstGeom prst="can">
              <a:avLst>
                <a:gd name="adj" fmla="val 13359"/>
              </a:avLst>
            </a:prstGeom>
            <a:solidFill>
              <a:schemeClr val="accent2">
                <a:lumMod val="50000"/>
              </a:schemeClr>
            </a:solidFill>
            <a:ln w="1905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174" name="Rectangle: Rounded Corners 1173">
              <a:extLst>
                <a:ext uri="{FF2B5EF4-FFF2-40B4-BE49-F238E27FC236}">
                  <a16:creationId xmlns:a16="http://schemas.microsoft.com/office/drawing/2014/main" id="{D7C05DD9-E190-AD36-8AD2-F1AEDD08C981}"/>
                </a:ext>
                <a:ext uri="{C183D7F6-B498-43B3-948B-1728B52AA6E4}">
                  <adec:decorative xmlns:adec="http://schemas.microsoft.com/office/drawing/2017/decorative" val="1"/>
                </a:ext>
              </a:extLst>
            </p:cNvPr>
            <p:cNvSpPr/>
            <p:nvPr/>
          </p:nvSpPr>
          <p:spPr bwMode="auto">
            <a:xfrm>
              <a:off x="7872940" y="4922451"/>
              <a:ext cx="3473826" cy="1218314"/>
            </a:xfrm>
            <a:prstGeom prst="roundRect">
              <a:avLst>
                <a:gd name="adj" fmla="val 5804"/>
              </a:avLst>
            </a:prstGeom>
            <a:noFill/>
            <a:ln w="19050" cap="flat" cmpd="sng" algn="ctr">
              <a:solidFill>
                <a:schemeClr val="bg1">
                  <a:lumMod val="75000"/>
                </a:schemeClr>
              </a:solidFill>
              <a:prstDash val="sys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176" name="TextBox 1175">
              <a:extLst>
                <a:ext uri="{FF2B5EF4-FFF2-40B4-BE49-F238E27FC236}">
                  <a16:creationId xmlns:a16="http://schemas.microsoft.com/office/drawing/2014/main" id="{2163ADE3-E37A-0C43-D7A0-B895B54E11A8}"/>
                </a:ext>
                <a:ext uri="{C183D7F6-B498-43B3-948B-1728B52AA6E4}">
                  <adec:decorative xmlns:adec="http://schemas.microsoft.com/office/drawing/2017/decorative" val="1"/>
                </a:ext>
              </a:extLst>
            </p:cNvPr>
            <p:cNvSpPr txBox="1"/>
            <p:nvPr/>
          </p:nvSpPr>
          <p:spPr>
            <a:xfrm>
              <a:off x="3874418" y="5632998"/>
              <a:ext cx="1294761" cy="323165"/>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FFFFFF"/>
                  </a:solidFill>
                  <a:effectLst/>
                  <a:uLnTx/>
                  <a:uFillTx/>
                  <a:latin typeface="Segoe UI"/>
                  <a:ea typeface="+mn-ea"/>
                  <a:cs typeface="+mn-cs"/>
                </a:rPr>
                <a:t>Conversation</a:t>
              </a:r>
              <a:br>
                <a:rPr kumimoji="0" lang="en-US" sz="1050" b="0" i="0" u="none" strike="noStrike" kern="0" cap="none" spc="0" normalizeH="0" baseline="0" noProof="0">
                  <a:ln>
                    <a:noFill/>
                  </a:ln>
                  <a:solidFill>
                    <a:srgbClr val="FFFFFF"/>
                  </a:solidFill>
                  <a:effectLst/>
                  <a:uLnTx/>
                  <a:uFillTx/>
                  <a:latin typeface="Segoe UI"/>
                  <a:ea typeface="+mn-ea"/>
                  <a:cs typeface="+mn-cs"/>
                </a:rPr>
              </a:br>
              <a:r>
                <a:rPr kumimoji="0" lang="en-US" sz="1050" b="0" i="0" u="none" strike="noStrike" kern="0" cap="none" spc="0" normalizeH="0" baseline="0" noProof="0">
                  <a:ln>
                    <a:noFill/>
                  </a:ln>
                  <a:solidFill>
                    <a:srgbClr val="FFFFFF"/>
                  </a:solidFill>
                  <a:effectLst/>
                  <a:uLnTx/>
                  <a:uFillTx/>
                  <a:latin typeface="Segoe UI"/>
                  <a:ea typeface="+mn-ea"/>
                  <a:cs typeface="+mn-cs"/>
                </a:rPr>
                <a:t>State Store</a:t>
              </a:r>
            </a:p>
          </p:txBody>
        </p:sp>
        <p:sp>
          <p:nvSpPr>
            <p:cNvPr id="1178" name="TextBox 1177">
              <a:extLst>
                <a:ext uri="{FF2B5EF4-FFF2-40B4-BE49-F238E27FC236}">
                  <a16:creationId xmlns:a16="http://schemas.microsoft.com/office/drawing/2014/main" id="{D6FCBA1D-359C-4226-FF9E-27A2912B4189}"/>
                </a:ext>
                <a:ext uri="{C183D7F6-B498-43B3-948B-1728B52AA6E4}">
                  <adec:decorative xmlns:adec="http://schemas.microsoft.com/office/drawing/2017/decorative" val="1"/>
                </a:ext>
              </a:extLst>
            </p:cNvPr>
            <p:cNvSpPr txBox="1"/>
            <p:nvPr/>
          </p:nvSpPr>
          <p:spPr>
            <a:xfrm>
              <a:off x="7919333" y="5620924"/>
              <a:ext cx="1294761" cy="323165"/>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FFFFFF"/>
                  </a:solidFill>
                  <a:effectLst/>
                  <a:uLnTx/>
                  <a:uFillTx/>
                  <a:latin typeface="Segoe UI"/>
                  <a:ea typeface="+mn-ea"/>
                  <a:cs typeface="+mn-cs"/>
                </a:rPr>
                <a:t>Copilot</a:t>
              </a:r>
              <a:br>
                <a:rPr kumimoji="0" lang="en-US" sz="1050" b="0" i="0" u="none" strike="noStrike" kern="0" cap="none" spc="0" normalizeH="0" baseline="0" noProof="0">
                  <a:ln>
                    <a:noFill/>
                  </a:ln>
                  <a:solidFill>
                    <a:srgbClr val="FFFFFF"/>
                  </a:solidFill>
                  <a:effectLst/>
                  <a:uLnTx/>
                  <a:uFillTx/>
                  <a:latin typeface="Segoe UI"/>
                  <a:ea typeface="+mn-ea"/>
                  <a:cs typeface="+mn-cs"/>
                </a:rPr>
              </a:br>
              <a:r>
                <a:rPr kumimoji="0" lang="en-US" sz="1050" b="0" i="0" u="none" strike="noStrike" kern="0" cap="none" spc="0" normalizeH="0" baseline="0" noProof="0">
                  <a:ln>
                    <a:noFill/>
                  </a:ln>
                  <a:solidFill>
                    <a:srgbClr val="FFFFFF"/>
                  </a:solidFill>
                  <a:effectLst/>
                  <a:uLnTx/>
                  <a:uFillTx/>
                  <a:latin typeface="Segoe UI"/>
                  <a:ea typeface="+mn-ea"/>
                  <a:cs typeface="+mn-cs"/>
                </a:rPr>
                <a:t>Configuration</a:t>
              </a:r>
            </a:p>
          </p:txBody>
        </p:sp>
        <p:sp>
          <p:nvSpPr>
            <p:cNvPr id="1179" name="Rectangle 1178">
              <a:extLst>
                <a:ext uri="{FF2B5EF4-FFF2-40B4-BE49-F238E27FC236}">
                  <a16:creationId xmlns:a16="http://schemas.microsoft.com/office/drawing/2014/main" id="{4F697974-9BAB-CA1D-1995-85AC8D326E7C}"/>
                </a:ext>
                <a:ext uri="{C183D7F6-B498-43B3-948B-1728B52AA6E4}">
                  <adec:decorative xmlns:adec="http://schemas.microsoft.com/office/drawing/2017/decorative" val="1"/>
                </a:ext>
              </a:extLst>
            </p:cNvPr>
            <p:cNvSpPr/>
            <p:nvPr/>
          </p:nvSpPr>
          <p:spPr bwMode="auto">
            <a:xfrm>
              <a:off x="4433561" y="4020274"/>
              <a:ext cx="183758" cy="408844"/>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182" name="Rectangle 1181">
              <a:extLst>
                <a:ext uri="{FF2B5EF4-FFF2-40B4-BE49-F238E27FC236}">
                  <a16:creationId xmlns:a16="http://schemas.microsoft.com/office/drawing/2014/main" id="{82306FF1-30AD-2E36-A461-41839D9F3598}"/>
                </a:ext>
                <a:ext uri="{C183D7F6-B498-43B3-948B-1728B52AA6E4}">
                  <adec:decorative xmlns:adec="http://schemas.microsoft.com/office/drawing/2017/decorative" val="1"/>
                </a:ext>
              </a:extLst>
            </p:cNvPr>
            <p:cNvSpPr/>
            <p:nvPr/>
          </p:nvSpPr>
          <p:spPr bwMode="auto">
            <a:xfrm>
              <a:off x="8456600" y="4234160"/>
              <a:ext cx="183758" cy="408844"/>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183" name="Rectangle 1182">
              <a:extLst>
                <a:ext uri="{FF2B5EF4-FFF2-40B4-BE49-F238E27FC236}">
                  <a16:creationId xmlns:a16="http://schemas.microsoft.com/office/drawing/2014/main" id="{9A5781FD-9568-AFFE-33A4-B9C8DF3C4282}"/>
                </a:ext>
                <a:ext uri="{C183D7F6-B498-43B3-948B-1728B52AA6E4}">
                  <adec:decorative xmlns:adec="http://schemas.microsoft.com/office/drawing/2017/decorative" val="1"/>
                </a:ext>
              </a:extLst>
            </p:cNvPr>
            <p:cNvSpPr/>
            <p:nvPr/>
          </p:nvSpPr>
          <p:spPr bwMode="auto">
            <a:xfrm>
              <a:off x="10586736" y="4102975"/>
              <a:ext cx="183758" cy="408844"/>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pic>
          <p:nvPicPr>
            <p:cNvPr id="64" name="Picture 63">
              <a:extLst>
                <a:ext uri="{FF2B5EF4-FFF2-40B4-BE49-F238E27FC236}">
                  <a16:creationId xmlns:a16="http://schemas.microsoft.com/office/drawing/2014/main" id="{7849003A-32C8-45D2-3CE4-4149FF85F50D}"/>
                </a:ext>
                <a:ext uri="{C183D7F6-B498-43B3-948B-1728B52AA6E4}">
                  <adec:decorative xmlns:adec="http://schemas.microsoft.com/office/drawing/2017/decorative" val="1"/>
                </a:ext>
              </a:extLst>
            </p:cNvPr>
            <p:cNvPicPr>
              <a:picLocks noChangeAspect="1"/>
            </p:cNvPicPr>
            <p:nvPr/>
          </p:nvPicPr>
          <p:blipFill>
            <a:blip r:embed="rId3" cstate="screen">
              <a:extLst>
                <a:ext uri="{BEBA8EAE-BF5A-486C-A8C5-ECC9F3942E4B}">
                  <a14:imgProps xmlns:a14="http://schemas.microsoft.com/office/drawing/2010/main">
                    <a14:imgLayer r:embed="rId4">
                      <a14:imgEffect>
                        <a14:backgroundRemoval t="10000" b="90000" l="10000" r="90000">
                          <a14:foregroundMark x1="34405" y1="20960" x2="34524" y2="27020"/>
                          <a14:foregroundMark x1="34762" y1="13889" x2="35000" y2="16919"/>
                          <a14:foregroundMark x1="63690" y1="81061" x2="64048" y2="86111"/>
                        </a14:backgroundRemoval>
                      </a14:imgEffect>
                    </a14:imgLayer>
                  </a14:imgProps>
                </a:ext>
                <a:ext uri="{28A0092B-C50C-407E-A947-70E740481C1C}">
                  <a14:useLocalDpi xmlns:a14="http://schemas.microsoft.com/office/drawing/2010/main"/>
                </a:ext>
              </a:extLst>
            </a:blip>
            <a:stretch>
              <a:fillRect/>
            </a:stretch>
          </p:blipFill>
          <p:spPr>
            <a:xfrm>
              <a:off x="4043689" y="5159313"/>
              <a:ext cx="979264" cy="461653"/>
            </a:xfrm>
            <a:prstGeom prst="rect">
              <a:avLst/>
            </a:prstGeom>
            <a:effectLst>
              <a:outerShdw blurRad="50800" dist="38100" dir="5400000" algn="t" rotWithShape="0">
                <a:prstClr val="black">
                  <a:alpha val="40000"/>
                </a:prstClr>
              </a:outerShdw>
            </a:effectLst>
          </p:spPr>
        </p:pic>
        <p:sp>
          <p:nvSpPr>
            <p:cNvPr id="65" name="Cylinder 64">
              <a:extLst>
                <a:ext uri="{FF2B5EF4-FFF2-40B4-BE49-F238E27FC236}">
                  <a16:creationId xmlns:a16="http://schemas.microsoft.com/office/drawing/2014/main" id="{4783EB7C-BA30-2682-A93C-57EFB612D672}"/>
                </a:ext>
                <a:ext uri="{C183D7F6-B498-43B3-948B-1728B52AA6E4}">
                  <adec:decorative xmlns:adec="http://schemas.microsoft.com/office/drawing/2017/decorative" val="1"/>
                </a:ext>
              </a:extLst>
            </p:cNvPr>
            <p:cNvSpPr/>
            <p:nvPr/>
          </p:nvSpPr>
          <p:spPr bwMode="auto">
            <a:xfrm>
              <a:off x="6400530" y="4990219"/>
              <a:ext cx="1074222" cy="1077036"/>
            </a:xfrm>
            <a:prstGeom prst="can">
              <a:avLst>
                <a:gd name="adj" fmla="val 13359"/>
              </a:avLst>
            </a:prstGeom>
            <a:solidFill>
              <a:schemeClr val="accent2">
                <a:lumMod val="50000"/>
              </a:schemeClr>
            </a:solidFill>
            <a:ln w="1905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69" name="TextBox 68">
              <a:extLst>
                <a:ext uri="{FF2B5EF4-FFF2-40B4-BE49-F238E27FC236}">
                  <a16:creationId xmlns:a16="http://schemas.microsoft.com/office/drawing/2014/main" id="{9A35278B-5BC1-D09F-1A22-16C387D2A0D2}"/>
                </a:ext>
                <a:ext uri="{C183D7F6-B498-43B3-948B-1728B52AA6E4}">
                  <adec:decorative xmlns:adec="http://schemas.microsoft.com/office/drawing/2017/decorative" val="1"/>
                </a:ext>
              </a:extLst>
            </p:cNvPr>
            <p:cNvSpPr txBox="1"/>
            <p:nvPr/>
          </p:nvSpPr>
          <p:spPr>
            <a:xfrm>
              <a:off x="6288783" y="5656988"/>
              <a:ext cx="1294761" cy="323165"/>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FFFFFF"/>
                  </a:solidFill>
                  <a:effectLst/>
                  <a:uLnTx/>
                  <a:uFillTx/>
                  <a:latin typeface="Segoe UI"/>
                  <a:ea typeface="+mn-ea"/>
                  <a:cs typeface="+mn-cs"/>
                </a:rPr>
                <a:t>AI Feedback</a:t>
              </a:r>
              <a:br>
                <a:rPr kumimoji="0" lang="en-US" sz="1050" b="0" i="0" u="none" strike="noStrike" kern="0" cap="none" spc="0" normalizeH="0" baseline="0" noProof="0">
                  <a:ln>
                    <a:noFill/>
                  </a:ln>
                  <a:solidFill>
                    <a:srgbClr val="FFFFFF"/>
                  </a:solidFill>
                  <a:effectLst/>
                  <a:uLnTx/>
                  <a:uFillTx/>
                  <a:latin typeface="Segoe UI"/>
                  <a:ea typeface="+mn-ea"/>
                  <a:cs typeface="+mn-cs"/>
                </a:rPr>
              </a:br>
              <a:r>
                <a:rPr kumimoji="0" lang="en-US" sz="1050" b="0" i="0" u="none" strike="noStrike" kern="0" cap="none" spc="0" normalizeH="0" baseline="0" noProof="0">
                  <a:ln>
                    <a:noFill/>
                  </a:ln>
                  <a:solidFill>
                    <a:srgbClr val="FFFFFF"/>
                  </a:solidFill>
                  <a:effectLst/>
                  <a:uLnTx/>
                  <a:uFillTx/>
                  <a:latin typeface="Segoe UI"/>
                  <a:ea typeface="+mn-ea"/>
                  <a:cs typeface="+mn-cs"/>
                </a:rPr>
                <a:t>Store</a:t>
              </a:r>
            </a:p>
          </p:txBody>
        </p:sp>
        <p:pic>
          <p:nvPicPr>
            <p:cNvPr id="71" name="Picture 70">
              <a:extLst>
                <a:ext uri="{FF2B5EF4-FFF2-40B4-BE49-F238E27FC236}">
                  <a16:creationId xmlns:a16="http://schemas.microsoft.com/office/drawing/2014/main" id="{FF7468FF-979A-3AF8-F30B-60836721B11D}"/>
                </a:ext>
                <a:ext uri="{C183D7F6-B498-43B3-948B-1728B52AA6E4}">
                  <adec:decorative xmlns:adec="http://schemas.microsoft.com/office/drawing/2017/decorative" val="1"/>
                </a:ext>
              </a:extLst>
            </p:cNvPr>
            <p:cNvPicPr>
              <a:picLocks noChangeAspect="1"/>
            </p:cNvPicPr>
            <p:nvPr/>
          </p:nvPicPr>
          <p:blipFill>
            <a:blip r:embed="rId3" cstate="screen">
              <a:extLst>
                <a:ext uri="{BEBA8EAE-BF5A-486C-A8C5-ECC9F3942E4B}">
                  <a14:imgProps xmlns:a14="http://schemas.microsoft.com/office/drawing/2010/main">
                    <a14:imgLayer r:embed="rId4">
                      <a14:imgEffect>
                        <a14:backgroundRemoval t="10000" b="90000" l="10000" r="90000">
                          <a14:foregroundMark x1="34405" y1="20960" x2="34524" y2="27020"/>
                          <a14:foregroundMark x1="34762" y1="13889" x2="35000" y2="16919"/>
                          <a14:foregroundMark x1="63690" y1="81061" x2="64048" y2="86111"/>
                        </a14:backgroundRemoval>
                      </a14:imgEffect>
                    </a14:imgLayer>
                  </a14:imgProps>
                </a:ext>
                <a:ext uri="{28A0092B-C50C-407E-A947-70E740481C1C}">
                  <a14:useLocalDpi xmlns:a14="http://schemas.microsoft.com/office/drawing/2010/main"/>
                </a:ext>
              </a:extLst>
            </a:blip>
            <a:stretch>
              <a:fillRect/>
            </a:stretch>
          </p:blipFill>
          <p:spPr>
            <a:xfrm>
              <a:off x="8064390" y="5166512"/>
              <a:ext cx="979264" cy="461653"/>
            </a:xfrm>
            <a:prstGeom prst="rect">
              <a:avLst/>
            </a:prstGeom>
            <a:effectLst>
              <a:outerShdw blurRad="50800" dist="38100" dir="5400000" algn="t" rotWithShape="0">
                <a:prstClr val="black">
                  <a:alpha val="40000"/>
                </a:prstClr>
              </a:outerShdw>
            </a:effectLst>
          </p:spPr>
        </p:pic>
        <p:sp>
          <p:nvSpPr>
            <p:cNvPr id="72" name="Cylinder 71">
              <a:extLst>
                <a:ext uri="{FF2B5EF4-FFF2-40B4-BE49-F238E27FC236}">
                  <a16:creationId xmlns:a16="http://schemas.microsoft.com/office/drawing/2014/main" id="{436B09C1-06F8-CF0F-6C79-6CE8AEA53E59}"/>
                </a:ext>
                <a:ext uri="{C183D7F6-B498-43B3-948B-1728B52AA6E4}">
                  <adec:decorative xmlns:adec="http://schemas.microsoft.com/office/drawing/2017/decorative" val="1"/>
                </a:ext>
              </a:extLst>
            </p:cNvPr>
            <p:cNvSpPr/>
            <p:nvPr/>
          </p:nvSpPr>
          <p:spPr bwMode="auto">
            <a:xfrm>
              <a:off x="10139538" y="4978187"/>
              <a:ext cx="1074222" cy="1077036"/>
            </a:xfrm>
            <a:prstGeom prst="can">
              <a:avLst>
                <a:gd name="adj" fmla="val 13359"/>
              </a:avLst>
            </a:prstGeom>
            <a:solidFill>
              <a:schemeClr val="accent2">
                <a:lumMod val="50000"/>
              </a:schemeClr>
            </a:solidFill>
            <a:ln w="1905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73" name="TextBox 72">
              <a:extLst>
                <a:ext uri="{FF2B5EF4-FFF2-40B4-BE49-F238E27FC236}">
                  <a16:creationId xmlns:a16="http://schemas.microsoft.com/office/drawing/2014/main" id="{B72FA892-D0B6-48FA-12C2-369D1D0F1250}"/>
                </a:ext>
                <a:ext uri="{C183D7F6-B498-43B3-948B-1728B52AA6E4}">
                  <adec:decorative xmlns:adec="http://schemas.microsoft.com/office/drawing/2017/decorative" val="1"/>
                </a:ext>
              </a:extLst>
            </p:cNvPr>
            <p:cNvSpPr txBox="1"/>
            <p:nvPr/>
          </p:nvSpPr>
          <p:spPr>
            <a:xfrm>
              <a:off x="10052005" y="5604417"/>
              <a:ext cx="1294761" cy="323165"/>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FFFFFF"/>
                  </a:solidFill>
                  <a:effectLst/>
                  <a:uLnTx/>
                  <a:uFillTx/>
                  <a:latin typeface="Segoe UI"/>
                  <a:ea typeface="+mn-ea"/>
                  <a:cs typeface="+mn-cs"/>
                </a:rPr>
                <a:t>Operational Telemetry</a:t>
              </a:r>
            </a:p>
          </p:txBody>
        </p:sp>
        <p:sp>
          <p:nvSpPr>
            <p:cNvPr id="74" name="Rectangle: Rounded Corners 73">
              <a:extLst>
                <a:ext uri="{FF2B5EF4-FFF2-40B4-BE49-F238E27FC236}">
                  <a16:creationId xmlns:a16="http://schemas.microsoft.com/office/drawing/2014/main" id="{13EF1A9C-BA83-0A53-CC8B-5C491A55865B}"/>
                </a:ext>
                <a:ext uri="{C183D7F6-B498-43B3-948B-1728B52AA6E4}">
                  <adec:decorative xmlns:adec="http://schemas.microsoft.com/office/drawing/2017/decorative" val="1"/>
                </a:ext>
              </a:extLst>
            </p:cNvPr>
            <p:cNvSpPr/>
            <p:nvPr/>
          </p:nvSpPr>
          <p:spPr bwMode="auto">
            <a:xfrm>
              <a:off x="482650" y="2672730"/>
              <a:ext cx="1191211" cy="1177377"/>
            </a:xfrm>
            <a:prstGeom prst="roundRect">
              <a:avLst>
                <a:gd name="adj" fmla="val 8587"/>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cxnSp>
          <p:nvCxnSpPr>
            <p:cNvPr id="75" name="Connector: Elbow 74">
              <a:extLst>
                <a:ext uri="{FF2B5EF4-FFF2-40B4-BE49-F238E27FC236}">
                  <a16:creationId xmlns:a16="http://schemas.microsoft.com/office/drawing/2014/main" id="{C4F7AA82-4CC4-785F-9A7D-56531CCAE178}"/>
                </a:ext>
                <a:ext uri="{C183D7F6-B498-43B3-948B-1728B52AA6E4}">
                  <adec:decorative xmlns:adec="http://schemas.microsoft.com/office/drawing/2017/decorative" val="1"/>
                </a:ext>
              </a:extLst>
            </p:cNvPr>
            <p:cNvCxnSpPr>
              <a:cxnSpLocks/>
            </p:cNvCxnSpPr>
            <p:nvPr/>
          </p:nvCxnSpPr>
          <p:spPr>
            <a:xfrm flipV="1">
              <a:off x="1669481" y="3346486"/>
              <a:ext cx="717591" cy="1329045"/>
            </a:xfrm>
            <a:prstGeom prst="bentConnector3">
              <a:avLst>
                <a:gd name="adj1" fmla="val 50000"/>
              </a:avLst>
            </a:prstGeom>
            <a:noFill/>
            <a:ln w="28575" cap="flat" cmpd="sng" algn="ctr">
              <a:solidFill>
                <a:srgbClr val="88CBFF"/>
              </a:solidFill>
              <a:prstDash val="solid"/>
              <a:headEnd type="none" w="lg" len="med"/>
              <a:tailEnd type="triangle"/>
            </a:ln>
            <a:effectLst/>
          </p:spPr>
        </p:cxnSp>
        <p:cxnSp>
          <p:nvCxnSpPr>
            <p:cNvPr id="77" name="Straight Arrow Connector 76">
              <a:extLst>
                <a:ext uri="{FF2B5EF4-FFF2-40B4-BE49-F238E27FC236}">
                  <a16:creationId xmlns:a16="http://schemas.microsoft.com/office/drawing/2014/main" id="{0315D894-FF89-258F-7F9B-F99BE32AF53D}"/>
                </a:ext>
                <a:ext uri="{C183D7F6-B498-43B3-948B-1728B52AA6E4}">
                  <adec:decorative xmlns:adec="http://schemas.microsoft.com/office/drawing/2017/decorative" val="1"/>
                </a:ext>
              </a:extLst>
            </p:cNvPr>
            <p:cNvCxnSpPr>
              <a:cxnSpLocks/>
            </p:cNvCxnSpPr>
            <p:nvPr/>
          </p:nvCxnSpPr>
          <p:spPr>
            <a:xfrm flipV="1">
              <a:off x="1673861" y="3086647"/>
              <a:ext cx="713211" cy="4094"/>
            </a:xfrm>
            <a:prstGeom prst="straightConnector1">
              <a:avLst/>
            </a:prstGeom>
            <a:noFill/>
            <a:ln w="28575" cap="flat" cmpd="sng" algn="ctr">
              <a:solidFill>
                <a:srgbClr val="88CBFF"/>
              </a:solidFill>
              <a:prstDash val="solid"/>
              <a:headEnd type="none" w="lg" len="med"/>
              <a:tailEnd type="triangle"/>
            </a:ln>
            <a:effectLst/>
          </p:spPr>
        </p:cxnSp>
        <p:sp>
          <p:nvSpPr>
            <p:cNvPr id="78" name="TextBox 77">
              <a:extLst>
                <a:ext uri="{FF2B5EF4-FFF2-40B4-BE49-F238E27FC236}">
                  <a16:creationId xmlns:a16="http://schemas.microsoft.com/office/drawing/2014/main" id="{71490A33-9237-89D1-CF22-CFB51990FD80}"/>
                </a:ext>
                <a:ext uri="{C183D7F6-B498-43B3-948B-1728B52AA6E4}">
                  <adec:decorative xmlns:adec="http://schemas.microsoft.com/office/drawing/2017/decorative" val="1"/>
                </a:ext>
              </a:extLst>
            </p:cNvPr>
            <p:cNvSpPr txBox="1"/>
            <p:nvPr/>
          </p:nvSpPr>
          <p:spPr>
            <a:xfrm>
              <a:off x="540844" y="3253307"/>
              <a:ext cx="1056074" cy="507831"/>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Semibold"/>
                  <a:ea typeface="+mn-ea"/>
                  <a:cs typeface="+mn-cs"/>
                </a:rPr>
                <a:t>Azure</a:t>
              </a:r>
              <a:br>
                <a:rPr kumimoji="0" lang="en-US" sz="1100" b="0" i="0" u="none" strike="noStrike" kern="1200" cap="none" spc="0" normalizeH="0" baseline="0" noProof="0">
                  <a:ln>
                    <a:noFill/>
                  </a:ln>
                  <a:solidFill>
                    <a:srgbClr val="000000"/>
                  </a:solidFill>
                  <a:effectLst/>
                  <a:uLnTx/>
                  <a:uFillTx/>
                  <a:latin typeface="Segoe UI Semibold"/>
                  <a:ea typeface="+mn-ea"/>
                  <a:cs typeface="+mn-cs"/>
                </a:rPr>
              </a:br>
              <a:r>
                <a:rPr kumimoji="0" lang="en-US" sz="1100" b="0" i="0" u="none" strike="noStrike" kern="1200" cap="none" spc="0" normalizeH="0" baseline="0" noProof="0">
                  <a:ln>
                    <a:noFill/>
                  </a:ln>
                  <a:solidFill>
                    <a:srgbClr val="000000"/>
                  </a:solidFill>
                  <a:effectLst/>
                  <a:uLnTx/>
                  <a:uFillTx/>
                  <a:latin typeface="Segoe UI Semibold"/>
                  <a:ea typeface="+mn-ea"/>
                  <a:cs typeface="+mn-cs"/>
                </a:rPr>
                <a:t>Bot Service Channel</a:t>
              </a:r>
            </a:p>
          </p:txBody>
        </p:sp>
        <p:sp>
          <p:nvSpPr>
            <p:cNvPr id="84" name="Rectangle: Rounded Corners 83">
              <a:extLst>
                <a:ext uri="{FF2B5EF4-FFF2-40B4-BE49-F238E27FC236}">
                  <a16:creationId xmlns:a16="http://schemas.microsoft.com/office/drawing/2014/main" id="{3E1F1771-9DC4-4BDB-E06A-87A23300F167}"/>
                </a:ext>
                <a:ext uri="{C183D7F6-B498-43B3-948B-1728B52AA6E4}">
                  <adec:decorative xmlns:adec="http://schemas.microsoft.com/office/drawing/2017/decorative" val="1"/>
                </a:ext>
              </a:extLst>
            </p:cNvPr>
            <p:cNvSpPr/>
            <p:nvPr/>
          </p:nvSpPr>
          <p:spPr bwMode="auto">
            <a:xfrm>
              <a:off x="478270" y="4231226"/>
              <a:ext cx="1191211" cy="1177377"/>
            </a:xfrm>
            <a:prstGeom prst="roundRect">
              <a:avLst>
                <a:gd name="adj" fmla="val 8587"/>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85" name="TextBox 84">
              <a:extLst>
                <a:ext uri="{FF2B5EF4-FFF2-40B4-BE49-F238E27FC236}">
                  <a16:creationId xmlns:a16="http://schemas.microsoft.com/office/drawing/2014/main" id="{5501C79F-2D6A-C3FB-64BB-8A3556E29392}"/>
                </a:ext>
                <a:ext uri="{C183D7F6-B498-43B3-948B-1728B52AA6E4}">
                  <adec:decorative xmlns:adec="http://schemas.microsoft.com/office/drawing/2017/decorative" val="1"/>
                </a:ext>
              </a:extLst>
            </p:cNvPr>
            <p:cNvSpPr txBox="1"/>
            <p:nvPr/>
          </p:nvSpPr>
          <p:spPr>
            <a:xfrm>
              <a:off x="548314" y="4815915"/>
              <a:ext cx="1056074" cy="507831"/>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Semibold"/>
                  <a:ea typeface="+mn-ea"/>
                  <a:cs typeface="+mn-cs"/>
                </a:rPr>
                <a:t>Microsoft Copilot Studio Test Chat</a:t>
              </a:r>
            </a:p>
          </p:txBody>
        </p:sp>
        <p:sp>
          <p:nvSpPr>
            <p:cNvPr id="86" name="TextBox 85">
              <a:extLst>
                <a:ext uri="{FF2B5EF4-FFF2-40B4-BE49-F238E27FC236}">
                  <a16:creationId xmlns:a16="http://schemas.microsoft.com/office/drawing/2014/main" id="{A5BC10E3-FCC2-EAC5-C12E-856898C3F216}"/>
                </a:ext>
                <a:ext uri="{C183D7F6-B498-43B3-948B-1728B52AA6E4}">
                  <adec:decorative xmlns:adec="http://schemas.microsoft.com/office/drawing/2017/decorative" val="1"/>
                </a:ext>
              </a:extLst>
            </p:cNvPr>
            <p:cNvSpPr txBox="1"/>
            <p:nvPr/>
          </p:nvSpPr>
          <p:spPr>
            <a:xfrm>
              <a:off x="468741" y="5491393"/>
              <a:ext cx="1191212" cy="15388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00"/>
                  </a:solidFill>
                  <a:effectLst/>
                  <a:uLnTx/>
                  <a:uFillTx/>
                  <a:latin typeface="Segoe UI"/>
                  <a:ea typeface="+mn-ea"/>
                  <a:cs typeface="+mn-cs"/>
                </a:rPr>
                <a:t>Unpublished</a:t>
              </a:r>
            </a:p>
          </p:txBody>
        </p:sp>
        <p:sp>
          <p:nvSpPr>
            <p:cNvPr id="87" name="TextBox 86">
              <a:extLst>
                <a:ext uri="{FF2B5EF4-FFF2-40B4-BE49-F238E27FC236}">
                  <a16:creationId xmlns:a16="http://schemas.microsoft.com/office/drawing/2014/main" id="{63374B31-17C9-8FA8-1C03-04D704CDBC28}"/>
                </a:ext>
                <a:ext uri="{C183D7F6-B498-43B3-948B-1728B52AA6E4}">
                  <adec:decorative xmlns:adec="http://schemas.microsoft.com/office/drawing/2017/decorative" val="1"/>
                </a:ext>
              </a:extLst>
            </p:cNvPr>
            <p:cNvSpPr txBox="1"/>
            <p:nvPr/>
          </p:nvSpPr>
          <p:spPr>
            <a:xfrm>
              <a:off x="479465" y="2442628"/>
              <a:ext cx="1191212" cy="15388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00"/>
                  </a:solidFill>
                  <a:effectLst/>
                  <a:uLnTx/>
                  <a:uFillTx/>
                  <a:latin typeface="Segoe UI"/>
                  <a:ea typeface="+mn-ea"/>
                  <a:cs typeface="+mn-cs"/>
                </a:rPr>
                <a:t>Published</a:t>
              </a:r>
            </a:p>
          </p:txBody>
        </p:sp>
        <p:cxnSp>
          <p:nvCxnSpPr>
            <p:cNvPr id="88" name="Connector: Elbow 87">
              <a:extLst>
                <a:ext uri="{FF2B5EF4-FFF2-40B4-BE49-F238E27FC236}">
                  <a16:creationId xmlns:a16="http://schemas.microsoft.com/office/drawing/2014/main" id="{71F3D766-D73A-503A-082F-77050A355BD7}"/>
                </a:ext>
                <a:ext uri="{C183D7F6-B498-43B3-948B-1728B52AA6E4}">
                  <adec:decorative xmlns:adec="http://schemas.microsoft.com/office/drawing/2017/decorative" val="1"/>
                </a:ext>
              </a:extLst>
            </p:cNvPr>
            <p:cNvCxnSpPr>
              <a:cxnSpLocks/>
            </p:cNvCxnSpPr>
            <p:nvPr/>
          </p:nvCxnSpPr>
          <p:spPr>
            <a:xfrm>
              <a:off x="1638763" y="4885707"/>
              <a:ext cx="3420466" cy="1492797"/>
            </a:xfrm>
            <a:prstGeom prst="bentConnector3">
              <a:avLst>
                <a:gd name="adj1" fmla="val 50000"/>
              </a:avLst>
            </a:prstGeom>
            <a:noFill/>
            <a:ln w="28575" cap="flat" cmpd="sng" algn="ctr">
              <a:solidFill>
                <a:srgbClr val="88CBFF"/>
              </a:solidFill>
              <a:prstDash val="sysDash"/>
              <a:headEnd type="none" w="lg" len="med"/>
              <a:tailEnd type="none"/>
            </a:ln>
            <a:effectLst/>
          </p:spPr>
        </p:cxnSp>
        <p:sp>
          <p:nvSpPr>
            <p:cNvPr id="89" name="LikeDislike_E8DF">
              <a:extLst>
                <a:ext uri="{FF2B5EF4-FFF2-40B4-BE49-F238E27FC236}">
                  <a16:creationId xmlns:a16="http://schemas.microsoft.com/office/drawing/2014/main" id="{AFA3E8B9-A97E-76E5-BB8B-2957043C3532}"/>
                </a:ext>
                <a:ext uri="{C183D7F6-B498-43B3-948B-1728B52AA6E4}">
                  <adec:decorative xmlns:adec="http://schemas.microsoft.com/office/drawing/2017/decorative" val="1"/>
                </a:ext>
              </a:extLst>
            </p:cNvPr>
            <p:cNvSpPr>
              <a:spLocks noChangeAspect="1" noEditPoints="1"/>
            </p:cNvSpPr>
            <p:nvPr/>
          </p:nvSpPr>
          <p:spPr bwMode="auto">
            <a:xfrm>
              <a:off x="2916374" y="4965310"/>
              <a:ext cx="369650" cy="365760"/>
            </a:xfrm>
            <a:custGeom>
              <a:avLst/>
              <a:gdLst>
                <a:gd name="T0" fmla="*/ 3020 w 3790"/>
                <a:gd name="T1" fmla="*/ 1938 h 3750"/>
                <a:gd name="T2" fmla="*/ 2879 w 3790"/>
                <a:gd name="T3" fmla="*/ 2500 h 3750"/>
                <a:gd name="T4" fmla="*/ 3645 w 3790"/>
                <a:gd name="T5" fmla="*/ 2500 h 3750"/>
                <a:gd name="T6" fmla="*/ 3763 w 3790"/>
                <a:gd name="T7" fmla="*/ 2665 h 3750"/>
                <a:gd name="T8" fmla="*/ 3430 w 3790"/>
                <a:gd name="T9" fmla="*/ 3665 h 3750"/>
                <a:gd name="T10" fmla="*/ 3312 w 3790"/>
                <a:gd name="T11" fmla="*/ 3750 h 3750"/>
                <a:gd name="T12" fmla="*/ 1520 w 3790"/>
                <a:gd name="T13" fmla="*/ 3750 h 3750"/>
                <a:gd name="T14" fmla="*/ 1520 w 3790"/>
                <a:gd name="T15" fmla="*/ 2500 h 3750"/>
                <a:gd name="T16" fmla="*/ 1916 w 3790"/>
                <a:gd name="T17" fmla="*/ 2500 h 3750"/>
                <a:gd name="T18" fmla="*/ 2093 w 3790"/>
                <a:gd name="T19" fmla="*/ 2427 h 3750"/>
                <a:gd name="T20" fmla="*/ 2733 w 3790"/>
                <a:gd name="T21" fmla="*/ 1787 h 3750"/>
                <a:gd name="T22" fmla="*/ 2833 w 3790"/>
                <a:gd name="T23" fmla="*/ 1750 h 3750"/>
                <a:gd name="T24" fmla="*/ 3020 w 3790"/>
                <a:gd name="T25" fmla="*/ 1938 h 3750"/>
                <a:gd name="T26" fmla="*/ 958 w 3790"/>
                <a:gd name="T27" fmla="*/ 2000 h 3750"/>
                <a:gd name="T28" fmla="*/ 1057 w 3790"/>
                <a:gd name="T29" fmla="*/ 1963 h 3750"/>
                <a:gd name="T30" fmla="*/ 1697 w 3790"/>
                <a:gd name="T31" fmla="*/ 1323 h 3750"/>
                <a:gd name="T32" fmla="*/ 1874 w 3790"/>
                <a:gd name="T33" fmla="*/ 1250 h 3750"/>
                <a:gd name="T34" fmla="*/ 2270 w 3790"/>
                <a:gd name="T35" fmla="*/ 1250 h 3750"/>
                <a:gd name="T36" fmla="*/ 2270 w 3790"/>
                <a:gd name="T37" fmla="*/ 0 h 3750"/>
                <a:gd name="T38" fmla="*/ 478 w 3790"/>
                <a:gd name="T39" fmla="*/ 0 h 3750"/>
                <a:gd name="T40" fmla="*/ 360 w 3790"/>
                <a:gd name="T41" fmla="*/ 85 h 3750"/>
                <a:gd name="T42" fmla="*/ 27 w 3790"/>
                <a:gd name="T43" fmla="*/ 1085 h 3750"/>
                <a:gd name="T44" fmla="*/ 145 w 3790"/>
                <a:gd name="T45" fmla="*/ 1250 h 3750"/>
                <a:gd name="T46" fmla="*/ 911 w 3790"/>
                <a:gd name="T47" fmla="*/ 1250 h 3750"/>
                <a:gd name="T48" fmla="*/ 770 w 3790"/>
                <a:gd name="T49" fmla="*/ 1813 h 3750"/>
                <a:gd name="T50" fmla="*/ 958 w 3790"/>
                <a:gd name="T51" fmla="*/ 200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790" h="3750">
                  <a:moveTo>
                    <a:pt x="3020" y="1938"/>
                  </a:moveTo>
                  <a:cubicBezTo>
                    <a:pt x="2879" y="2500"/>
                    <a:pt x="2879" y="2500"/>
                    <a:pt x="2879" y="2500"/>
                  </a:cubicBezTo>
                  <a:cubicBezTo>
                    <a:pt x="3645" y="2500"/>
                    <a:pt x="3645" y="2500"/>
                    <a:pt x="3645" y="2500"/>
                  </a:cubicBezTo>
                  <a:cubicBezTo>
                    <a:pt x="3730" y="2500"/>
                    <a:pt x="3790" y="2584"/>
                    <a:pt x="3763" y="2665"/>
                  </a:cubicBezTo>
                  <a:cubicBezTo>
                    <a:pt x="3430" y="3665"/>
                    <a:pt x="3430" y="3665"/>
                    <a:pt x="3430" y="3665"/>
                  </a:cubicBezTo>
                  <a:cubicBezTo>
                    <a:pt x="3413" y="3716"/>
                    <a:pt x="3365" y="3750"/>
                    <a:pt x="3312" y="3750"/>
                  </a:cubicBezTo>
                  <a:cubicBezTo>
                    <a:pt x="1520" y="3750"/>
                    <a:pt x="1520" y="3750"/>
                    <a:pt x="1520" y="3750"/>
                  </a:cubicBezTo>
                  <a:cubicBezTo>
                    <a:pt x="1520" y="2500"/>
                    <a:pt x="1520" y="2500"/>
                    <a:pt x="1520" y="2500"/>
                  </a:cubicBezTo>
                  <a:cubicBezTo>
                    <a:pt x="1916" y="2500"/>
                    <a:pt x="1916" y="2500"/>
                    <a:pt x="1916" y="2500"/>
                  </a:cubicBezTo>
                  <a:cubicBezTo>
                    <a:pt x="1983" y="2500"/>
                    <a:pt x="2046" y="2474"/>
                    <a:pt x="2093" y="2427"/>
                  </a:cubicBezTo>
                  <a:cubicBezTo>
                    <a:pt x="2733" y="1787"/>
                    <a:pt x="2733" y="1787"/>
                    <a:pt x="2733" y="1787"/>
                  </a:cubicBezTo>
                  <a:cubicBezTo>
                    <a:pt x="2757" y="1763"/>
                    <a:pt x="2799" y="1750"/>
                    <a:pt x="2833" y="1750"/>
                  </a:cubicBezTo>
                  <a:cubicBezTo>
                    <a:pt x="2936" y="1750"/>
                    <a:pt x="3020" y="1834"/>
                    <a:pt x="3020" y="1938"/>
                  </a:cubicBezTo>
                  <a:close/>
                  <a:moveTo>
                    <a:pt x="958" y="2000"/>
                  </a:moveTo>
                  <a:cubicBezTo>
                    <a:pt x="991" y="2000"/>
                    <a:pt x="1033" y="1987"/>
                    <a:pt x="1057" y="1963"/>
                  </a:cubicBezTo>
                  <a:cubicBezTo>
                    <a:pt x="1697" y="1323"/>
                    <a:pt x="1697" y="1323"/>
                    <a:pt x="1697" y="1323"/>
                  </a:cubicBezTo>
                  <a:cubicBezTo>
                    <a:pt x="1744" y="1276"/>
                    <a:pt x="1807" y="1250"/>
                    <a:pt x="1874" y="1250"/>
                  </a:cubicBezTo>
                  <a:cubicBezTo>
                    <a:pt x="2270" y="1250"/>
                    <a:pt x="2270" y="1250"/>
                    <a:pt x="2270" y="1250"/>
                  </a:cubicBezTo>
                  <a:cubicBezTo>
                    <a:pt x="2270" y="0"/>
                    <a:pt x="2270" y="0"/>
                    <a:pt x="2270" y="0"/>
                  </a:cubicBezTo>
                  <a:cubicBezTo>
                    <a:pt x="478" y="0"/>
                    <a:pt x="478" y="0"/>
                    <a:pt x="478" y="0"/>
                  </a:cubicBezTo>
                  <a:cubicBezTo>
                    <a:pt x="425" y="0"/>
                    <a:pt x="377" y="34"/>
                    <a:pt x="360" y="85"/>
                  </a:cubicBezTo>
                  <a:cubicBezTo>
                    <a:pt x="27" y="1085"/>
                    <a:pt x="27" y="1085"/>
                    <a:pt x="27" y="1085"/>
                  </a:cubicBezTo>
                  <a:cubicBezTo>
                    <a:pt x="0" y="1166"/>
                    <a:pt x="60" y="1250"/>
                    <a:pt x="145" y="1250"/>
                  </a:cubicBezTo>
                  <a:cubicBezTo>
                    <a:pt x="911" y="1250"/>
                    <a:pt x="911" y="1250"/>
                    <a:pt x="911" y="1250"/>
                  </a:cubicBezTo>
                  <a:cubicBezTo>
                    <a:pt x="770" y="1813"/>
                    <a:pt x="770" y="1813"/>
                    <a:pt x="770" y="1813"/>
                  </a:cubicBezTo>
                  <a:cubicBezTo>
                    <a:pt x="770" y="1916"/>
                    <a:pt x="854" y="2000"/>
                    <a:pt x="958" y="2000"/>
                  </a:cubicBezTo>
                  <a:close/>
                </a:path>
              </a:pathLst>
            </a:custGeom>
            <a:noFill/>
            <a:ln w="15875" cap="sq">
              <a:solidFill>
                <a:schemeClr val="bg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93" name="TextBox 92">
              <a:extLst>
                <a:ext uri="{FF2B5EF4-FFF2-40B4-BE49-F238E27FC236}">
                  <a16:creationId xmlns:a16="http://schemas.microsoft.com/office/drawing/2014/main" id="{2CDA7A48-8A44-02C9-1879-C81DFF578873}"/>
                </a:ext>
                <a:ext uri="{C183D7F6-B498-43B3-948B-1728B52AA6E4}">
                  <adec:decorative xmlns:adec="http://schemas.microsoft.com/office/drawing/2017/decorative" val="1"/>
                </a:ext>
              </a:extLst>
            </p:cNvPr>
            <p:cNvSpPr txBox="1"/>
            <p:nvPr/>
          </p:nvSpPr>
          <p:spPr>
            <a:xfrm>
              <a:off x="5110486" y="5515652"/>
              <a:ext cx="1252408"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Aptos" panose="02110004020202020204"/>
                  <a:ea typeface="+mn-ea"/>
                  <a:cs typeface="+mn-cs"/>
                </a:rPr>
                <a:t>State &amp; Feedback Stored &lt; 30 days</a:t>
              </a:r>
            </a:p>
          </p:txBody>
        </p:sp>
        <p:sp>
          <p:nvSpPr>
            <p:cNvPr id="94" name="TextBox 93">
              <a:extLst>
                <a:ext uri="{FF2B5EF4-FFF2-40B4-BE49-F238E27FC236}">
                  <a16:creationId xmlns:a16="http://schemas.microsoft.com/office/drawing/2014/main" id="{B32C46D6-5B3D-0ACD-7D02-8FA53436F4AE}"/>
                </a:ext>
                <a:ext uri="{C183D7F6-B498-43B3-948B-1728B52AA6E4}">
                  <adec:decorative xmlns:adec="http://schemas.microsoft.com/office/drawing/2017/decorative" val="1"/>
                </a:ext>
              </a:extLst>
            </p:cNvPr>
            <p:cNvSpPr txBox="1"/>
            <p:nvPr/>
          </p:nvSpPr>
          <p:spPr>
            <a:xfrm>
              <a:off x="8985876" y="5568337"/>
              <a:ext cx="1248874"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Aptos" panose="02110004020202020204"/>
                  <a:ea typeface="+mn-ea"/>
                  <a:cs typeface="+mn-cs"/>
                </a:rPr>
                <a:t>No Customer Content</a:t>
              </a:r>
            </a:p>
          </p:txBody>
        </p:sp>
        <p:sp>
          <p:nvSpPr>
            <p:cNvPr id="95" name="Eye">
              <a:extLst>
                <a:ext uri="{FF2B5EF4-FFF2-40B4-BE49-F238E27FC236}">
                  <a16:creationId xmlns:a16="http://schemas.microsoft.com/office/drawing/2014/main" id="{D2271C2D-BB76-CC57-6606-ADA5490015CB}"/>
                </a:ext>
                <a:ext uri="{C183D7F6-B498-43B3-948B-1728B52AA6E4}">
                  <adec:decorative xmlns:adec="http://schemas.microsoft.com/office/drawing/2017/decorative" val="1"/>
                </a:ext>
              </a:extLst>
            </p:cNvPr>
            <p:cNvSpPr>
              <a:spLocks noChangeAspect="1" noEditPoints="1"/>
            </p:cNvSpPr>
            <p:nvPr/>
          </p:nvSpPr>
          <p:spPr bwMode="auto">
            <a:xfrm>
              <a:off x="5547257" y="5225892"/>
              <a:ext cx="325381" cy="179649"/>
            </a:xfrm>
            <a:custGeom>
              <a:avLst/>
              <a:gdLst>
                <a:gd name="T0" fmla="*/ 3 w 346"/>
                <a:gd name="T1" fmla="*/ 91 h 190"/>
                <a:gd name="T2" fmla="*/ 173 w 346"/>
                <a:gd name="T3" fmla="*/ 0 h 190"/>
                <a:gd name="T4" fmla="*/ 346 w 346"/>
                <a:gd name="T5" fmla="*/ 95 h 190"/>
                <a:gd name="T6" fmla="*/ 173 w 346"/>
                <a:gd name="T7" fmla="*/ 190 h 190"/>
                <a:gd name="T8" fmla="*/ 6 w 346"/>
                <a:gd name="T9" fmla="*/ 102 h 190"/>
                <a:gd name="T10" fmla="*/ 0 w 346"/>
                <a:gd name="T11" fmla="*/ 95 h 190"/>
                <a:gd name="T12" fmla="*/ 3 w 346"/>
                <a:gd name="T13" fmla="*/ 91 h 190"/>
                <a:gd name="T14" fmla="*/ 173 w 346"/>
                <a:gd name="T15" fmla="*/ 0 h 190"/>
                <a:gd name="T16" fmla="*/ 73 w 346"/>
                <a:gd name="T17" fmla="*/ 95 h 190"/>
                <a:gd name="T18" fmla="*/ 173 w 346"/>
                <a:gd name="T19" fmla="*/ 190 h 190"/>
                <a:gd name="T20" fmla="*/ 273 w 346"/>
                <a:gd name="T21" fmla="*/ 95 h 190"/>
                <a:gd name="T22" fmla="*/ 173 w 346"/>
                <a:gd name="T23" fmla="*/ 0 h 190"/>
                <a:gd name="T24" fmla="*/ 173 w 346"/>
                <a:gd name="T25" fmla="*/ 56 h 190"/>
                <a:gd name="T26" fmla="*/ 134 w 346"/>
                <a:gd name="T27" fmla="*/ 95 h 190"/>
                <a:gd name="T28" fmla="*/ 173 w 346"/>
                <a:gd name="T29" fmla="*/ 135 h 190"/>
                <a:gd name="T30" fmla="*/ 213 w 346"/>
                <a:gd name="T31" fmla="*/ 95 h 190"/>
                <a:gd name="T32" fmla="*/ 173 w 346"/>
                <a:gd name="T33" fmla="*/ 5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6" h="190">
                  <a:moveTo>
                    <a:pt x="3" y="91"/>
                  </a:moveTo>
                  <a:cubicBezTo>
                    <a:pt x="17" y="73"/>
                    <a:pt x="77" y="0"/>
                    <a:pt x="173" y="0"/>
                  </a:cubicBezTo>
                  <a:cubicBezTo>
                    <a:pt x="283" y="0"/>
                    <a:pt x="346" y="95"/>
                    <a:pt x="346" y="95"/>
                  </a:cubicBezTo>
                  <a:cubicBezTo>
                    <a:pt x="346" y="95"/>
                    <a:pt x="283" y="190"/>
                    <a:pt x="173" y="190"/>
                  </a:cubicBezTo>
                  <a:cubicBezTo>
                    <a:pt x="82" y="190"/>
                    <a:pt x="23" y="125"/>
                    <a:pt x="6" y="102"/>
                  </a:cubicBezTo>
                  <a:cubicBezTo>
                    <a:pt x="2" y="98"/>
                    <a:pt x="0" y="95"/>
                    <a:pt x="0" y="95"/>
                  </a:cubicBezTo>
                  <a:cubicBezTo>
                    <a:pt x="0" y="95"/>
                    <a:pt x="1" y="94"/>
                    <a:pt x="3" y="91"/>
                  </a:cubicBezTo>
                  <a:close/>
                  <a:moveTo>
                    <a:pt x="173" y="0"/>
                  </a:moveTo>
                  <a:cubicBezTo>
                    <a:pt x="118" y="0"/>
                    <a:pt x="73" y="42"/>
                    <a:pt x="73" y="95"/>
                  </a:cubicBezTo>
                  <a:cubicBezTo>
                    <a:pt x="73" y="148"/>
                    <a:pt x="118" y="190"/>
                    <a:pt x="173" y="190"/>
                  </a:cubicBezTo>
                  <a:cubicBezTo>
                    <a:pt x="228" y="190"/>
                    <a:pt x="273" y="148"/>
                    <a:pt x="273" y="95"/>
                  </a:cubicBezTo>
                  <a:cubicBezTo>
                    <a:pt x="273" y="42"/>
                    <a:pt x="228" y="0"/>
                    <a:pt x="173" y="0"/>
                  </a:cubicBezTo>
                  <a:close/>
                  <a:moveTo>
                    <a:pt x="173" y="56"/>
                  </a:moveTo>
                  <a:cubicBezTo>
                    <a:pt x="151" y="56"/>
                    <a:pt x="134" y="73"/>
                    <a:pt x="134" y="95"/>
                  </a:cubicBezTo>
                  <a:cubicBezTo>
                    <a:pt x="134" y="117"/>
                    <a:pt x="151" y="135"/>
                    <a:pt x="173" y="135"/>
                  </a:cubicBezTo>
                  <a:cubicBezTo>
                    <a:pt x="195" y="135"/>
                    <a:pt x="213" y="117"/>
                    <a:pt x="213" y="95"/>
                  </a:cubicBezTo>
                  <a:cubicBezTo>
                    <a:pt x="213" y="73"/>
                    <a:pt x="195" y="56"/>
                    <a:pt x="173" y="56"/>
                  </a:cubicBezTo>
                  <a:close/>
                </a:path>
              </a:pathLst>
            </a:custGeom>
            <a:noFill/>
            <a:ln w="15875" cap="sq">
              <a:solidFill>
                <a:schemeClr val="bg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97" name="Eye">
              <a:extLst>
                <a:ext uri="{FF2B5EF4-FFF2-40B4-BE49-F238E27FC236}">
                  <a16:creationId xmlns:a16="http://schemas.microsoft.com/office/drawing/2014/main" id="{6E2431DD-9D27-6F03-58EA-FD984C0029FD}"/>
                </a:ext>
                <a:ext uri="{C183D7F6-B498-43B3-948B-1728B52AA6E4}">
                  <adec:decorative xmlns:adec="http://schemas.microsoft.com/office/drawing/2017/decorative" val="1"/>
                </a:ext>
              </a:extLst>
            </p:cNvPr>
            <p:cNvSpPr>
              <a:spLocks noChangeAspect="1" noEditPoints="1"/>
            </p:cNvSpPr>
            <p:nvPr/>
          </p:nvSpPr>
          <p:spPr bwMode="auto">
            <a:xfrm>
              <a:off x="9460485" y="5256375"/>
              <a:ext cx="325381" cy="179649"/>
            </a:xfrm>
            <a:custGeom>
              <a:avLst/>
              <a:gdLst>
                <a:gd name="T0" fmla="*/ 3 w 346"/>
                <a:gd name="T1" fmla="*/ 91 h 190"/>
                <a:gd name="T2" fmla="*/ 173 w 346"/>
                <a:gd name="T3" fmla="*/ 0 h 190"/>
                <a:gd name="T4" fmla="*/ 346 w 346"/>
                <a:gd name="T5" fmla="*/ 95 h 190"/>
                <a:gd name="T6" fmla="*/ 173 w 346"/>
                <a:gd name="T7" fmla="*/ 190 h 190"/>
                <a:gd name="T8" fmla="*/ 6 w 346"/>
                <a:gd name="T9" fmla="*/ 102 h 190"/>
                <a:gd name="T10" fmla="*/ 0 w 346"/>
                <a:gd name="T11" fmla="*/ 95 h 190"/>
                <a:gd name="T12" fmla="*/ 3 w 346"/>
                <a:gd name="T13" fmla="*/ 91 h 190"/>
                <a:gd name="T14" fmla="*/ 173 w 346"/>
                <a:gd name="T15" fmla="*/ 0 h 190"/>
                <a:gd name="T16" fmla="*/ 73 w 346"/>
                <a:gd name="T17" fmla="*/ 95 h 190"/>
                <a:gd name="T18" fmla="*/ 173 w 346"/>
                <a:gd name="T19" fmla="*/ 190 h 190"/>
                <a:gd name="T20" fmla="*/ 273 w 346"/>
                <a:gd name="T21" fmla="*/ 95 h 190"/>
                <a:gd name="T22" fmla="*/ 173 w 346"/>
                <a:gd name="T23" fmla="*/ 0 h 190"/>
                <a:gd name="T24" fmla="*/ 173 w 346"/>
                <a:gd name="T25" fmla="*/ 56 h 190"/>
                <a:gd name="T26" fmla="*/ 134 w 346"/>
                <a:gd name="T27" fmla="*/ 95 h 190"/>
                <a:gd name="T28" fmla="*/ 173 w 346"/>
                <a:gd name="T29" fmla="*/ 135 h 190"/>
                <a:gd name="T30" fmla="*/ 213 w 346"/>
                <a:gd name="T31" fmla="*/ 95 h 190"/>
                <a:gd name="T32" fmla="*/ 173 w 346"/>
                <a:gd name="T33" fmla="*/ 5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6" h="190">
                  <a:moveTo>
                    <a:pt x="3" y="91"/>
                  </a:moveTo>
                  <a:cubicBezTo>
                    <a:pt x="17" y="73"/>
                    <a:pt x="77" y="0"/>
                    <a:pt x="173" y="0"/>
                  </a:cubicBezTo>
                  <a:cubicBezTo>
                    <a:pt x="283" y="0"/>
                    <a:pt x="346" y="95"/>
                    <a:pt x="346" y="95"/>
                  </a:cubicBezTo>
                  <a:cubicBezTo>
                    <a:pt x="346" y="95"/>
                    <a:pt x="283" y="190"/>
                    <a:pt x="173" y="190"/>
                  </a:cubicBezTo>
                  <a:cubicBezTo>
                    <a:pt x="82" y="190"/>
                    <a:pt x="23" y="125"/>
                    <a:pt x="6" y="102"/>
                  </a:cubicBezTo>
                  <a:cubicBezTo>
                    <a:pt x="2" y="98"/>
                    <a:pt x="0" y="95"/>
                    <a:pt x="0" y="95"/>
                  </a:cubicBezTo>
                  <a:cubicBezTo>
                    <a:pt x="0" y="95"/>
                    <a:pt x="1" y="94"/>
                    <a:pt x="3" y="91"/>
                  </a:cubicBezTo>
                  <a:close/>
                  <a:moveTo>
                    <a:pt x="173" y="0"/>
                  </a:moveTo>
                  <a:cubicBezTo>
                    <a:pt x="118" y="0"/>
                    <a:pt x="73" y="42"/>
                    <a:pt x="73" y="95"/>
                  </a:cubicBezTo>
                  <a:cubicBezTo>
                    <a:pt x="73" y="148"/>
                    <a:pt x="118" y="190"/>
                    <a:pt x="173" y="190"/>
                  </a:cubicBezTo>
                  <a:cubicBezTo>
                    <a:pt x="228" y="190"/>
                    <a:pt x="273" y="148"/>
                    <a:pt x="273" y="95"/>
                  </a:cubicBezTo>
                  <a:cubicBezTo>
                    <a:pt x="273" y="42"/>
                    <a:pt x="228" y="0"/>
                    <a:pt x="173" y="0"/>
                  </a:cubicBezTo>
                  <a:close/>
                  <a:moveTo>
                    <a:pt x="173" y="56"/>
                  </a:moveTo>
                  <a:cubicBezTo>
                    <a:pt x="151" y="56"/>
                    <a:pt x="134" y="73"/>
                    <a:pt x="134" y="95"/>
                  </a:cubicBezTo>
                  <a:cubicBezTo>
                    <a:pt x="134" y="117"/>
                    <a:pt x="151" y="135"/>
                    <a:pt x="173" y="135"/>
                  </a:cubicBezTo>
                  <a:cubicBezTo>
                    <a:pt x="195" y="135"/>
                    <a:pt x="213" y="117"/>
                    <a:pt x="213" y="95"/>
                  </a:cubicBezTo>
                  <a:cubicBezTo>
                    <a:pt x="213" y="73"/>
                    <a:pt x="195" y="56"/>
                    <a:pt x="173" y="56"/>
                  </a:cubicBezTo>
                  <a:close/>
                </a:path>
              </a:pathLst>
            </a:custGeom>
            <a:noFill/>
            <a:ln w="15875" cap="sq">
              <a:solidFill>
                <a:schemeClr val="bg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98" name="illegal">
              <a:extLst>
                <a:ext uri="{FF2B5EF4-FFF2-40B4-BE49-F238E27FC236}">
                  <a16:creationId xmlns:a16="http://schemas.microsoft.com/office/drawing/2014/main" id="{7EA6F675-88EE-F6B2-8A3A-5F7534AF1F9C}"/>
                </a:ext>
                <a:ext uri="{C183D7F6-B498-43B3-948B-1728B52AA6E4}">
                  <adec:decorative xmlns:adec="http://schemas.microsoft.com/office/drawing/2017/decorative" val="1"/>
                </a:ext>
              </a:extLst>
            </p:cNvPr>
            <p:cNvSpPr>
              <a:spLocks noChangeAspect="1" noEditPoints="1"/>
            </p:cNvSpPr>
            <p:nvPr/>
          </p:nvSpPr>
          <p:spPr bwMode="auto">
            <a:xfrm>
              <a:off x="9439568" y="5157383"/>
              <a:ext cx="366765" cy="365760"/>
            </a:xfrm>
            <a:custGeom>
              <a:avLst/>
              <a:gdLst>
                <a:gd name="T0" fmla="*/ 265 w 265"/>
                <a:gd name="T1" fmla="*/ 133 h 265"/>
                <a:gd name="T2" fmla="*/ 132 w 265"/>
                <a:gd name="T3" fmla="*/ 265 h 265"/>
                <a:gd name="T4" fmla="*/ 0 w 265"/>
                <a:gd name="T5" fmla="*/ 133 h 265"/>
                <a:gd name="T6" fmla="*/ 132 w 265"/>
                <a:gd name="T7" fmla="*/ 0 h 265"/>
                <a:gd name="T8" fmla="*/ 265 w 265"/>
                <a:gd name="T9" fmla="*/ 133 h 265"/>
                <a:gd name="T10" fmla="*/ 226 w 265"/>
                <a:gd name="T11" fmla="*/ 227 h 265"/>
                <a:gd name="T12" fmla="*/ 39 w 265"/>
                <a:gd name="T13" fmla="*/ 39 h 265"/>
              </a:gdLst>
              <a:ahLst/>
              <a:cxnLst>
                <a:cxn ang="0">
                  <a:pos x="T0" y="T1"/>
                </a:cxn>
                <a:cxn ang="0">
                  <a:pos x="T2" y="T3"/>
                </a:cxn>
                <a:cxn ang="0">
                  <a:pos x="T4" y="T5"/>
                </a:cxn>
                <a:cxn ang="0">
                  <a:pos x="T6" y="T7"/>
                </a:cxn>
                <a:cxn ang="0">
                  <a:pos x="T8" y="T9"/>
                </a:cxn>
                <a:cxn ang="0">
                  <a:pos x="T10" y="T11"/>
                </a:cxn>
                <a:cxn ang="0">
                  <a:pos x="T12" y="T13"/>
                </a:cxn>
              </a:cxnLst>
              <a:rect l="0" t="0" r="r" b="b"/>
              <a:pathLst>
                <a:path w="265" h="265">
                  <a:moveTo>
                    <a:pt x="265" y="133"/>
                  </a:moveTo>
                  <a:cubicBezTo>
                    <a:pt x="265" y="206"/>
                    <a:pt x="205" y="265"/>
                    <a:pt x="132" y="265"/>
                  </a:cubicBezTo>
                  <a:cubicBezTo>
                    <a:pt x="59" y="265"/>
                    <a:pt x="0" y="206"/>
                    <a:pt x="0" y="133"/>
                  </a:cubicBezTo>
                  <a:cubicBezTo>
                    <a:pt x="0" y="60"/>
                    <a:pt x="59" y="0"/>
                    <a:pt x="132" y="0"/>
                  </a:cubicBezTo>
                  <a:cubicBezTo>
                    <a:pt x="205" y="0"/>
                    <a:pt x="265" y="60"/>
                    <a:pt x="265" y="133"/>
                  </a:cubicBezTo>
                  <a:close/>
                  <a:moveTo>
                    <a:pt x="226" y="227"/>
                  </a:moveTo>
                  <a:cubicBezTo>
                    <a:pt x="39" y="39"/>
                    <a:pt x="39" y="39"/>
                    <a:pt x="39" y="39"/>
                  </a:cubicBezTo>
                </a:path>
              </a:pathLst>
            </a:custGeom>
            <a:noFill/>
            <a:ln w="15875" cap="sq">
              <a:solidFill>
                <a:schemeClr val="bg1">
                  <a:lumMod val="5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00" name="Rectangle: Rounded Corners 99">
              <a:extLst>
                <a:ext uri="{FF2B5EF4-FFF2-40B4-BE49-F238E27FC236}">
                  <a16:creationId xmlns:a16="http://schemas.microsoft.com/office/drawing/2014/main" id="{639A1419-BAEC-F8C5-6546-0D8C4F5E9607}"/>
                </a:ext>
                <a:ext uri="{C183D7F6-B498-43B3-948B-1728B52AA6E4}">
                  <adec:decorative xmlns:adec="http://schemas.microsoft.com/office/drawing/2017/decorative" val="1"/>
                </a:ext>
              </a:extLst>
            </p:cNvPr>
            <p:cNvSpPr/>
            <p:nvPr/>
          </p:nvSpPr>
          <p:spPr bwMode="auto">
            <a:xfrm>
              <a:off x="3930212" y="307770"/>
              <a:ext cx="3749158" cy="1218314"/>
            </a:xfrm>
            <a:prstGeom prst="roundRect">
              <a:avLst>
                <a:gd name="adj" fmla="val 5804"/>
              </a:avLst>
            </a:prstGeom>
            <a:noFill/>
            <a:ln w="19050" cap="flat" cmpd="sng" algn="ctr">
              <a:solidFill>
                <a:schemeClr val="bg1">
                  <a:lumMod val="75000"/>
                </a:schemeClr>
              </a:solidFill>
              <a:prstDash val="sys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01" name="Cylinder 100">
              <a:extLst>
                <a:ext uri="{FF2B5EF4-FFF2-40B4-BE49-F238E27FC236}">
                  <a16:creationId xmlns:a16="http://schemas.microsoft.com/office/drawing/2014/main" id="{EE6BBB4A-77E9-4055-9962-39991BCF7A54}"/>
                </a:ext>
                <a:ext uri="{C183D7F6-B498-43B3-948B-1728B52AA6E4}">
                  <adec:decorative xmlns:adec="http://schemas.microsoft.com/office/drawing/2017/decorative" val="1"/>
                </a:ext>
              </a:extLst>
            </p:cNvPr>
            <p:cNvSpPr/>
            <p:nvPr/>
          </p:nvSpPr>
          <p:spPr bwMode="auto">
            <a:xfrm>
              <a:off x="9443885" y="541787"/>
              <a:ext cx="1074222" cy="925080"/>
            </a:xfrm>
            <a:prstGeom prst="can">
              <a:avLst>
                <a:gd name="adj" fmla="val 13359"/>
              </a:avLst>
            </a:prstGeom>
            <a:solidFill>
              <a:schemeClr val="tx2">
                <a:lumMod val="60000"/>
                <a:lumOff val="40000"/>
                <a:alpha val="72000"/>
              </a:schemeClr>
            </a:solidFill>
            <a:ln w="1905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02" name="Cylinder 101">
              <a:extLst>
                <a:ext uri="{FF2B5EF4-FFF2-40B4-BE49-F238E27FC236}">
                  <a16:creationId xmlns:a16="http://schemas.microsoft.com/office/drawing/2014/main" id="{5FC3232A-C90A-D277-4646-9380647CCF5F}"/>
                </a:ext>
                <a:ext uri="{C183D7F6-B498-43B3-948B-1728B52AA6E4}">
                  <adec:decorative xmlns:adec="http://schemas.microsoft.com/office/drawing/2017/decorative" val="1"/>
                </a:ext>
              </a:extLst>
            </p:cNvPr>
            <p:cNvSpPr/>
            <p:nvPr/>
          </p:nvSpPr>
          <p:spPr bwMode="auto">
            <a:xfrm>
              <a:off x="10638286" y="541787"/>
              <a:ext cx="1074222" cy="925080"/>
            </a:xfrm>
            <a:prstGeom prst="can">
              <a:avLst>
                <a:gd name="adj" fmla="val 13359"/>
              </a:avLst>
            </a:prstGeom>
            <a:solidFill>
              <a:schemeClr val="tx2">
                <a:lumMod val="60000"/>
                <a:lumOff val="40000"/>
                <a:alpha val="72000"/>
              </a:schemeClr>
            </a:solidFill>
            <a:ln w="1905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11" name="TextBox 110">
              <a:extLst>
                <a:ext uri="{FF2B5EF4-FFF2-40B4-BE49-F238E27FC236}">
                  <a16:creationId xmlns:a16="http://schemas.microsoft.com/office/drawing/2014/main" id="{485BEC62-9374-1897-411C-CA00B6A4B62E}"/>
                </a:ext>
                <a:ext uri="{C183D7F6-B498-43B3-948B-1728B52AA6E4}">
                  <adec:decorative xmlns:adec="http://schemas.microsoft.com/office/drawing/2017/decorative" val="1"/>
                </a:ext>
              </a:extLst>
            </p:cNvPr>
            <p:cNvSpPr txBox="1"/>
            <p:nvPr/>
          </p:nvSpPr>
          <p:spPr>
            <a:xfrm>
              <a:off x="9333615" y="1160553"/>
              <a:ext cx="1294761" cy="161583"/>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000000"/>
                  </a:solidFill>
                  <a:effectLst/>
                  <a:uLnTx/>
                  <a:uFillTx/>
                  <a:latin typeface="Segoe UI"/>
                  <a:ea typeface="+mn-ea"/>
                  <a:cs typeface="+mn-cs"/>
                </a:rPr>
                <a:t>Dataverse</a:t>
              </a:r>
            </a:p>
          </p:txBody>
        </p:sp>
        <p:sp>
          <p:nvSpPr>
            <p:cNvPr id="112" name="TextBox 111">
              <a:extLst>
                <a:ext uri="{FF2B5EF4-FFF2-40B4-BE49-F238E27FC236}">
                  <a16:creationId xmlns:a16="http://schemas.microsoft.com/office/drawing/2014/main" id="{42B0008D-8538-1801-BF00-1C590C22E1DB}"/>
                </a:ext>
                <a:ext uri="{C183D7F6-B498-43B3-948B-1728B52AA6E4}">
                  <adec:decorative xmlns:adec="http://schemas.microsoft.com/office/drawing/2017/decorative" val="1"/>
                </a:ext>
              </a:extLst>
            </p:cNvPr>
            <p:cNvSpPr txBox="1"/>
            <p:nvPr/>
          </p:nvSpPr>
          <p:spPr>
            <a:xfrm>
              <a:off x="10539783" y="1075488"/>
              <a:ext cx="1294761" cy="323165"/>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000000"/>
                  </a:solidFill>
                  <a:effectLst/>
                  <a:uLnTx/>
                  <a:uFillTx/>
                  <a:latin typeface="Segoe UI"/>
                  <a:ea typeface="+mn-ea"/>
                  <a:cs typeface="+mn-cs"/>
                </a:rPr>
                <a:t>Customer</a:t>
              </a:r>
              <a:br>
                <a:rPr kumimoji="0" lang="en-US" sz="1050" b="0" i="0" u="none" strike="noStrike" kern="0" cap="none" spc="0" normalizeH="0" baseline="0" noProof="0">
                  <a:ln>
                    <a:noFill/>
                  </a:ln>
                  <a:solidFill>
                    <a:srgbClr val="000000"/>
                  </a:solidFill>
                  <a:effectLst/>
                  <a:uLnTx/>
                  <a:uFillTx/>
                  <a:latin typeface="Segoe UI"/>
                  <a:ea typeface="+mn-ea"/>
                  <a:cs typeface="+mn-cs"/>
                </a:rPr>
              </a:br>
              <a:r>
                <a:rPr kumimoji="0" lang="en-US" sz="1050" b="0" i="0" u="none" strike="noStrike" kern="0" cap="none" spc="0" normalizeH="0" baseline="0" noProof="0">
                  <a:ln>
                    <a:noFill/>
                  </a:ln>
                  <a:solidFill>
                    <a:srgbClr val="000000"/>
                  </a:solidFill>
                  <a:effectLst/>
                  <a:uLnTx/>
                  <a:uFillTx/>
                  <a:latin typeface="Segoe UI"/>
                  <a:ea typeface="+mn-ea"/>
                  <a:cs typeface="+mn-cs"/>
                </a:rPr>
                <a:t>App Insights</a:t>
              </a:r>
            </a:p>
          </p:txBody>
        </p:sp>
        <p:sp>
          <p:nvSpPr>
            <p:cNvPr id="118" name="TextBox 117">
              <a:extLst>
                <a:ext uri="{FF2B5EF4-FFF2-40B4-BE49-F238E27FC236}">
                  <a16:creationId xmlns:a16="http://schemas.microsoft.com/office/drawing/2014/main" id="{8E20BE8E-BFD2-72B1-DF3B-F1B1A578C4ED}"/>
                </a:ext>
                <a:ext uri="{C183D7F6-B498-43B3-948B-1728B52AA6E4}">
                  <adec:decorative xmlns:adec="http://schemas.microsoft.com/office/drawing/2017/decorative" val="1"/>
                </a:ext>
              </a:extLst>
            </p:cNvPr>
            <p:cNvSpPr txBox="1"/>
            <p:nvPr/>
          </p:nvSpPr>
          <p:spPr>
            <a:xfrm>
              <a:off x="4697302" y="357121"/>
              <a:ext cx="2257425" cy="18466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solidFill>
                  <a:effectLst/>
                  <a:uLnTx/>
                  <a:uFillTx/>
                  <a:latin typeface="Segoe UI Semibold"/>
                  <a:ea typeface="+mn-ea"/>
                  <a:cs typeface="+mn-cs"/>
                </a:rPr>
                <a:t>Search Providers</a:t>
              </a:r>
              <a:endParaRPr kumimoji="0" lang="en-US" sz="1200" b="0" i="0" u="none" strike="noStrike" kern="0" cap="none" spc="0" normalizeH="0" baseline="0" noProof="0">
                <a:ln>
                  <a:noFill/>
                </a:ln>
                <a:solidFill>
                  <a:srgbClr val="000000"/>
                </a:solidFill>
                <a:effectLst/>
                <a:uLnTx/>
                <a:uFillTx/>
                <a:latin typeface="Segoe UI"/>
                <a:ea typeface="+mn-ea"/>
                <a:cs typeface="+mn-cs"/>
              </a:endParaRPr>
            </a:p>
          </p:txBody>
        </p:sp>
        <p:sp>
          <p:nvSpPr>
            <p:cNvPr id="119" name="Rectangle: Rounded Corners 118">
              <a:extLst>
                <a:ext uri="{FF2B5EF4-FFF2-40B4-BE49-F238E27FC236}">
                  <a16:creationId xmlns:a16="http://schemas.microsoft.com/office/drawing/2014/main" id="{7D09AD24-5C46-2F18-4C78-15D741270E6B}"/>
                </a:ext>
                <a:ext uri="{C183D7F6-B498-43B3-948B-1728B52AA6E4}">
                  <adec:decorative xmlns:adec="http://schemas.microsoft.com/office/drawing/2017/decorative" val="1"/>
                </a:ext>
              </a:extLst>
            </p:cNvPr>
            <p:cNvSpPr/>
            <p:nvPr/>
          </p:nvSpPr>
          <p:spPr bwMode="auto">
            <a:xfrm>
              <a:off x="4026253" y="636206"/>
              <a:ext cx="1121709" cy="802200"/>
            </a:xfrm>
            <a:prstGeom prst="roundRect">
              <a:avLst/>
            </a:prstGeom>
            <a:solidFill>
              <a:schemeClr val="bg1">
                <a:lumMod val="95000"/>
              </a:schemeClr>
            </a:solidFill>
            <a:ln w="1905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mn-ea"/>
                <a:cs typeface="Segoe UI" pitchFamily="34" charset="0"/>
              </a:endParaRPr>
            </a:p>
          </p:txBody>
        </p:sp>
        <p:sp>
          <p:nvSpPr>
            <p:cNvPr id="120" name="Rectangle: Rounded Corners 119">
              <a:extLst>
                <a:ext uri="{FF2B5EF4-FFF2-40B4-BE49-F238E27FC236}">
                  <a16:creationId xmlns:a16="http://schemas.microsoft.com/office/drawing/2014/main" id="{1BEC9DF6-4371-12DA-F947-13AFC12DD4FB}"/>
                </a:ext>
                <a:ext uri="{C183D7F6-B498-43B3-948B-1728B52AA6E4}">
                  <adec:decorative xmlns:adec="http://schemas.microsoft.com/office/drawing/2017/decorative" val="1"/>
                </a:ext>
              </a:extLst>
            </p:cNvPr>
            <p:cNvSpPr/>
            <p:nvPr/>
          </p:nvSpPr>
          <p:spPr bwMode="auto">
            <a:xfrm>
              <a:off x="5248693" y="631599"/>
              <a:ext cx="1121709" cy="802200"/>
            </a:xfrm>
            <a:prstGeom prst="roundRect">
              <a:avLst/>
            </a:prstGeom>
            <a:solidFill>
              <a:schemeClr val="bg1">
                <a:lumMod val="95000"/>
              </a:schemeClr>
            </a:solidFill>
            <a:ln w="1905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mn-ea"/>
                <a:cs typeface="Segoe UI" pitchFamily="34" charset="0"/>
              </a:endParaRPr>
            </a:p>
          </p:txBody>
        </p:sp>
        <p:sp>
          <p:nvSpPr>
            <p:cNvPr id="121" name="Rectangle: Rounded Corners 120">
              <a:extLst>
                <a:ext uri="{FF2B5EF4-FFF2-40B4-BE49-F238E27FC236}">
                  <a16:creationId xmlns:a16="http://schemas.microsoft.com/office/drawing/2014/main" id="{791F3ACF-3826-60CF-F614-33A515F3C880}"/>
                </a:ext>
                <a:ext uri="{C183D7F6-B498-43B3-948B-1728B52AA6E4}">
                  <adec:decorative xmlns:adec="http://schemas.microsoft.com/office/drawing/2017/decorative" val="1"/>
                </a:ext>
              </a:extLst>
            </p:cNvPr>
            <p:cNvSpPr/>
            <p:nvPr/>
          </p:nvSpPr>
          <p:spPr bwMode="auto">
            <a:xfrm>
              <a:off x="2618007" y="401863"/>
              <a:ext cx="1121709" cy="1032576"/>
            </a:xfrm>
            <a:prstGeom prst="roundRect">
              <a:avLst/>
            </a:prstGeom>
            <a:solidFill>
              <a:schemeClr val="bg1">
                <a:lumMod val="95000"/>
              </a:schemeClr>
            </a:solidFill>
            <a:ln w="1905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mn-ea"/>
                <a:cs typeface="Segoe UI" pitchFamily="34" charset="0"/>
              </a:endParaRPr>
            </a:p>
          </p:txBody>
        </p:sp>
        <p:sp>
          <p:nvSpPr>
            <p:cNvPr id="122" name="Rectangle: Rounded Corners 121">
              <a:extLst>
                <a:ext uri="{FF2B5EF4-FFF2-40B4-BE49-F238E27FC236}">
                  <a16:creationId xmlns:a16="http://schemas.microsoft.com/office/drawing/2014/main" id="{DAC11010-E643-E5BA-2360-689B84ECFD23}"/>
                </a:ext>
                <a:ext uri="{C183D7F6-B498-43B3-948B-1728B52AA6E4}">
                  <adec:decorative xmlns:adec="http://schemas.microsoft.com/office/drawing/2017/decorative" val="1"/>
                </a:ext>
              </a:extLst>
            </p:cNvPr>
            <p:cNvSpPr/>
            <p:nvPr/>
          </p:nvSpPr>
          <p:spPr bwMode="auto">
            <a:xfrm>
              <a:off x="6464874" y="614327"/>
              <a:ext cx="1121709" cy="802200"/>
            </a:xfrm>
            <a:prstGeom prst="roundRect">
              <a:avLst/>
            </a:prstGeom>
            <a:solidFill>
              <a:schemeClr val="bg1">
                <a:lumMod val="95000"/>
              </a:schemeClr>
            </a:solidFill>
            <a:ln w="1905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mn-ea"/>
                <a:cs typeface="Segoe UI" pitchFamily="34" charset="0"/>
              </a:endParaRPr>
            </a:p>
          </p:txBody>
        </p:sp>
        <p:sp>
          <p:nvSpPr>
            <p:cNvPr id="125" name="Rectangle: Rounded Corners 124">
              <a:extLst>
                <a:ext uri="{FF2B5EF4-FFF2-40B4-BE49-F238E27FC236}">
                  <a16:creationId xmlns:a16="http://schemas.microsoft.com/office/drawing/2014/main" id="{97047077-AF91-FD5F-F14F-709DBC92680E}"/>
                </a:ext>
                <a:ext uri="{C183D7F6-B498-43B3-948B-1728B52AA6E4}">
                  <adec:decorative xmlns:adec="http://schemas.microsoft.com/office/drawing/2017/decorative" val="1"/>
                </a:ext>
              </a:extLst>
            </p:cNvPr>
            <p:cNvSpPr/>
            <p:nvPr/>
          </p:nvSpPr>
          <p:spPr bwMode="auto">
            <a:xfrm>
              <a:off x="7858074" y="401863"/>
              <a:ext cx="1121709" cy="1032576"/>
            </a:xfrm>
            <a:prstGeom prst="roundRect">
              <a:avLst/>
            </a:prstGeom>
            <a:solidFill>
              <a:schemeClr val="bg1">
                <a:lumMod val="95000"/>
              </a:schemeClr>
            </a:solidFill>
            <a:ln w="1905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mn-ea"/>
                <a:cs typeface="Segoe UI" pitchFamily="34" charset="0"/>
              </a:endParaRPr>
            </a:p>
          </p:txBody>
        </p:sp>
        <p:sp>
          <p:nvSpPr>
            <p:cNvPr id="126" name="Rectangle 125">
              <a:extLst>
                <a:ext uri="{FF2B5EF4-FFF2-40B4-BE49-F238E27FC236}">
                  <a16:creationId xmlns:a16="http://schemas.microsoft.com/office/drawing/2014/main" id="{89A520E4-3E58-1973-AE26-9B9CEFF08B17}"/>
                </a:ext>
                <a:ext uri="{C183D7F6-B498-43B3-948B-1728B52AA6E4}">
                  <adec:decorative xmlns:adec="http://schemas.microsoft.com/office/drawing/2017/decorative" val="1"/>
                </a:ext>
              </a:extLst>
            </p:cNvPr>
            <p:cNvSpPr/>
            <p:nvPr/>
          </p:nvSpPr>
          <p:spPr bwMode="auto">
            <a:xfrm>
              <a:off x="2939159" y="1466949"/>
              <a:ext cx="183758" cy="367124"/>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27" name="Rectangle 126">
              <a:extLst>
                <a:ext uri="{FF2B5EF4-FFF2-40B4-BE49-F238E27FC236}">
                  <a16:creationId xmlns:a16="http://schemas.microsoft.com/office/drawing/2014/main" id="{D2DD8465-3918-7F11-8C9F-B4D38BC691EB}"/>
                </a:ext>
                <a:ext uri="{C183D7F6-B498-43B3-948B-1728B52AA6E4}">
                  <adec:decorative xmlns:adec="http://schemas.microsoft.com/office/drawing/2017/decorative" val="1"/>
                </a:ext>
              </a:extLst>
            </p:cNvPr>
            <p:cNvSpPr/>
            <p:nvPr/>
          </p:nvSpPr>
          <p:spPr bwMode="auto">
            <a:xfrm>
              <a:off x="5721050" y="1498906"/>
              <a:ext cx="188064" cy="330148"/>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cxnSp>
          <p:nvCxnSpPr>
            <p:cNvPr id="129" name="Straight Arrow Connector 128">
              <a:extLst>
                <a:ext uri="{FF2B5EF4-FFF2-40B4-BE49-F238E27FC236}">
                  <a16:creationId xmlns:a16="http://schemas.microsoft.com/office/drawing/2014/main" id="{B39A9056-0661-299C-85C8-E571D21B0FE1}"/>
                </a:ext>
                <a:ext uri="{C183D7F6-B498-43B3-948B-1728B52AA6E4}">
                  <adec:decorative xmlns:adec="http://schemas.microsoft.com/office/drawing/2017/decorative" val="1"/>
                </a:ext>
              </a:extLst>
            </p:cNvPr>
            <p:cNvCxnSpPr>
              <a:cxnSpLocks/>
            </p:cNvCxnSpPr>
            <p:nvPr/>
          </p:nvCxnSpPr>
          <p:spPr>
            <a:xfrm flipV="1">
              <a:off x="3027788" y="1416527"/>
              <a:ext cx="0" cy="1074882"/>
            </a:xfrm>
            <a:prstGeom prst="straightConnector1">
              <a:avLst/>
            </a:prstGeom>
            <a:noFill/>
            <a:ln w="28575" cap="flat" cmpd="sng" algn="ctr">
              <a:solidFill>
                <a:srgbClr val="88CBFF"/>
              </a:solidFill>
              <a:prstDash val="solid"/>
              <a:headEnd type="none" w="lg" len="med"/>
              <a:tailEnd type="triangle"/>
            </a:ln>
            <a:effectLst/>
          </p:spPr>
        </p:cxnSp>
        <p:cxnSp>
          <p:nvCxnSpPr>
            <p:cNvPr id="130" name="Straight Arrow Connector 129">
              <a:extLst>
                <a:ext uri="{FF2B5EF4-FFF2-40B4-BE49-F238E27FC236}">
                  <a16:creationId xmlns:a16="http://schemas.microsoft.com/office/drawing/2014/main" id="{AA11B6B2-1969-11C9-BFA9-6C094EDB5509}"/>
                </a:ext>
                <a:ext uri="{C183D7F6-B498-43B3-948B-1728B52AA6E4}">
                  <adec:decorative xmlns:adec="http://schemas.microsoft.com/office/drawing/2017/decorative" val="1"/>
                </a:ext>
              </a:extLst>
            </p:cNvPr>
            <p:cNvCxnSpPr>
              <a:cxnSpLocks/>
              <a:endCxn id="127" idx="0"/>
            </p:cNvCxnSpPr>
            <p:nvPr/>
          </p:nvCxnSpPr>
          <p:spPr>
            <a:xfrm flipV="1">
              <a:off x="5815082" y="1498906"/>
              <a:ext cx="0" cy="1027902"/>
            </a:xfrm>
            <a:prstGeom prst="straightConnector1">
              <a:avLst/>
            </a:prstGeom>
            <a:noFill/>
            <a:ln w="28575" cap="flat" cmpd="sng" algn="ctr">
              <a:solidFill>
                <a:srgbClr val="88CBFF"/>
              </a:solidFill>
              <a:prstDash val="solid"/>
              <a:headEnd type="none" w="lg" len="med"/>
              <a:tailEnd type="triangle"/>
            </a:ln>
            <a:effectLst/>
          </p:spPr>
        </p:cxnSp>
        <p:sp>
          <p:nvSpPr>
            <p:cNvPr id="131" name="Rectangle 130">
              <a:extLst>
                <a:ext uri="{FF2B5EF4-FFF2-40B4-BE49-F238E27FC236}">
                  <a16:creationId xmlns:a16="http://schemas.microsoft.com/office/drawing/2014/main" id="{7CFE1473-91E1-8E22-908C-045346A07D5E}"/>
                </a:ext>
                <a:ext uri="{C183D7F6-B498-43B3-948B-1728B52AA6E4}">
                  <adec:decorative xmlns:adec="http://schemas.microsoft.com/office/drawing/2017/decorative" val="1"/>
                </a:ext>
              </a:extLst>
            </p:cNvPr>
            <p:cNvSpPr/>
            <p:nvPr/>
          </p:nvSpPr>
          <p:spPr bwMode="auto">
            <a:xfrm>
              <a:off x="8331177" y="1466949"/>
              <a:ext cx="183758" cy="356307"/>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cxnSp>
          <p:nvCxnSpPr>
            <p:cNvPr id="133" name="Connector: Elbow 132">
              <a:extLst>
                <a:ext uri="{FF2B5EF4-FFF2-40B4-BE49-F238E27FC236}">
                  <a16:creationId xmlns:a16="http://schemas.microsoft.com/office/drawing/2014/main" id="{6C4825F9-2C51-DCCC-5BCD-2EFDD7BCECD4}"/>
                </a:ext>
                <a:ext uri="{C183D7F6-B498-43B3-948B-1728B52AA6E4}">
                  <adec:decorative xmlns:adec="http://schemas.microsoft.com/office/drawing/2017/decorative" val="1"/>
                </a:ext>
              </a:extLst>
            </p:cNvPr>
            <p:cNvCxnSpPr>
              <a:cxnSpLocks/>
              <a:stCxn id="1127" idx="0"/>
              <a:endCxn id="125" idx="2"/>
            </p:cNvCxnSpPr>
            <p:nvPr/>
          </p:nvCxnSpPr>
          <p:spPr>
            <a:xfrm rot="5400000" flipH="1" flipV="1">
              <a:off x="7207131" y="1322540"/>
              <a:ext cx="1099898" cy="1323697"/>
            </a:xfrm>
            <a:prstGeom prst="bentConnector3">
              <a:avLst>
                <a:gd name="adj1" fmla="val 49208"/>
              </a:avLst>
            </a:prstGeom>
            <a:noFill/>
            <a:ln w="28575" cap="flat" cmpd="sng" algn="ctr">
              <a:solidFill>
                <a:srgbClr val="88CBFF"/>
              </a:solidFill>
              <a:prstDash val="solid"/>
              <a:headEnd type="none" w="lg" len="med"/>
              <a:tailEnd type="triangle"/>
            </a:ln>
            <a:effectLst/>
          </p:spPr>
        </p:cxnSp>
        <p:sp>
          <p:nvSpPr>
            <p:cNvPr id="134" name="Rectangle 133">
              <a:extLst>
                <a:ext uri="{FF2B5EF4-FFF2-40B4-BE49-F238E27FC236}">
                  <a16:creationId xmlns:a16="http://schemas.microsoft.com/office/drawing/2014/main" id="{F97F8A5F-ADF5-9F83-02AA-EC42EE3F1773}"/>
                </a:ext>
                <a:ext uri="{C183D7F6-B498-43B3-948B-1728B52AA6E4}">
                  <adec:decorative xmlns:adec="http://schemas.microsoft.com/office/drawing/2017/decorative" val="1"/>
                </a:ext>
              </a:extLst>
            </p:cNvPr>
            <p:cNvSpPr/>
            <p:nvPr/>
          </p:nvSpPr>
          <p:spPr bwMode="auto">
            <a:xfrm>
              <a:off x="11089085" y="1466949"/>
              <a:ext cx="183758" cy="304442"/>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cxnSp>
          <p:nvCxnSpPr>
            <p:cNvPr id="135" name="Connector: Elbow 134">
              <a:extLst>
                <a:ext uri="{FF2B5EF4-FFF2-40B4-BE49-F238E27FC236}">
                  <a16:creationId xmlns:a16="http://schemas.microsoft.com/office/drawing/2014/main" id="{A5959508-5787-9C2C-BCC8-C67B19A1D957}"/>
                </a:ext>
                <a:ext uri="{C183D7F6-B498-43B3-948B-1728B52AA6E4}">
                  <adec:decorative xmlns:adec="http://schemas.microsoft.com/office/drawing/2017/decorative" val="1"/>
                </a:ext>
              </a:extLst>
            </p:cNvPr>
            <p:cNvCxnSpPr>
              <a:cxnSpLocks/>
              <a:stCxn id="1130" idx="0"/>
              <a:endCxn id="102" idx="3"/>
            </p:cNvCxnSpPr>
            <p:nvPr/>
          </p:nvCxnSpPr>
          <p:spPr>
            <a:xfrm rot="5400000" flipH="1" flipV="1">
              <a:off x="10533402" y="1892343"/>
              <a:ext cx="1067470" cy="216519"/>
            </a:xfrm>
            <a:prstGeom prst="bentConnector3">
              <a:avLst>
                <a:gd name="adj1" fmla="val 47552"/>
              </a:avLst>
            </a:prstGeom>
            <a:noFill/>
            <a:ln w="28575" cap="flat" cmpd="sng" algn="ctr">
              <a:solidFill>
                <a:srgbClr val="88CBFF"/>
              </a:solidFill>
              <a:prstDash val="solid"/>
              <a:headEnd type="none" w="lg" len="med"/>
              <a:tailEnd type="triangle"/>
            </a:ln>
            <a:effectLst/>
          </p:spPr>
        </p:cxnSp>
        <p:sp>
          <p:nvSpPr>
            <p:cNvPr id="136" name="Rectangle 135">
              <a:extLst>
                <a:ext uri="{FF2B5EF4-FFF2-40B4-BE49-F238E27FC236}">
                  <a16:creationId xmlns:a16="http://schemas.microsoft.com/office/drawing/2014/main" id="{2FD84F68-9484-1D4E-5031-DA728016AB58}"/>
                </a:ext>
                <a:ext uri="{C183D7F6-B498-43B3-948B-1728B52AA6E4}">
                  <adec:decorative xmlns:adec="http://schemas.microsoft.com/office/drawing/2017/decorative" val="1"/>
                </a:ext>
              </a:extLst>
            </p:cNvPr>
            <p:cNvSpPr/>
            <p:nvPr/>
          </p:nvSpPr>
          <p:spPr bwMode="auto">
            <a:xfrm>
              <a:off x="4427249" y="4519749"/>
              <a:ext cx="183758" cy="458437"/>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cxnSp>
          <p:nvCxnSpPr>
            <p:cNvPr id="137" name="Straight Arrow Connector 136">
              <a:extLst>
                <a:ext uri="{FF2B5EF4-FFF2-40B4-BE49-F238E27FC236}">
                  <a16:creationId xmlns:a16="http://schemas.microsoft.com/office/drawing/2014/main" id="{5599C2A9-F8C3-3F1A-1829-B1CE32E7698F}"/>
                </a:ext>
                <a:ext uri="{C183D7F6-B498-43B3-948B-1728B52AA6E4}">
                  <adec:decorative xmlns:adec="http://schemas.microsoft.com/office/drawing/2017/decorative" val="1"/>
                </a:ext>
              </a:extLst>
            </p:cNvPr>
            <p:cNvCxnSpPr>
              <a:cxnSpLocks/>
              <a:stCxn id="1124" idx="2"/>
              <a:endCxn id="1172" idx="1"/>
            </p:cNvCxnSpPr>
            <p:nvPr/>
          </p:nvCxnSpPr>
          <p:spPr>
            <a:xfrm>
              <a:off x="4519468" y="3887464"/>
              <a:ext cx="3808" cy="1100031"/>
            </a:xfrm>
            <a:prstGeom prst="straightConnector1">
              <a:avLst/>
            </a:prstGeom>
            <a:noFill/>
            <a:ln w="28575" cap="flat" cmpd="sng" algn="ctr">
              <a:solidFill>
                <a:srgbClr val="88CBFF"/>
              </a:solidFill>
              <a:prstDash val="solid"/>
              <a:headEnd type="none" w="lg" len="med"/>
              <a:tailEnd type="triangle"/>
            </a:ln>
            <a:effectLst/>
          </p:spPr>
        </p:cxnSp>
        <p:sp>
          <p:nvSpPr>
            <p:cNvPr id="139" name="Rectangle 138">
              <a:extLst>
                <a:ext uri="{FF2B5EF4-FFF2-40B4-BE49-F238E27FC236}">
                  <a16:creationId xmlns:a16="http://schemas.microsoft.com/office/drawing/2014/main" id="{FBAB7EDF-B4B6-93D2-EB4B-629F525E7DC5}"/>
                </a:ext>
                <a:ext uri="{C183D7F6-B498-43B3-948B-1728B52AA6E4}">
                  <adec:decorative xmlns:adec="http://schemas.microsoft.com/office/drawing/2017/decorative" val="1"/>
                </a:ext>
              </a:extLst>
            </p:cNvPr>
            <p:cNvSpPr/>
            <p:nvPr/>
          </p:nvSpPr>
          <p:spPr bwMode="auto">
            <a:xfrm>
              <a:off x="6814267" y="4565829"/>
              <a:ext cx="175633" cy="403736"/>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41" name="Rectangle 140">
              <a:extLst>
                <a:ext uri="{FF2B5EF4-FFF2-40B4-BE49-F238E27FC236}">
                  <a16:creationId xmlns:a16="http://schemas.microsoft.com/office/drawing/2014/main" id="{1AB9A5E3-50CB-BD3B-0159-4A2889715C56}"/>
                </a:ext>
                <a:ext uri="{C183D7F6-B498-43B3-948B-1728B52AA6E4}">
                  <adec:decorative xmlns:adec="http://schemas.microsoft.com/office/drawing/2017/decorative" val="1"/>
                </a:ext>
              </a:extLst>
            </p:cNvPr>
            <p:cNvSpPr/>
            <p:nvPr/>
          </p:nvSpPr>
          <p:spPr bwMode="auto">
            <a:xfrm>
              <a:off x="8454687" y="4565479"/>
              <a:ext cx="183758" cy="408844"/>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42" name="Rectangle 141">
              <a:extLst>
                <a:ext uri="{FF2B5EF4-FFF2-40B4-BE49-F238E27FC236}">
                  <a16:creationId xmlns:a16="http://schemas.microsoft.com/office/drawing/2014/main" id="{C6EFD26E-98BE-971F-46AA-1A27E8CFE120}"/>
                </a:ext>
                <a:ext uri="{C183D7F6-B498-43B3-948B-1728B52AA6E4}">
                  <adec:decorative xmlns:adec="http://schemas.microsoft.com/office/drawing/2017/decorative" val="1"/>
                </a:ext>
              </a:extLst>
            </p:cNvPr>
            <p:cNvSpPr/>
            <p:nvPr/>
          </p:nvSpPr>
          <p:spPr bwMode="auto">
            <a:xfrm>
              <a:off x="10584770" y="4554929"/>
              <a:ext cx="183758" cy="408844"/>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cxnSp>
          <p:nvCxnSpPr>
            <p:cNvPr id="147" name="Straight Arrow Connector 146">
              <a:extLst>
                <a:ext uri="{FF2B5EF4-FFF2-40B4-BE49-F238E27FC236}">
                  <a16:creationId xmlns:a16="http://schemas.microsoft.com/office/drawing/2014/main" id="{9F0043AA-643B-D6F7-C4C8-75F3183005F4}"/>
                </a:ext>
                <a:ext uri="{C183D7F6-B498-43B3-948B-1728B52AA6E4}">
                  <adec:decorative xmlns:adec="http://schemas.microsoft.com/office/drawing/2017/decorative" val="1"/>
                </a:ext>
              </a:extLst>
            </p:cNvPr>
            <p:cNvCxnSpPr>
              <a:cxnSpLocks/>
              <a:endCxn id="139" idx="2"/>
            </p:cNvCxnSpPr>
            <p:nvPr/>
          </p:nvCxnSpPr>
          <p:spPr>
            <a:xfrm>
              <a:off x="6902084" y="4041913"/>
              <a:ext cx="0" cy="927652"/>
            </a:xfrm>
            <a:prstGeom prst="straightConnector1">
              <a:avLst/>
            </a:prstGeom>
            <a:noFill/>
            <a:ln w="28575" cap="flat" cmpd="sng" algn="ctr">
              <a:solidFill>
                <a:srgbClr val="88CBFF"/>
              </a:solidFill>
              <a:prstDash val="solid"/>
              <a:headEnd type="none" w="lg" len="med"/>
              <a:tailEnd type="triangle"/>
            </a:ln>
            <a:effectLst/>
          </p:spPr>
        </p:cxnSp>
        <p:cxnSp>
          <p:nvCxnSpPr>
            <p:cNvPr id="148" name="Straight Arrow Connector 147">
              <a:extLst>
                <a:ext uri="{FF2B5EF4-FFF2-40B4-BE49-F238E27FC236}">
                  <a16:creationId xmlns:a16="http://schemas.microsoft.com/office/drawing/2014/main" id="{A9D3F170-D1AF-101E-8998-65CB74B07098}"/>
                </a:ext>
                <a:ext uri="{C183D7F6-B498-43B3-948B-1728B52AA6E4}">
                  <adec:decorative xmlns:adec="http://schemas.microsoft.com/office/drawing/2017/decorative" val="1"/>
                </a:ext>
              </a:extLst>
            </p:cNvPr>
            <p:cNvCxnSpPr>
              <a:cxnSpLocks/>
              <a:endCxn id="23" idx="1"/>
            </p:cNvCxnSpPr>
            <p:nvPr/>
          </p:nvCxnSpPr>
          <p:spPr>
            <a:xfrm>
              <a:off x="8543977" y="4035287"/>
              <a:ext cx="0" cy="959407"/>
            </a:xfrm>
            <a:prstGeom prst="straightConnector1">
              <a:avLst/>
            </a:prstGeom>
            <a:noFill/>
            <a:ln w="28575" cap="flat" cmpd="sng" algn="ctr">
              <a:solidFill>
                <a:srgbClr val="88CBFF"/>
              </a:solidFill>
              <a:prstDash val="solid"/>
              <a:headEnd type="none" w="lg" len="med"/>
              <a:tailEnd type="triangle"/>
            </a:ln>
            <a:effectLst/>
          </p:spPr>
        </p:cxnSp>
        <p:cxnSp>
          <p:nvCxnSpPr>
            <p:cNvPr id="149" name="Straight Arrow Connector 148">
              <a:extLst>
                <a:ext uri="{FF2B5EF4-FFF2-40B4-BE49-F238E27FC236}">
                  <a16:creationId xmlns:a16="http://schemas.microsoft.com/office/drawing/2014/main" id="{DD323DD2-7388-9D97-78AA-469A9CF62FEB}"/>
                </a:ext>
                <a:ext uri="{C183D7F6-B498-43B3-948B-1728B52AA6E4}">
                  <adec:decorative xmlns:adec="http://schemas.microsoft.com/office/drawing/2017/decorative" val="1"/>
                </a:ext>
              </a:extLst>
            </p:cNvPr>
            <p:cNvCxnSpPr>
              <a:cxnSpLocks/>
              <a:endCxn id="72" idx="1"/>
            </p:cNvCxnSpPr>
            <p:nvPr/>
          </p:nvCxnSpPr>
          <p:spPr>
            <a:xfrm>
              <a:off x="10676649" y="4022035"/>
              <a:ext cx="0" cy="956152"/>
            </a:xfrm>
            <a:prstGeom prst="straightConnector1">
              <a:avLst/>
            </a:prstGeom>
            <a:noFill/>
            <a:ln w="28575" cap="flat" cmpd="sng" algn="ctr">
              <a:solidFill>
                <a:srgbClr val="88CBFF"/>
              </a:solidFill>
              <a:prstDash val="solid"/>
              <a:headEnd type="none" w="lg" len="med"/>
              <a:tailEnd type="triangle"/>
            </a:ln>
            <a:effectLst/>
          </p:spPr>
        </p:cxnSp>
        <p:sp>
          <p:nvSpPr>
            <p:cNvPr id="153" name="Rectangle 152">
              <a:extLst>
                <a:ext uri="{FF2B5EF4-FFF2-40B4-BE49-F238E27FC236}">
                  <a16:creationId xmlns:a16="http://schemas.microsoft.com/office/drawing/2014/main" id="{0FFA57D7-D396-8155-6E0B-508D754E6617}"/>
                </a:ext>
                <a:ext uri="{C183D7F6-B498-43B3-948B-1728B52AA6E4}">
                  <adec:decorative xmlns:adec="http://schemas.microsoft.com/office/drawing/2017/decorative" val="1"/>
                </a:ext>
              </a:extLst>
            </p:cNvPr>
            <p:cNvSpPr/>
            <p:nvPr/>
          </p:nvSpPr>
          <p:spPr bwMode="auto">
            <a:xfrm>
              <a:off x="6800883" y="6077643"/>
              <a:ext cx="183758" cy="408844"/>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cxnSp>
          <p:nvCxnSpPr>
            <p:cNvPr id="154" name="Straight Arrow Connector 153">
              <a:extLst>
                <a:ext uri="{FF2B5EF4-FFF2-40B4-BE49-F238E27FC236}">
                  <a16:creationId xmlns:a16="http://schemas.microsoft.com/office/drawing/2014/main" id="{523BBC58-F13C-00AD-742D-1E6936E5B9EF}"/>
                </a:ext>
                <a:ext uri="{C183D7F6-B498-43B3-948B-1728B52AA6E4}">
                  <adec:decorative xmlns:adec="http://schemas.microsoft.com/office/drawing/2017/decorative" val="1"/>
                </a:ext>
              </a:extLst>
            </p:cNvPr>
            <p:cNvCxnSpPr>
              <a:cxnSpLocks/>
            </p:cNvCxnSpPr>
            <p:nvPr/>
          </p:nvCxnSpPr>
          <p:spPr>
            <a:xfrm flipV="1">
              <a:off x="6901843" y="6067255"/>
              <a:ext cx="0" cy="318073"/>
            </a:xfrm>
            <a:prstGeom prst="straightConnector1">
              <a:avLst/>
            </a:prstGeom>
            <a:noFill/>
            <a:ln w="28575" cap="flat" cmpd="sng" algn="ctr">
              <a:solidFill>
                <a:srgbClr val="88CBFF"/>
              </a:solidFill>
              <a:prstDash val="sysDash"/>
              <a:headEnd type="none" w="lg" len="med"/>
              <a:tailEnd type="triangle"/>
            </a:ln>
            <a:effectLst/>
          </p:spPr>
        </p:cxnSp>
        <p:cxnSp>
          <p:nvCxnSpPr>
            <p:cNvPr id="155" name="Straight Connector 154">
              <a:extLst>
                <a:ext uri="{FF2B5EF4-FFF2-40B4-BE49-F238E27FC236}">
                  <a16:creationId xmlns:a16="http://schemas.microsoft.com/office/drawing/2014/main" id="{A36512DE-9B71-9776-5B23-F70BA33CB86C}"/>
                </a:ext>
                <a:ext uri="{C183D7F6-B498-43B3-948B-1728B52AA6E4}">
                  <adec:decorative xmlns:adec="http://schemas.microsoft.com/office/drawing/2017/decorative" val="1"/>
                </a:ext>
              </a:extLst>
            </p:cNvPr>
            <p:cNvCxnSpPr>
              <a:cxnSpLocks/>
            </p:cNvCxnSpPr>
            <p:nvPr/>
          </p:nvCxnSpPr>
          <p:spPr>
            <a:xfrm>
              <a:off x="5059229" y="6378504"/>
              <a:ext cx="1838793" cy="0"/>
            </a:xfrm>
            <a:prstGeom prst="line">
              <a:avLst/>
            </a:prstGeom>
            <a:noFill/>
            <a:ln w="28575" cap="flat" cmpd="sng" algn="ctr">
              <a:solidFill>
                <a:srgbClr val="4CCBED"/>
              </a:solidFill>
              <a:prstDash val="sysDash"/>
              <a:headEnd type="none" w="lg" len="med"/>
              <a:tailEnd type="none"/>
            </a:ln>
            <a:effectLst/>
          </p:spPr>
        </p:cxnSp>
        <p:sp>
          <p:nvSpPr>
            <p:cNvPr id="156" name="Rectangle 155">
              <a:extLst>
                <a:ext uri="{FF2B5EF4-FFF2-40B4-BE49-F238E27FC236}">
                  <a16:creationId xmlns:a16="http://schemas.microsoft.com/office/drawing/2014/main" id="{E84D1E6C-FEA5-CE0E-78AF-886611599C57}"/>
                </a:ext>
                <a:ext uri="{C183D7F6-B498-43B3-948B-1728B52AA6E4}">
                  <adec:decorative xmlns:adec="http://schemas.microsoft.com/office/drawing/2017/decorative" val="1"/>
                </a:ext>
              </a:extLst>
            </p:cNvPr>
            <p:cNvSpPr/>
            <p:nvPr/>
          </p:nvSpPr>
          <p:spPr bwMode="auto">
            <a:xfrm>
              <a:off x="3211421" y="1451431"/>
              <a:ext cx="194759" cy="213898"/>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cxnSp>
          <p:nvCxnSpPr>
            <p:cNvPr id="157" name="Straight Arrow Connector 156">
              <a:extLst>
                <a:ext uri="{FF2B5EF4-FFF2-40B4-BE49-F238E27FC236}">
                  <a16:creationId xmlns:a16="http://schemas.microsoft.com/office/drawing/2014/main" id="{A490825E-3315-7688-9BBC-51905861CB14}"/>
                </a:ext>
                <a:ext uri="{C183D7F6-B498-43B3-948B-1728B52AA6E4}">
                  <adec:decorative xmlns:adec="http://schemas.microsoft.com/office/drawing/2017/decorative" val="1"/>
                </a:ext>
              </a:extLst>
            </p:cNvPr>
            <p:cNvCxnSpPr>
              <a:cxnSpLocks/>
            </p:cNvCxnSpPr>
            <p:nvPr/>
          </p:nvCxnSpPr>
          <p:spPr>
            <a:xfrm flipH="1" flipV="1">
              <a:off x="3300050" y="1422877"/>
              <a:ext cx="1" cy="303750"/>
            </a:xfrm>
            <a:prstGeom prst="straightConnector1">
              <a:avLst/>
            </a:prstGeom>
            <a:noFill/>
            <a:ln w="28575" cap="flat" cmpd="sng" algn="ctr">
              <a:solidFill>
                <a:srgbClr val="88CBFF"/>
              </a:solidFill>
              <a:prstDash val="solid"/>
              <a:headEnd type="none" w="lg" len="med"/>
              <a:tailEnd type="triangle"/>
            </a:ln>
            <a:effectLst/>
          </p:spPr>
        </p:cxnSp>
        <p:sp>
          <p:nvSpPr>
            <p:cNvPr id="158" name="TextBox 157">
              <a:extLst>
                <a:ext uri="{FF2B5EF4-FFF2-40B4-BE49-F238E27FC236}">
                  <a16:creationId xmlns:a16="http://schemas.microsoft.com/office/drawing/2014/main" id="{5B4C28D2-BF88-6C60-AE86-A580C95DA5E6}"/>
                </a:ext>
                <a:ext uri="{C183D7F6-B498-43B3-948B-1728B52AA6E4}">
                  <adec:decorative xmlns:adec="http://schemas.microsoft.com/office/drawing/2017/decorative" val="1"/>
                </a:ext>
              </a:extLst>
            </p:cNvPr>
            <p:cNvSpPr txBox="1"/>
            <p:nvPr/>
          </p:nvSpPr>
          <p:spPr>
            <a:xfrm>
              <a:off x="2531480" y="875594"/>
              <a:ext cx="1294761" cy="48474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000000"/>
                  </a:solidFill>
                  <a:effectLst/>
                  <a:uLnTx/>
                  <a:uFillTx/>
                  <a:latin typeface="Segoe UI"/>
                  <a:ea typeface="+mn-ea"/>
                  <a:cs typeface="+mn-cs"/>
                </a:rPr>
                <a:t>Azure Cognitive Services Content Moderator</a:t>
              </a:r>
            </a:p>
          </p:txBody>
        </p:sp>
        <p:sp>
          <p:nvSpPr>
            <p:cNvPr id="159" name="TextBox 158">
              <a:extLst>
                <a:ext uri="{FF2B5EF4-FFF2-40B4-BE49-F238E27FC236}">
                  <a16:creationId xmlns:a16="http://schemas.microsoft.com/office/drawing/2014/main" id="{3B5812CF-F60B-63AC-B957-912A22C2A095}"/>
                </a:ext>
                <a:ext uri="{C183D7F6-B498-43B3-948B-1728B52AA6E4}">
                  <adec:decorative xmlns:adec="http://schemas.microsoft.com/office/drawing/2017/decorative" val="1"/>
                </a:ext>
              </a:extLst>
            </p:cNvPr>
            <p:cNvSpPr txBox="1"/>
            <p:nvPr/>
          </p:nvSpPr>
          <p:spPr>
            <a:xfrm>
              <a:off x="3939442" y="1144582"/>
              <a:ext cx="1294761" cy="161583"/>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000000"/>
                  </a:solidFill>
                  <a:effectLst/>
                  <a:uLnTx/>
                  <a:uFillTx/>
                  <a:latin typeface="Segoe UI"/>
                  <a:ea typeface="+mn-ea"/>
                  <a:cs typeface="+mn-cs"/>
                </a:rPr>
                <a:t>Bing API</a:t>
              </a:r>
            </a:p>
          </p:txBody>
        </p:sp>
        <p:sp>
          <p:nvSpPr>
            <p:cNvPr id="1024" name="TextBox 1023">
              <a:extLst>
                <a:ext uri="{FF2B5EF4-FFF2-40B4-BE49-F238E27FC236}">
                  <a16:creationId xmlns:a16="http://schemas.microsoft.com/office/drawing/2014/main" id="{5400B5F1-8980-A1A9-B9D1-1EF64854EEC6}"/>
                </a:ext>
                <a:ext uri="{C183D7F6-B498-43B3-948B-1728B52AA6E4}">
                  <adec:decorative xmlns:adec="http://schemas.microsoft.com/office/drawing/2017/decorative" val="1"/>
                </a:ext>
              </a:extLst>
            </p:cNvPr>
            <p:cNvSpPr txBox="1"/>
            <p:nvPr/>
          </p:nvSpPr>
          <p:spPr>
            <a:xfrm>
              <a:off x="5173246" y="1139499"/>
              <a:ext cx="1294761" cy="161583"/>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000000"/>
                  </a:solidFill>
                  <a:effectLst/>
                  <a:uLnTx/>
                  <a:uFillTx/>
                  <a:latin typeface="Segoe UI"/>
                  <a:ea typeface="+mn-ea"/>
                  <a:cs typeface="+mn-cs"/>
                </a:rPr>
                <a:t>Microsoft Graph</a:t>
              </a:r>
            </a:p>
          </p:txBody>
        </p:sp>
        <p:sp>
          <p:nvSpPr>
            <p:cNvPr id="1025" name="TextBox 1024">
              <a:extLst>
                <a:ext uri="{FF2B5EF4-FFF2-40B4-BE49-F238E27FC236}">
                  <a16:creationId xmlns:a16="http://schemas.microsoft.com/office/drawing/2014/main" id="{04B61E95-4FD6-AD06-B3DB-422176022301}"/>
                </a:ext>
                <a:ext uri="{C183D7F6-B498-43B3-948B-1728B52AA6E4}">
                  <adec:decorative xmlns:adec="http://schemas.microsoft.com/office/drawing/2017/decorative" val="1"/>
                </a:ext>
              </a:extLst>
            </p:cNvPr>
            <p:cNvSpPr txBox="1"/>
            <p:nvPr/>
          </p:nvSpPr>
          <p:spPr>
            <a:xfrm>
              <a:off x="6395447" y="1027577"/>
              <a:ext cx="1294761" cy="323165"/>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000000"/>
                  </a:solidFill>
                  <a:effectLst/>
                  <a:uLnTx/>
                  <a:uFillTx/>
                  <a:latin typeface="Segoe UI"/>
                  <a:ea typeface="+mn-ea"/>
                  <a:cs typeface="+mn-cs"/>
                </a:rPr>
                <a:t>Azure Cognitive Services CQA</a:t>
              </a:r>
            </a:p>
          </p:txBody>
        </p:sp>
        <p:sp>
          <p:nvSpPr>
            <p:cNvPr id="1026" name="TextBox 1025">
              <a:extLst>
                <a:ext uri="{FF2B5EF4-FFF2-40B4-BE49-F238E27FC236}">
                  <a16:creationId xmlns:a16="http://schemas.microsoft.com/office/drawing/2014/main" id="{BEB78C78-44A8-7DC6-D52C-FA69840CF768}"/>
                </a:ext>
                <a:ext uri="{C183D7F6-B498-43B3-948B-1728B52AA6E4}">
                  <adec:decorative xmlns:adec="http://schemas.microsoft.com/office/drawing/2017/decorative" val="1"/>
                </a:ext>
              </a:extLst>
            </p:cNvPr>
            <p:cNvSpPr txBox="1"/>
            <p:nvPr/>
          </p:nvSpPr>
          <p:spPr>
            <a:xfrm>
              <a:off x="7778868" y="1054223"/>
              <a:ext cx="1294761" cy="161583"/>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000000"/>
                  </a:solidFill>
                  <a:effectLst/>
                  <a:uLnTx/>
                  <a:uFillTx/>
                  <a:latin typeface="Segoe UI"/>
                  <a:ea typeface="+mn-ea"/>
                  <a:cs typeface="+mn-cs"/>
                </a:rPr>
                <a:t>Azure OpenAI</a:t>
              </a:r>
            </a:p>
          </p:txBody>
        </p:sp>
        <p:sp>
          <p:nvSpPr>
            <p:cNvPr id="1027" name="TextBox 1026">
              <a:extLst>
                <a:ext uri="{FF2B5EF4-FFF2-40B4-BE49-F238E27FC236}">
                  <a16:creationId xmlns:a16="http://schemas.microsoft.com/office/drawing/2014/main" id="{DA52E4B3-9327-751F-0EB4-0EEE2100F65D}"/>
                </a:ext>
                <a:ext uri="{C183D7F6-B498-43B3-948B-1728B52AA6E4}">
                  <adec:decorative xmlns:adec="http://schemas.microsoft.com/office/drawing/2017/decorative" val="1"/>
                </a:ext>
              </a:extLst>
            </p:cNvPr>
            <p:cNvSpPr txBox="1"/>
            <p:nvPr/>
          </p:nvSpPr>
          <p:spPr>
            <a:xfrm>
              <a:off x="5825524" y="2045068"/>
              <a:ext cx="1494719"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Aptos" panose="02110004020202020204"/>
                  <a:ea typeface="+mn-ea"/>
                  <a:cs typeface="+mn-cs"/>
                </a:rPr>
                <a:t>IN: Query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Aptos" panose="02110004020202020204"/>
                  <a:ea typeface="+mn-ea"/>
                  <a:cs typeface="+mn-cs"/>
                </a:rPr>
                <a:t>OUT: Provider content</a:t>
              </a:r>
            </a:p>
          </p:txBody>
        </p:sp>
        <p:sp>
          <p:nvSpPr>
            <p:cNvPr id="1029" name="TextBox 1028">
              <a:extLst>
                <a:ext uri="{FF2B5EF4-FFF2-40B4-BE49-F238E27FC236}">
                  <a16:creationId xmlns:a16="http://schemas.microsoft.com/office/drawing/2014/main" id="{2E5244DF-9F9C-23C5-A090-6E4AB9289D4E}"/>
                </a:ext>
                <a:ext uri="{C183D7F6-B498-43B3-948B-1728B52AA6E4}">
                  <adec:decorative xmlns:adec="http://schemas.microsoft.com/office/drawing/2017/decorative" val="1"/>
                </a:ext>
              </a:extLst>
            </p:cNvPr>
            <p:cNvSpPr txBox="1"/>
            <p:nvPr/>
          </p:nvSpPr>
          <p:spPr>
            <a:xfrm>
              <a:off x="7099865" y="2053387"/>
              <a:ext cx="1494719"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Aptos" panose="02110004020202020204"/>
                  <a:ea typeface="+mn-ea"/>
                  <a:cs typeface="+mn-cs"/>
                </a:rPr>
                <a:t>IN: Message + content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Aptos" panose="02110004020202020204"/>
                  <a:ea typeface="+mn-ea"/>
                  <a:cs typeface="+mn-cs"/>
                </a:rPr>
                <a:t>OUT: Summary</a:t>
              </a:r>
            </a:p>
          </p:txBody>
        </p:sp>
        <p:sp>
          <p:nvSpPr>
            <p:cNvPr id="1030" name="TextBox 1029">
              <a:extLst>
                <a:ext uri="{FF2B5EF4-FFF2-40B4-BE49-F238E27FC236}">
                  <a16:creationId xmlns:a16="http://schemas.microsoft.com/office/drawing/2014/main" id="{2CFD3A17-CCC8-C33F-C6AB-CF1F7F03DE53}"/>
                </a:ext>
                <a:ext uri="{C183D7F6-B498-43B3-948B-1728B52AA6E4}">
                  <adec:decorative xmlns:adec="http://schemas.microsoft.com/office/drawing/2017/decorative" val="1"/>
                </a:ext>
              </a:extLst>
            </p:cNvPr>
            <p:cNvSpPr txBox="1"/>
            <p:nvPr/>
          </p:nvSpPr>
          <p:spPr>
            <a:xfrm>
              <a:off x="9517071" y="297369"/>
              <a:ext cx="2113206" cy="21544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ptos" panose="02110004020202020204"/>
                  <a:ea typeface="+mn-ea"/>
                  <a:cs typeface="+mn-cs"/>
                </a:rPr>
                <a:t>Message, URLs, Summary (if configured)</a:t>
              </a:r>
            </a:p>
          </p:txBody>
        </p:sp>
        <p:sp>
          <p:nvSpPr>
            <p:cNvPr id="1031" name="TextBox 1030">
              <a:extLst>
                <a:ext uri="{FF2B5EF4-FFF2-40B4-BE49-F238E27FC236}">
                  <a16:creationId xmlns:a16="http://schemas.microsoft.com/office/drawing/2014/main" id="{8FB6A18E-CFD2-DC45-D76C-F49569FB51B5}"/>
                </a:ext>
                <a:ext uri="{C183D7F6-B498-43B3-948B-1728B52AA6E4}">
                  <adec:decorative xmlns:adec="http://schemas.microsoft.com/office/drawing/2017/decorative" val="1"/>
                </a:ext>
              </a:extLst>
            </p:cNvPr>
            <p:cNvSpPr txBox="1"/>
            <p:nvPr/>
          </p:nvSpPr>
          <p:spPr>
            <a:xfrm>
              <a:off x="9045858" y="2184053"/>
              <a:ext cx="616686" cy="215444"/>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Aptos" panose="02110004020202020204"/>
                  <a:ea typeface="+mn-ea"/>
                  <a:cs typeface="+mn-cs"/>
                </a:rPr>
                <a:t>Summary</a:t>
              </a:r>
            </a:p>
          </p:txBody>
        </p:sp>
        <p:pic>
          <p:nvPicPr>
            <p:cNvPr id="1032" name="Picture 1031">
              <a:extLst>
                <a:ext uri="{FF2B5EF4-FFF2-40B4-BE49-F238E27FC236}">
                  <a16:creationId xmlns:a16="http://schemas.microsoft.com/office/drawing/2014/main" id="{95551E77-AAE1-8A4E-BD1C-3FB7A2FBDFB2}"/>
                </a:ext>
                <a:ext uri="{C183D7F6-B498-43B3-948B-1728B52AA6E4}">
                  <adec:decorative xmlns:adec="http://schemas.microsoft.com/office/drawing/2017/decorative" val="1"/>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497573" y="738059"/>
              <a:ext cx="212737" cy="312849"/>
            </a:xfrm>
            <a:prstGeom prst="rect">
              <a:avLst/>
            </a:prstGeom>
            <a:effectLst>
              <a:outerShdw blurRad="50800" dist="38100" dir="5400000" algn="t" rotWithShape="0">
                <a:prstClr val="black">
                  <a:alpha val="40000"/>
                </a:prstClr>
              </a:outerShdw>
            </a:effectLst>
          </p:spPr>
        </p:pic>
        <p:pic>
          <p:nvPicPr>
            <p:cNvPr id="1033" name="Picture 1032">
              <a:extLst>
                <a:ext uri="{FF2B5EF4-FFF2-40B4-BE49-F238E27FC236}">
                  <a16:creationId xmlns:a16="http://schemas.microsoft.com/office/drawing/2014/main" id="{B6EDD9E5-E19E-34E0-8937-44226CE55968}"/>
                </a:ext>
                <a:ext uri="{C183D7F6-B498-43B3-948B-1728B52AA6E4}">
                  <adec:decorative xmlns:adec="http://schemas.microsoft.com/office/drawing/2017/decorative" val="1"/>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5602831" y="642453"/>
              <a:ext cx="422017" cy="487116"/>
            </a:xfrm>
            <a:prstGeom prst="rect">
              <a:avLst/>
            </a:prstGeom>
            <a:effectLst>
              <a:outerShdw blurRad="50800" dist="38100" dir="5400000" algn="t" rotWithShape="0">
                <a:prstClr val="black">
                  <a:alpha val="40000"/>
                </a:prstClr>
              </a:outerShdw>
            </a:effectLst>
          </p:spPr>
        </p:pic>
        <p:pic>
          <p:nvPicPr>
            <p:cNvPr id="1034" name="Picture 1033">
              <a:extLst>
                <a:ext uri="{FF2B5EF4-FFF2-40B4-BE49-F238E27FC236}">
                  <a16:creationId xmlns:a16="http://schemas.microsoft.com/office/drawing/2014/main" id="{F1E2E8DF-EFB2-9887-3308-89B0C18471A8}"/>
                </a:ext>
                <a:ext uri="{C183D7F6-B498-43B3-948B-1728B52AA6E4}">
                  <adec:decorative xmlns:adec="http://schemas.microsoft.com/office/drawing/2017/decorative" val="1"/>
                </a:ext>
              </a:extLst>
            </p:cNvPr>
            <p:cNvPicPr>
              <a:picLocks noChangeAspect="1"/>
            </p:cNvPicPr>
            <p:nvPr/>
          </p:nvPicPr>
          <p:blipFill>
            <a:blip r:embed="rId7" cstate="screen">
              <a:extLst>
                <a:ext uri="{BEBA8EAE-BF5A-486C-A8C5-ECC9F3942E4B}">
                  <a14:imgProps xmlns:a14="http://schemas.microsoft.com/office/drawing/2010/main">
                    <a14:imgLayer r:embed="rId8">
                      <a14:imgEffect>
                        <a14:backgroundRemoval t="10000" b="90000" l="10000" r="90000">
                          <a14:foregroundMark x1="43000" y1="20728" x2="43071" y2="43038"/>
                          <a14:foregroundMark x1="43071" y1="43038" x2="48714" y2="52690"/>
                          <a14:foregroundMark x1="48714" y1="52690" x2="48571" y2="61392"/>
                          <a14:foregroundMark x1="48571" y1="61392" x2="51000" y2="62816"/>
                        </a14:backgroundRemoval>
                      </a14:imgEffect>
                    </a14:imgLayer>
                  </a14:imgProps>
                </a:ext>
                <a:ext uri="{28A0092B-C50C-407E-A947-70E740481C1C}">
                  <a14:useLocalDpi xmlns:a14="http://schemas.microsoft.com/office/drawing/2010/main"/>
                </a:ext>
              </a:extLst>
            </a:blip>
            <a:stretch>
              <a:fillRect/>
            </a:stretch>
          </p:blipFill>
          <p:spPr>
            <a:xfrm>
              <a:off x="6632711" y="660140"/>
              <a:ext cx="786033" cy="354838"/>
            </a:xfrm>
            <a:prstGeom prst="rect">
              <a:avLst/>
            </a:prstGeom>
            <a:effectLst>
              <a:outerShdw blurRad="50800" dist="38100" dir="5400000" algn="t" rotWithShape="0">
                <a:prstClr val="black">
                  <a:alpha val="40000"/>
                </a:prstClr>
              </a:outerShdw>
            </a:effectLst>
          </p:spPr>
        </p:pic>
        <p:pic>
          <p:nvPicPr>
            <p:cNvPr id="1035" name="Picture 1034">
              <a:extLst>
                <a:ext uri="{FF2B5EF4-FFF2-40B4-BE49-F238E27FC236}">
                  <a16:creationId xmlns:a16="http://schemas.microsoft.com/office/drawing/2014/main" id="{657F3A55-3A2F-8353-1EA5-91E7EA7B780D}"/>
                </a:ext>
                <a:ext uri="{C183D7F6-B498-43B3-948B-1728B52AA6E4}">
                  <adec:decorative xmlns:adec="http://schemas.microsoft.com/office/drawing/2017/decorative" val="1"/>
                </a:ext>
              </a:extLst>
            </p:cNvPr>
            <p:cNvPicPr>
              <a:picLocks noChangeAspect="1"/>
            </p:cNvPicPr>
            <p:nvPr/>
          </p:nvPicPr>
          <p:blipFill>
            <a:blip r:embed="rId9" cstate="screen">
              <a:extLst>
                <a:ext uri="{BEBA8EAE-BF5A-486C-A8C5-ECC9F3942E4B}">
                  <a14:imgProps xmlns:a14="http://schemas.microsoft.com/office/drawing/2010/main">
                    <a14:imgLayer r:embed="rId10">
                      <a14:imgEffect>
                        <a14:backgroundRemoval t="10000" b="90000" l="10000" r="90000">
                          <a14:foregroundMark x1="47556" y1="21333" x2="40805" y2="22525"/>
                          <a14:foregroundMark x1="35111" y1="28444" x2="32444" y2="46667"/>
                          <a14:foregroundMark x1="28889" y1="40444" x2="39111" y2="60000"/>
                          <a14:foregroundMark x1="29778" y1="40000" x2="38667" y2="63556"/>
                          <a14:foregroundMark x1="38667" y1="63556" x2="51111" y2="58667"/>
                          <a14:foregroundMark x1="46667" y1="55111" x2="65778" y2="36000"/>
                          <a14:foregroundMark x1="50667" y1="31111" x2="48000" y2="32000"/>
                          <a14:foregroundMark x1="57333" y1="32000" x2="55111" y2="35556"/>
                          <a14:foregroundMark x1="48889" y1="27111" x2="44444" y2="28444"/>
                          <a14:foregroundMark x1="35111" y1="30222" x2="36444" y2="57778"/>
                          <a14:foregroundMark x1="36444" y1="57778" x2="46222" y2="66222"/>
                          <a14:foregroundMark x1="36889" y1="65333" x2="61778" y2="68889"/>
                          <a14:foregroundMark x1="61778" y1="68889" x2="68000" y2="37333"/>
                          <a14:foregroundMark x1="72000" y1="37778" x2="72000" y2="61333"/>
                          <a14:foregroundMark x1="72000" y1="61333" x2="71111" y2="49333"/>
                          <a14:foregroundMark x1="50222" y1="28000" x2="43556" y2="40444"/>
                          <a14:foregroundMark x1="29778" y1="37778" x2="36444" y2="56889"/>
                          <a14:foregroundMark x1="31111" y1="63556" x2="52000" y2="68000"/>
                          <a14:foregroundMark x1="62222" y1="68444" x2="60889" y2="71111"/>
                          <a14:foregroundMark x1="60444" y1="69778" x2="61778" y2="76444"/>
                          <a14:backgroundMark x1="34667" y1="20889" x2="36444" y2="21778"/>
                          <a14:backgroundMark x1="36000" y1="23111" x2="40000" y2="16889"/>
                          <a14:backgroundMark x1="37778" y1="20889" x2="35111" y2="25333"/>
                        </a14:backgroundRemoval>
                      </a14:imgEffect>
                    </a14:imgLayer>
                  </a14:imgProps>
                </a:ext>
                <a:ext uri="{28A0092B-C50C-407E-A947-70E740481C1C}">
                  <a14:useLocalDpi xmlns:a14="http://schemas.microsoft.com/office/drawing/2010/main"/>
                </a:ext>
              </a:extLst>
            </a:blip>
            <a:stretch>
              <a:fillRect/>
            </a:stretch>
          </p:blipFill>
          <p:spPr>
            <a:xfrm>
              <a:off x="8165080" y="504614"/>
              <a:ext cx="553257" cy="553257"/>
            </a:xfrm>
            <a:prstGeom prst="rect">
              <a:avLst/>
            </a:prstGeom>
            <a:effectLst>
              <a:outerShdw blurRad="50800" dist="38100" dir="5400000" algn="t" rotWithShape="0">
                <a:prstClr val="black">
                  <a:alpha val="40000"/>
                </a:prstClr>
              </a:outerShdw>
            </a:effectLst>
          </p:spPr>
        </p:pic>
        <p:pic>
          <p:nvPicPr>
            <p:cNvPr id="1036" name="Picture 1035">
              <a:extLst>
                <a:ext uri="{FF2B5EF4-FFF2-40B4-BE49-F238E27FC236}">
                  <a16:creationId xmlns:a16="http://schemas.microsoft.com/office/drawing/2014/main" id="{0F667BC5-7932-CB10-9FDD-60E527B37609}"/>
                </a:ext>
                <a:ext uri="{C183D7F6-B498-43B3-948B-1728B52AA6E4}">
                  <adec:decorative xmlns:adec="http://schemas.microsoft.com/office/drawing/2017/decorative" val="1"/>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9812584" y="750178"/>
              <a:ext cx="341626" cy="341626"/>
            </a:xfrm>
            <a:prstGeom prst="rect">
              <a:avLst/>
            </a:prstGeom>
            <a:effectLst>
              <a:outerShdw blurRad="50800" dist="38100" dir="5400000" algn="t" rotWithShape="0">
                <a:prstClr val="black">
                  <a:alpha val="40000"/>
                </a:prstClr>
              </a:outerShdw>
            </a:effectLst>
          </p:spPr>
        </p:pic>
        <p:pic>
          <p:nvPicPr>
            <p:cNvPr id="1037" name="Picture 1036">
              <a:extLst>
                <a:ext uri="{FF2B5EF4-FFF2-40B4-BE49-F238E27FC236}">
                  <a16:creationId xmlns:a16="http://schemas.microsoft.com/office/drawing/2014/main" id="{3F3E14F9-82B7-6E03-AD17-D0DBC397A9F7}"/>
                </a:ext>
                <a:ext uri="{C183D7F6-B498-43B3-948B-1728B52AA6E4}">
                  <adec:decorative xmlns:adec="http://schemas.microsoft.com/office/drawing/2017/decorative" val="1"/>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6680356" y="5150939"/>
              <a:ext cx="510848" cy="510848"/>
            </a:xfrm>
            <a:prstGeom prst="rect">
              <a:avLst/>
            </a:prstGeom>
            <a:effectLst>
              <a:outerShdw blurRad="50800" dist="38100" dir="5400000" algn="t" rotWithShape="0">
                <a:prstClr val="black">
                  <a:alpha val="40000"/>
                </a:prstClr>
              </a:outerShdw>
            </a:effectLst>
          </p:spPr>
        </p:pic>
        <p:pic>
          <p:nvPicPr>
            <p:cNvPr id="1038" name="Graphic 1037">
              <a:extLst>
                <a:ext uri="{FF2B5EF4-FFF2-40B4-BE49-F238E27FC236}">
                  <a16:creationId xmlns:a16="http://schemas.microsoft.com/office/drawing/2014/main" id="{FBA96393-2808-AC83-FD95-23922A94FD22}"/>
                </a:ext>
                <a:ext uri="{C183D7F6-B498-43B3-948B-1728B52AA6E4}">
                  <adec:decorative xmlns:adec="http://schemas.microsoft.com/office/drawing/2017/decorative" val="1"/>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1011361" y="687067"/>
              <a:ext cx="351604" cy="351604"/>
            </a:xfrm>
            <a:prstGeom prst="rect">
              <a:avLst/>
            </a:prstGeom>
            <a:effectLst>
              <a:outerShdw blurRad="50800" dist="38100" dir="5400000" algn="t" rotWithShape="0">
                <a:prstClr val="black">
                  <a:alpha val="40000"/>
                </a:prstClr>
              </a:outerShdw>
            </a:effectLst>
          </p:spPr>
        </p:pic>
        <p:pic>
          <p:nvPicPr>
            <p:cNvPr id="1040" name="Graphic 1039">
              <a:extLst>
                <a:ext uri="{FF2B5EF4-FFF2-40B4-BE49-F238E27FC236}">
                  <a16:creationId xmlns:a16="http://schemas.microsoft.com/office/drawing/2014/main" id="{14B81C21-5594-F36A-CC60-0360DD31CCF0}"/>
                </a:ext>
                <a:ext uri="{C183D7F6-B498-43B3-948B-1728B52AA6E4}">
                  <adec:decorative xmlns:adec="http://schemas.microsoft.com/office/drawing/2017/decorative" val="1"/>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874832" y="2786247"/>
              <a:ext cx="412112" cy="412112"/>
            </a:xfrm>
            <a:prstGeom prst="rect">
              <a:avLst/>
            </a:prstGeom>
          </p:spPr>
        </p:pic>
        <p:pic>
          <p:nvPicPr>
            <p:cNvPr id="1041" name="Graphic 1040">
              <a:extLst>
                <a:ext uri="{FF2B5EF4-FFF2-40B4-BE49-F238E27FC236}">
                  <a16:creationId xmlns:a16="http://schemas.microsoft.com/office/drawing/2014/main" id="{8A5716A6-6167-DA7E-B4AA-DA60326BFA25}"/>
                </a:ext>
                <a:ext uri="{C183D7F6-B498-43B3-948B-1728B52AA6E4}">
                  <adec:decorative xmlns:adec="http://schemas.microsoft.com/office/drawing/2017/decorative" val="1"/>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3012272" y="490337"/>
              <a:ext cx="323847" cy="323847"/>
            </a:xfrm>
            <a:prstGeom prst="rect">
              <a:avLst/>
            </a:prstGeom>
            <a:effectLst>
              <a:outerShdw blurRad="50800" dist="38100" dir="5400000" algn="t" rotWithShape="0">
                <a:prstClr val="black">
                  <a:alpha val="40000"/>
                </a:prstClr>
              </a:outerShdw>
            </a:effectLst>
          </p:spPr>
        </p:pic>
        <p:sp>
          <p:nvSpPr>
            <p:cNvPr id="1042" name="Data &amp; AI">
              <a:extLst>
                <a:ext uri="{FF2B5EF4-FFF2-40B4-BE49-F238E27FC236}">
                  <a16:creationId xmlns:a16="http://schemas.microsoft.com/office/drawing/2014/main" id="{6A1E2CE9-54C6-A7B3-6349-F11DCA32320A}"/>
                </a:ext>
                <a:ext uri="{C183D7F6-B498-43B3-948B-1728B52AA6E4}">
                  <adec:decorative xmlns:adec="http://schemas.microsoft.com/office/drawing/2017/decorative" val="1"/>
                </a:ext>
              </a:extLst>
            </p:cNvPr>
            <p:cNvSpPr>
              <a:spLocks noChangeAspect="1" noEditPoints="1"/>
            </p:cNvSpPr>
            <p:nvPr/>
          </p:nvSpPr>
          <p:spPr bwMode="auto">
            <a:xfrm>
              <a:off x="10478865" y="5210620"/>
              <a:ext cx="395566" cy="316297"/>
            </a:xfrm>
            <a:custGeom>
              <a:avLst/>
              <a:gdLst>
                <a:gd name="T0" fmla="*/ 465 w 706"/>
                <a:gd name="T1" fmla="*/ 76 h 564"/>
                <a:gd name="T2" fmla="*/ 465 w 706"/>
                <a:gd name="T3" fmla="*/ 0 h 564"/>
                <a:gd name="T4" fmla="*/ 668 w 706"/>
                <a:gd name="T5" fmla="*/ 138 h 564"/>
                <a:gd name="T6" fmla="*/ 668 w 706"/>
                <a:gd name="T7" fmla="*/ 214 h 564"/>
                <a:gd name="T8" fmla="*/ 668 w 706"/>
                <a:gd name="T9" fmla="*/ 138 h 564"/>
                <a:gd name="T10" fmla="*/ 454 w 706"/>
                <a:gd name="T11" fmla="*/ 314 h 564"/>
                <a:gd name="T12" fmla="*/ 530 w 706"/>
                <a:gd name="T13" fmla="*/ 314 h 564"/>
                <a:gd name="T14" fmla="*/ 637 w 706"/>
                <a:gd name="T15" fmla="*/ 422 h 564"/>
                <a:gd name="T16" fmla="*/ 637 w 706"/>
                <a:gd name="T17" fmla="*/ 499 h 564"/>
                <a:gd name="T18" fmla="*/ 637 w 706"/>
                <a:gd name="T19" fmla="*/ 422 h 564"/>
                <a:gd name="T20" fmla="*/ 282 w 706"/>
                <a:gd name="T21" fmla="*/ 526 h 564"/>
                <a:gd name="T22" fmla="*/ 358 w 706"/>
                <a:gd name="T23" fmla="*/ 526 h 564"/>
                <a:gd name="T24" fmla="*/ 38 w 706"/>
                <a:gd name="T25" fmla="*/ 338 h 564"/>
                <a:gd name="T26" fmla="*/ 38 w 706"/>
                <a:gd name="T27" fmla="*/ 415 h 564"/>
                <a:gd name="T28" fmla="*/ 38 w 706"/>
                <a:gd name="T29" fmla="*/ 338 h 564"/>
                <a:gd name="T30" fmla="*/ 258 w 706"/>
                <a:gd name="T31" fmla="*/ 205 h 564"/>
                <a:gd name="T32" fmla="*/ 334 w 706"/>
                <a:gd name="T33" fmla="*/ 205 h 564"/>
                <a:gd name="T34" fmla="*/ 120 w 706"/>
                <a:gd name="T35" fmla="*/ 75 h 564"/>
                <a:gd name="T36" fmla="*/ 120 w 706"/>
                <a:gd name="T37" fmla="*/ 152 h 564"/>
                <a:gd name="T38" fmla="*/ 120 w 706"/>
                <a:gd name="T39" fmla="*/ 75 h 564"/>
                <a:gd name="T40" fmla="*/ 258 w 706"/>
                <a:gd name="T41" fmla="*/ 188 h 564"/>
                <a:gd name="T42" fmla="*/ 460 w 706"/>
                <a:gd name="T43" fmla="*/ 294 h 564"/>
                <a:gd name="T44" fmla="*/ 76 w 706"/>
                <a:gd name="T45" fmla="*/ 376 h 564"/>
                <a:gd name="T46" fmla="*/ 288 w 706"/>
                <a:gd name="T47" fmla="*/ 505 h 564"/>
                <a:gd name="T48" fmla="*/ 603 w 706"/>
                <a:gd name="T49" fmla="*/ 479 h 564"/>
                <a:gd name="T50" fmla="*/ 159 w 706"/>
                <a:gd name="T51" fmla="*/ 104 h 564"/>
                <a:gd name="T52" fmla="*/ 637 w 706"/>
                <a:gd name="T53" fmla="*/ 151 h 564"/>
                <a:gd name="T54" fmla="*/ 523 w 706"/>
                <a:gd name="T55" fmla="*/ 291 h 564"/>
                <a:gd name="T56" fmla="*/ 465 w 706"/>
                <a:gd name="T57" fmla="*/ 347 h 564"/>
                <a:gd name="T58" fmla="*/ 334 w 706"/>
                <a:gd name="T59" fmla="*/ 490 h 564"/>
                <a:gd name="T60" fmla="*/ 320 w 706"/>
                <a:gd name="T61" fmla="*/ 488 h 564"/>
                <a:gd name="T62" fmla="*/ 134 w 706"/>
                <a:gd name="T63" fmla="*/ 149 h 564"/>
                <a:gd name="T64" fmla="*/ 438 w 706"/>
                <a:gd name="T65" fmla="*/ 65 h 564"/>
                <a:gd name="T66" fmla="*/ 624 w 706"/>
                <a:gd name="T67" fmla="*/ 425 h 564"/>
                <a:gd name="T68" fmla="*/ 603 w 706"/>
                <a:gd name="T69" fmla="*/ 434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06" h="564">
                  <a:moveTo>
                    <a:pt x="503" y="38"/>
                  </a:moveTo>
                  <a:cubicBezTo>
                    <a:pt x="503" y="59"/>
                    <a:pt x="486" y="76"/>
                    <a:pt x="465" y="76"/>
                  </a:cubicBezTo>
                  <a:cubicBezTo>
                    <a:pt x="444" y="76"/>
                    <a:pt x="427" y="59"/>
                    <a:pt x="427" y="38"/>
                  </a:cubicBezTo>
                  <a:cubicBezTo>
                    <a:pt x="427" y="17"/>
                    <a:pt x="444" y="0"/>
                    <a:pt x="465" y="0"/>
                  </a:cubicBezTo>
                  <a:cubicBezTo>
                    <a:pt x="486" y="0"/>
                    <a:pt x="503" y="17"/>
                    <a:pt x="503" y="38"/>
                  </a:cubicBezTo>
                  <a:close/>
                  <a:moveTo>
                    <a:pt x="668" y="138"/>
                  </a:moveTo>
                  <a:cubicBezTo>
                    <a:pt x="647" y="138"/>
                    <a:pt x="630" y="155"/>
                    <a:pt x="630" y="176"/>
                  </a:cubicBezTo>
                  <a:cubicBezTo>
                    <a:pt x="630" y="197"/>
                    <a:pt x="647" y="214"/>
                    <a:pt x="668" y="214"/>
                  </a:cubicBezTo>
                  <a:cubicBezTo>
                    <a:pt x="689" y="214"/>
                    <a:pt x="706" y="197"/>
                    <a:pt x="706" y="176"/>
                  </a:cubicBezTo>
                  <a:cubicBezTo>
                    <a:pt x="706" y="155"/>
                    <a:pt x="689" y="138"/>
                    <a:pt x="668" y="138"/>
                  </a:cubicBezTo>
                  <a:close/>
                  <a:moveTo>
                    <a:pt x="492" y="276"/>
                  </a:moveTo>
                  <a:cubicBezTo>
                    <a:pt x="471" y="276"/>
                    <a:pt x="454" y="293"/>
                    <a:pt x="454" y="314"/>
                  </a:cubicBezTo>
                  <a:cubicBezTo>
                    <a:pt x="454" y="335"/>
                    <a:pt x="471" y="352"/>
                    <a:pt x="492" y="352"/>
                  </a:cubicBezTo>
                  <a:cubicBezTo>
                    <a:pt x="513" y="352"/>
                    <a:pt x="530" y="335"/>
                    <a:pt x="530" y="314"/>
                  </a:cubicBezTo>
                  <a:cubicBezTo>
                    <a:pt x="530" y="293"/>
                    <a:pt x="513" y="276"/>
                    <a:pt x="492" y="276"/>
                  </a:cubicBezTo>
                  <a:close/>
                  <a:moveTo>
                    <a:pt x="637" y="422"/>
                  </a:moveTo>
                  <a:cubicBezTo>
                    <a:pt x="616" y="422"/>
                    <a:pt x="599" y="440"/>
                    <a:pt x="599" y="461"/>
                  </a:cubicBezTo>
                  <a:cubicBezTo>
                    <a:pt x="599" y="482"/>
                    <a:pt x="616" y="499"/>
                    <a:pt x="637" y="499"/>
                  </a:cubicBezTo>
                  <a:cubicBezTo>
                    <a:pt x="658" y="499"/>
                    <a:pt x="675" y="482"/>
                    <a:pt x="675" y="461"/>
                  </a:cubicBezTo>
                  <a:cubicBezTo>
                    <a:pt x="675" y="440"/>
                    <a:pt x="658" y="422"/>
                    <a:pt x="637" y="422"/>
                  </a:cubicBezTo>
                  <a:close/>
                  <a:moveTo>
                    <a:pt x="320" y="488"/>
                  </a:moveTo>
                  <a:cubicBezTo>
                    <a:pt x="299" y="488"/>
                    <a:pt x="282" y="505"/>
                    <a:pt x="282" y="526"/>
                  </a:cubicBezTo>
                  <a:cubicBezTo>
                    <a:pt x="282" y="547"/>
                    <a:pt x="299" y="564"/>
                    <a:pt x="320" y="564"/>
                  </a:cubicBezTo>
                  <a:cubicBezTo>
                    <a:pt x="341" y="564"/>
                    <a:pt x="358" y="547"/>
                    <a:pt x="358" y="526"/>
                  </a:cubicBezTo>
                  <a:cubicBezTo>
                    <a:pt x="358" y="505"/>
                    <a:pt x="341" y="488"/>
                    <a:pt x="320" y="488"/>
                  </a:cubicBezTo>
                  <a:close/>
                  <a:moveTo>
                    <a:pt x="38" y="338"/>
                  </a:moveTo>
                  <a:cubicBezTo>
                    <a:pt x="17" y="338"/>
                    <a:pt x="0" y="355"/>
                    <a:pt x="0" y="376"/>
                  </a:cubicBezTo>
                  <a:cubicBezTo>
                    <a:pt x="0" y="398"/>
                    <a:pt x="17" y="415"/>
                    <a:pt x="38" y="415"/>
                  </a:cubicBezTo>
                  <a:cubicBezTo>
                    <a:pt x="59" y="415"/>
                    <a:pt x="76" y="398"/>
                    <a:pt x="76" y="376"/>
                  </a:cubicBezTo>
                  <a:cubicBezTo>
                    <a:pt x="76" y="355"/>
                    <a:pt x="59" y="338"/>
                    <a:pt x="38" y="338"/>
                  </a:cubicBezTo>
                  <a:close/>
                  <a:moveTo>
                    <a:pt x="296" y="167"/>
                  </a:moveTo>
                  <a:cubicBezTo>
                    <a:pt x="275" y="167"/>
                    <a:pt x="258" y="184"/>
                    <a:pt x="258" y="205"/>
                  </a:cubicBezTo>
                  <a:cubicBezTo>
                    <a:pt x="258" y="226"/>
                    <a:pt x="275" y="243"/>
                    <a:pt x="296" y="243"/>
                  </a:cubicBezTo>
                  <a:cubicBezTo>
                    <a:pt x="317" y="243"/>
                    <a:pt x="334" y="226"/>
                    <a:pt x="334" y="205"/>
                  </a:cubicBezTo>
                  <a:cubicBezTo>
                    <a:pt x="334" y="184"/>
                    <a:pt x="317" y="167"/>
                    <a:pt x="296" y="167"/>
                  </a:cubicBezTo>
                  <a:close/>
                  <a:moveTo>
                    <a:pt x="120" y="75"/>
                  </a:moveTo>
                  <a:cubicBezTo>
                    <a:pt x="99" y="75"/>
                    <a:pt x="82" y="93"/>
                    <a:pt x="82" y="114"/>
                  </a:cubicBezTo>
                  <a:cubicBezTo>
                    <a:pt x="82" y="135"/>
                    <a:pt x="99" y="152"/>
                    <a:pt x="120" y="152"/>
                  </a:cubicBezTo>
                  <a:cubicBezTo>
                    <a:pt x="142" y="152"/>
                    <a:pt x="159" y="135"/>
                    <a:pt x="159" y="114"/>
                  </a:cubicBezTo>
                  <a:cubicBezTo>
                    <a:pt x="159" y="93"/>
                    <a:pt x="142" y="75"/>
                    <a:pt x="120" y="75"/>
                  </a:cubicBezTo>
                  <a:close/>
                  <a:moveTo>
                    <a:pt x="153" y="133"/>
                  </a:moveTo>
                  <a:cubicBezTo>
                    <a:pt x="258" y="188"/>
                    <a:pt x="258" y="188"/>
                    <a:pt x="258" y="188"/>
                  </a:cubicBezTo>
                  <a:moveTo>
                    <a:pt x="328" y="225"/>
                  </a:moveTo>
                  <a:cubicBezTo>
                    <a:pt x="460" y="294"/>
                    <a:pt x="460" y="294"/>
                    <a:pt x="460" y="294"/>
                  </a:cubicBezTo>
                  <a:moveTo>
                    <a:pt x="454" y="314"/>
                  </a:moveTo>
                  <a:cubicBezTo>
                    <a:pt x="76" y="376"/>
                    <a:pt x="76" y="376"/>
                    <a:pt x="76" y="376"/>
                  </a:cubicBezTo>
                  <a:moveTo>
                    <a:pt x="71" y="395"/>
                  </a:moveTo>
                  <a:cubicBezTo>
                    <a:pt x="288" y="505"/>
                    <a:pt x="288" y="505"/>
                    <a:pt x="288" y="505"/>
                  </a:cubicBezTo>
                  <a:moveTo>
                    <a:pt x="358" y="526"/>
                  </a:moveTo>
                  <a:cubicBezTo>
                    <a:pt x="603" y="479"/>
                    <a:pt x="603" y="479"/>
                    <a:pt x="603" y="479"/>
                  </a:cubicBezTo>
                  <a:moveTo>
                    <a:pt x="427" y="38"/>
                  </a:moveTo>
                  <a:cubicBezTo>
                    <a:pt x="159" y="104"/>
                    <a:pt x="159" y="104"/>
                    <a:pt x="159" y="104"/>
                  </a:cubicBezTo>
                  <a:moveTo>
                    <a:pt x="497" y="59"/>
                  </a:moveTo>
                  <a:cubicBezTo>
                    <a:pt x="637" y="151"/>
                    <a:pt x="637" y="151"/>
                    <a:pt x="637" y="151"/>
                  </a:cubicBezTo>
                  <a:moveTo>
                    <a:pt x="637" y="198"/>
                  </a:moveTo>
                  <a:cubicBezTo>
                    <a:pt x="523" y="291"/>
                    <a:pt x="523" y="291"/>
                    <a:pt x="523" y="291"/>
                  </a:cubicBezTo>
                  <a:moveTo>
                    <a:pt x="346" y="497"/>
                  </a:moveTo>
                  <a:cubicBezTo>
                    <a:pt x="465" y="347"/>
                    <a:pt x="465" y="347"/>
                    <a:pt x="465" y="347"/>
                  </a:cubicBezTo>
                  <a:moveTo>
                    <a:pt x="447" y="76"/>
                  </a:moveTo>
                  <a:cubicBezTo>
                    <a:pt x="334" y="490"/>
                    <a:pt x="334" y="490"/>
                    <a:pt x="334" y="490"/>
                  </a:cubicBezTo>
                  <a:moveTo>
                    <a:pt x="296" y="243"/>
                  </a:moveTo>
                  <a:cubicBezTo>
                    <a:pt x="320" y="488"/>
                    <a:pt x="320" y="488"/>
                    <a:pt x="320" y="488"/>
                  </a:cubicBezTo>
                  <a:moveTo>
                    <a:pt x="305" y="488"/>
                  </a:moveTo>
                  <a:cubicBezTo>
                    <a:pt x="134" y="149"/>
                    <a:pt x="134" y="149"/>
                    <a:pt x="134" y="149"/>
                  </a:cubicBezTo>
                  <a:moveTo>
                    <a:pt x="323" y="179"/>
                  </a:moveTo>
                  <a:cubicBezTo>
                    <a:pt x="438" y="65"/>
                    <a:pt x="438" y="65"/>
                    <a:pt x="438" y="65"/>
                  </a:cubicBezTo>
                  <a:moveTo>
                    <a:pt x="481" y="76"/>
                  </a:moveTo>
                  <a:cubicBezTo>
                    <a:pt x="624" y="425"/>
                    <a:pt x="624" y="425"/>
                    <a:pt x="624" y="425"/>
                  </a:cubicBezTo>
                  <a:moveTo>
                    <a:pt x="514" y="347"/>
                  </a:moveTo>
                  <a:cubicBezTo>
                    <a:pt x="603" y="434"/>
                    <a:pt x="603" y="434"/>
                    <a:pt x="603" y="434"/>
                  </a:cubicBezTo>
                </a:path>
              </a:pathLst>
            </a:custGeom>
            <a:noFill/>
            <a:ln w="15875" cap="sq">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pic>
          <p:nvPicPr>
            <p:cNvPr id="1043" name="Graphic 1042">
              <a:extLst>
                <a:ext uri="{FF2B5EF4-FFF2-40B4-BE49-F238E27FC236}">
                  <a16:creationId xmlns:a16="http://schemas.microsoft.com/office/drawing/2014/main" id="{82BB14CA-6465-1233-891F-65443D70331B}"/>
                </a:ext>
                <a:ext uri="{C183D7F6-B498-43B3-948B-1728B52AA6E4}">
                  <adec:decorative xmlns:adec="http://schemas.microsoft.com/office/drawing/2017/decorative" val="1"/>
                </a:ext>
              </a:extLst>
            </p:cNvPr>
            <p:cNvPicPr>
              <a:picLocks noChangeAspect="1"/>
            </p:cNvPicPr>
            <p:nvPr/>
          </p:nvPicPr>
          <p:blipFill>
            <a:blip r:embed="rId19"/>
            <a:srcRect/>
            <a:stretch/>
          </p:blipFill>
          <p:spPr>
            <a:xfrm>
              <a:off x="820680" y="4288707"/>
              <a:ext cx="483256" cy="483256"/>
            </a:xfrm>
            <a:prstGeom prst="rect">
              <a:avLst/>
            </a:prstGeom>
          </p:spPr>
        </p:pic>
        <p:pic>
          <p:nvPicPr>
            <p:cNvPr id="1044" name="Graphic 1043">
              <a:extLst>
                <a:ext uri="{FF2B5EF4-FFF2-40B4-BE49-F238E27FC236}">
                  <a16:creationId xmlns:a16="http://schemas.microsoft.com/office/drawing/2014/main" id="{D4A57170-E1E6-522C-0D95-EFE8641E5F2D}"/>
                </a:ext>
                <a:ext uri="{C183D7F6-B498-43B3-948B-1728B52AA6E4}">
                  <adec:decorative xmlns:adec="http://schemas.microsoft.com/office/drawing/2017/decorative" val="1"/>
                </a:ext>
              </a:extLst>
            </p:cNvPr>
            <p:cNvPicPr>
              <a:picLocks noChangeAspect="1"/>
            </p:cNvPicPr>
            <p:nvPr/>
          </p:nvPicPr>
          <p:blipFill>
            <a:blip r:embed="rId19"/>
            <a:srcRect/>
            <a:stretch/>
          </p:blipFill>
          <p:spPr>
            <a:xfrm>
              <a:off x="297646" y="1883476"/>
              <a:ext cx="275559" cy="275559"/>
            </a:xfrm>
            <a:prstGeom prst="rect">
              <a:avLst/>
            </a:prstGeom>
          </p:spPr>
        </p:pic>
      </p:grpSp>
    </p:spTree>
    <p:extLst>
      <p:ext uri="{BB962C8B-B14F-4D97-AF65-F5344CB8AC3E}">
        <p14:creationId xmlns:p14="http://schemas.microsoft.com/office/powerpoint/2010/main" val="163731604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52E100C9-EC1D-07AE-54FD-47294EAACAD7}"/>
              </a:ext>
            </a:extLst>
          </p:cNvPr>
          <p:cNvSpPr txBox="1">
            <a:spLocks/>
          </p:cNvSpPr>
          <p:nvPr/>
        </p:nvSpPr>
        <p:spPr>
          <a:xfrm>
            <a:off x="432684" y="171017"/>
            <a:ext cx="3225081" cy="861774"/>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800" b="1" i="0" u="none" strike="noStrike" kern="1200" cap="none" spc="-50" normalizeH="0" baseline="0" noProof="0">
                <a:ln w="3175">
                  <a:noFill/>
                </a:ln>
                <a:effectLst/>
                <a:uLnTx/>
                <a:uFillTx/>
                <a:latin typeface="Segoe UI Semibold"/>
                <a:ea typeface="+mn-ea"/>
                <a:cs typeface="Segoe UI" pitchFamily="34" charset="0"/>
              </a:rPr>
              <a:t>Knowledge sources &amp; Generative AI</a:t>
            </a:r>
          </a:p>
        </p:txBody>
      </p:sp>
      <p:cxnSp>
        <p:nvCxnSpPr>
          <p:cNvPr id="24" name="Straight Connector 23">
            <a:extLst>
              <a:ext uri="{FF2B5EF4-FFF2-40B4-BE49-F238E27FC236}">
                <a16:creationId xmlns:a16="http://schemas.microsoft.com/office/drawing/2014/main" id="{8D6A27C9-4C63-D64E-A15C-F0CB24C78245}"/>
              </a:ext>
            </a:extLst>
          </p:cNvPr>
          <p:cNvCxnSpPr>
            <a:cxnSpLocks/>
            <a:stCxn id="1036" idx="2"/>
            <a:endCxn id="1047" idx="0"/>
          </p:cNvCxnSpPr>
          <p:nvPr/>
        </p:nvCxnSpPr>
        <p:spPr>
          <a:xfrm>
            <a:off x="2102813" y="3503446"/>
            <a:ext cx="0" cy="173924"/>
          </a:xfrm>
          <a:prstGeom prst="line">
            <a:avLst/>
          </a:prstGeom>
          <a:noFill/>
          <a:ln w="28575" cap="flat" cmpd="sng" algn="ctr">
            <a:solidFill>
              <a:srgbClr val="15ADD5"/>
            </a:solidFill>
            <a:prstDash val="solid"/>
            <a:headEnd type="none" w="lg" len="med"/>
            <a:tailEnd type="arrow" w="lg" len="med"/>
          </a:ln>
          <a:effectLst/>
        </p:spPr>
      </p:cxnSp>
      <p:cxnSp>
        <p:nvCxnSpPr>
          <p:cNvPr id="25" name="Straight Connector 60">
            <a:extLst>
              <a:ext uri="{FF2B5EF4-FFF2-40B4-BE49-F238E27FC236}">
                <a16:creationId xmlns:a16="http://schemas.microsoft.com/office/drawing/2014/main" id="{2B165F47-78AF-243D-8403-47F0A9019370}"/>
              </a:ext>
            </a:extLst>
          </p:cNvPr>
          <p:cNvCxnSpPr>
            <a:cxnSpLocks/>
            <a:stCxn id="1036" idx="3"/>
            <a:endCxn id="48" idx="1"/>
          </p:cNvCxnSpPr>
          <p:nvPr/>
        </p:nvCxnSpPr>
        <p:spPr>
          <a:xfrm flipV="1">
            <a:off x="3099396" y="2018037"/>
            <a:ext cx="729315" cy="1042164"/>
          </a:xfrm>
          <a:prstGeom prst="bentConnector3">
            <a:avLst>
              <a:gd name="adj1" fmla="val 50000"/>
            </a:avLst>
          </a:prstGeom>
          <a:noFill/>
          <a:ln w="12700" cap="flat" cmpd="sng" algn="ctr">
            <a:solidFill>
              <a:srgbClr val="0078D4">
                <a:lumMod val="60000"/>
                <a:lumOff val="40000"/>
              </a:srgbClr>
            </a:solidFill>
            <a:prstDash val="sysDash"/>
            <a:headEnd type="none" w="med" len="med"/>
            <a:tailEnd type="arrow" w="med" len="med"/>
          </a:ln>
          <a:effectLst/>
        </p:spPr>
      </p:cxnSp>
      <p:cxnSp>
        <p:nvCxnSpPr>
          <p:cNvPr id="29" name="Straight Connector 60">
            <a:extLst>
              <a:ext uri="{FF2B5EF4-FFF2-40B4-BE49-F238E27FC236}">
                <a16:creationId xmlns:a16="http://schemas.microsoft.com/office/drawing/2014/main" id="{714BC7C7-1E94-36E0-E0E2-6106C0007E68}"/>
              </a:ext>
            </a:extLst>
          </p:cNvPr>
          <p:cNvCxnSpPr>
            <a:cxnSpLocks/>
            <a:stCxn id="1036" idx="3"/>
            <a:endCxn id="32" idx="1"/>
          </p:cNvCxnSpPr>
          <p:nvPr/>
        </p:nvCxnSpPr>
        <p:spPr>
          <a:xfrm>
            <a:off x="3099396" y="3060201"/>
            <a:ext cx="729315" cy="2506148"/>
          </a:xfrm>
          <a:prstGeom prst="bentConnector3">
            <a:avLst>
              <a:gd name="adj1" fmla="val 50000"/>
            </a:avLst>
          </a:prstGeom>
          <a:noFill/>
          <a:ln w="12700" cap="flat" cmpd="sng" algn="ctr">
            <a:solidFill>
              <a:srgbClr val="0078D4">
                <a:lumMod val="60000"/>
                <a:lumOff val="40000"/>
              </a:srgbClr>
            </a:solidFill>
            <a:prstDash val="sysDash"/>
            <a:headEnd type="none" w="med" len="med"/>
            <a:tailEnd type="arrow" w="med" len="med"/>
          </a:ln>
          <a:effectLst/>
        </p:spPr>
      </p:cxnSp>
      <p:cxnSp>
        <p:nvCxnSpPr>
          <p:cNvPr id="30" name="Straight Connector 60">
            <a:extLst>
              <a:ext uri="{FF2B5EF4-FFF2-40B4-BE49-F238E27FC236}">
                <a16:creationId xmlns:a16="http://schemas.microsoft.com/office/drawing/2014/main" id="{3E6BB79B-78AE-74AD-1CB5-FE1955378EC3}"/>
              </a:ext>
            </a:extLst>
          </p:cNvPr>
          <p:cNvCxnSpPr>
            <a:cxnSpLocks/>
            <a:stCxn id="1036" idx="3"/>
            <a:endCxn id="1028" idx="1"/>
          </p:cNvCxnSpPr>
          <p:nvPr/>
        </p:nvCxnSpPr>
        <p:spPr>
          <a:xfrm flipV="1">
            <a:off x="3099396" y="2886433"/>
            <a:ext cx="729315" cy="173768"/>
          </a:xfrm>
          <a:prstGeom prst="bentConnector3">
            <a:avLst>
              <a:gd name="adj1" fmla="val 50000"/>
            </a:avLst>
          </a:prstGeom>
          <a:noFill/>
          <a:ln w="12700" cap="flat" cmpd="sng" algn="ctr">
            <a:solidFill>
              <a:srgbClr val="0078D4">
                <a:lumMod val="60000"/>
                <a:lumOff val="40000"/>
              </a:srgbClr>
            </a:solidFill>
            <a:prstDash val="sysDash"/>
            <a:headEnd type="none" w="med" len="med"/>
            <a:tailEnd type="arrow" w="med" len="med"/>
          </a:ln>
          <a:effectLst/>
        </p:spPr>
      </p:cxnSp>
      <p:cxnSp>
        <p:nvCxnSpPr>
          <p:cNvPr id="31" name="Straight Connector 60">
            <a:extLst>
              <a:ext uri="{FF2B5EF4-FFF2-40B4-BE49-F238E27FC236}">
                <a16:creationId xmlns:a16="http://schemas.microsoft.com/office/drawing/2014/main" id="{75433B76-9E00-57C2-53E3-08D4507B70DD}"/>
              </a:ext>
            </a:extLst>
          </p:cNvPr>
          <p:cNvCxnSpPr>
            <a:cxnSpLocks/>
            <a:stCxn id="1036" idx="3"/>
            <a:endCxn id="36" idx="1"/>
          </p:cNvCxnSpPr>
          <p:nvPr/>
        </p:nvCxnSpPr>
        <p:spPr>
          <a:xfrm>
            <a:off x="3099396" y="3060201"/>
            <a:ext cx="729315" cy="3229946"/>
          </a:xfrm>
          <a:prstGeom prst="bentConnector3">
            <a:avLst>
              <a:gd name="adj1" fmla="val 50000"/>
            </a:avLst>
          </a:prstGeom>
          <a:noFill/>
          <a:ln w="12700" cap="flat" cmpd="sng" algn="ctr">
            <a:solidFill>
              <a:srgbClr val="0078D4">
                <a:lumMod val="60000"/>
                <a:lumOff val="40000"/>
              </a:srgbClr>
            </a:solidFill>
            <a:prstDash val="sysDash"/>
            <a:headEnd type="none" w="med" len="med"/>
            <a:tailEnd type="arrow" w="med" len="med"/>
          </a:ln>
          <a:effectLst/>
        </p:spPr>
      </p:cxnSp>
      <p:grpSp>
        <p:nvGrpSpPr>
          <p:cNvPr id="18" name="Group 17">
            <a:extLst>
              <a:ext uri="{FF2B5EF4-FFF2-40B4-BE49-F238E27FC236}">
                <a16:creationId xmlns:a16="http://schemas.microsoft.com/office/drawing/2014/main" id="{DAEFA139-865B-F431-655C-2FAFD11656BD}"/>
              </a:ext>
            </a:extLst>
          </p:cNvPr>
          <p:cNvGrpSpPr/>
          <p:nvPr/>
        </p:nvGrpSpPr>
        <p:grpSpPr>
          <a:xfrm>
            <a:off x="3828711" y="5901364"/>
            <a:ext cx="7893740" cy="773503"/>
            <a:chOff x="3841217" y="5770748"/>
            <a:chExt cx="7893740" cy="773503"/>
          </a:xfrm>
        </p:grpSpPr>
        <p:sp>
          <p:nvSpPr>
            <p:cNvPr id="36" name="Rectangle: Rounded Corners 35">
              <a:extLst>
                <a:ext uri="{FF2B5EF4-FFF2-40B4-BE49-F238E27FC236}">
                  <a16:creationId xmlns:a16="http://schemas.microsoft.com/office/drawing/2014/main" id="{F8B16C44-AEAE-81C7-669F-EC3DD3279B1F}"/>
                </a:ext>
              </a:extLst>
            </p:cNvPr>
            <p:cNvSpPr/>
            <p:nvPr/>
          </p:nvSpPr>
          <p:spPr>
            <a:xfrm>
              <a:off x="3841217" y="5774810"/>
              <a:ext cx="7886169" cy="769441"/>
            </a:xfrm>
            <a:prstGeom prst="roundRect">
              <a:avLst>
                <a:gd name="adj" fmla="val 679"/>
              </a:avLst>
            </a:prstGeom>
            <a:solidFill>
              <a:srgbClr val="463668">
                <a:lumMod val="20000"/>
                <a:lumOff val="80000"/>
                <a:alpha val="5098"/>
              </a:srgbClr>
            </a:solidFill>
            <a:ln w="12700" cap="flat" cmpd="sng" algn="ctr">
              <a:solidFill>
                <a:srgbClr val="0078D4">
                  <a:lumMod val="60000"/>
                  <a:lumOff val="40000"/>
                </a:srgbClr>
              </a:solidFill>
              <a:prstDash val="sysDash"/>
            </a:ln>
            <a:effectLst/>
          </p:spPr>
          <p:txBody>
            <a:bodyPr rtlCol="0" anchor="ctr"/>
            <a:lstStyle/>
            <a:p>
              <a:pPr marL="542925" marR="0" lvl="0" indent="0" algn="l" defTabSz="914400" rtl="0" eaLnBrk="1" fontAlgn="auto" latinLnBrk="0" hangingPunct="1">
                <a:lnSpc>
                  <a:spcPct val="100000"/>
                </a:lnSpc>
                <a:spcBef>
                  <a:spcPts val="0"/>
                </a:spcBef>
                <a:spcAft>
                  <a:spcPts val="0"/>
                </a:spcAft>
                <a:buClrTx/>
                <a:buSzTx/>
                <a:buFontTx/>
                <a:buNone/>
                <a:tabLst/>
                <a:defRPr/>
              </a:pPr>
              <a:r>
                <a:rPr kumimoji="0" lang="en-US" sz="1300" b="1" i="0" u="none" strike="noStrike" kern="0" cap="none" spc="0" normalizeH="0" baseline="0" noProof="0" dirty="0">
                  <a:ln>
                    <a:noFill/>
                  </a:ln>
                  <a:effectLst/>
                  <a:uLnTx/>
                  <a:uFillTx/>
                  <a:latin typeface="Aptos" panose="020B0004020202020204" pitchFamily="34" charset="0"/>
                  <a:ea typeface="+mn-ea"/>
                  <a:cs typeface="+mn-cs"/>
                </a:rPr>
                <a:t>Custom data</a:t>
              </a:r>
            </a:p>
          </p:txBody>
        </p:sp>
        <p:pic>
          <p:nvPicPr>
            <p:cNvPr id="41" name="Graphic 40">
              <a:extLst>
                <a:ext uri="{FF2B5EF4-FFF2-40B4-BE49-F238E27FC236}">
                  <a16:creationId xmlns:a16="http://schemas.microsoft.com/office/drawing/2014/main" id="{42290A4E-7FF2-9488-D120-E863873A2CE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992027" y="5998986"/>
              <a:ext cx="360000" cy="360000"/>
            </a:xfrm>
            <a:prstGeom prst="rect">
              <a:avLst/>
            </a:prstGeom>
          </p:spPr>
        </p:pic>
        <p:sp>
          <p:nvSpPr>
            <p:cNvPr id="47" name="TextBox 46">
              <a:extLst>
                <a:ext uri="{FF2B5EF4-FFF2-40B4-BE49-F238E27FC236}">
                  <a16:creationId xmlns:a16="http://schemas.microsoft.com/office/drawing/2014/main" id="{F4088072-3996-C912-7255-98368884DF73}"/>
                </a:ext>
              </a:extLst>
            </p:cNvPr>
            <p:cNvSpPr txBox="1"/>
            <p:nvPr/>
          </p:nvSpPr>
          <p:spPr>
            <a:xfrm>
              <a:off x="5654446" y="5770748"/>
              <a:ext cx="6080511" cy="769441"/>
            </a:xfrm>
            <a:prstGeom prst="rect">
              <a:avLst/>
            </a:prstGeom>
            <a:noFill/>
          </p:spPr>
          <p:txBody>
            <a:bodyPr wrap="square" lIns="91440" tIns="45720" rIns="91440" bIns="45720" anchor="t">
              <a:spAutoFit/>
            </a:bodyPr>
            <a:lstStyle/>
            <a:p>
              <a:pPr marL="171450" marR="0" lvl="0" indent="-171450" algn="l" defTabSz="932719"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effectLst/>
                  <a:uLnTx/>
                  <a:uFillTx/>
                  <a:latin typeface="Aptos" panose="020B0004020202020204" pitchFamily="34" charset="0"/>
                  <a:ea typeface="+mn-ea"/>
                  <a:cs typeface="+mn-cs"/>
                </a:rPr>
                <a:t>Requires a prior step to query the source (e.g., with cloud flows, connectors, or HTTP requests). </a:t>
              </a:r>
            </a:p>
            <a:p>
              <a:pPr marL="171450" marR="0" lvl="0" indent="-171450" algn="l" defTabSz="932719"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effectLst/>
                  <a:uLnTx/>
                  <a:uFillTx/>
                  <a:latin typeface="Aptos" panose="020B0004020202020204" pitchFamily="34" charset="0"/>
                  <a:ea typeface="+mn-ea"/>
                  <a:cs typeface="+mn-cs"/>
                </a:rPr>
                <a:t>Results are passed as inputs to the generative answers to summarize an answer for the query.</a:t>
              </a:r>
            </a:p>
            <a:p>
              <a:pPr marL="171450" marR="0" lvl="0" indent="-171450" algn="l" defTabSz="932719"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effectLst/>
                  <a:uLnTx/>
                  <a:uFillTx/>
                  <a:latin typeface="Aptos"/>
                  <a:ea typeface="+mn-ea"/>
                  <a:cs typeface="+mn-cs"/>
                </a:rPr>
                <a:t>Input data needs to be in table format, with 3 properties: Content (typically snippets of relevant content) , ContentLocation (optional, typically a URL) and Title (optional).</a:t>
              </a:r>
            </a:p>
          </p:txBody>
        </p:sp>
      </p:grpSp>
      <p:grpSp>
        <p:nvGrpSpPr>
          <p:cNvPr id="39" name="Group 38">
            <a:extLst>
              <a:ext uri="{FF2B5EF4-FFF2-40B4-BE49-F238E27FC236}">
                <a16:creationId xmlns:a16="http://schemas.microsoft.com/office/drawing/2014/main" id="{CEB6A9B1-3C51-16B7-D08D-0B6822D3A622}"/>
              </a:ext>
            </a:extLst>
          </p:cNvPr>
          <p:cNvGrpSpPr/>
          <p:nvPr/>
        </p:nvGrpSpPr>
        <p:grpSpPr>
          <a:xfrm>
            <a:off x="3828711" y="1550745"/>
            <a:ext cx="7886169" cy="938760"/>
            <a:chOff x="3828711" y="1550745"/>
            <a:chExt cx="7886169" cy="938760"/>
          </a:xfrm>
        </p:grpSpPr>
        <p:sp>
          <p:nvSpPr>
            <p:cNvPr id="48" name="Rectangle: Rounded Corners 47">
              <a:extLst>
                <a:ext uri="{FF2B5EF4-FFF2-40B4-BE49-F238E27FC236}">
                  <a16:creationId xmlns:a16="http://schemas.microsoft.com/office/drawing/2014/main" id="{F54249D0-6CF7-6E95-3B6E-1C9A60ABCDB4}"/>
                </a:ext>
              </a:extLst>
            </p:cNvPr>
            <p:cNvSpPr/>
            <p:nvPr/>
          </p:nvSpPr>
          <p:spPr>
            <a:xfrm>
              <a:off x="3828711" y="1550745"/>
              <a:ext cx="7886169" cy="934583"/>
            </a:xfrm>
            <a:prstGeom prst="roundRect">
              <a:avLst>
                <a:gd name="adj" fmla="val 679"/>
              </a:avLst>
            </a:prstGeom>
            <a:solidFill>
              <a:srgbClr val="463668">
                <a:lumMod val="20000"/>
                <a:lumOff val="80000"/>
                <a:alpha val="5098"/>
              </a:srgbClr>
            </a:solidFill>
            <a:ln w="12700" cap="flat" cmpd="sng" algn="ctr">
              <a:solidFill>
                <a:srgbClr val="0078D4">
                  <a:lumMod val="60000"/>
                  <a:lumOff val="40000"/>
                </a:srgbClr>
              </a:solidFill>
              <a:prstDash val="sysDash"/>
            </a:ln>
            <a:effectLst/>
          </p:spPr>
          <p:txBody>
            <a:bodyPr rtlCol="0" anchor="ctr"/>
            <a:lstStyle/>
            <a:p>
              <a:pPr marL="542925" marR="0" lvl="0" indent="0" algn="l" defTabSz="914400" rtl="0" eaLnBrk="1" fontAlgn="auto" latinLnBrk="0" hangingPunct="1">
                <a:lnSpc>
                  <a:spcPct val="100000"/>
                </a:lnSpc>
                <a:spcBef>
                  <a:spcPts val="0"/>
                </a:spcBef>
                <a:spcAft>
                  <a:spcPts val="0"/>
                </a:spcAft>
                <a:buClrTx/>
                <a:buSzTx/>
                <a:buFontTx/>
                <a:buNone/>
                <a:tabLst/>
                <a:defRPr/>
              </a:pPr>
              <a:r>
                <a:rPr kumimoji="0" lang="en-US" sz="1300" b="1" i="0" u="none" strike="noStrike" kern="0" cap="none" spc="0" normalizeH="0" baseline="0" noProof="0" dirty="0">
                  <a:ln>
                    <a:noFill/>
                  </a:ln>
                  <a:effectLst/>
                  <a:uLnTx/>
                  <a:uFillTx/>
                  <a:latin typeface="Aptos" panose="020B0004020202020204" pitchFamily="34" charset="0"/>
                  <a:ea typeface="+mn-ea"/>
                  <a:cs typeface="+mn-cs"/>
                </a:rPr>
                <a:t>SharePoint</a:t>
              </a:r>
            </a:p>
            <a:p>
              <a:pPr marL="542925"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0" cap="none" spc="0" normalizeH="0" baseline="0" noProof="0" dirty="0">
                <a:ln>
                  <a:noFill/>
                </a:ln>
                <a:effectLst/>
                <a:uLnTx/>
                <a:uFillTx/>
                <a:latin typeface="Aptos SemiBold" panose="020B0004020202020204" pitchFamily="34" charset="0"/>
                <a:ea typeface="+mn-ea"/>
                <a:cs typeface="+mn-cs"/>
              </a:endParaRPr>
            </a:p>
          </p:txBody>
        </p:sp>
        <p:pic>
          <p:nvPicPr>
            <p:cNvPr id="53" name="Graphic 52">
              <a:extLst>
                <a:ext uri="{FF2B5EF4-FFF2-40B4-BE49-F238E27FC236}">
                  <a16:creationId xmlns:a16="http://schemas.microsoft.com/office/drawing/2014/main" id="{05EF4A07-5758-8BDB-FFEA-7FE49E877A4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978519" y="1838036"/>
              <a:ext cx="360000" cy="360000"/>
            </a:xfrm>
            <a:prstGeom prst="rect">
              <a:avLst/>
            </a:prstGeom>
          </p:spPr>
        </p:pic>
        <p:sp>
          <p:nvSpPr>
            <p:cNvPr id="54" name="TextBox 53">
              <a:extLst>
                <a:ext uri="{FF2B5EF4-FFF2-40B4-BE49-F238E27FC236}">
                  <a16:creationId xmlns:a16="http://schemas.microsoft.com/office/drawing/2014/main" id="{BD0C6D90-2B4C-D96A-D17A-EC99F8C3B31A}"/>
                </a:ext>
              </a:extLst>
            </p:cNvPr>
            <p:cNvSpPr txBox="1"/>
            <p:nvPr/>
          </p:nvSpPr>
          <p:spPr>
            <a:xfrm>
              <a:off x="5605883" y="1550786"/>
              <a:ext cx="6080511" cy="938719"/>
            </a:xfrm>
            <a:prstGeom prst="rect">
              <a:avLst/>
            </a:prstGeom>
            <a:noFill/>
          </p:spPr>
          <p:txBody>
            <a:bodyPr wrap="square">
              <a:spAutoFit/>
            </a:bodyPr>
            <a:lstStyle/>
            <a:p>
              <a:pPr marL="171450" marR="0" lvl="0" indent="-171450" algn="l" defTabSz="932719"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effectLst/>
                  <a:uLnTx/>
                  <a:uFillTx/>
                  <a:latin typeface="Aptos" panose="020B0004020202020204" pitchFamily="34" charset="0"/>
                  <a:ea typeface="+mn-ea"/>
                  <a:cs typeface="+mn-cs"/>
                </a:rPr>
                <a:t>Requires the user to be authenticated with Entra ID to make delegated calls.</a:t>
              </a:r>
            </a:p>
            <a:p>
              <a:pPr marL="171450" marR="0" lvl="0" indent="-171450" algn="l" defTabSz="932719"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effectLst/>
                  <a:uLnTx/>
                  <a:uFillTx/>
                  <a:latin typeface="Aptos" panose="020B0004020202020204" pitchFamily="34" charset="0"/>
                  <a:ea typeface="+mn-ea"/>
                  <a:cs typeface="+mn-cs"/>
                </a:rPr>
                <a:t>Matching files (max 15 MB) are retrieved to get detailed snippets to summarize.</a:t>
              </a:r>
            </a:p>
            <a:p>
              <a:pPr marL="171450" marR="0" lvl="0" indent="-171450" algn="l" defTabSz="932719"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effectLst/>
                  <a:uLnTx/>
                  <a:uFillTx/>
                  <a:latin typeface="Aptos" panose="020B0004020202020204" pitchFamily="34" charset="0"/>
                  <a:ea typeface="+mn-ea"/>
                  <a:cs typeface="+mn-cs"/>
                </a:rPr>
                <a:t>Security trimming: returned results only include content the user has read access to.</a:t>
              </a:r>
            </a:p>
            <a:p>
              <a:pPr marL="171450" marR="0" lvl="0" indent="-171450" algn="l" defTabSz="932719"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effectLst/>
                  <a:uLnTx/>
                  <a:uFillTx/>
                  <a:latin typeface="Aptos" panose="020B0004020202020204" pitchFamily="34" charset="0"/>
                  <a:ea typeface="+mn-ea"/>
                  <a:cs typeface="+mn-cs"/>
                </a:rPr>
                <a:t>The premium 'Enhanced Search Results' features leverages Tenant Microsoft Graph grounding for messages, increasing results quality and max file size (200 MB).</a:t>
              </a:r>
            </a:p>
          </p:txBody>
        </p:sp>
        <p:pic>
          <p:nvPicPr>
            <p:cNvPr id="57" name="Graphic 56">
              <a:extLst>
                <a:ext uri="{FF2B5EF4-FFF2-40B4-BE49-F238E27FC236}">
                  <a16:creationId xmlns:a16="http://schemas.microsoft.com/office/drawing/2014/main" id="{0D5447C1-AB15-88CA-C505-B1344E09B65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456411" y="2039978"/>
              <a:ext cx="144000" cy="144000"/>
            </a:xfrm>
            <a:prstGeom prst="rect">
              <a:avLst/>
            </a:prstGeom>
          </p:spPr>
        </p:pic>
        <p:sp>
          <p:nvSpPr>
            <p:cNvPr id="58" name="TextBox 57">
              <a:extLst>
                <a:ext uri="{FF2B5EF4-FFF2-40B4-BE49-F238E27FC236}">
                  <a16:creationId xmlns:a16="http://schemas.microsoft.com/office/drawing/2014/main" id="{0B9C98FF-0EC5-D40B-C1FE-245B1484B4B5}"/>
                </a:ext>
              </a:extLst>
            </p:cNvPr>
            <p:cNvSpPr txBox="1"/>
            <p:nvPr/>
          </p:nvSpPr>
          <p:spPr>
            <a:xfrm>
              <a:off x="4618935" y="2035541"/>
              <a:ext cx="793821" cy="153888"/>
            </a:xfrm>
            <a:prstGeom prst="rect">
              <a:avLst/>
            </a:prstGeom>
            <a:noFill/>
          </p:spPr>
          <p:txBody>
            <a:bodyPr wrap="square" lIns="0" tIns="0" rIns="0" bIns="0" rtlCol="0">
              <a:spAutoFit/>
            </a:bodyPr>
            <a:lstStyle/>
            <a:p>
              <a:pPr marL="0" marR="0" lvl="0" indent="0" algn="l" defTabSz="932719"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effectLst/>
                  <a:uLnTx/>
                  <a:uFillTx/>
                  <a:latin typeface="Aptos" panose="020B0004020202020204" pitchFamily="34" charset="0"/>
                  <a:ea typeface="+mn-ea"/>
                  <a:cs typeface="+mn-cs"/>
                </a:rPr>
                <a:t>Internal only</a:t>
              </a:r>
            </a:p>
          </p:txBody>
        </p:sp>
      </p:grpSp>
      <p:grpSp>
        <p:nvGrpSpPr>
          <p:cNvPr id="11" name="Group 10">
            <a:extLst>
              <a:ext uri="{FF2B5EF4-FFF2-40B4-BE49-F238E27FC236}">
                <a16:creationId xmlns:a16="http://schemas.microsoft.com/office/drawing/2014/main" id="{00771AD7-1BF5-5DC1-CE36-AA4C84DD7317}"/>
              </a:ext>
            </a:extLst>
          </p:cNvPr>
          <p:cNvGrpSpPr/>
          <p:nvPr/>
        </p:nvGrpSpPr>
        <p:grpSpPr>
          <a:xfrm>
            <a:off x="3828711" y="157070"/>
            <a:ext cx="7886169" cy="1310660"/>
            <a:chOff x="3841217" y="176526"/>
            <a:chExt cx="7886169" cy="1310660"/>
          </a:xfrm>
        </p:grpSpPr>
        <p:sp>
          <p:nvSpPr>
            <p:cNvPr id="59" name="Rectangle: Rounded Corners 58">
              <a:extLst>
                <a:ext uri="{FF2B5EF4-FFF2-40B4-BE49-F238E27FC236}">
                  <a16:creationId xmlns:a16="http://schemas.microsoft.com/office/drawing/2014/main" id="{31166A7A-69E9-120D-E2F8-2F51873518F3}"/>
                </a:ext>
              </a:extLst>
            </p:cNvPr>
            <p:cNvSpPr/>
            <p:nvPr/>
          </p:nvSpPr>
          <p:spPr>
            <a:xfrm>
              <a:off x="3841217" y="176526"/>
              <a:ext cx="7886169" cy="1310660"/>
            </a:xfrm>
            <a:prstGeom prst="roundRect">
              <a:avLst>
                <a:gd name="adj" fmla="val 679"/>
              </a:avLst>
            </a:prstGeom>
            <a:solidFill>
              <a:srgbClr val="463668">
                <a:lumMod val="20000"/>
                <a:lumOff val="80000"/>
                <a:alpha val="5098"/>
              </a:srgbClr>
            </a:solidFill>
            <a:ln w="12700" cap="flat" cmpd="sng" algn="ctr">
              <a:solidFill>
                <a:srgbClr val="0078D4">
                  <a:lumMod val="60000"/>
                  <a:lumOff val="40000"/>
                </a:srgbClr>
              </a:solidFill>
              <a:prstDash val="sysDash"/>
            </a:ln>
            <a:effectLst/>
          </p:spPr>
          <p:txBody>
            <a:bodyPr rtlCol="0" anchor="ctr"/>
            <a:lstStyle/>
            <a:p>
              <a:pPr marL="542925" marR="0" lvl="0" indent="0" algn="l" defTabSz="914400" rtl="0" eaLnBrk="1" fontAlgn="auto" latinLnBrk="0" hangingPunct="1">
                <a:lnSpc>
                  <a:spcPct val="100000"/>
                </a:lnSpc>
                <a:spcBef>
                  <a:spcPts val="0"/>
                </a:spcBef>
                <a:spcAft>
                  <a:spcPts val="0"/>
                </a:spcAft>
                <a:buClrTx/>
                <a:buSzTx/>
                <a:buFontTx/>
                <a:buNone/>
                <a:tabLst/>
                <a:defRPr/>
              </a:pPr>
              <a:r>
                <a:rPr kumimoji="0" lang="en-US" sz="1300" b="1" i="0" u="none" strike="noStrike" kern="0" cap="none" spc="0" normalizeH="0" baseline="0" noProof="0" dirty="0">
                  <a:ln>
                    <a:noFill/>
                  </a:ln>
                  <a:effectLst/>
                  <a:uLnTx/>
                  <a:uFillTx/>
                  <a:latin typeface="Aptos" panose="020B0004020202020204" pitchFamily="34" charset="0"/>
                  <a:ea typeface="+mn-ea"/>
                  <a:cs typeface="+mn-cs"/>
                </a:rPr>
                <a:t>Public data</a:t>
              </a:r>
            </a:p>
          </p:txBody>
        </p:sp>
        <p:sp>
          <p:nvSpPr>
            <p:cNvPr id="60" name="TextBox 59">
              <a:extLst>
                <a:ext uri="{FF2B5EF4-FFF2-40B4-BE49-F238E27FC236}">
                  <a16:creationId xmlns:a16="http://schemas.microsoft.com/office/drawing/2014/main" id="{03E5137C-374A-7AF8-6294-C71433E8B883}"/>
                </a:ext>
              </a:extLst>
            </p:cNvPr>
            <p:cNvSpPr txBox="1"/>
            <p:nvPr/>
          </p:nvSpPr>
          <p:spPr>
            <a:xfrm>
              <a:off x="5695893" y="247783"/>
              <a:ext cx="1549568" cy="1184940"/>
            </a:xfrm>
            <a:prstGeom prst="rect">
              <a:avLst/>
            </a:prstGeom>
            <a:noFill/>
          </p:spPr>
          <p:txBody>
            <a:bodyPr wrap="square" lIns="0" tIns="0" rIns="0" bIns="0" rtlCol="0">
              <a:spAutoFit/>
            </a:bodyPr>
            <a:lstStyle/>
            <a:p>
              <a:pPr marL="171450" marR="0" lvl="0" indent="-171450" algn="l" defTabSz="932719"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effectLst/>
                  <a:uLnTx/>
                  <a:uFillTx/>
                  <a:latin typeface="Aptos" panose="020B0004020202020204" pitchFamily="34" charset="0"/>
                  <a:ea typeface="+mn-ea"/>
                  <a:cs typeface="+mn-cs"/>
                </a:rPr>
                <a:t>Websites must be indexed by Bing.</a:t>
              </a:r>
            </a:p>
            <a:p>
              <a:pPr marL="171450" marR="0" lvl="0" indent="-171450" algn="l" defTabSz="932719"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effectLst/>
                  <a:uLnTx/>
                  <a:uFillTx/>
                  <a:latin typeface="Aptos" panose="020B0004020202020204" pitchFamily="34" charset="0"/>
                  <a:ea typeface="+mn-ea"/>
                  <a:cs typeface="+mn-cs"/>
                </a:rPr>
                <a:t>Bing cannot be restricted to a region.</a:t>
              </a:r>
            </a:p>
            <a:p>
              <a:pPr marL="171450" marR="0" lvl="0" indent="-171450" algn="l" defTabSz="932719"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effectLst/>
                  <a:uLnTx/>
                  <a:uFillTx/>
                  <a:latin typeface="Aptos" panose="020B0004020202020204" pitchFamily="34" charset="0"/>
                  <a:ea typeface="+mn-ea"/>
                  <a:cs typeface="+mn-cs"/>
                </a:rPr>
                <a:t>Confirming website ownership leads to better results.</a:t>
              </a:r>
            </a:p>
          </p:txBody>
        </p:sp>
        <p:pic>
          <p:nvPicPr>
            <p:cNvPr id="62" name="Graphic 61">
              <a:extLst>
                <a:ext uri="{FF2B5EF4-FFF2-40B4-BE49-F238E27FC236}">
                  <a16:creationId xmlns:a16="http://schemas.microsoft.com/office/drawing/2014/main" id="{CC2AD4D0-F935-DC2F-B401-142008E57AA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984456" y="651856"/>
              <a:ext cx="360000" cy="360000"/>
            </a:xfrm>
            <a:prstGeom prst="rect">
              <a:avLst/>
            </a:prstGeom>
          </p:spPr>
        </p:pic>
        <p:sp>
          <p:nvSpPr>
            <p:cNvPr id="63" name="TextBox 62">
              <a:extLst>
                <a:ext uri="{FF2B5EF4-FFF2-40B4-BE49-F238E27FC236}">
                  <a16:creationId xmlns:a16="http://schemas.microsoft.com/office/drawing/2014/main" id="{456D8AFA-D507-58BD-524D-4E478D7C7B16}"/>
                </a:ext>
              </a:extLst>
            </p:cNvPr>
            <p:cNvSpPr txBox="1"/>
            <p:nvPr/>
          </p:nvSpPr>
          <p:spPr>
            <a:xfrm>
              <a:off x="7330800" y="697355"/>
              <a:ext cx="4333044" cy="720009"/>
            </a:xfrm>
            <a:prstGeom prst="rect">
              <a:avLst/>
            </a:prstGeom>
            <a:solidFill>
              <a:srgbClr val="463668">
                <a:alpha val="5098"/>
              </a:srgbClr>
            </a:solidFill>
            <a:ln w="10795" cap="flat" cmpd="sng" algn="ctr">
              <a:noFill/>
              <a:prstDash val="solid"/>
            </a:ln>
            <a:effectLst/>
          </p:spPr>
          <p:txBody>
            <a:bodyPr rtlCol="0" anchor="ctr"/>
            <a:lstStyle>
              <a:defPPr>
                <a:defRPr lang="en-US"/>
              </a:defPPr>
              <a:lvl1pPr marL="542925" indent="200025">
                <a:buFont typeface="Arial" panose="020B0604020202020204" pitchFamily="34" charset="0"/>
                <a:buChar char="•"/>
                <a:defRPr sz="1100">
                  <a:latin typeface="Aptos" panose="020B0004020202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542925"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0" cap="none" spc="0" normalizeH="0" baseline="0" noProof="0">
                  <a:ln>
                    <a:noFill/>
                  </a:ln>
                  <a:effectLst/>
                  <a:uLnTx/>
                  <a:uFillTx/>
                  <a:latin typeface="Aptos" panose="020B0004020202020204" pitchFamily="34" charset="0"/>
                  <a:ea typeface="+mn-ea"/>
                  <a:cs typeface="+mn-cs"/>
                </a:rPr>
                <a:t>One configuration ID, but it can be set using a formula.</a:t>
              </a:r>
            </a:p>
            <a:p>
              <a:pPr marL="542925"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0" cap="none" spc="0" normalizeH="0" baseline="0" noProof="0">
                  <a:ln>
                    <a:noFill/>
                  </a:ln>
                  <a:effectLst/>
                  <a:uLnTx/>
                  <a:uFillTx/>
                  <a:latin typeface="Aptos" panose="020B0004020202020204" pitchFamily="34" charset="0"/>
                  <a:ea typeface="+mn-ea"/>
                  <a:cs typeface="+mn-cs"/>
                </a:rPr>
                <a:t>Azure costs covered by Microsoft.</a:t>
              </a:r>
            </a:p>
            <a:p>
              <a:pPr marL="542925"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0" cap="none" spc="0" normalizeH="0" baseline="0" noProof="0">
                  <a:ln>
                    <a:noFill/>
                  </a:ln>
                  <a:effectLst/>
                  <a:uLnTx/>
                  <a:uFillTx/>
                  <a:latin typeface="Aptos" panose="020B0004020202020204" pitchFamily="34" charset="0"/>
                  <a:ea typeface="+mn-ea"/>
                  <a:cs typeface="+mn-cs"/>
                </a:rPr>
                <a:t>Up to 400 URLs, custom ranking options.</a:t>
              </a:r>
            </a:p>
            <a:p>
              <a:pPr marL="542925"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0" cap="none" spc="0" normalizeH="0" baseline="0" noProof="0">
                  <a:ln>
                    <a:noFill/>
                  </a:ln>
                  <a:effectLst/>
                  <a:uLnTx/>
                  <a:uFillTx/>
                  <a:latin typeface="Aptos" panose="020B0004020202020204" pitchFamily="34" charset="0"/>
                  <a:ea typeface="+mn-ea"/>
                  <a:cs typeface="+mn-cs"/>
                </a:rPr>
                <a:t>Max 2 subpages depth (/</a:t>
              </a:r>
              <a:r>
                <a:rPr kumimoji="0" lang="en-US" sz="1100" b="0" i="0" u="none" strike="noStrike" kern="0" cap="none" spc="0" normalizeH="0" baseline="0" noProof="0" err="1">
                  <a:ln>
                    <a:noFill/>
                  </a:ln>
                  <a:effectLst/>
                  <a:uLnTx/>
                  <a:uFillTx/>
                  <a:latin typeface="Aptos" panose="020B0004020202020204" pitchFamily="34" charset="0"/>
                  <a:ea typeface="+mn-ea"/>
                  <a:cs typeface="+mn-cs"/>
                </a:rPr>
                <a:t>en</a:t>
              </a:r>
              <a:r>
                <a:rPr kumimoji="0" lang="en-US" sz="1100" b="0" i="0" u="none" strike="noStrike" kern="0" cap="none" spc="0" normalizeH="0" baseline="0" noProof="0">
                  <a:ln>
                    <a:noFill/>
                  </a:ln>
                  <a:effectLst/>
                  <a:uLnTx/>
                  <a:uFillTx/>
                  <a:latin typeface="Aptos" panose="020B0004020202020204" pitchFamily="34" charset="0"/>
                  <a:ea typeface="+mn-ea"/>
                  <a:cs typeface="+mn-cs"/>
                </a:rPr>
                <a:t>/help/), supports direct pages.</a:t>
              </a:r>
            </a:p>
          </p:txBody>
        </p:sp>
        <p:sp>
          <p:nvSpPr>
            <p:cNvPr id="1025" name="TextBox 1024">
              <a:extLst>
                <a:ext uri="{FF2B5EF4-FFF2-40B4-BE49-F238E27FC236}">
                  <a16:creationId xmlns:a16="http://schemas.microsoft.com/office/drawing/2014/main" id="{5B59B337-320A-00DA-EC8F-E18FA4F82082}"/>
                </a:ext>
              </a:extLst>
            </p:cNvPr>
            <p:cNvSpPr txBox="1"/>
            <p:nvPr/>
          </p:nvSpPr>
          <p:spPr>
            <a:xfrm>
              <a:off x="7330800" y="255482"/>
              <a:ext cx="4333044" cy="360000"/>
            </a:xfrm>
            <a:prstGeom prst="rect">
              <a:avLst/>
            </a:prstGeom>
            <a:solidFill>
              <a:srgbClr val="463668">
                <a:alpha val="5098"/>
              </a:srgbClr>
            </a:solidFill>
            <a:ln w="10795" cap="flat" cmpd="sng" algn="ctr">
              <a:noFill/>
              <a:prstDash val="solid"/>
            </a:ln>
            <a:effectLst/>
          </p:spPr>
          <p:txBody>
            <a:bodyPr rtlCol="0" anchor="ctr"/>
            <a:lstStyle>
              <a:defPPr>
                <a:defRPr lang="en-US"/>
              </a:defPPr>
              <a:lvl1pPr algn="ctr">
                <a:defRPr sz="1100">
                  <a:latin typeface="Aptos" panose="020B0004020202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542925"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0" cap="none" spc="0" normalizeH="0" baseline="0" noProof="0">
                  <a:ln>
                    <a:noFill/>
                  </a:ln>
                  <a:effectLst/>
                  <a:uLnTx/>
                  <a:uFillTx/>
                  <a:latin typeface="Aptos" panose="020B0004020202020204" pitchFamily="34" charset="0"/>
                  <a:ea typeface="+mn-ea"/>
                  <a:cs typeface="+mn-cs"/>
                </a:rPr>
                <a:t>Max 2 subpages depth (/</a:t>
              </a:r>
              <a:r>
                <a:rPr kumimoji="0" lang="en-US" sz="1100" b="0" i="0" u="none" strike="noStrike" kern="0" cap="none" spc="0" normalizeH="0" baseline="0" noProof="0" err="1">
                  <a:ln>
                    <a:noFill/>
                  </a:ln>
                  <a:effectLst/>
                  <a:uLnTx/>
                  <a:uFillTx/>
                  <a:latin typeface="Aptos" panose="020B0004020202020204" pitchFamily="34" charset="0"/>
                  <a:ea typeface="+mn-ea"/>
                  <a:cs typeface="+mn-cs"/>
                </a:rPr>
                <a:t>en</a:t>
              </a:r>
              <a:r>
                <a:rPr kumimoji="0" lang="en-US" sz="1100" b="0" i="0" u="none" strike="noStrike" kern="0" cap="none" spc="0" normalizeH="0" baseline="0" noProof="0">
                  <a:ln>
                    <a:noFill/>
                  </a:ln>
                  <a:effectLst/>
                  <a:uLnTx/>
                  <a:uFillTx/>
                  <a:latin typeface="Aptos" panose="020B0004020202020204" pitchFamily="34" charset="0"/>
                  <a:ea typeface="+mn-ea"/>
                  <a:cs typeface="+mn-cs"/>
                </a:rPr>
                <a:t>/help/), no direct pages.</a:t>
              </a:r>
            </a:p>
          </p:txBody>
        </p:sp>
        <p:sp>
          <p:nvSpPr>
            <p:cNvPr id="1026" name="TextBox 1025">
              <a:extLst>
                <a:ext uri="{FF2B5EF4-FFF2-40B4-BE49-F238E27FC236}">
                  <a16:creationId xmlns:a16="http://schemas.microsoft.com/office/drawing/2014/main" id="{69FEE2F9-B9F7-E0E8-97C3-E9A6D8E927B4}"/>
                </a:ext>
              </a:extLst>
            </p:cNvPr>
            <p:cNvSpPr txBox="1"/>
            <p:nvPr/>
          </p:nvSpPr>
          <p:spPr>
            <a:xfrm>
              <a:off x="7309002" y="757679"/>
              <a:ext cx="743102" cy="600164"/>
            </a:xfrm>
            <a:prstGeom prst="rect">
              <a:avLst/>
            </a:prstGeom>
            <a:noFill/>
          </p:spPr>
          <p:txBody>
            <a:bodyPr wrap="square">
              <a:spAutoFit/>
            </a:bodyPr>
            <a:lstStyle/>
            <a:p>
              <a:pPr marL="0" marR="0" lvl="0" indent="0" algn="l" defTabSz="932719"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effectLst/>
                  <a:uLnTx/>
                  <a:uFillTx/>
                  <a:latin typeface="Aptos SemiBold" panose="020B0004020202020204" pitchFamily="34" charset="0"/>
                  <a:ea typeface="+mn-ea"/>
                  <a:cs typeface="+mn-cs"/>
                </a:rPr>
                <a:t>Bing </a:t>
              </a:r>
              <a:br>
                <a:rPr kumimoji="0" lang="en-US" sz="1100" b="0" i="0" u="none" strike="noStrike" kern="1200" cap="none" spc="0" normalizeH="0" baseline="0" noProof="0">
                  <a:ln>
                    <a:noFill/>
                  </a:ln>
                  <a:effectLst/>
                  <a:uLnTx/>
                  <a:uFillTx/>
                  <a:latin typeface="Aptos SemiBold" panose="020B0004020202020204" pitchFamily="34" charset="0"/>
                  <a:ea typeface="+mn-ea"/>
                  <a:cs typeface="+mn-cs"/>
                </a:rPr>
              </a:br>
              <a:r>
                <a:rPr kumimoji="0" lang="en-US" sz="1100" b="0" i="0" u="none" strike="noStrike" kern="1200" cap="none" spc="0" normalizeH="0" baseline="0" noProof="0">
                  <a:ln>
                    <a:noFill/>
                  </a:ln>
                  <a:effectLst/>
                  <a:uLnTx/>
                  <a:uFillTx/>
                  <a:latin typeface="Aptos SemiBold" panose="020B0004020202020204" pitchFamily="34" charset="0"/>
                  <a:ea typeface="+mn-ea"/>
                  <a:cs typeface="+mn-cs"/>
                </a:rPr>
                <a:t>Custom </a:t>
              </a:r>
              <a:br>
                <a:rPr kumimoji="0" lang="en-US" sz="1100" b="0" i="0" u="none" strike="noStrike" kern="1200" cap="none" spc="0" normalizeH="0" baseline="0" noProof="0">
                  <a:ln>
                    <a:noFill/>
                  </a:ln>
                  <a:effectLst/>
                  <a:uLnTx/>
                  <a:uFillTx/>
                  <a:latin typeface="Aptos SemiBold" panose="020B0004020202020204" pitchFamily="34" charset="0"/>
                  <a:ea typeface="+mn-ea"/>
                  <a:cs typeface="+mn-cs"/>
                </a:rPr>
              </a:br>
              <a:r>
                <a:rPr kumimoji="0" lang="en-US" sz="1100" b="0" i="0" u="none" strike="noStrike" kern="1200" cap="none" spc="0" normalizeH="0" baseline="0" noProof="0">
                  <a:ln>
                    <a:noFill/>
                  </a:ln>
                  <a:effectLst/>
                  <a:uLnTx/>
                  <a:uFillTx/>
                  <a:latin typeface="Aptos SemiBold" panose="020B0004020202020204" pitchFamily="34" charset="0"/>
                  <a:ea typeface="+mn-ea"/>
                  <a:cs typeface="+mn-cs"/>
                </a:rPr>
                <a:t>Search</a:t>
              </a:r>
            </a:p>
          </p:txBody>
        </p:sp>
        <p:sp>
          <p:nvSpPr>
            <p:cNvPr id="1027" name="TextBox 1026">
              <a:extLst>
                <a:ext uri="{FF2B5EF4-FFF2-40B4-BE49-F238E27FC236}">
                  <a16:creationId xmlns:a16="http://schemas.microsoft.com/office/drawing/2014/main" id="{1BE9FCFC-D7C5-1E3A-3076-92476077712C}"/>
                </a:ext>
              </a:extLst>
            </p:cNvPr>
            <p:cNvSpPr txBox="1"/>
            <p:nvPr/>
          </p:nvSpPr>
          <p:spPr>
            <a:xfrm>
              <a:off x="7312751" y="226177"/>
              <a:ext cx="739353" cy="430887"/>
            </a:xfrm>
            <a:prstGeom prst="rect">
              <a:avLst/>
            </a:prstGeom>
            <a:noFill/>
            <a:ln>
              <a:noFill/>
            </a:ln>
          </p:spPr>
          <p:txBody>
            <a:bodyPr wrap="square">
              <a:spAutoFit/>
            </a:bodyPr>
            <a:lstStyle/>
            <a:p>
              <a:pPr marL="0" marR="0" lvl="0" indent="0" algn="l" defTabSz="932719"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effectLst/>
                  <a:uLnTx/>
                  <a:uFillTx/>
                  <a:latin typeface="Aptos SemiBold" panose="020B0004020202020204" pitchFamily="34" charset="0"/>
                  <a:ea typeface="+mn-ea"/>
                  <a:cs typeface="+mn-cs"/>
                </a:rPr>
                <a:t>Public </a:t>
              </a:r>
              <a:br>
                <a:rPr kumimoji="0" lang="en-US" sz="1100" b="0" i="0" u="none" strike="noStrike" kern="1200" cap="none" spc="0" normalizeH="0" baseline="0" noProof="0">
                  <a:ln>
                    <a:noFill/>
                  </a:ln>
                  <a:effectLst/>
                  <a:uLnTx/>
                  <a:uFillTx/>
                  <a:latin typeface="Aptos SemiBold" panose="020B0004020202020204" pitchFamily="34" charset="0"/>
                  <a:ea typeface="+mn-ea"/>
                  <a:cs typeface="+mn-cs"/>
                </a:rPr>
              </a:br>
              <a:r>
                <a:rPr kumimoji="0" lang="en-US" sz="1100" b="0" i="0" u="none" strike="noStrike" kern="1200" cap="none" spc="0" normalizeH="0" baseline="0" noProof="0">
                  <a:ln>
                    <a:noFill/>
                  </a:ln>
                  <a:effectLst/>
                  <a:uLnTx/>
                  <a:uFillTx/>
                  <a:latin typeface="Aptos SemiBold" panose="020B0004020202020204" pitchFamily="34" charset="0"/>
                  <a:ea typeface="+mn-ea"/>
                  <a:cs typeface="+mn-cs"/>
                </a:rPr>
                <a:t>Website</a:t>
              </a:r>
            </a:p>
          </p:txBody>
        </p:sp>
      </p:grpSp>
      <p:cxnSp>
        <p:nvCxnSpPr>
          <p:cNvPr id="1031" name="Straight Connector 1030">
            <a:extLst>
              <a:ext uri="{FF2B5EF4-FFF2-40B4-BE49-F238E27FC236}">
                <a16:creationId xmlns:a16="http://schemas.microsoft.com/office/drawing/2014/main" id="{18D10B65-EA3B-6592-77AE-811688A7CF01}"/>
              </a:ext>
            </a:extLst>
          </p:cNvPr>
          <p:cNvCxnSpPr>
            <a:cxnSpLocks/>
            <a:stCxn id="1041" idx="2"/>
            <a:endCxn id="1036" idx="0"/>
          </p:cNvCxnSpPr>
          <p:nvPr/>
        </p:nvCxnSpPr>
        <p:spPr>
          <a:xfrm>
            <a:off x="2096264" y="2443031"/>
            <a:ext cx="6549" cy="173924"/>
          </a:xfrm>
          <a:prstGeom prst="line">
            <a:avLst/>
          </a:prstGeom>
          <a:noFill/>
          <a:ln w="28575" cap="flat" cmpd="sng" algn="ctr">
            <a:solidFill>
              <a:srgbClr val="15ADD5"/>
            </a:solidFill>
            <a:prstDash val="solid"/>
            <a:headEnd type="none" w="lg" len="med"/>
            <a:tailEnd type="arrow" w="lg" len="med"/>
          </a:ln>
          <a:effectLst/>
        </p:spPr>
      </p:cxnSp>
      <p:sp>
        <p:nvSpPr>
          <p:cNvPr id="1033" name="Rectangle: Rounded Corners 1032">
            <a:extLst>
              <a:ext uri="{FF2B5EF4-FFF2-40B4-BE49-F238E27FC236}">
                <a16:creationId xmlns:a16="http://schemas.microsoft.com/office/drawing/2014/main" id="{192DEAB4-6D05-70AF-D60E-4B8B2EC36581}"/>
              </a:ext>
            </a:extLst>
          </p:cNvPr>
          <p:cNvSpPr/>
          <p:nvPr/>
        </p:nvSpPr>
        <p:spPr>
          <a:xfrm>
            <a:off x="432684" y="1146643"/>
            <a:ext cx="2783387" cy="5292257"/>
          </a:xfrm>
          <a:prstGeom prst="roundRect">
            <a:avLst>
              <a:gd name="adj" fmla="val 2462"/>
            </a:avLst>
          </a:prstGeom>
          <a:solidFill>
            <a:srgbClr val="463668">
              <a:lumMod val="20000"/>
              <a:lumOff val="80000"/>
              <a:alpha val="5098"/>
            </a:srgbClr>
          </a:solidFill>
          <a:ln w="10795" cap="flat" cmpd="sng" algn="ctr">
            <a:solidFill>
              <a:srgbClr val="0078D4">
                <a:lumMod val="60000"/>
                <a:lumOff val="40000"/>
              </a:srgbClr>
            </a:solidFill>
            <a:prstDash val="solid"/>
          </a:ln>
          <a:effectLst/>
        </p:spPr>
        <p:txBody>
          <a:bodyPr tIns="50400" rtlCol="0" anchor="t"/>
          <a:lstStyle/>
          <a:p>
            <a:pPr marL="252000" marR="0" lvl="0" indent="0" algn="l" defTabSz="914400" rtl="0" eaLnBrk="1" fontAlgn="auto" latinLnBrk="0" hangingPunct="1">
              <a:lnSpc>
                <a:spcPct val="100000"/>
              </a:lnSpc>
              <a:spcBef>
                <a:spcPts val="0"/>
              </a:spcBef>
              <a:spcAft>
                <a:spcPts val="0"/>
              </a:spcAft>
              <a:buClrTx/>
              <a:buSzTx/>
              <a:buFontTx/>
              <a:buNone/>
              <a:tabLst/>
              <a:defRPr/>
            </a:pPr>
            <a:endParaRPr kumimoji="0" lang="en-US" sz="1300" b="1" i="0" u="none" strike="noStrike" kern="0" cap="none" spc="0" normalizeH="0" baseline="0" noProof="0">
              <a:ln>
                <a:noFill/>
              </a:ln>
              <a:effectLst/>
              <a:uLnTx/>
              <a:uFillTx/>
              <a:latin typeface="Aptos" panose="020B0004020202020204" pitchFamily="34" charset="0"/>
              <a:ea typeface="+mn-ea"/>
              <a:cs typeface="+mn-cs"/>
            </a:endParaRPr>
          </a:p>
        </p:txBody>
      </p:sp>
      <p:sp>
        <p:nvSpPr>
          <p:cNvPr id="1034" name="Rectangle: Rounded Corners 1033">
            <a:extLst>
              <a:ext uri="{FF2B5EF4-FFF2-40B4-BE49-F238E27FC236}">
                <a16:creationId xmlns:a16="http://schemas.microsoft.com/office/drawing/2014/main" id="{C18890ED-BEFF-B38F-4D02-C0A3A7A60877}"/>
              </a:ext>
            </a:extLst>
          </p:cNvPr>
          <p:cNvSpPr/>
          <p:nvPr/>
        </p:nvSpPr>
        <p:spPr>
          <a:xfrm>
            <a:off x="541532" y="5991259"/>
            <a:ext cx="2565689" cy="360000"/>
          </a:xfrm>
          <a:prstGeom prst="roundRect">
            <a:avLst>
              <a:gd name="adj" fmla="val 679"/>
            </a:avLst>
          </a:prstGeom>
          <a:solidFill>
            <a:srgbClr val="463668">
              <a:alpha val="5098"/>
            </a:srgbClr>
          </a:solidFill>
          <a:ln w="1079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effectLst/>
                <a:uLnTx/>
                <a:uFillTx/>
                <a:latin typeface="Aptos" panose="020B0004020202020204" pitchFamily="34" charset="0"/>
                <a:ea typeface="+mn-ea"/>
                <a:cs typeface="+mn-cs"/>
              </a:rPr>
              <a:t>Grounding validation and </a:t>
            </a:r>
            <a:br>
              <a:rPr kumimoji="0" lang="en-US" sz="1100" b="0" i="0" u="none" strike="noStrike" kern="0" cap="none" spc="0" normalizeH="0" baseline="0" noProof="0">
                <a:ln>
                  <a:noFill/>
                </a:ln>
                <a:effectLst/>
                <a:uLnTx/>
                <a:uFillTx/>
                <a:latin typeface="Aptos" panose="020B0004020202020204" pitchFamily="34" charset="0"/>
                <a:ea typeface="+mn-ea"/>
                <a:cs typeface="+mn-cs"/>
              </a:rPr>
            </a:br>
            <a:r>
              <a:rPr kumimoji="0" lang="en-US" sz="1100" b="0" i="0" u="none" strike="noStrike" kern="0" cap="none" spc="0" normalizeH="0" baseline="0" noProof="0">
                <a:ln>
                  <a:noFill/>
                </a:ln>
                <a:effectLst/>
                <a:uLnTx/>
                <a:uFillTx/>
                <a:latin typeface="Aptos" panose="020B0004020202020204" pitchFamily="34" charset="0"/>
                <a:ea typeface="+mn-ea"/>
                <a:cs typeface="+mn-cs"/>
              </a:rPr>
              <a:t>hallucination removal</a:t>
            </a:r>
          </a:p>
        </p:txBody>
      </p:sp>
      <p:pic>
        <p:nvPicPr>
          <p:cNvPr id="1035" name="Graphic 1034">
            <a:extLst>
              <a:ext uri="{FF2B5EF4-FFF2-40B4-BE49-F238E27FC236}">
                <a16:creationId xmlns:a16="http://schemas.microsoft.com/office/drawing/2014/main" id="{5C53B30E-F0B1-C9AC-A18D-7C99746815EE}"/>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46298" y="5315659"/>
            <a:ext cx="180000" cy="180000"/>
          </a:xfrm>
          <a:prstGeom prst="rect">
            <a:avLst/>
          </a:prstGeom>
        </p:spPr>
      </p:pic>
      <p:sp>
        <p:nvSpPr>
          <p:cNvPr id="1036" name="Rectangle: Rounded Corners 1035">
            <a:extLst>
              <a:ext uri="{FF2B5EF4-FFF2-40B4-BE49-F238E27FC236}">
                <a16:creationId xmlns:a16="http://schemas.microsoft.com/office/drawing/2014/main" id="{39735AE4-AC2B-2D52-E93E-3C9CC9E94BB2}"/>
              </a:ext>
            </a:extLst>
          </p:cNvPr>
          <p:cNvSpPr/>
          <p:nvPr/>
        </p:nvSpPr>
        <p:spPr>
          <a:xfrm>
            <a:off x="1106229" y="2616955"/>
            <a:ext cx="1993167" cy="886491"/>
          </a:xfrm>
          <a:prstGeom prst="roundRect">
            <a:avLst>
              <a:gd name="adj" fmla="val 2677"/>
            </a:avLst>
          </a:prstGeom>
          <a:solidFill>
            <a:srgbClr val="463668">
              <a:lumMod val="20000"/>
              <a:lumOff val="80000"/>
              <a:alpha val="5098"/>
            </a:srgbClr>
          </a:solidFill>
          <a:ln w="10795" cap="flat" cmpd="sng" algn="ctr">
            <a:solidFill>
              <a:srgbClr val="0078D4">
                <a:lumMod val="60000"/>
                <a:lumOff val="40000"/>
              </a:srgbClr>
            </a:solidFill>
            <a:prstDash val="solid"/>
          </a:ln>
          <a:effectLst/>
        </p:spPr>
        <p:txBody>
          <a:bodyPr tIns="50400" rtlCol="0" anchor="t"/>
          <a:lstStyle/>
          <a:p>
            <a:pPr marL="252000" marR="0" lvl="0" indent="0" algn="l" defTabSz="914400" rtl="0" eaLnBrk="1" fontAlgn="auto" latinLnBrk="0" hangingPunct="1">
              <a:lnSpc>
                <a:spcPct val="100000"/>
              </a:lnSpc>
              <a:spcBef>
                <a:spcPts val="0"/>
              </a:spcBef>
              <a:spcAft>
                <a:spcPts val="0"/>
              </a:spcAft>
              <a:buClrTx/>
              <a:buSzTx/>
              <a:buFontTx/>
              <a:buNone/>
              <a:tabLst/>
              <a:defRPr/>
            </a:pPr>
            <a:r>
              <a:rPr kumimoji="0" lang="en-US" sz="1300" b="1" i="0" u="none" strike="noStrike" kern="0" cap="none" spc="0" normalizeH="0" baseline="0" noProof="0">
                <a:ln>
                  <a:noFill/>
                </a:ln>
                <a:effectLst/>
                <a:uLnTx/>
                <a:uFillTx/>
                <a:latin typeface="Aptos" panose="020B0004020202020204" pitchFamily="34" charset="0"/>
                <a:ea typeface="+mn-ea"/>
                <a:cs typeface="+mn-cs"/>
              </a:rPr>
              <a:t>Content retrieval</a:t>
            </a:r>
          </a:p>
        </p:txBody>
      </p:sp>
      <p:sp>
        <p:nvSpPr>
          <p:cNvPr id="1037" name="Rectangle: Rounded Corners 1036">
            <a:extLst>
              <a:ext uri="{FF2B5EF4-FFF2-40B4-BE49-F238E27FC236}">
                <a16:creationId xmlns:a16="http://schemas.microsoft.com/office/drawing/2014/main" id="{F88F0D88-3CEB-72B0-BE68-346599A5E9F9}"/>
              </a:ext>
            </a:extLst>
          </p:cNvPr>
          <p:cNvSpPr/>
          <p:nvPr/>
        </p:nvSpPr>
        <p:spPr>
          <a:xfrm>
            <a:off x="1187076" y="2934293"/>
            <a:ext cx="1825900" cy="216000"/>
          </a:xfrm>
          <a:prstGeom prst="roundRect">
            <a:avLst>
              <a:gd name="adj" fmla="val 679"/>
            </a:avLst>
          </a:prstGeom>
          <a:solidFill>
            <a:srgbClr val="463668">
              <a:alpha val="5098"/>
            </a:srgbClr>
          </a:solidFill>
          <a:ln w="1079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effectLst/>
                <a:uLnTx/>
                <a:uFillTx/>
                <a:latin typeface="Aptos" panose="020B0004020202020204" pitchFamily="34" charset="0"/>
                <a:ea typeface="+mn-ea"/>
                <a:cs typeface="+mn-cs"/>
              </a:rPr>
              <a:t>Querying each source</a:t>
            </a:r>
          </a:p>
        </p:txBody>
      </p:sp>
      <p:sp>
        <p:nvSpPr>
          <p:cNvPr id="1038" name="Rectangle: Rounded Corners 1037">
            <a:extLst>
              <a:ext uri="{FF2B5EF4-FFF2-40B4-BE49-F238E27FC236}">
                <a16:creationId xmlns:a16="http://schemas.microsoft.com/office/drawing/2014/main" id="{976E0943-361C-B469-C1D6-B3B1CE48463E}"/>
              </a:ext>
            </a:extLst>
          </p:cNvPr>
          <p:cNvSpPr/>
          <p:nvPr/>
        </p:nvSpPr>
        <p:spPr>
          <a:xfrm>
            <a:off x="1193998" y="3217101"/>
            <a:ext cx="1825900" cy="216000"/>
          </a:xfrm>
          <a:prstGeom prst="roundRect">
            <a:avLst>
              <a:gd name="adj" fmla="val 679"/>
            </a:avLst>
          </a:prstGeom>
          <a:solidFill>
            <a:srgbClr val="463668">
              <a:alpha val="5098"/>
            </a:srgbClr>
          </a:solidFill>
          <a:ln w="1079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effectLst/>
                <a:uLnTx/>
                <a:uFillTx/>
                <a:latin typeface="Aptos" panose="020B0004020202020204" pitchFamily="34" charset="0"/>
                <a:ea typeface="+mn-ea"/>
                <a:cs typeface="+mn-cs"/>
              </a:rPr>
              <a:t>Top 3 results per source</a:t>
            </a:r>
          </a:p>
        </p:txBody>
      </p:sp>
      <p:pic>
        <p:nvPicPr>
          <p:cNvPr id="1040" name="Graphic 1039">
            <a:extLst>
              <a:ext uri="{FF2B5EF4-FFF2-40B4-BE49-F238E27FC236}">
                <a16:creationId xmlns:a16="http://schemas.microsoft.com/office/drawing/2014/main" id="{EF7846E6-0044-3D30-3472-159172FB1DBD}"/>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195770" y="2702370"/>
            <a:ext cx="180000" cy="180000"/>
          </a:xfrm>
          <a:prstGeom prst="rect">
            <a:avLst/>
          </a:prstGeom>
        </p:spPr>
      </p:pic>
      <p:sp>
        <p:nvSpPr>
          <p:cNvPr id="1041" name="Rectangle: Rounded Corners 1040">
            <a:extLst>
              <a:ext uri="{FF2B5EF4-FFF2-40B4-BE49-F238E27FC236}">
                <a16:creationId xmlns:a16="http://schemas.microsoft.com/office/drawing/2014/main" id="{58200804-C8C5-4580-5ACE-C4C552A34F22}"/>
              </a:ext>
            </a:extLst>
          </p:cNvPr>
          <p:cNvSpPr/>
          <p:nvPr/>
        </p:nvSpPr>
        <p:spPr>
          <a:xfrm>
            <a:off x="1099680" y="1253391"/>
            <a:ext cx="1993167" cy="1189640"/>
          </a:xfrm>
          <a:prstGeom prst="roundRect">
            <a:avLst>
              <a:gd name="adj" fmla="val 4470"/>
            </a:avLst>
          </a:prstGeom>
          <a:solidFill>
            <a:srgbClr val="463668">
              <a:lumMod val="20000"/>
              <a:lumOff val="80000"/>
              <a:alpha val="5098"/>
            </a:srgbClr>
          </a:solidFill>
          <a:ln w="10795" cap="flat" cmpd="sng" algn="ctr">
            <a:solidFill>
              <a:srgbClr val="0078D4">
                <a:lumMod val="60000"/>
                <a:lumOff val="40000"/>
              </a:srgbClr>
            </a:solidFill>
            <a:prstDash val="solid"/>
          </a:ln>
          <a:effectLst/>
        </p:spPr>
        <p:txBody>
          <a:bodyPr tIns="50400" rtlCol="0" anchor="t"/>
          <a:lstStyle/>
          <a:p>
            <a:pPr marL="252000" marR="0" lvl="0" indent="0" algn="l" defTabSz="914400" rtl="0" eaLnBrk="1" fontAlgn="auto" latinLnBrk="0" hangingPunct="1">
              <a:lnSpc>
                <a:spcPct val="100000"/>
              </a:lnSpc>
              <a:spcBef>
                <a:spcPts val="200"/>
              </a:spcBef>
              <a:spcAft>
                <a:spcPts val="0"/>
              </a:spcAft>
              <a:buClrTx/>
              <a:buSzTx/>
              <a:buFontTx/>
              <a:buNone/>
              <a:tabLst/>
              <a:defRPr/>
            </a:pPr>
            <a:r>
              <a:rPr kumimoji="0" lang="en-US" sz="1300" b="1" i="0" u="none" strike="noStrike" kern="0" cap="none" spc="0" normalizeH="0" baseline="0" noProof="0">
                <a:ln>
                  <a:noFill/>
                </a:ln>
                <a:effectLst/>
                <a:uLnTx/>
                <a:uFillTx/>
                <a:latin typeface="Aptos" panose="020B0004020202020204" pitchFamily="34" charset="0"/>
                <a:ea typeface="+mn-ea"/>
                <a:cs typeface="+mn-cs"/>
              </a:rPr>
              <a:t>Query rewriting</a:t>
            </a:r>
          </a:p>
        </p:txBody>
      </p:sp>
      <p:sp>
        <p:nvSpPr>
          <p:cNvPr id="1042" name="Rectangle: Rounded Corners 1041">
            <a:extLst>
              <a:ext uri="{FF2B5EF4-FFF2-40B4-BE49-F238E27FC236}">
                <a16:creationId xmlns:a16="http://schemas.microsoft.com/office/drawing/2014/main" id="{A9AF2333-1F29-F8AA-5593-54473F4D1910}"/>
              </a:ext>
            </a:extLst>
          </p:cNvPr>
          <p:cNvSpPr/>
          <p:nvPr/>
        </p:nvSpPr>
        <p:spPr>
          <a:xfrm>
            <a:off x="1187449" y="1569026"/>
            <a:ext cx="1825900" cy="360000"/>
          </a:xfrm>
          <a:prstGeom prst="roundRect">
            <a:avLst>
              <a:gd name="adj" fmla="val 679"/>
            </a:avLst>
          </a:prstGeom>
          <a:solidFill>
            <a:srgbClr val="463668">
              <a:alpha val="5098"/>
            </a:srgbClr>
          </a:solidFill>
          <a:ln w="1079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effectLst/>
                <a:uLnTx/>
                <a:uFillTx/>
                <a:latin typeface="Aptos" panose="020B0004020202020204" pitchFamily="34" charset="0"/>
                <a:ea typeface="+mn-ea"/>
                <a:cs typeface="+mn-cs"/>
              </a:rPr>
              <a:t>Optimizing the user question for search</a:t>
            </a:r>
          </a:p>
        </p:txBody>
      </p:sp>
      <p:pic>
        <p:nvPicPr>
          <p:cNvPr id="1043" name="Graphic 1042">
            <a:extLst>
              <a:ext uri="{FF2B5EF4-FFF2-40B4-BE49-F238E27FC236}">
                <a16:creationId xmlns:a16="http://schemas.microsoft.com/office/drawing/2014/main" id="{42827E7F-84B4-E4BE-0E99-1D76E4CEF9AA}"/>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199796" y="1326086"/>
            <a:ext cx="180000" cy="180000"/>
          </a:xfrm>
          <a:prstGeom prst="rect">
            <a:avLst/>
          </a:prstGeom>
        </p:spPr>
      </p:pic>
      <p:sp>
        <p:nvSpPr>
          <p:cNvPr id="1044" name="Rectangle: Rounded Corners 1043">
            <a:extLst>
              <a:ext uri="{FF2B5EF4-FFF2-40B4-BE49-F238E27FC236}">
                <a16:creationId xmlns:a16="http://schemas.microsoft.com/office/drawing/2014/main" id="{B15CA1FD-4655-C3DB-C388-932034541A34}"/>
              </a:ext>
            </a:extLst>
          </p:cNvPr>
          <p:cNvSpPr/>
          <p:nvPr/>
        </p:nvSpPr>
        <p:spPr>
          <a:xfrm>
            <a:off x="1187449" y="1995664"/>
            <a:ext cx="1825900" cy="360000"/>
          </a:xfrm>
          <a:prstGeom prst="roundRect">
            <a:avLst>
              <a:gd name="adj" fmla="val 679"/>
            </a:avLst>
          </a:prstGeom>
          <a:solidFill>
            <a:srgbClr val="463668">
              <a:alpha val="5098"/>
            </a:srgbClr>
          </a:solidFill>
          <a:ln w="1079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effectLst/>
                <a:uLnTx/>
                <a:uFillTx/>
                <a:latin typeface="Aptos" panose="020B0004020202020204" pitchFamily="34" charset="0"/>
                <a:ea typeface="+mn-ea"/>
                <a:cs typeface="+mn-cs"/>
              </a:rPr>
              <a:t>Last 10 turns are leveraged for contextualization</a:t>
            </a:r>
          </a:p>
        </p:txBody>
      </p:sp>
      <p:sp>
        <p:nvSpPr>
          <p:cNvPr id="1045" name="Grafik 79">
            <a:extLst>
              <a:ext uri="{FF2B5EF4-FFF2-40B4-BE49-F238E27FC236}">
                <a16:creationId xmlns:a16="http://schemas.microsoft.com/office/drawing/2014/main" id="{D0A66A96-B097-A3AE-089C-45F7506F6E0A}"/>
              </a:ext>
            </a:extLst>
          </p:cNvPr>
          <p:cNvSpPr/>
          <p:nvPr/>
        </p:nvSpPr>
        <p:spPr>
          <a:xfrm>
            <a:off x="2844458" y="1320336"/>
            <a:ext cx="180000" cy="180000"/>
          </a:xfrm>
          <a:custGeom>
            <a:avLst/>
            <a:gdLst>
              <a:gd name="connsiteX0" fmla="*/ 199716 w 635813"/>
              <a:gd name="connsiteY0" fmla="*/ 444832 h 635450"/>
              <a:gd name="connsiteX1" fmla="*/ 265630 w 635813"/>
              <a:gd name="connsiteY1" fmla="*/ 433935 h 635450"/>
              <a:gd name="connsiteX2" fmla="*/ 271940 w 635813"/>
              <a:gd name="connsiteY2" fmla="*/ 421666 h 635450"/>
              <a:gd name="connsiteX3" fmla="*/ 292381 w 635813"/>
              <a:gd name="connsiteY3" fmla="*/ 359435 h 635450"/>
              <a:gd name="connsiteX4" fmla="*/ 359154 w 635813"/>
              <a:gd name="connsiteY4" fmla="*/ 292208 h 635450"/>
              <a:gd name="connsiteX5" fmla="*/ 422747 w 635813"/>
              <a:gd name="connsiteY5" fmla="*/ 271767 h 635450"/>
              <a:gd name="connsiteX6" fmla="*/ 452495 w 635813"/>
              <a:gd name="connsiteY6" fmla="*/ 211948 h 635450"/>
              <a:gd name="connsiteX7" fmla="*/ 420022 w 635813"/>
              <a:gd name="connsiteY7" fmla="*/ 181374 h 635450"/>
              <a:gd name="connsiteX8" fmla="*/ 357791 w 635813"/>
              <a:gd name="connsiteY8" fmla="*/ 160933 h 635450"/>
              <a:gd name="connsiteX9" fmla="*/ 290564 w 635813"/>
              <a:gd name="connsiteY9" fmla="*/ 94160 h 635450"/>
              <a:gd name="connsiteX10" fmla="*/ 270123 w 635813"/>
              <a:gd name="connsiteY10" fmla="*/ 31475 h 635450"/>
              <a:gd name="connsiteX11" fmla="*/ 232875 w 635813"/>
              <a:gd name="connsiteY11" fmla="*/ 587 h 635450"/>
              <a:gd name="connsiteX12" fmla="*/ 180638 w 635813"/>
              <a:gd name="connsiteY12" fmla="*/ 32383 h 635450"/>
              <a:gd name="connsiteX13" fmla="*/ 159743 w 635813"/>
              <a:gd name="connsiteY13" fmla="*/ 95977 h 635450"/>
              <a:gd name="connsiteX14" fmla="*/ 94333 w 635813"/>
              <a:gd name="connsiteY14" fmla="*/ 161841 h 635450"/>
              <a:gd name="connsiteX15" fmla="*/ 31648 w 635813"/>
              <a:gd name="connsiteY15" fmla="*/ 181374 h 635450"/>
              <a:gd name="connsiteX16" fmla="*/ 2665 w 635813"/>
              <a:gd name="connsiteY16" fmla="*/ 241568 h 635450"/>
              <a:gd name="connsiteX17" fmla="*/ 32556 w 635813"/>
              <a:gd name="connsiteY17" fmla="*/ 270859 h 635450"/>
              <a:gd name="connsiteX18" fmla="*/ 94787 w 635813"/>
              <a:gd name="connsiteY18" fmla="*/ 291299 h 635450"/>
              <a:gd name="connsiteX19" fmla="*/ 162014 w 635813"/>
              <a:gd name="connsiteY19" fmla="*/ 358527 h 635450"/>
              <a:gd name="connsiteX20" fmla="*/ 182909 w 635813"/>
              <a:gd name="connsiteY20" fmla="*/ 422120 h 635450"/>
              <a:gd name="connsiteX21" fmla="*/ 200170 w 635813"/>
              <a:gd name="connsiteY21" fmla="*/ 444832 h 635450"/>
              <a:gd name="connsiteX22" fmla="*/ 203350 w 635813"/>
              <a:gd name="connsiteY22" fmla="*/ 108695 h 635450"/>
              <a:gd name="connsiteX23" fmla="*/ 227425 w 635813"/>
              <a:gd name="connsiteY23" fmla="*/ 46010 h 635450"/>
              <a:gd name="connsiteX24" fmla="*/ 247411 w 635813"/>
              <a:gd name="connsiteY24" fmla="*/ 108241 h 635450"/>
              <a:gd name="connsiteX25" fmla="*/ 343710 w 635813"/>
              <a:gd name="connsiteY25" fmla="*/ 204540 h 635450"/>
              <a:gd name="connsiteX26" fmla="*/ 407303 w 635813"/>
              <a:gd name="connsiteY26" fmla="*/ 228614 h 635450"/>
              <a:gd name="connsiteX27" fmla="*/ 344618 w 635813"/>
              <a:gd name="connsiteY27" fmla="*/ 249055 h 635450"/>
              <a:gd name="connsiteX28" fmla="*/ 248774 w 635813"/>
              <a:gd name="connsiteY28" fmla="*/ 344899 h 635450"/>
              <a:gd name="connsiteX29" fmla="*/ 224699 w 635813"/>
              <a:gd name="connsiteY29" fmla="*/ 407584 h 635450"/>
              <a:gd name="connsiteX30" fmla="*/ 204258 w 635813"/>
              <a:gd name="connsiteY30" fmla="*/ 344899 h 635450"/>
              <a:gd name="connsiteX31" fmla="*/ 108868 w 635813"/>
              <a:gd name="connsiteY31" fmla="*/ 248601 h 635450"/>
              <a:gd name="connsiteX32" fmla="*/ 45275 w 635813"/>
              <a:gd name="connsiteY32" fmla="*/ 224980 h 635450"/>
              <a:gd name="connsiteX33" fmla="*/ 108868 w 635813"/>
              <a:gd name="connsiteY33" fmla="*/ 204085 h 635450"/>
              <a:gd name="connsiteX34" fmla="*/ 203350 w 635813"/>
              <a:gd name="connsiteY34" fmla="*/ 107787 h 635450"/>
              <a:gd name="connsiteX35" fmla="*/ 478619 w 635813"/>
              <a:gd name="connsiteY35" fmla="*/ 628798 h 635450"/>
              <a:gd name="connsiteX36" fmla="*/ 529262 w 635813"/>
              <a:gd name="connsiteY36" fmla="*/ 620059 h 635450"/>
              <a:gd name="connsiteX37" fmla="*/ 534036 w 635813"/>
              <a:gd name="connsiteY37" fmla="*/ 610629 h 635450"/>
              <a:gd name="connsiteX38" fmla="*/ 545392 w 635813"/>
              <a:gd name="connsiteY38" fmla="*/ 576107 h 635450"/>
              <a:gd name="connsiteX39" fmla="*/ 576280 w 635813"/>
              <a:gd name="connsiteY39" fmla="*/ 545219 h 635450"/>
              <a:gd name="connsiteX40" fmla="*/ 611256 w 635813"/>
              <a:gd name="connsiteY40" fmla="*/ 533863 h 635450"/>
              <a:gd name="connsiteX41" fmla="*/ 633836 w 635813"/>
              <a:gd name="connsiteY41" fmla="*/ 487698 h 635450"/>
              <a:gd name="connsiteX42" fmla="*/ 610348 w 635813"/>
              <a:gd name="connsiteY42" fmla="*/ 464818 h 635450"/>
              <a:gd name="connsiteX43" fmla="*/ 575371 w 635813"/>
              <a:gd name="connsiteY43" fmla="*/ 453462 h 635450"/>
              <a:gd name="connsiteX44" fmla="*/ 544483 w 635813"/>
              <a:gd name="connsiteY44" fmla="*/ 422574 h 635450"/>
              <a:gd name="connsiteX45" fmla="*/ 533127 w 635813"/>
              <a:gd name="connsiteY45" fmla="*/ 387598 h 635450"/>
              <a:gd name="connsiteX46" fmla="*/ 487108 w 635813"/>
              <a:gd name="connsiteY46" fmla="*/ 364722 h 635450"/>
              <a:gd name="connsiteX47" fmla="*/ 464083 w 635813"/>
              <a:gd name="connsiteY47" fmla="*/ 388052 h 635450"/>
              <a:gd name="connsiteX48" fmla="*/ 453181 w 635813"/>
              <a:gd name="connsiteY48" fmla="*/ 422574 h 635450"/>
              <a:gd name="connsiteX49" fmla="*/ 422747 w 635813"/>
              <a:gd name="connsiteY49" fmla="*/ 453462 h 635450"/>
              <a:gd name="connsiteX50" fmla="*/ 387771 w 635813"/>
              <a:gd name="connsiteY50" fmla="*/ 464818 h 635450"/>
              <a:gd name="connsiteX51" fmla="*/ 364596 w 635813"/>
              <a:gd name="connsiteY51" fmla="*/ 510687 h 635450"/>
              <a:gd name="connsiteX52" fmla="*/ 387771 w 635813"/>
              <a:gd name="connsiteY52" fmla="*/ 533863 h 635450"/>
              <a:gd name="connsiteX53" fmla="*/ 422747 w 635813"/>
              <a:gd name="connsiteY53" fmla="*/ 545219 h 635450"/>
              <a:gd name="connsiteX54" fmla="*/ 453635 w 635813"/>
              <a:gd name="connsiteY54" fmla="*/ 576107 h 635450"/>
              <a:gd name="connsiteX55" fmla="*/ 464991 w 635813"/>
              <a:gd name="connsiteY55" fmla="*/ 611083 h 635450"/>
              <a:gd name="connsiteX56" fmla="*/ 478619 w 635813"/>
              <a:gd name="connsiteY56" fmla="*/ 629253 h 635450"/>
              <a:gd name="connsiteX57" fmla="*/ 436829 w 635813"/>
              <a:gd name="connsiteY57" fmla="*/ 501612 h 635450"/>
              <a:gd name="connsiteX58" fmla="*/ 428652 w 635813"/>
              <a:gd name="connsiteY58" fmla="*/ 499340 h 635450"/>
              <a:gd name="connsiteX59" fmla="*/ 437283 w 635813"/>
              <a:gd name="connsiteY59" fmla="*/ 496615 h 635450"/>
              <a:gd name="connsiteX60" fmla="*/ 496334 w 635813"/>
              <a:gd name="connsiteY60" fmla="*/ 436656 h 635450"/>
              <a:gd name="connsiteX61" fmla="*/ 499059 w 635813"/>
              <a:gd name="connsiteY61" fmla="*/ 428479 h 635450"/>
              <a:gd name="connsiteX62" fmla="*/ 501330 w 635813"/>
              <a:gd name="connsiteY62" fmla="*/ 436656 h 635450"/>
              <a:gd name="connsiteX63" fmla="*/ 561290 w 635813"/>
              <a:gd name="connsiteY63" fmla="*/ 496615 h 635450"/>
              <a:gd name="connsiteX64" fmla="*/ 570375 w 635813"/>
              <a:gd name="connsiteY64" fmla="*/ 499340 h 635450"/>
              <a:gd name="connsiteX65" fmla="*/ 562198 w 635813"/>
              <a:gd name="connsiteY65" fmla="*/ 502066 h 635450"/>
              <a:gd name="connsiteX66" fmla="*/ 502239 w 635813"/>
              <a:gd name="connsiteY66" fmla="*/ 562025 h 635450"/>
              <a:gd name="connsiteX67" fmla="*/ 499513 w 635813"/>
              <a:gd name="connsiteY67" fmla="*/ 570202 h 635450"/>
              <a:gd name="connsiteX68" fmla="*/ 496788 w 635813"/>
              <a:gd name="connsiteY68" fmla="*/ 562025 h 635450"/>
              <a:gd name="connsiteX69" fmla="*/ 436829 w 635813"/>
              <a:gd name="connsiteY69" fmla="*/ 502066 h 635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635813" h="635450">
                <a:moveTo>
                  <a:pt x="199716" y="444832"/>
                </a:moveTo>
                <a:cubicBezTo>
                  <a:pt x="220927" y="460026"/>
                  <a:pt x="250437" y="455148"/>
                  <a:pt x="265630" y="433935"/>
                </a:cubicBezTo>
                <a:cubicBezTo>
                  <a:pt x="268322" y="430178"/>
                  <a:pt x="270448" y="426040"/>
                  <a:pt x="271940" y="421666"/>
                </a:cubicBezTo>
                <a:lnTo>
                  <a:pt x="292381" y="359435"/>
                </a:lnTo>
                <a:cubicBezTo>
                  <a:pt x="302866" y="327797"/>
                  <a:pt x="327589" y="302908"/>
                  <a:pt x="359154" y="292208"/>
                </a:cubicBezTo>
                <a:lnTo>
                  <a:pt x="422747" y="271767"/>
                </a:lnTo>
                <a:cubicBezTo>
                  <a:pt x="447480" y="263464"/>
                  <a:pt x="460799" y="236682"/>
                  <a:pt x="452495" y="211948"/>
                </a:cubicBezTo>
                <a:cubicBezTo>
                  <a:pt x="447467" y="196966"/>
                  <a:pt x="435280" y="185491"/>
                  <a:pt x="420022" y="181374"/>
                </a:cubicBezTo>
                <a:lnTo>
                  <a:pt x="357791" y="160933"/>
                </a:lnTo>
                <a:cubicBezTo>
                  <a:pt x="326153" y="150447"/>
                  <a:pt x="301264" y="125727"/>
                  <a:pt x="290564" y="94160"/>
                </a:cubicBezTo>
                <a:lnTo>
                  <a:pt x="270123" y="31475"/>
                </a:lnTo>
                <a:cubicBezTo>
                  <a:pt x="264409" y="15059"/>
                  <a:pt x="250065" y="3164"/>
                  <a:pt x="232875" y="587"/>
                </a:cubicBezTo>
                <a:cubicBezTo>
                  <a:pt x="210026" y="-3035"/>
                  <a:pt x="187916" y="10424"/>
                  <a:pt x="180638" y="32383"/>
                </a:cubicBezTo>
                <a:lnTo>
                  <a:pt x="159743" y="95977"/>
                </a:lnTo>
                <a:cubicBezTo>
                  <a:pt x="149185" y="126795"/>
                  <a:pt x="125077" y="151070"/>
                  <a:pt x="94333" y="161841"/>
                </a:cubicBezTo>
                <a:lnTo>
                  <a:pt x="31648" y="181374"/>
                </a:lnTo>
                <a:cubicBezTo>
                  <a:pt x="7022" y="189992"/>
                  <a:pt x="-5954" y="216943"/>
                  <a:pt x="2665" y="241568"/>
                </a:cubicBezTo>
                <a:cubicBezTo>
                  <a:pt x="7525" y="255453"/>
                  <a:pt x="18575" y="266282"/>
                  <a:pt x="32556" y="270859"/>
                </a:cubicBezTo>
                <a:lnTo>
                  <a:pt x="94787" y="291299"/>
                </a:lnTo>
                <a:cubicBezTo>
                  <a:pt x="126566" y="301816"/>
                  <a:pt x="151497" y="326748"/>
                  <a:pt x="162014" y="358527"/>
                </a:cubicBezTo>
                <a:lnTo>
                  <a:pt x="182909" y="422120"/>
                </a:lnTo>
                <a:cubicBezTo>
                  <a:pt x="186089" y="431205"/>
                  <a:pt x="191994" y="438927"/>
                  <a:pt x="200170" y="444832"/>
                </a:cubicBezTo>
                <a:close/>
                <a:moveTo>
                  <a:pt x="203350" y="108695"/>
                </a:moveTo>
                <a:lnTo>
                  <a:pt x="227425" y="46010"/>
                </a:lnTo>
                <a:lnTo>
                  <a:pt x="247411" y="108241"/>
                </a:lnTo>
                <a:cubicBezTo>
                  <a:pt x="262428" y="153793"/>
                  <a:pt x="298158" y="189523"/>
                  <a:pt x="343710" y="204540"/>
                </a:cubicBezTo>
                <a:lnTo>
                  <a:pt x="407303" y="228614"/>
                </a:lnTo>
                <a:lnTo>
                  <a:pt x="344618" y="249055"/>
                </a:lnTo>
                <a:cubicBezTo>
                  <a:pt x="299381" y="264163"/>
                  <a:pt x="263881" y="299663"/>
                  <a:pt x="248774" y="344899"/>
                </a:cubicBezTo>
                <a:lnTo>
                  <a:pt x="224699" y="407584"/>
                </a:lnTo>
                <a:lnTo>
                  <a:pt x="204258" y="344899"/>
                </a:lnTo>
                <a:cubicBezTo>
                  <a:pt x="189365" y="299591"/>
                  <a:pt x="154034" y="263923"/>
                  <a:pt x="108868" y="248601"/>
                </a:cubicBezTo>
                <a:lnTo>
                  <a:pt x="45275" y="224980"/>
                </a:lnTo>
                <a:lnTo>
                  <a:pt x="108868" y="204085"/>
                </a:lnTo>
                <a:cubicBezTo>
                  <a:pt x="153610" y="188403"/>
                  <a:pt x="188522" y="152819"/>
                  <a:pt x="203350" y="107787"/>
                </a:cubicBezTo>
                <a:close/>
                <a:moveTo>
                  <a:pt x="478619" y="628798"/>
                </a:moveTo>
                <a:cubicBezTo>
                  <a:pt x="495017" y="640372"/>
                  <a:pt x="517688" y="636457"/>
                  <a:pt x="529262" y="620059"/>
                </a:cubicBezTo>
                <a:cubicBezTo>
                  <a:pt x="531306" y="617165"/>
                  <a:pt x="532914" y="613990"/>
                  <a:pt x="534036" y="610629"/>
                </a:cubicBezTo>
                <a:lnTo>
                  <a:pt x="545392" y="576107"/>
                </a:lnTo>
                <a:cubicBezTo>
                  <a:pt x="550343" y="561580"/>
                  <a:pt x="561753" y="550170"/>
                  <a:pt x="576280" y="545219"/>
                </a:cubicBezTo>
                <a:lnTo>
                  <a:pt x="611256" y="533863"/>
                </a:lnTo>
                <a:cubicBezTo>
                  <a:pt x="630239" y="527349"/>
                  <a:pt x="640350" y="506681"/>
                  <a:pt x="633836" y="487698"/>
                </a:cubicBezTo>
                <a:cubicBezTo>
                  <a:pt x="630089" y="476774"/>
                  <a:pt x="621368" y="468280"/>
                  <a:pt x="610348" y="464818"/>
                </a:cubicBezTo>
                <a:lnTo>
                  <a:pt x="575371" y="453462"/>
                </a:lnTo>
                <a:cubicBezTo>
                  <a:pt x="560808" y="448570"/>
                  <a:pt x="549375" y="437137"/>
                  <a:pt x="544483" y="422574"/>
                </a:cubicBezTo>
                <a:lnTo>
                  <a:pt x="533127" y="387598"/>
                </a:lnTo>
                <a:cubicBezTo>
                  <a:pt x="526736" y="368574"/>
                  <a:pt x="506132" y="358331"/>
                  <a:pt x="487108" y="364722"/>
                </a:cubicBezTo>
                <a:cubicBezTo>
                  <a:pt x="476161" y="368397"/>
                  <a:pt x="467617" y="377059"/>
                  <a:pt x="464083" y="388052"/>
                </a:cubicBezTo>
                <a:lnTo>
                  <a:pt x="453181" y="422574"/>
                </a:lnTo>
                <a:cubicBezTo>
                  <a:pt x="448266" y="436964"/>
                  <a:pt x="437065" y="448334"/>
                  <a:pt x="422747" y="453462"/>
                </a:cubicBezTo>
                <a:lnTo>
                  <a:pt x="387771" y="464818"/>
                </a:lnTo>
                <a:cubicBezTo>
                  <a:pt x="368706" y="471087"/>
                  <a:pt x="358327" y="491623"/>
                  <a:pt x="364596" y="510687"/>
                </a:cubicBezTo>
                <a:cubicBezTo>
                  <a:pt x="368202" y="521657"/>
                  <a:pt x="376801" y="530256"/>
                  <a:pt x="387771" y="533863"/>
                </a:cubicBezTo>
                <a:lnTo>
                  <a:pt x="422747" y="545219"/>
                </a:lnTo>
                <a:cubicBezTo>
                  <a:pt x="437274" y="550170"/>
                  <a:pt x="448684" y="561580"/>
                  <a:pt x="453635" y="576107"/>
                </a:cubicBezTo>
                <a:lnTo>
                  <a:pt x="464991" y="611083"/>
                </a:lnTo>
                <a:cubicBezTo>
                  <a:pt x="467717" y="618351"/>
                  <a:pt x="472259" y="624710"/>
                  <a:pt x="478619" y="629253"/>
                </a:cubicBezTo>
                <a:close/>
                <a:moveTo>
                  <a:pt x="436829" y="501612"/>
                </a:moveTo>
                <a:lnTo>
                  <a:pt x="428652" y="499340"/>
                </a:lnTo>
                <a:lnTo>
                  <a:pt x="437283" y="496615"/>
                </a:lnTo>
                <a:cubicBezTo>
                  <a:pt x="465232" y="486922"/>
                  <a:pt x="487067" y="464750"/>
                  <a:pt x="496334" y="436656"/>
                </a:cubicBezTo>
                <a:lnTo>
                  <a:pt x="499059" y="428479"/>
                </a:lnTo>
                <a:lnTo>
                  <a:pt x="501330" y="436656"/>
                </a:lnTo>
                <a:cubicBezTo>
                  <a:pt x="510724" y="464991"/>
                  <a:pt x="532955" y="487221"/>
                  <a:pt x="561290" y="496615"/>
                </a:cubicBezTo>
                <a:lnTo>
                  <a:pt x="570375" y="499340"/>
                </a:lnTo>
                <a:lnTo>
                  <a:pt x="562198" y="502066"/>
                </a:lnTo>
                <a:cubicBezTo>
                  <a:pt x="533863" y="511460"/>
                  <a:pt x="511633" y="533690"/>
                  <a:pt x="502239" y="562025"/>
                </a:cubicBezTo>
                <a:lnTo>
                  <a:pt x="499513" y="570202"/>
                </a:lnTo>
                <a:lnTo>
                  <a:pt x="496788" y="562025"/>
                </a:lnTo>
                <a:cubicBezTo>
                  <a:pt x="487458" y="533649"/>
                  <a:pt x="465205" y="511396"/>
                  <a:pt x="436829" y="502066"/>
                </a:cubicBezTo>
                <a:close/>
              </a:path>
            </a:pathLst>
          </a:custGeom>
          <a:solidFill>
            <a:srgbClr val="FFB900"/>
          </a:solidFill>
          <a:ln w="4524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Bierstadt"/>
              <a:ea typeface="+mn-ea"/>
              <a:cs typeface="+mn-cs"/>
            </a:endParaRPr>
          </a:p>
        </p:txBody>
      </p:sp>
      <p:sp>
        <p:nvSpPr>
          <p:cNvPr id="1047" name="Rectangle: Rounded Corners 1046">
            <a:extLst>
              <a:ext uri="{FF2B5EF4-FFF2-40B4-BE49-F238E27FC236}">
                <a16:creationId xmlns:a16="http://schemas.microsoft.com/office/drawing/2014/main" id="{CD9F3B08-EE06-80BC-C143-64EDFBEA0271}"/>
              </a:ext>
            </a:extLst>
          </p:cNvPr>
          <p:cNvSpPr/>
          <p:nvPr/>
        </p:nvSpPr>
        <p:spPr>
          <a:xfrm>
            <a:off x="1106229" y="3677370"/>
            <a:ext cx="1993167" cy="1473156"/>
          </a:xfrm>
          <a:prstGeom prst="roundRect">
            <a:avLst>
              <a:gd name="adj" fmla="val 2434"/>
            </a:avLst>
          </a:prstGeom>
          <a:solidFill>
            <a:srgbClr val="463668">
              <a:lumMod val="20000"/>
              <a:lumOff val="80000"/>
              <a:alpha val="5098"/>
            </a:srgbClr>
          </a:solidFill>
          <a:ln w="10795" cap="flat" cmpd="sng" algn="ctr">
            <a:solidFill>
              <a:srgbClr val="0078D4">
                <a:lumMod val="60000"/>
                <a:lumOff val="40000"/>
              </a:srgbClr>
            </a:solidFill>
            <a:prstDash val="solid"/>
          </a:ln>
          <a:effectLst/>
        </p:spPr>
        <p:txBody>
          <a:bodyPr tIns="50400" rtlCol="0" anchor="t"/>
          <a:lstStyle/>
          <a:p>
            <a:pPr marL="252000" marR="0" lvl="0" indent="0" algn="l" defTabSz="914400" rtl="0" eaLnBrk="1" fontAlgn="auto" latinLnBrk="0" hangingPunct="1">
              <a:lnSpc>
                <a:spcPct val="100000"/>
              </a:lnSpc>
              <a:spcBef>
                <a:spcPts val="0"/>
              </a:spcBef>
              <a:spcAft>
                <a:spcPts val="0"/>
              </a:spcAft>
              <a:buClrTx/>
              <a:buSzTx/>
              <a:buFontTx/>
              <a:buNone/>
              <a:tabLst/>
              <a:defRPr/>
            </a:pPr>
            <a:r>
              <a:rPr kumimoji="0" lang="en-US" sz="1300" b="1" i="0" u="none" strike="noStrike" kern="0" cap="none" spc="0" normalizeH="0" baseline="0" noProof="0">
                <a:ln>
                  <a:noFill/>
                </a:ln>
                <a:effectLst/>
                <a:uLnTx/>
                <a:uFillTx/>
                <a:latin typeface="Aptos" panose="020B0004020202020204" pitchFamily="34" charset="0"/>
                <a:ea typeface="+mn-ea"/>
                <a:cs typeface="+mn-cs"/>
              </a:rPr>
              <a:t>Summarization</a:t>
            </a:r>
          </a:p>
        </p:txBody>
      </p:sp>
      <p:sp>
        <p:nvSpPr>
          <p:cNvPr id="1048" name="Rectangle: Rounded Corners 1047">
            <a:extLst>
              <a:ext uri="{FF2B5EF4-FFF2-40B4-BE49-F238E27FC236}">
                <a16:creationId xmlns:a16="http://schemas.microsoft.com/office/drawing/2014/main" id="{9532D349-CDA1-7F0A-624E-C3A18189E3F6}"/>
              </a:ext>
            </a:extLst>
          </p:cNvPr>
          <p:cNvSpPr/>
          <p:nvPr/>
        </p:nvSpPr>
        <p:spPr>
          <a:xfrm>
            <a:off x="1187076" y="4707048"/>
            <a:ext cx="1825900" cy="360000"/>
          </a:xfrm>
          <a:prstGeom prst="roundRect">
            <a:avLst>
              <a:gd name="adj" fmla="val 679"/>
            </a:avLst>
          </a:prstGeom>
          <a:solidFill>
            <a:srgbClr val="463668">
              <a:alpha val="5098"/>
            </a:srgbClr>
          </a:solidFill>
          <a:ln w="1079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effectLst/>
                <a:uLnTx/>
                <a:uFillTx/>
                <a:latin typeface="Aptos" panose="020B0004020202020204" pitchFamily="34" charset="0"/>
                <a:ea typeface="+mn-ea"/>
                <a:cs typeface="+mn-cs"/>
              </a:rPr>
              <a:t>Answer personalization with custom instructions</a:t>
            </a:r>
          </a:p>
        </p:txBody>
      </p:sp>
      <p:sp>
        <p:nvSpPr>
          <p:cNvPr id="1049" name="Rectangle: Rounded Corners 1048">
            <a:extLst>
              <a:ext uri="{FF2B5EF4-FFF2-40B4-BE49-F238E27FC236}">
                <a16:creationId xmlns:a16="http://schemas.microsoft.com/office/drawing/2014/main" id="{21D028D6-99B4-A832-ED8B-344D10EF0A6F}"/>
              </a:ext>
            </a:extLst>
          </p:cNvPr>
          <p:cNvSpPr/>
          <p:nvPr/>
        </p:nvSpPr>
        <p:spPr>
          <a:xfrm>
            <a:off x="1198558" y="3987983"/>
            <a:ext cx="1825900" cy="360000"/>
          </a:xfrm>
          <a:prstGeom prst="roundRect">
            <a:avLst>
              <a:gd name="adj" fmla="val 679"/>
            </a:avLst>
          </a:prstGeom>
          <a:solidFill>
            <a:srgbClr val="463668">
              <a:alpha val="5098"/>
            </a:srgbClr>
          </a:solidFill>
          <a:ln w="1079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effectLst/>
                <a:uLnTx/>
                <a:uFillTx/>
                <a:latin typeface="Aptos" panose="020B0004020202020204" pitchFamily="34" charset="0"/>
                <a:ea typeface="+mn-ea"/>
                <a:cs typeface="+mn-cs"/>
              </a:rPr>
              <a:t>Answer summarization from retrieved content</a:t>
            </a:r>
          </a:p>
        </p:txBody>
      </p:sp>
      <p:pic>
        <p:nvPicPr>
          <p:cNvPr id="1050" name="Graphic 1049">
            <a:extLst>
              <a:ext uri="{FF2B5EF4-FFF2-40B4-BE49-F238E27FC236}">
                <a16:creationId xmlns:a16="http://schemas.microsoft.com/office/drawing/2014/main" id="{33C23297-4664-68F3-D342-0FC8B91EE435}"/>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177770" y="3735082"/>
            <a:ext cx="216000" cy="216000"/>
          </a:xfrm>
          <a:prstGeom prst="rect">
            <a:avLst/>
          </a:prstGeom>
        </p:spPr>
      </p:pic>
      <p:sp>
        <p:nvSpPr>
          <p:cNvPr id="1051" name="Grafik 79">
            <a:extLst>
              <a:ext uri="{FF2B5EF4-FFF2-40B4-BE49-F238E27FC236}">
                <a16:creationId xmlns:a16="http://schemas.microsoft.com/office/drawing/2014/main" id="{2120F9F7-D29D-46D3-2C17-2B63310016EC}"/>
              </a:ext>
            </a:extLst>
          </p:cNvPr>
          <p:cNvSpPr/>
          <p:nvPr/>
        </p:nvSpPr>
        <p:spPr>
          <a:xfrm>
            <a:off x="2834933" y="3748560"/>
            <a:ext cx="180000" cy="180000"/>
          </a:xfrm>
          <a:custGeom>
            <a:avLst/>
            <a:gdLst>
              <a:gd name="connsiteX0" fmla="*/ 199716 w 635813"/>
              <a:gd name="connsiteY0" fmla="*/ 444832 h 635450"/>
              <a:gd name="connsiteX1" fmla="*/ 265630 w 635813"/>
              <a:gd name="connsiteY1" fmla="*/ 433935 h 635450"/>
              <a:gd name="connsiteX2" fmla="*/ 271940 w 635813"/>
              <a:gd name="connsiteY2" fmla="*/ 421666 h 635450"/>
              <a:gd name="connsiteX3" fmla="*/ 292381 w 635813"/>
              <a:gd name="connsiteY3" fmla="*/ 359435 h 635450"/>
              <a:gd name="connsiteX4" fmla="*/ 359154 w 635813"/>
              <a:gd name="connsiteY4" fmla="*/ 292208 h 635450"/>
              <a:gd name="connsiteX5" fmla="*/ 422747 w 635813"/>
              <a:gd name="connsiteY5" fmla="*/ 271767 h 635450"/>
              <a:gd name="connsiteX6" fmla="*/ 452495 w 635813"/>
              <a:gd name="connsiteY6" fmla="*/ 211948 h 635450"/>
              <a:gd name="connsiteX7" fmla="*/ 420022 w 635813"/>
              <a:gd name="connsiteY7" fmla="*/ 181374 h 635450"/>
              <a:gd name="connsiteX8" fmla="*/ 357791 w 635813"/>
              <a:gd name="connsiteY8" fmla="*/ 160933 h 635450"/>
              <a:gd name="connsiteX9" fmla="*/ 290564 w 635813"/>
              <a:gd name="connsiteY9" fmla="*/ 94160 h 635450"/>
              <a:gd name="connsiteX10" fmla="*/ 270123 w 635813"/>
              <a:gd name="connsiteY10" fmla="*/ 31475 h 635450"/>
              <a:gd name="connsiteX11" fmla="*/ 232875 w 635813"/>
              <a:gd name="connsiteY11" fmla="*/ 587 h 635450"/>
              <a:gd name="connsiteX12" fmla="*/ 180638 w 635813"/>
              <a:gd name="connsiteY12" fmla="*/ 32383 h 635450"/>
              <a:gd name="connsiteX13" fmla="*/ 159743 w 635813"/>
              <a:gd name="connsiteY13" fmla="*/ 95977 h 635450"/>
              <a:gd name="connsiteX14" fmla="*/ 94333 w 635813"/>
              <a:gd name="connsiteY14" fmla="*/ 161841 h 635450"/>
              <a:gd name="connsiteX15" fmla="*/ 31648 w 635813"/>
              <a:gd name="connsiteY15" fmla="*/ 181374 h 635450"/>
              <a:gd name="connsiteX16" fmla="*/ 2665 w 635813"/>
              <a:gd name="connsiteY16" fmla="*/ 241568 h 635450"/>
              <a:gd name="connsiteX17" fmla="*/ 32556 w 635813"/>
              <a:gd name="connsiteY17" fmla="*/ 270859 h 635450"/>
              <a:gd name="connsiteX18" fmla="*/ 94787 w 635813"/>
              <a:gd name="connsiteY18" fmla="*/ 291299 h 635450"/>
              <a:gd name="connsiteX19" fmla="*/ 162014 w 635813"/>
              <a:gd name="connsiteY19" fmla="*/ 358527 h 635450"/>
              <a:gd name="connsiteX20" fmla="*/ 182909 w 635813"/>
              <a:gd name="connsiteY20" fmla="*/ 422120 h 635450"/>
              <a:gd name="connsiteX21" fmla="*/ 200170 w 635813"/>
              <a:gd name="connsiteY21" fmla="*/ 444832 h 635450"/>
              <a:gd name="connsiteX22" fmla="*/ 203350 w 635813"/>
              <a:gd name="connsiteY22" fmla="*/ 108695 h 635450"/>
              <a:gd name="connsiteX23" fmla="*/ 227425 w 635813"/>
              <a:gd name="connsiteY23" fmla="*/ 46010 h 635450"/>
              <a:gd name="connsiteX24" fmla="*/ 247411 w 635813"/>
              <a:gd name="connsiteY24" fmla="*/ 108241 h 635450"/>
              <a:gd name="connsiteX25" fmla="*/ 343710 w 635813"/>
              <a:gd name="connsiteY25" fmla="*/ 204540 h 635450"/>
              <a:gd name="connsiteX26" fmla="*/ 407303 w 635813"/>
              <a:gd name="connsiteY26" fmla="*/ 228614 h 635450"/>
              <a:gd name="connsiteX27" fmla="*/ 344618 w 635813"/>
              <a:gd name="connsiteY27" fmla="*/ 249055 h 635450"/>
              <a:gd name="connsiteX28" fmla="*/ 248774 w 635813"/>
              <a:gd name="connsiteY28" fmla="*/ 344899 h 635450"/>
              <a:gd name="connsiteX29" fmla="*/ 224699 w 635813"/>
              <a:gd name="connsiteY29" fmla="*/ 407584 h 635450"/>
              <a:gd name="connsiteX30" fmla="*/ 204258 w 635813"/>
              <a:gd name="connsiteY30" fmla="*/ 344899 h 635450"/>
              <a:gd name="connsiteX31" fmla="*/ 108868 w 635813"/>
              <a:gd name="connsiteY31" fmla="*/ 248601 h 635450"/>
              <a:gd name="connsiteX32" fmla="*/ 45275 w 635813"/>
              <a:gd name="connsiteY32" fmla="*/ 224980 h 635450"/>
              <a:gd name="connsiteX33" fmla="*/ 108868 w 635813"/>
              <a:gd name="connsiteY33" fmla="*/ 204085 h 635450"/>
              <a:gd name="connsiteX34" fmla="*/ 203350 w 635813"/>
              <a:gd name="connsiteY34" fmla="*/ 107787 h 635450"/>
              <a:gd name="connsiteX35" fmla="*/ 478619 w 635813"/>
              <a:gd name="connsiteY35" fmla="*/ 628798 h 635450"/>
              <a:gd name="connsiteX36" fmla="*/ 529262 w 635813"/>
              <a:gd name="connsiteY36" fmla="*/ 620059 h 635450"/>
              <a:gd name="connsiteX37" fmla="*/ 534036 w 635813"/>
              <a:gd name="connsiteY37" fmla="*/ 610629 h 635450"/>
              <a:gd name="connsiteX38" fmla="*/ 545392 w 635813"/>
              <a:gd name="connsiteY38" fmla="*/ 576107 h 635450"/>
              <a:gd name="connsiteX39" fmla="*/ 576280 w 635813"/>
              <a:gd name="connsiteY39" fmla="*/ 545219 h 635450"/>
              <a:gd name="connsiteX40" fmla="*/ 611256 w 635813"/>
              <a:gd name="connsiteY40" fmla="*/ 533863 h 635450"/>
              <a:gd name="connsiteX41" fmla="*/ 633836 w 635813"/>
              <a:gd name="connsiteY41" fmla="*/ 487698 h 635450"/>
              <a:gd name="connsiteX42" fmla="*/ 610348 w 635813"/>
              <a:gd name="connsiteY42" fmla="*/ 464818 h 635450"/>
              <a:gd name="connsiteX43" fmla="*/ 575371 w 635813"/>
              <a:gd name="connsiteY43" fmla="*/ 453462 h 635450"/>
              <a:gd name="connsiteX44" fmla="*/ 544483 w 635813"/>
              <a:gd name="connsiteY44" fmla="*/ 422574 h 635450"/>
              <a:gd name="connsiteX45" fmla="*/ 533127 w 635813"/>
              <a:gd name="connsiteY45" fmla="*/ 387598 h 635450"/>
              <a:gd name="connsiteX46" fmla="*/ 487108 w 635813"/>
              <a:gd name="connsiteY46" fmla="*/ 364722 h 635450"/>
              <a:gd name="connsiteX47" fmla="*/ 464083 w 635813"/>
              <a:gd name="connsiteY47" fmla="*/ 388052 h 635450"/>
              <a:gd name="connsiteX48" fmla="*/ 453181 w 635813"/>
              <a:gd name="connsiteY48" fmla="*/ 422574 h 635450"/>
              <a:gd name="connsiteX49" fmla="*/ 422747 w 635813"/>
              <a:gd name="connsiteY49" fmla="*/ 453462 h 635450"/>
              <a:gd name="connsiteX50" fmla="*/ 387771 w 635813"/>
              <a:gd name="connsiteY50" fmla="*/ 464818 h 635450"/>
              <a:gd name="connsiteX51" fmla="*/ 364596 w 635813"/>
              <a:gd name="connsiteY51" fmla="*/ 510687 h 635450"/>
              <a:gd name="connsiteX52" fmla="*/ 387771 w 635813"/>
              <a:gd name="connsiteY52" fmla="*/ 533863 h 635450"/>
              <a:gd name="connsiteX53" fmla="*/ 422747 w 635813"/>
              <a:gd name="connsiteY53" fmla="*/ 545219 h 635450"/>
              <a:gd name="connsiteX54" fmla="*/ 453635 w 635813"/>
              <a:gd name="connsiteY54" fmla="*/ 576107 h 635450"/>
              <a:gd name="connsiteX55" fmla="*/ 464991 w 635813"/>
              <a:gd name="connsiteY55" fmla="*/ 611083 h 635450"/>
              <a:gd name="connsiteX56" fmla="*/ 478619 w 635813"/>
              <a:gd name="connsiteY56" fmla="*/ 629253 h 635450"/>
              <a:gd name="connsiteX57" fmla="*/ 436829 w 635813"/>
              <a:gd name="connsiteY57" fmla="*/ 501612 h 635450"/>
              <a:gd name="connsiteX58" fmla="*/ 428652 w 635813"/>
              <a:gd name="connsiteY58" fmla="*/ 499340 h 635450"/>
              <a:gd name="connsiteX59" fmla="*/ 437283 w 635813"/>
              <a:gd name="connsiteY59" fmla="*/ 496615 h 635450"/>
              <a:gd name="connsiteX60" fmla="*/ 496334 w 635813"/>
              <a:gd name="connsiteY60" fmla="*/ 436656 h 635450"/>
              <a:gd name="connsiteX61" fmla="*/ 499059 w 635813"/>
              <a:gd name="connsiteY61" fmla="*/ 428479 h 635450"/>
              <a:gd name="connsiteX62" fmla="*/ 501330 w 635813"/>
              <a:gd name="connsiteY62" fmla="*/ 436656 h 635450"/>
              <a:gd name="connsiteX63" fmla="*/ 561290 w 635813"/>
              <a:gd name="connsiteY63" fmla="*/ 496615 h 635450"/>
              <a:gd name="connsiteX64" fmla="*/ 570375 w 635813"/>
              <a:gd name="connsiteY64" fmla="*/ 499340 h 635450"/>
              <a:gd name="connsiteX65" fmla="*/ 562198 w 635813"/>
              <a:gd name="connsiteY65" fmla="*/ 502066 h 635450"/>
              <a:gd name="connsiteX66" fmla="*/ 502239 w 635813"/>
              <a:gd name="connsiteY66" fmla="*/ 562025 h 635450"/>
              <a:gd name="connsiteX67" fmla="*/ 499513 w 635813"/>
              <a:gd name="connsiteY67" fmla="*/ 570202 h 635450"/>
              <a:gd name="connsiteX68" fmla="*/ 496788 w 635813"/>
              <a:gd name="connsiteY68" fmla="*/ 562025 h 635450"/>
              <a:gd name="connsiteX69" fmla="*/ 436829 w 635813"/>
              <a:gd name="connsiteY69" fmla="*/ 502066 h 635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635813" h="635450">
                <a:moveTo>
                  <a:pt x="199716" y="444832"/>
                </a:moveTo>
                <a:cubicBezTo>
                  <a:pt x="220927" y="460026"/>
                  <a:pt x="250437" y="455148"/>
                  <a:pt x="265630" y="433935"/>
                </a:cubicBezTo>
                <a:cubicBezTo>
                  <a:pt x="268322" y="430178"/>
                  <a:pt x="270448" y="426040"/>
                  <a:pt x="271940" y="421666"/>
                </a:cubicBezTo>
                <a:lnTo>
                  <a:pt x="292381" y="359435"/>
                </a:lnTo>
                <a:cubicBezTo>
                  <a:pt x="302866" y="327797"/>
                  <a:pt x="327589" y="302908"/>
                  <a:pt x="359154" y="292208"/>
                </a:cubicBezTo>
                <a:lnTo>
                  <a:pt x="422747" y="271767"/>
                </a:lnTo>
                <a:cubicBezTo>
                  <a:pt x="447480" y="263464"/>
                  <a:pt x="460799" y="236682"/>
                  <a:pt x="452495" y="211948"/>
                </a:cubicBezTo>
                <a:cubicBezTo>
                  <a:pt x="447467" y="196966"/>
                  <a:pt x="435280" y="185491"/>
                  <a:pt x="420022" y="181374"/>
                </a:cubicBezTo>
                <a:lnTo>
                  <a:pt x="357791" y="160933"/>
                </a:lnTo>
                <a:cubicBezTo>
                  <a:pt x="326153" y="150447"/>
                  <a:pt x="301264" y="125727"/>
                  <a:pt x="290564" y="94160"/>
                </a:cubicBezTo>
                <a:lnTo>
                  <a:pt x="270123" y="31475"/>
                </a:lnTo>
                <a:cubicBezTo>
                  <a:pt x="264409" y="15059"/>
                  <a:pt x="250065" y="3164"/>
                  <a:pt x="232875" y="587"/>
                </a:cubicBezTo>
                <a:cubicBezTo>
                  <a:pt x="210026" y="-3035"/>
                  <a:pt x="187916" y="10424"/>
                  <a:pt x="180638" y="32383"/>
                </a:cubicBezTo>
                <a:lnTo>
                  <a:pt x="159743" y="95977"/>
                </a:lnTo>
                <a:cubicBezTo>
                  <a:pt x="149185" y="126795"/>
                  <a:pt x="125077" y="151070"/>
                  <a:pt x="94333" y="161841"/>
                </a:cubicBezTo>
                <a:lnTo>
                  <a:pt x="31648" y="181374"/>
                </a:lnTo>
                <a:cubicBezTo>
                  <a:pt x="7022" y="189992"/>
                  <a:pt x="-5954" y="216943"/>
                  <a:pt x="2665" y="241568"/>
                </a:cubicBezTo>
                <a:cubicBezTo>
                  <a:pt x="7525" y="255453"/>
                  <a:pt x="18575" y="266282"/>
                  <a:pt x="32556" y="270859"/>
                </a:cubicBezTo>
                <a:lnTo>
                  <a:pt x="94787" y="291299"/>
                </a:lnTo>
                <a:cubicBezTo>
                  <a:pt x="126566" y="301816"/>
                  <a:pt x="151497" y="326748"/>
                  <a:pt x="162014" y="358527"/>
                </a:cubicBezTo>
                <a:lnTo>
                  <a:pt x="182909" y="422120"/>
                </a:lnTo>
                <a:cubicBezTo>
                  <a:pt x="186089" y="431205"/>
                  <a:pt x="191994" y="438927"/>
                  <a:pt x="200170" y="444832"/>
                </a:cubicBezTo>
                <a:close/>
                <a:moveTo>
                  <a:pt x="203350" y="108695"/>
                </a:moveTo>
                <a:lnTo>
                  <a:pt x="227425" y="46010"/>
                </a:lnTo>
                <a:lnTo>
                  <a:pt x="247411" y="108241"/>
                </a:lnTo>
                <a:cubicBezTo>
                  <a:pt x="262428" y="153793"/>
                  <a:pt x="298158" y="189523"/>
                  <a:pt x="343710" y="204540"/>
                </a:cubicBezTo>
                <a:lnTo>
                  <a:pt x="407303" y="228614"/>
                </a:lnTo>
                <a:lnTo>
                  <a:pt x="344618" y="249055"/>
                </a:lnTo>
                <a:cubicBezTo>
                  <a:pt x="299381" y="264163"/>
                  <a:pt x="263881" y="299663"/>
                  <a:pt x="248774" y="344899"/>
                </a:cubicBezTo>
                <a:lnTo>
                  <a:pt x="224699" y="407584"/>
                </a:lnTo>
                <a:lnTo>
                  <a:pt x="204258" y="344899"/>
                </a:lnTo>
                <a:cubicBezTo>
                  <a:pt x="189365" y="299591"/>
                  <a:pt x="154034" y="263923"/>
                  <a:pt x="108868" y="248601"/>
                </a:cubicBezTo>
                <a:lnTo>
                  <a:pt x="45275" y="224980"/>
                </a:lnTo>
                <a:lnTo>
                  <a:pt x="108868" y="204085"/>
                </a:lnTo>
                <a:cubicBezTo>
                  <a:pt x="153610" y="188403"/>
                  <a:pt x="188522" y="152819"/>
                  <a:pt x="203350" y="107787"/>
                </a:cubicBezTo>
                <a:close/>
                <a:moveTo>
                  <a:pt x="478619" y="628798"/>
                </a:moveTo>
                <a:cubicBezTo>
                  <a:pt x="495017" y="640372"/>
                  <a:pt x="517688" y="636457"/>
                  <a:pt x="529262" y="620059"/>
                </a:cubicBezTo>
                <a:cubicBezTo>
                  <a:pt x="531306" y="617165"/>
                  <a:pt x="532914" y="613990"/>
                  <a:pt x="534036" y="610629"/>
                </a:cubicBezTo>
                <a:lnTo>
                  <a:pt x="545392" y="576107"/>
                </a:lnTo>
                <a:cubicBezTo>
                  <a:pt x="550343" y="561580"/>
                  <a:pt x="561753" y="550170"/>
                  <a:pt x="576280" y="545219"/>
                </a:cubicBezTo>
                <a:lnTo>
                  <a:pt x="611256" y="533863"/>
                </a:lnTo>
                <a:cubicBezTo>
                  <a:pt x="630239" y="527349"/>
                  <a:pt x="640350" y="506681"/>
                  <a:pt x="633836" y="487698"/>
                </a:cubicBezTo>
                <a:cubicBezTo>
                  <a:pt x="630089" y="476774"/>
                  <a:pt x="621368" y="468280"/>
                  <a:pt x="610348" y="464818"/>
                </a:cubicBezTo>
                <a:lnTo>
                  <a:pt x="575371" y="453462"/>
                </a:lnTo>
                <a:cubicBezTo>
                  <a:pt x="560808" y="448570"/>
                  <a:pt x="549375" y="437137"/>
                  <a:pt x="544483" y="422574"/>
                </a:cubicBezTo>
                <a:lnTo>
                  <a:pt x="533127" y="387598"/>
                </a:lnTo>
                <a:cubicBezTo>
                  <a:pt x="526736" y="368574"/>
                  <a:pt x="506132" y="358331"/>
                  <a:pt x="487108" y="364722"/>
                </a:cubicBezTo>
                <a:cubicBezTo>
                  <a:pt x="476161" y="368397"/>
                  <a:pt x="467617" y="377059"/>
                  <a:pt x="464083" y="388052"/>
                </a:cubicBezTo>
                <a:lnTo>
                  <a:pt x="453181" y="422574"/>
                </a:lnTo>
                <a:cubicBezTo>
                  <a:pt x="448266" y="436964"/>
                  <a:pt x="437065" y="448334"/>
                  <a:pt x="422747" y="453462"/>
                </a:cubicBezTo>
                <a:lnTo>
                  <a:pt x="387771" y="464818"/>
                </a:lnTo>
                <a:cubicBezTo>
                  <a:pt x="368706" y="471087"/>
                  <a:pt x="358327" y="491623"/>
                  <a:pt x="364596" y="510687"/>
                </a:cubicBezTo>
                <a:cubicBezTo>
                  <a:pt x="368202" y="521657"/>
                  <a:pt x="376801" y="530256"/>
                  <a:pt x="387771" y="533863"/>
                </a:cubicBezTo>
                <a:lnTo>
                  <a:pt x="422747" y="545219"/>
                </a:lnTo>
                <a:cubicBezTo>
                  <a:pt x="437274" y="550170"/>
                  <a:pt x="448684" y="561580"/>
                  <a:pt x="453635" y="576107"/>
                </a:cubicBezTo>
                <a:lnTo>
                  <a:pt x="464991" y="611083"/>
                </a:lnTo>
                <a:cubicBezTo>
                  <a:pt x="467717" y="618351"/>
                  <a:pt x="472259" y="624710"/>
                  <a:pt x="478619" y="629253"/>
                </a:cubicBezTo>
                <a:close/>
                <a:moveTo>
                  <a:pt x="436829" y="501612"/>
                </a:moveTo>
                <a:lnTo>
                  <a:pt x="428652" y="499340"/>
                </a:lnTo>
                <a:lnTo>
                  <a:pt x="437283" y="496615"/>
                </a:lnTo>
                <a:cubicBezTo>
                  <a:pt x="465232" y="486922"/>
                  <a:pt x="487067" y="464750"/>
                  <a:pt x="496334" y="436656"/>
                </a:cubicBezTo>
                <a:lnTo>
                  <a:pt x="499059" y="428479"/>
                </a:lnTo>
                <a:lnTo>
                  <a:pt x="501330" y="436656"/>
                </a:lnTo>
                <a:cubicBezTo>
                  <a:pt x="510724" y="464991"/>
                  <a:pt x="532955" y="487221"/>
                  <a:pt x="561290" y="496615"/>
                </a:cubicBezTo>
                <a:lnTo>
                  <a:pt x="570375" y="499340"/>
                </a:lnTo>
                <a:lnTo>
                  <a:pt x="562198" y="502066"/>
                </a:lnTo>
                <a:cubicBezTo>
                  <a:pt x="533863" y="511460"/>
                  <a:pt x="511633" y="533690"/>
                  <a:pt x="502239" y="562025"/>
                </a:cubicBezTo>
                <a:lnTo>
                  <a:pt x="499513" y="570202"/>
                </a:lnTo>
                <a:lnTo>
                  <a:pt x="496788" y="562025"/>
                </a:lnTo>
                <a:cubicBezTo>
                  <a:pt x="487458" y="533649"/>
                  <a:pt x="465205" y="511396"/>
                  <a:pt x="436829" y="502066"/>
                </a:cubicBezTo>
                <a:close/>
              </a:path>
            </a:pathLst>
          </a:custGeom>
          <a:solidFill>
            <a:srgbClr val="FFB900"/>
          </a:solidFill>
          <a:ln w="4524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Bierstadt"/>
              <a:ea typeface="+mn-ea"/>
              <a:cs typeface="+mn-cs"/>
            </a:endParaRPr>
          </a:p>
        </p:txBody>
      </p:sp>
      <p:sp>
        <p:nvSpPr>
          <p:cNvPr id="1052" name="Rectangle: Rounded Corners 1051">
            <a:extLst>
              <a:ext uri="{FF2B5EF4-FFF2-40B4-BE49-F238E27FC236}">
                <a16:creationId xmlns:a16="http://schemas.microsoft.com/office/drawing/2014/main" id="{5C2668AA-24B3-6054-C0A3-3B51021F972F}"/>
              </a:ext>
            </a:extLst>
          </p:cNvPr>
          <p:cNvSpPr/>
          <p:nvPr/>
        </p:nvSpPr>
        <p:spPr>
          <a:xfrm>
            <a:off x="1187076" y="4420654"/>
            <a:ext cx="1825900" cy="216000"/>
          </a:xfrm>
          <a:prstGeom prst="roundRect">
            <a:avLst>
              <a:gd name="adj" fmla="val 679"/>
            </a:avLst>
          </a:prstGeom>
          <a:solidFill>
            <a:srgbClr val="463668">
              <a:alpha val="5098"/>
            </a:srgbClr>
          </a:solidFill>
          <a:ln w="1079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effectLst/>
                <a:uLnTx/>
                <a:uFillTx/>
                <a:latin typeface="Aptos" panose="020B0004020202020204" pitchFamily="34" charset="0"/>
                <a:ea typeface="+mn-ea"/>
                <a:cs typeface="+mn-cs"/>
              </a:rPr>
              <a:t>Citation generation</a:t>
            </a:r>
          </a:p>
        </p:txBody>
      </p:sp>
      <p:sp>
        <p:nvSpPr>
          <p:cNvPr id="1053" name="TextBox 1052">
            <a:extLst>
              <a:ext uri="{FF2B5EF4-FFF2-40B4-BE49-F238E27FC236}">
                <a16:creationId xmlns:a16="http://schemas.microsoft.com/office/drawing/2014/main" id="{DEC7AAAD-3491-44F7-F3D3-E86141CFA5D4}"/>
              </a:ext>
            </a:extLst>
          </p:cNvPr>
          <p:cNvSpPr txBox="1"/>
          <p:nvPr/>
        </p:nvSpPr>
        <p:spPr>
          <a:xfrm>
            <a:off x="786009" y="5293522"/>
            <a:ext cx="2048924" cy="200055"/>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00" b="1" i="0" u="none" strike="noStrike" kern="1200" cap="none" spc="0" normalizeH="0" baseline="0" noProof="0">
                <a:ln>
                  <a:noFill/>
                </a:ln>
                <a:effectLst/>
                <a:uLnTx/>
                <a:uFillTx/>
                <a:latin typeface="Aptos" panose="020B0004020202020204" pitchFamily="34" charset="0"/>
                <a:ea typeface="+mn-ea"/>
                <a:cs typeface="+mn-cs"/>
              </a:rPr>
              <a:t>Validation at each step</a:t>
            </a:r>
          </a:p>
        </p:txBody>
      </p:sp>
      <p:sp>
        <p:nvSpPr>
          <p:cNvPr id="1054" name="Rectangle: Rounded Corners 1053">
            <a:extLst>
              <a:ext uri="{FF2B5EF4-FFF2-40B4-BE49-F238E27FC236}">
                <a16:creationId xmlns:a16="http://schemas.microsoft.com/office/drawing/2014/main" id="{0750C6A0-14AD-42AC-1F9E-38806422CA89}"/>
              </a:ext>
            </a:extLst>
          </p:cNvPr>
          <p:cNvSpPr/>
          <p:nvPr/>
        </p:nvSpPr>
        <p:spPr>
          <a:xfrm>
            <a:off x="527158" y="5559488"/>
            <a:ext cx="2572238" cy="360000"/>
          </a:xfrm>
          <a:prstGeom prst="roundRect">
            <a:avLst>
              <a:gd name="adj" fmla="val 679"/>
            </a:avLst>
          </a:prstGeom>
          <a:solidFill>
            <a:srgbClr val="463668">
              <a:alpha val="5098"/>
            </a:srgbClr>
          </a:solidFill>
          <a:ln w="1079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effectLst/>
                <a:uLnTx/>
                <a:uFillTx/>
                <a:latin typeface="Aptos" panose="020B0004020202020204" pitchFamily="34" charset="0"/>
                <a:ea typeface="+mn-ea"/>
                <a:cs typeface="+mn-cs"/>
              </a:rPr>
              <a:t>Moderation of harmful, malicious, uncompliant, or copyrighted answers</a:t>
            </a:r>
          </a:p>
        </p:txBody>
      </p:sp>
      <p:sp>
        <p:nvSpPr>
          <p:cNvPr id="1055" name="Grafik 79">
            <a:extLst>
              <a:ext uri="{FF2B5EF4-FFF2-40B4-BE49-F238E27FC236}">
                <a16:creationId xmlns:a16="http://schemas.microsoft.com/office/drawing/2014/main" id="{529A31FB-4B09-4A2E-58C9-3107A943B15D}"/>
              </a:ext>
            </a:extLst>
          </p:cNvPr>
          <p:cNvSpPr/>
          <p:nvPr/>
        </p:nvSpPr>
        <p:spPr>
          <a:xfrm>
            <a:off x="2894644" y="5325623"/>
            <a:ext cx="180000" cy="180000"/>
          </a:xfrm>
          <a:custGeom>
            <a:avLst/>
            <a:gdLst>
              <a:gd name="connsiteX0" fmla="*/ 199716 w 635813"/>
              <a:gd name="connsiteY0" fmla="*/ 444832 h 635450"/>
              <a:gd name="connsiteX1" fmla="*/ 265630 w 635813"/>
              <a:gd name="connsiteY1" fmla="*/ 433935 h 635450"/>
              <a:gd name="connsiteX2" fmla="*/ 271940 w 635813"/>
              <a:gd name="connsiteY2" fmla="*/ 421666 h 635450"/>
              <a:gd name="connsiteX3" fmla="*/ 292381 w 635813"/>
              <a:gd name="connsiteY3" fmla="*/ 359435 h 635450"/>
              <a:gd name="connsiteX4" fmla="*/ 359154 w 635813"/>
              <a:gd name="connsiteY4" fmla="*/ 292208 h 635450"/>
              <a:gd name="connsiteX5" fmla="*/ 422747 w 635813"/>
              <a:gd name="connsiteY5" fmla="*/ 271767 h 635450"/>
              <a:gd name="connsiteX6" fmla="*/ 452495 w 635813"/>
              <a:gd name="connsiteY6" fmla="*/ 211948 h 635450"/>
              <a:gd name="connsiteX7" fmla="*/ 420022 w 635813"/>
              <a:gd name="connsiteY7" fmla="*/ 181374 h 635450"/>
              <a:gd name="connsiteX8" fmla="*/ 357791 w 635813"/>
              <a:gd name="connsiteY8" fmla="*/ 160933 h 635450"/>
              <a:gd name="connsiteX9" fmla="*/ 290564 w 635813"/>
              <a:gd name="connsiteY9" fmla="*/ 94160 h 635450"/>
              <a:gd name="connsiteX10" fmla="*/ 270123 w 635813"/>
              <a:gd name="connsiteY10" fmla="*/ 31475 h 635450"/>
              <a:gd name="connsiteX11" fmla="*/ 232875 w 635813"/>
              <a:gd name="connsiteY11" fmla="*/ 587 h 635450"/>
              <a:gd name="connsiteX12" fmla="*/ 180638 w 635813"/>
              <a:gd name="connsiteY12" fmla="*/ 32383 h 635450"/>
              <a:gd name="connsiteX13" fmla="*/ 159743 w 635813"/>
              <a:gd name="connsiteY13" fmla="*/ 95977 h 635450"/>
              <a:gd name="connsiteX14" fmla="*/ 94333 w 635813"/>
              <a:gd name="connsiteY14" fmla="*/ 161841 h 635450"/>
              <a:gd name="connsiteX15" fmla="*/ 31648 w 635813"/>
              <a:gd name="connsiteY15" fmla="*/ 181374 h 635450"/>
              <a:gd name="connsiteX16" fmla="*/ 2665 w 635813"/>
              <a:gd name="connsiteY16" fmla="*/ 241568 h 635450"/>
              <a:gd name="connsiteX17" fmla="*/ 32556 w 635813"/>
              <a:gd name="connsiteY17" fmla="*/ 270859 h 635450"/>
              <a:gd name="connsiteX18" fmla="*/ 94787 w 635813"/>
              <a:gd name="connsiteY18" fmla="*/ 291299 h 635450"/>
              <a:gd name="connsiteX19" fmla="*/ 162014 w 635813"/>
              <a:gd name="connsiteY19" fmla="*/ 358527 h 635450"/>
              <a:gd name="connsiteX20" fmla="*/ 182909 w 635813"/>
              <a:gd name="connsiteY20" fmla="*/ 422120 h 635450"/>
              <a:gd name="connsiteX21" fmla="*/ 200170 w 635813"/>
              <a:gd name="connsiteY21" fmla="*/ 444832 h 635450"/>
              <a:gd name="connsiteX22" fmla="*/ 203350 w 635813"/>
              <a:gd name="connsiteY22" fmla="*/ 108695 h 635450"/>
              <a:gd name="connsiteX23" fmla="*/ 227425 w 635813"/>
              <a:gd name="connsiteY23" fmla="*/ 46010 h 635450"/>
              <a:gd name="connsiteX24" fmla="*/ 247411 w 635813"/>
              <a:gd name="connsiteY24" fmla="*/ 108241 h 635450"/>
              <a:gd name="connsiteX25" fmla="*/ 343710 w 635813"/>
              <a:gd name="connsiteY25" fmla="*/ 204540 h 635450"/>
              <a:gd name="connsiteX26" fmla="*/ 407303 w 635813"/>
              <a:gd name="connsiteY26" fmla="*/ 228614 h 635450"/>
              <a:gd name="connsiteX27" fmla="*/ 344618 w 635813"/>
              <a:gd name="connsiteY27" fmla="*/ 249055 h 635450"/>
              <a:gd name="connsiteX28" fmla="*/ 248774 w 635813"/>
              <a:gd name="connsiteY28" fmla="*/ 344899 h 635450"/>
              <a:gd name="connsiteX29" fmla="*/ 224699 w 635813"/>
              <a:gd name="connsiteY29" fmla="*/ 407584 h 635450"/>
              <a:gd name="connsiteX30" fmla="*/ 204258 w 635813"/>
              <a:gd name="connsiteY30" fmla="*/ 344899 h 635450"/>
              <a:gd name="connsiteX31" fmla="*/ 108868 w 635813"/>
              <a:gd name="connsiteY31" fmla="*/ 248601 h 635450"/>
              <a:gd name="connsiteX32" fmla="*/ 45275 w 635813"/>
              <a:gd name="connsiteY32" fmla="*/ 224980 h 635450"/>
              <a:gd name="connsiteX33" fmla="*/ 108868 w 635813"/>
              <a:gd name="connsiteY33" fmla="*/ 204085 h 635450"/>
              <a:gd name="connsiteX34" fmla="*/ 203350 w 635813"/>
              <a:gd name="connsiteY34" fmla="*/ 107787 h 635450"/>
              <a:gd name="connsiteX35" fmla="*/ 478619 w 635813"/>
              <a:gd name="connsiteY35" fmla="*/ 628798 h 635450"/>
              <a:gd name="connsiteX36" fmla="*/ 529262 w 635813"/>
              <a:gd name="connsiteY36" fmla="*/ 620059 h 635450"/>
              <a:gd name="connsiteX37" fmla="*/ 534036 w 635813"/>
              <a:gd name="connsiteY37" fmla="*/ 610629 h 635450"/>
              <a:gd name="connsiteX38" fmla="*/ 545392 w 635813"/>
              <a:gd name="connsiteY38" fmla="*/ 576107 h 635450"/>
              <a:gd name="connsiteX39" fmla="*/ 576280 w 635813"/>
              <a:gd name="connsiteY39" fmla="*/ 545219 h 635450"/>
              <a:gd name="connsiteX40" fmla="*/ 611256 w 635813"/>
              <a:gd name="connsiteY40" fmla="*/ 533863 h 635450"/>
              <a:gd name="connsiteX41" fmla="*/ 633836 w 635813"/>
              <a:gd name="connsiteY41" fmla="*/ 487698 h 635450"/>
              <a:gd name="connsiteX42" fmla="*/ 610348 w 635813"/>
              <a:gd name="connsiteY42" fmla="*/ 464818 h 635450"/>
              <a:gd name="connsiteX43" fmla="*/ 575371 w 635813"/>
              <a:gd name="connsiteY43" fmla="*/ 453462 h 635450"/>
              <a:gd name="connsiteX44" fmla="*/ 544483 w 635813"/>
              <a:gd name="connsiteY44" fmla="*/ 422574 h 635450"/>
              <a:gd name="connsiteX45" fmla="*/ 533127 w 635813"/>
              <a:gd name="connsiteY45" fmla="*/ 387598 h 635450"/>
              <a:gd name="connsiteX46" fmla="*/ 487108 w 635813"/>
              <a:gd name="connsiteY46" fmla="*/ 364722 h 635450"/>
              <a:gd name="connsiteX47" fmla="*/ 464083 w 635813"/>
              <a:gd name="connsiteY47" fmla="*/ 388052 h 635450"/>
              <a:gd name="connsiteX48" fmla="*/ 453181 w 635813"/>
              <a:gd name="connsiteY48" fmla="*/ 422574 h 635450"/>
              <a:gd name="connsiteX49" fmla="*/ 422747 w 635813"/>
              <a:gd name="connsiteY49" fmla="*/ 453462 h 635450"/>
              <a:gd name="connsiteX50" fmla="*/ 387771 w 635813"/>
              <a:gd name="connsiteY50" fmla="*/ 464818 h 635450"/>
              <a:gd name="connsiteX51" fmla="*/ 364596 w 635813"/>
              <a:gd name="connsiteY51" fmla="*/ 510687 h 635450"/>
              <a:gd name="connsiteX52" fmla="*/ 387771 w 635813"/>
              <a:gd name="connsiteY52" fmla="*/ 533863 h 635450"/>
              <a:gd name="connsiteX53" fmla="*/ 422747 w 635813"/>
              <a:gd name="connsiteY53" fmla="*/ 545219 h 635450"/>
              <a:gd name="connsiteX54" fmla="*/ 453635 w 635813"/>
              <a:gd name="connsiteY54" fmla="*/ 576107 h 635450"/>
              <a:gd name="connsiteX55" fmla="*/ 464991 w 635813"/>
              <a:gd name="connsiteY55" fmla="*/ 611083 h 635450"/>
              <a:gd name="connsiteX56" fmla="*/ 478619 w 635813"/>
              <a:gd name="connsiteY56" fmla="*/ 629253 h 635450"/>
              <a:gd name="connsiteX57" fmla="*/ 436829 w 635813"/>
              <a:gd name="connsiteY57" fmla="*/ 501612 h 635450"/>
              <a:gd name="connsiteX58" fmla="*/ 428652 w 635813"/>
              <a:gd name="connsiteY58" fmla="*/ 499340 h 635450"/>
              <a:gd name="connsiteX59" fmla="*/ 437283 w 635813"/>
              <a:gd name="connsiteY59" fmla="*/ 496615 h 635450"/>
              <a:gd name="connsiteX60" fmla="*/ 496334 w 635813"/>
              <a:gd name="connsiteY60" fmla="*/ 436656 h 635450"/>
              <a:gd name="connsiteX61" fmla="*/ 499059 w 635813"/>
              <a:gd name="connsiteY61" fmla="*/ 428479 h 635450"/>
              <a:gd name="connsiteX62" fmla="*/ 501330 w 635813"/>
              <a:gd name="connsiteY62" fmla="*/ 436656 h 635450"/>
              <a:gd name="connsiteX63" fmla="*/ 561290 w 635813"/>
              <a:gd name="connsiteY63" fmla="*/ 496615 h 635450"/>
              <a:gd name="connsiteX64" fmla="*/ 570375 w 635813"/>
              <a:gd name="connsiteY64" fmla="*/ 499340 h 635450"/>
              <a:gd name="connsiteX65" fmla="*/ 562198 w 635813"/>
              <a:gd name="connsiteY65" fmla="*/ 502066 h 635450"/>
              <a:gd name="connsiteX66" fmla="*/ 502239 w 635813"/>
              <a:gd name="connsiteY66" fmla="*/ 562025 h 635450"/>
              <a:gd name="connsiteX67" fmla="*/ 499513 w 635813"/>
              <a:gd name="connsiteY67" fmla="*/ 570202 h 635450"/>
              <a:gd name="connsiteX68" fmla="*/ 496788 w 635813"/>
              <a:gd name="connsiteY68" fmla="*/ 562025 h 635450"/>
              <a:gd name="connsiteX69" fmla="*/ 436829 w 635813"/>
              <a:gd name="connsiteY69" fmla="*/ 502066 h 635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635813" h="635450">
                <a:moveTo>
                  <a:pt x="199716" y="444832"/>
                </a:moveTo>
                <a:cubicBezTo>
                  <a:pt x="220927" y="460026"/>
                  <a:pt x="250437" y="455148"/>
                  <a:pt x="265630" y="433935"/>
                </a:cubicBezTo>
                <a:cubicBezTo>
                  <a:pt x="268322" y="430178"/>
                  <a:pt x="270448" y="426040"/>
                  <a:pt x="271940" y="421666"/>
                </a:cubicBezTo>
                <a:lnTo>
                  <a:pt x="292381" y="359435"/>
                </a:lnTo>
                <a:cubicBezTo>
                  <a:pt x="302866" y="327797"/>
                  <a:pt x="327589" y="302908"/>
                  <a:pt x="359154" y="292208"/>
                </a:cubicBezTo>
                <a:lnTo>
                  <a:pt x="422747" y="271767"/>
                </a:lnTo>
                <a:cubicBezTo>
                  <a:pt x="447480" y="263464"/>
                  <a:pt x="460799" y="236682"/>
                  <a:pt x="452495" y="211948"/>
                </a:cubicBezTo>
                <a:cubicBezTo>
                  <a:pt x="447467" y="196966"/>
                  <a:pt x="435280" y="185491"/>
                  <a:pt x="420022" y="181374"/>
                </a:cubicBezTo>
                <a:lnTo>
                  <a:pt x="357791" y="160933"/>
                </a:lnTo>
                <a:cubicBezTo>
                  <a:pt x="326153" y="150447"/>
                  <a:pt x="301264" y="125727"/>
                  <a:pt x="290564" y="94160"/>
                </a:cubicBezTo>
                <a:lnTo>
                  <a:pt x="270123" y="31475"/>
                </a:lnTo>
                <a:cubicBezTo>
                  <a:pt x="264409" y="15059"/>
                  <a:pt x="250065" y="3164"/>
                  <a:pt x="232875" y="587"/>
                </a:cubicBezTo>
                <a:cubicBezTo>
                  <a:pt x="210026" y="-3035"/>
                  <a:pt x="187916" y="10424"/>
                  <a:pt x="180638" y="32383"/>
                </a:cubicBezTo>
                <a:lnTo>
                  <a:pt x="159743" y="95977"/>
                </a:lnTo>
                <a:cubicBezTo>
                  <a:pt x="149185" y="126795"/>
                  <a:pt x="125077" y="151070"/>
                  <a:pt x="94333" y="161841"/>
                </a:cubicBezTo>
                <a:lnTo>
                  <a:pt x="31648" y="181374"/>
                </a:lnTo>
                <a:cubicBezTo>
                  <a:pt x="7022" y="189992"/>
                  <a:pt x="-5954" y="216943"/>
                  <a:pt x="2665" y="241568"/>
                </a:cubicBezTo>
                <a:cubicBezTo>
                  <a:pt x="7525" y="255453"/>
                  <a:pt x="18575" y="266282"/>
                  <a:pt x="32556" y="270859"/>
                </a:cubicBezTo>
                <a:lnTo>
                  <a:pt x="94787" y="291299"/>
                </a:lnTo>
                <a:cubicBezTo>
                  <a:pt x="126566" y="301816"/>
                  <a:pt x="151497" y="326748"/>
                  <a:pt x="162014" y="358527"/>
                </a:cubicBezTo>
                <a:lnTo>
                  <a:pt x="182909" y="422120"/>
                </a:lnTo>
                <a:cubicBezTo>
                  <a:pt x="186089" y="431205"/>
                  <a:pt x="191994" y="438927"/>
                  <a:pt x="200170" y="444832"/>
                </a:cubicBezTo>
                <a:close/>
                <a:moveTo>
                  <a:pt x="203350" y="108695"/>
                </a:moveTo>
                <a:lnTo>
                  <a:pt x="227425" y="46010"/>
                </a:lnTo>
                <a:lnTo>
                  <a:pt x="247411" y="108241"/>
                </a:lnTo>
                <a:cubicBezTo>
                  <a:pt x="262428" y="153793"/>
                  <a:pt x="298158" y="189523"/>
                  <a:pt x="343710" y="204540"/>
                </a:cubicBezTo>
                <a:lnTo>
                  <a:pt x="407303" y="228614"/>
                </a:lnTo>
                <a:lnTo>
                  <a:pt x="344618" y="249055"/>
                </a:lnTo>
                <a:cubicBezTo>
                  <a:pt x="299381" y="264163"/>
                  <a:pt x="263881" y="299663"/>
                  <a:pt x="248774" y="344899"/>
                </a:cubicBezTo>
                <a:lnTo>
                  <a:pt x="224699" y="407584"/>
                </a:lnTo>
                <a:lnTo>
                  <a:pt x="204258" y="344899"/>
                </a:lnTo>
                <a:cubicBezTo>
                  <a:pt x="189365" y="299591"/>
                  <a:pt x="154034" y="263923"/>
                  <a:pt x="108868" y="248601"/>
                </a:cubicBezTo>
                <a:lnTo>
                  <a:pt x="45275" y="224980"/>
                </a:lnTo>
                <a:lnTo>
                  <a:pt x="108868" y="204085"/>
                </a:lnTo>
                <a:cubicBezTo>
                  <a:pt x="153610" y="188403"/>
                  <a:pt x="188522" y="152819"/>
                  <a:pt x="203350" y="107787"/>
                </a:cubicBezTo>
                <a:close/>
                <a:moveTo>
                  <a:pt x="478619" y="628798"/>
                </a:moveTo>
                <a:cubicBezTo>
                  <a:pt x="495017" y="640372"/>
                  <a:pt x="517688" y="636457"/>
                  <a:pt x="529262" y="620059"/>
                </a:cubicBezTo>
                <a:cubicBezTo>
                  <a:pt x="531306" y="617165"/>
                  <a:pt x="532914" y="613990"/>
                  <a:pt x="534036" y="610629"/>
                </a:cubicBezTo>
                <a:lnTo>
                  <a:pt x="545392" y="576107"/>
                </a:lnTo>
                <a:cubicBezTo>
                  <a:pt x="550343" y="561580"/>
                  <a:pt x="561753" y="550170"/>
                  <a:pt x="576280" y="545219"/>
                </a:cubicBezTo>
                <a:lnTo>
                  <a:pt x="611256" y="533863"/>
                </a:lnTo>
                <a:cubicBezTo>
                  <a:pt x="630239" y="527349"/>
                  <a:pt x="640350" y="506681"/>
                  <a:pt x="633836" y="487698"/>
                </a:cubicBezTo>
                <a:cubicBezTo>
                  <a:pt x="630089" y="476774"/>
                  <a:pt x="621368" y="468280"/>
                  <a:pt x="610348" y="464818"/>
                </a:cubicBezTo>
                <a:lnTo>
                  <a:pt x="575371" y="453462"/>
                </a:lnTo>
                <a:cubicBezTo>
                  <a:pt x="560808" y="448570"/>
                  <a:pt x="549375" y="437137"/>
                  <a:pt x="544483" y="422574"/>
                </a:cubicBezTo>
                <a:lnTo>
                  <a:pt x="533127" y="387598"/>
                </a:lnTo>
                <a:cubicBezTo>
                  <a:pt x="526736" y="368574"/>
                  <a:pt x="506132" y="358331"/>
                  <a:pt x="487108" y="364722"/>
                </a:cubicBezTo>
                <a:cubicBezTo>
                  <a:pt x="476161" y="368397"/>
                  <a:pt x="467617" y="377059"/>
                  <a:pt x="464083" y="388052"/>
                </a:cubicBezTo>
                <a:lnTo>
                  <a:pt x="453181" y="422574"/>
                </a:lnTo>
                <a:cubicBezTo>
                  <a:pt x="448266" y="436964"/>
                  <a:pt x="437065" y="448334"/>
                  <a:pt x="422747" y="453462"/>
                </a:cubicBezTo>
                <a:lnTo>
                  <a:pt x="387771" y="464818"/>
                </a:lnTo>
                <a:cubicBezTo>
                  <a:pt x="368706" y="471087"/>
                  <a:pt x="358327" y="491623"/>
                  <a:pt x="364596" y="510687"/>
                </a:cubicBezTo>
                <a:cubicBezTo>
                  <a:pt x="368202" y="521657"/>
                  <a:pt x="376801" y="530256"/>
                  <a:pt x="387771" y="533863"/>
                </a:cubicBezTo>
                <a:lnTo>
                  <a:pt x="422747" y="545219"/>
                </a:lnTo>
                <a:cubicBezTo>
                  <a:pt x="437274" y="550170"/>
                  <a:pt x="448684" y="561580"/>
                  <a:pt x="453635" y="576107"/>
                </a:cubicBezTo>
                <a:lnTo>
                  <a:pt x="464991" y="611083"/>
                </a:lnTo>
                <a:cubicBezTo>
                  <a:pt x="467717" y="618351"/>
                  <a:pt x="472259" y="624710"/>
                  <a:pt x="478619" y="629253"/>
                </a:cubicBezTo>
                <a:close/>
                <a:moveTo>
                  <a:pt x="436829" y="501612"/>
                </a:moveTo>
                <a:lnTo>
                  <a:pt x="428652" y="499340"/>
                </a:lnTo>
                <a:lnTo>
                  <a:pt x="437283" y="496615"/>
                </a:lnTo>
                <a:cubicBezTo>
                  <a:pt x="465232" y="486922"/>
                  <a:pt x="487067" y="464750"/>
                  <a:pt x="496334" y="436656"/>
                </a:cubicBezTo>
                <a:lnTo>
                  <a:pt x="499059" y="428479"/>
                </a:lnTo>
                <a:lnTo>
                  <a:pt x="501330" y="436656"/>
                </a:lnTo>
                <a:cubicBezTo>
                  <a:pt x="510724" y="464991"/>
                  <a:pt x="532955" y="487221"/>
                  <a:pt x="561290" y="496615"/>
                </a:cubicBezTo>
                <a:lnTo>
                  <a:pt x="570375" y="499340"/>
                </a:lnTo>
                <a:lnTo>
                  <a:pt x="562198" y="502066"/>
                </a:lnTo>
                <a:cubicBezTo>
                  <a:pt x="533863" y="511460"/>
                  <a:pt x="511633" y="533690"/>
                  <a:pt x="502239" y="562025"/>
                </a:cubicBezTo>
                <a:lnTo>
                  <a:pt x="499513" y="570202"/>
                </a:lnTo>
                <a:lnTo>
                  <a:pt x="496788" y="562025"/>
                </a:lnTo>
                <a:cubicBezTo>
                  <a:pt x="487458" y="533649"/>
                  <a:pt x="465205" y="511396"/>
                  <a:pt x="436829" y="502066"/>
                </a:cubicBezTo>
                <a:close/>
              </a:path>
            </a:pathLst>
          </a:custGeom>
          <a:solidFill>
            <a:srgbClr val="FFB900"/>
          </a:solidFill>
          <a:ln w="4524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Bierstadt"/>
              <a:ea typeface="+mn-ea"/>
              <a:cs typeface="+mn-cs"/>
            </a:endParaRPr>
          </a:p>
        </p:txBody>
      </p:sp>
      <p:sp>
        <p:nvSpPr>
          <p:cNvPr id="1056" name="Oval 1055">
            <a:extLst>
              <a:ext uri="{FF2B5EF4-FFF2-40B4-BE49-F238E27FC236}">
                <a16:creationId xmlns:a16="http://schemas.microsoft.com/office/drawing/2014/main" id="{F7A57906-9FEE-9B82-27DA-75B52D006D33}"/>
              </a:ext>
            </a:extLst>
          </p:cNvPr>
          <p:cNvSpPr/>
          <p:nvPr/>
        </p:nvSpPr>
        <p:spPr bwMode="auto">
          <a:xfrm>
            <a:off x="582387" y="2616955"/>
            <a:ext cx="360000" cy="360000"/>
          </a:xfrm>
          <a:prstGeom prst="ellipse">
            <a:avLst/>
          </a:prstGeom>
          <a:solidFill>
            <a:srgbClr val="0078D4">
              <a:lumMod val="60000"/>
              <a:lumOff val="40000"/>
            </a:srgbClr>
          </a:solidFill>
          <a:ln w="9525" cap="flat" cmpd="sng" algn="ctr">
            <a:no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a:ln>
                  <a:noFill/>
                </a:ln>
                <a:effectLst/>
                <a:uLnTx/>
                <a:uFillTx/>
                <a:latin typeface="Aptos" panose="020B0004020202020204" pitchFamily="34" charset="0"/>
                <a:ea typeface="+mn-ea"/>
                <a:cs typeface="Segoe UI" pitchFamily="34" charset="0"/>
              </a:rPr>
              <a:t>2</a:t>
            </a:r>
          </a:p>
        </p:txBody>
      </p:sp>
      <p:sp>
        <p:nvSpPr>
          <p:cNvPr id="1057" name="Oval 1056">
            <a:extLst>
              <a:ext uri="{FF2B5EF4-FFF2-40B4-BE49-F238E27FC236}">
                <a16:creationId xmlns:a16="http://schemas.microsoft.com/office/drawing/2014/main" id="{AEEE9A81-C089-7054-3DCB-89EF44829E4C}"/>
              </a:ext>
            </a:extLst>
          </p:cNvPr>
          <p:cNvSpPr/>
          <p:nvPr/>
        </p:nvSpPr>
        <p:spPr bwMode="auto">
          <a:xfrm>
            <a:off x="584979" y="3677370"/>
            <a:ext cx="360000" cy="360000"/>
          </a:xfrm>
          <a:prstGeom prst="ellipse">
            <a:avLst/>
          </a:prstGeom>
          <a:solidFill>
            <a:srgbClr val="0078D4">
              <a:lumMod val="60000"/>
              <a:lumOff val="40000"/>
            </a:srgbClr>
          </a:solidFill>
          <a:ln w="9525" cap="flat" cmpd="sng" algn="ctr">
            <a:no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auto"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a:ln>
                  <a:noFill/>
                </a:ln>
                <a:effectLst/>
                <a:uLnTx/>
                <a:uFillTx/>
                <a:latin typeface="Aptos" panose="020B0004020202020204" pitchFamily="34" charset="0"/>
                <a:ea typeface="+mn-ea"/>
                <a:cs typeface="Segoe UI"/>
              </a:rPr>
              <a:t>3</a:t>
            </a:r>
            <a:endParaRPr kumimoji="0" lang="en-US" sz="1600" b="0" i="0" u="none" strike="noStrike" kern="0" cap="none" spc="0" normalizeH="0" baseline="0" noProof="0">
              <a:ln>
                <a:noFill/>
              </a:ln>
              <a:effectLst/>
              <a:uLnTx/>
              <a:uFillTx/>
              <a:latin typeface="Aptos" panose="020B0004020202020204" pitchFamily="34" charset="0"/>
              <a:ea typeface="+mn-ea"/>
              <a:cs typeface="+mn-cs"/>
            </a:endParaRPr>
          </a:p>
        </p:txBody>
      </p:sp>
      <p:sp>
        <p:nvSpPr>
          <p:cNvPr id="1058" name="Oval 1057">
            <a:extLst>
              <a:ext uri="{FF2B5EF4-FFF2-40B4-BE49-F238E27FC236}">
                <a16:creationId xmlns:a16="http://schemas.microsoft.com/office/drawing/2014/main" id="{5663FB12-DEC2-B89B-3B11-C27ED1E256CD}"/>
              </a:ext>
            </a:extLst>
          </p:cNvPr>
          <p:cNvSpPr/>
          <p:nvPr/>
        </p:nvSpPr>
        <p:spPr bwMode="auto">
          <a:xfrm>
            <a:off x="582387" y="1253391"/>
            <a:ext cx="360000" cy="360000"/>
          </a:xfrm>
          <a:prstGeom prst="ellipse">
            <a:avLst/>
          </a:prstGeom>
          <a:solidFill>
            <a:srgbClr val="0078D4">
              <a:lumMod val="60000"/>
              <a:lumOff val="40000"/>
            </a:srgbClr>
          </a:solidFill>
          <a:ln w="9525" cap="flat" cmpd="sng" algn="ctr">
            <a:no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a:ln>
                  <a:noFill/>
                </a:ln>
                <a:effectLst/>
                <a:uLnTx/>
                <a:uFillTx/>
                <a:latin typeface="Aptos" panose="020B0004020202020204" pitchFamily="34" charset="0"/>
                <a:ea typeface="+mn-ea"/>
                <a:cs typeface="Segoe UI" pitchFamily="34" charset="0"/>
              </a:rPr>
              <a:t>1</a:t>
            </a:r>
          </a:p>
        </p:txBody>
      </p:sp>
      <p:cxnSp>
        <p:nvCxnSpPr>
          <p:cNvPr id="1061" name="Straight Connector 60">
            <a:extLst>
              <a:ext uri="{FF2B5EF4-FFF2-40B4-BE49-F238E27FC236}">
                <a16:creationId xmlns:a16="http://schemas.microsoft.com/office/drawing/2014/main" id="{9F7B5D60-2E63-5E9B-4ABB-5C50500D6951}"/>
              </a:ext>
            </a:extLst>
          </p:cNvPr>
          <p:cNvCxnSpPr>
            <a:cxnSpLocks/>
            <a:stCxn id="1036" idx="3"/>
            <a:endCxn id="1059" idx="1"/>
          </p:cNvCxnSpPr>
          <p:nvPr/>
        </p:nvCxnSpPr>
        <p:spPr>
          <a:xfrm>
            <a:off x="3099396" y="3060201"/>
            <a:ext cx="729315" cy="475160"/>
          </a:xfrm>
          <a:prstGeom prst="bentConnector3">
            <a:avLst>
              <a:gd name="adj1" fmla="val 50000"/>
            </a:avLst>
          </a:prstGeom>
          <a:noFill/>
          <a:ln w="12700" cap="flat" cmpd="sng" algn="ctr">
            <a:solidFill>
              <a:srgbClr val="0078D4">
                <a:lumMod val="60000"/>
                <a:lumOff val="40000"/>
              </a:srgbClr>
            </a:solidFill>
            <a:prstDash val="sysDash"/>
            <a:headEnd type="none" w="med" len="med"/>
            <a:tailEnd type="arrow" w="med" len="med"/>
          </a:ln>
          <a:effectLst/>
        </p:spPr>
      </p:cxnSp>
      <p:cxnSp>
        <p:nvCxnSpPr>
          <p:cNvPr id="1062" name="Straight Connector 60">
            <a:extLst>
              <a:ext uri="{FF2B5EF4-FFF2-40B4-BE49-F238E27FC236}">
                <a16:creationId xmlns:a16="http://schemas.microsoft.com/office/drawing/2014/main" id="{6BA9781D-4FE8-3148-2F72-FE7AC86FAB3C}"/>
              </a:ext>
            </a:extLst>
          </p:cNvPr>
          <p:cNvCxnSpPr>
            <a:cxnSpLocks/>
            <a:stCxn id="1036" idx="3"/>
            <a:endCxn id="59" idx="1"/>
          </p:cNvCxnSpPr>
          <p:nvPr/>
        </p:nvCxnSpPr>
        <p:spPr>
          <a:xfrm flipV="1">
            <a:off x="3099396" y="812400"/>
            <a:ext cx="729315" cy="2247801"/>
          </a:xfrm>
          <a:prstGeom prst="bentConnector3">
            <a:avLst>
              <a:gd name="adj1" fmla="val 50000"/>
            </a:avLst>
          </a:prstGeom>
          <a:noFill/>
          <a:ln w="12700" cap="flat" cmpd="sng" algn="ctr">
            <a:solidFill>
              <a:srgbClr val="0078D4">
                <a:lumMod val="60000"/>
                <a:lumOff val="40000"/>
              </a:srgbClr>
            </a:solidFill>
            <a:prstDash val="sysDash"/>
            <a:headEnd type="none" w="med" len="med"/>
            <a:tailEnd type="arrow" w="med" len="med"/>
          </a:ln>
          <a:effectLst/>
        </p:spPr>
      </p:cxnSp>
      <p:grpSp>
        <p:nvGrpSpPr>
          <p:cNvPr id="16" name="Group 15">
            <a:extLst>
              <a:ext uri="{FF2B5EF4-FFF2-40B4-BE49-F238E27FC236}">
                <a16:creationId xmlns:a16="http://schemas.microsoft.com/office/drawing/2014/main" id="{DA4E7300-0A41-E964-32D9-503998930865}"/>
              </a:ext>
            </a:extLst>
          </p:cNvPr>
          <p:cNvGrpSpPr/>
          <p:nvPr/>
        </p:nvGrpSpPr>
        <p:grpSpPr>
          <a:xfrm>
            <a:off x="3828711" y="2572520"/>
            <a:ext cx="7886169" cy="627826"/>
            <a:chOff x="3841217" y="4848025"/>
            <a:chExt cx="7886169" cy="627826"/>
          </a:xfrm>
        </p:grpSpPr>
        <p:sp>
          <p:nvSpPr>
            <p:cNvPr id="1028" name="Rectangle: Rounded Corners 1027">
              <a:extLst>
                <a:ext uri="{FF2B5EF4-FFF2-40B4-BE49-F238E27FC236}">
                  <a16:creationId xmlns:a16="http://schemas.microsoft.com/office/drawing/2014/main" id="{2EAE7BFF-A1C0-9F39-B9FA-B97F46ABBF66}"/>
                </a:ext>
              </a:extLst>
            </p:cNvPr>
            <p:cNvSpPr/>
            <p:nvPr/>
          </p:nvSpPr>
          <p:spPr>
            <a:xfrm>
              <a:off x="3841217" y="4848025"/>
              <a:ext cx="7886169" cy="627826"/>
            </a:xfrm>
            <a:prstGeom prst="roundRect">
              <a:avLst>
                <a:gd name="adj" fmla="val 679"/>
              </a:avLst>
            </a:prstGeom>
            <a:solidFill>
              <a:srgbClr val="463668">
                <a:lumMod val="20000"/>
                <a:lumOff val="80000"/>
                <a:alpha val="5098"/>
              </a:srgbClr>
            </a:solidFill>
            <a:ln w="12700" cap="flat" cmpd="sng" algn="ctr">
              <a:solidFill>
                <a:srgbClr val="0078D4">
                  <a:lumMod val="60000"/>
                  <a:lumOff val="40000"/>
                </a:srgbClr>
              </a:solidFill>
              <a:prstDash val="sysDash"/>
            </a:ln>
            <a:effectLst/>
          </p:spPr>
          <p:txBody>
            <a:bodyPr rtlCol="0" anchor="ctr"/>
            <a:lstStyle/>
            <a:p>
              <a:pPr marL="542925" marR="0" lvl="0" indent="0" algn="l" defTabSz="914400" rtl="0" eaLnBrk="1" fontAlgn="auto" latinLnBrk="0" hangingPunct="1">
                <a:lnSpc>
                  <a:spcPct val="100000"/>
                </a:lnSpc>
                <a:spcBef>
                  <a:spcPts val="0"/>
                </a:spcBef>
                <a:spcAft>
                  <a:spcPts val="0"/>
                </a:spcAft>
                <a:buClrTx/>
                <a:buSzTx/>
                <a:buFontTx/>
                <a:buNone/>
                <a:tabLst/>
                <a:defRPr/>
              </a:pPr>
              <a:r>
                <a:rPr kumimoji="0" lang="en-US" sz="1300" b="1" i="0" u="none" strike="noStrike" kern="0" cap="none" spc="0" normalizeH="0" baseline="0" noProof="0" dirty="0">
                  <a:ln>
                    <a:noFill/>
                  </a:ln>
                  <a:effectLst/>
                  <a:uLnTx/>
                  <a:uFillTx/>
                  <a:latin typeface="Aptos" panose="020B0004020202020204" pitchFamily="34" charset="0"/>
                  <a:ea typeface="+mn-ea"/>
                  <a:cs typeface="+mn-cs"/>
                </a:rPr>
                <a:t>Uploaded files</a:t>
              </a:r>
            </a:p>
          </p:txBody>
        </p:sp>
        <p:sp>
          <p:nvSpPr>
            <p:cNvPr id="1029" name="TextBox 1028">
              <a:extLst>
                <a:ext uri="{FF2B5EF4-FFF2-40B4-BE49-F238E27FC236}">
                  <a16:creationId xmlns:a16="http://schemas.microsoft.com/office/drawing/2014/main" id="{0FEBE3E4-D122-4EDE-98AF-C6A9A019298E}"/>
                </a:ext>
              </a:extLst>
            </p:cNvPr>
            <p:cNvSpPr txBox="1"/>
            <p:nvPr/>
          </p:nvSpPr>
          <p:spPr>
            <a:xfrm>
              <a:off x="5653445" y="4868582"/>
              <a:ext cx="6010400" cy="600164"/>
            </a:xfrm>
            <a:prstGeom prst="rect">
              <a:avLst/>
            </a:prstGeom>
            <a:noFill/>
          </p:spPr>
          <p:txBody>
            <a:bodyPr wrap="square">
              <a:spAutoFit/>
            </a:bodyPr>
            <a:lstStyle/>
            <a:p>
              <a:pPr marL="171450" marR="0" lvl="0" indent="-171450" algn="l" defTabSz="932719"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effectLst/>
                  <a:uLnTx/>
                  <a:uFillTx/>
                  <a:latin typeface="Aptos" panose="020B0004020202020204" pitchFamily="34" charset="0"/>
                  <a:ea typeface="+mn-ea"/>
                  <a:cs typeface="+mn-cs"/>
                </a:rPr>
                <a:t>Files (512 MB max) are stored in Dataverse file storage, with a maximum of 500 files per agent.</a:t>
              </a:r>
            </a:p>
            <a:p>
              <a:pPr marL="171450" marR="0" lvl="0" indent="-171450" algn="l" defTabSz="932719"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effectLst/>
                  <a:uLnTx/>
                  <a:uFillTx/>
                  <a:latin typeface="Aptos" panose="020B0004020202020204" pitchFamily="34" charset="0"/>
                  <a:ea typeface="+mn-ea"/>
                  <a:cs typeface="+mn-cs"/>
                </a:rPr>
                <a:t>Files are indexed in Dataverse Search and benefit for image/table recognition in PDFs.</a:t>
              </a:r>
            </a:p>
            <a:p>
              <a:pPr marL="171450" marR="0" lvl="0" indent="-171450" algn="l" defTabSz="932719"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effectLst/>
                  <a:uLnTx/>
                  <a:uFillTx/>
                  <a:latin typeface="Aptos" panose="020B0004020202020204" pitchFamily="34" charset="0"/>
                  <a:ea typeface="+mn-ea"/>
                  <a:cs typeface="+mn-cs"/>
                </a:rPr>
                <a:t>By default, citations don’t contain a link to the file, but this can be done with customizations.</a:t>
              </a:r>
            </a:p>
          </p:txBody>
        </p:sp>
        <p:pic>
          <p:nvPicPr>
            <p:cNvPr id="1063" name="Graphic 1062" descr="Document with solid fill">
              <a:extLst>
                <a:ext uri="{FF2B5EF4-FFF2-40B4-BE49-F238E27FC236}">
                  <a16:creationId xmlns:a16="http://schemas.microsoft.com/office/drawing/2014/main" id="{11C66678-2B36-E370-1F5A-3BE3DFADE6FD}"/>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4001918" y="4977688"/>
              <a:ext cx="360000" cy="360000"/>
            </a:xfrm>
            <a:prstGeom prst="rect">
              <a:avLst/>
            </a:prstGeom>
          </p:spPr>
        </p:pic>
      </p:grpSp>
      <p:cxnSp>
        <p:nvCxnSpPr>
          <p:cNvPr id="1067" name="Straight Connector 60">
            <a:extLst>
              <a:ext uri="{FF2B5EF4-FFF2-40B4-BE49-F238E27FC236}">
                <a16:creationId xmlns:a16="http://schemas.microsoft.com/office/drawing/2014/main" id="{33E6D09B-DFED-EDC5-1E06-2CF09B97101E}"/>
              </a:ext>
            </a:extLst>
          </p:cNvPr>
          <p:cNvCxnSpPr>
            <a:cxnSpLocks/>
            <a:stCxn id="1036" idx="3"/>
            <a:endCxn id="1064" idx="1"/>
          </p:cNvCxnSpPr>
          <p:nvPr/>
        </p:nvCxnSpPr>
        <p:spPr>
          <a:xfrm>
            <a:off x="3099396" y="3060201"/>
            <a:ext cx="729315" cy="1194895"/>
          </a:xfrm>
          <a:prstGeom prst="bentConnector3">
            <a:avLst>
              <a:gd name="adj1" fmla="val 50000"/>
            </a:avLst>
          </a:prstGeom>
          <a:noFill/>
          <a:ln w="12700" cap="flat" cmpd="sng" algn="ctr">
            <a:solidFill>
              <a:srgbClr val="0078D4">
                <a:lumMod val="60000"/>
                <a:lumOff val="40000"/>
              </a:srgbClr>
            </a:solidFill>
            <a:prstDash val="sysDash"/>
            <a:headEnd type="none" w="med" len="med"/>
            <a:tailEnd type="arrow" w="med" len="med"/>
          </a:ln>
          <a:effectLst/>
        </p:spPr>
      </p:cxnSp>
      <p:grpSp>
        <p:nvGrpSpPr>
          <p:cNvPr id="40" name="Group 39">
            <a:extLst>
              <a:ext uri="{FF2B5EF4-FFF2-40B4-BE49-F238E27FC236}">
                <a16:creationId xmlns:a16="http://schemas.microsoft.com/office/drawing/2014/main" id="{0F9926F9-0640-27F9-F6CA-97DE72CE4D45}"/>
              </a:ext>
            </a:extLst>
          </p:cNvPr>
          <p:cNvGrpSpPr/>
          <p:nvPr/>
        </p:nvGrpSpPr>
        <p:grpSpPr>
          <a:xfrm>
            <a:off x="3828711" y="3283361"/>
            <a:ext cx="7910461" cy="504000"/>
            <a:chOff x="3828711" y="3283361"/>
            <a:chExt cx="7910461" cy="504000"/>
          </a:xfrm>
        </p:grpSpPr>
        <p:pic>
          <p:nvPicPr>
            <p:cNvPr id="1030" name="Graphic 1029">
              <a:extLst>
                <a:ext uri="{FF2B5EF4-FFF2-40B4-BE49-F238E27FC236}">
                  <a16:creationId xmlns:a16="http://schemas.microsoft.com/office/drawing/2014/main" id="{DC57BB5D-8E77-BF6A-CD73-2707BFCB26A0}"/>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3989412" y="3395240"/>
              <a:ext cx="324000" cy="324000"/>
            </a:xfrm>
            <a:prstGeom prst="rect">
              <a:avLst/>
            </a:prstGeom>
          </p:spPr>
        </p:pic>
        <p:sp>
          <p:nvSpPr>
            <p:cNvPr id="1059" name="Rectangle: Rounded Corners 1058">
              <a:extLst>
                <a:ext uri="{FF2B5EF4-FFF2-40B4-BE49-F238E27FC236}">
                  <a16:creationId xmlns:a16="http://schemas.microsoft.com/office/drawing/2014/main" id="{C661C8BB-37C8-CF0B-E73E-C0399357B093}"/>
                </a:ext>
              </a:extLst>
            </p:cNvPr>
            <p:cNvSpPr/>
            <p:nvPr/>
          </p:nvSpPr>
          <p:spPr>
            <a:xfrm>
              <a:off x="3828711" y="3283361"/>
              <a:ext cx="7886169" cy="504000"/>
            </a:xfrm>
            <a:prstGeom prst="roundRect">
              <a:avLst>
                <a:gd name="adj" fmla="val 679"/>
              </a:avLst>
            </a:prstGeom>
            <a:solidFill>
              <a:srgbClr val="463668">
                <a:lumMod val="20000"/>
                <a:lumOff val="80000"/>
                <a:alpha val="5098"/>
              </a:srgbClr>
            </a:solidFill>
            <a:ln w="12700" cap="flat" cmpd="sng" algn="ctr">
              <a:solidFill>
                <a:srgbClr val="0078D4">
                  <a:lumMod val="60000"/>
                  <a:lumOff val="40000"/>
                </a:srgbClr>
              </a:solidFill>
              <a:prstDash val="sysDash"/>
            </a:ln>
            <a:effectLst/>
          </p:spPr>
          <p:txBody>
            <a:bodyPr rtlCol="0" anchor="ctr"/>
            <a:lstStyle/>
            <a:p>
              <a:pPr marL="542925" marR="0" lvl="0" indent="0" algn="l" defTabSz="914400" rtl="0" eaLnBrk="1" fontAlgn="auto" latinLnBrk="0" hangingPunct="1">
                <a:lnSpc>
                  <a:spcPct val="100000"/>
                </a:lnSpc>
                <a:spcBef>
                  <a:spcPts val="0"/>
                </a:spcBef>
                <a:spcAft>
                  <a:spcPts val="0"/>
                </a:spcAft>
                <a:buClrTx/>
                <a:buSzTx/>
                <a:buFontTx/>
                <a:buNone/>
                <a:tabLst/>
                <a:defRPr/>
              </a:pPr>
              <a:r>
                <a:rPr kumimoji="0" lang="en-US" sz="1300" b="1" i="0" u="none" strike="noStrike" kern="0" cap="none" spc="0" normalizeH="0" baseline="0" noProof="0" dirty="0">
                  <a:ln>
                    <a:noFill/>
                  </a:ln>
                  <a:effectLst/>
                  <a:uLnTx/>
                  <a:uFillTx/>
                  <a:latin typeface="Aptos" panose="020B0004020202020204" pitchFamily="34" charset="0"/>
                  <a:ea typeface="+mn-ea"/>
                  <a:cs typeface="+mn-cs"/>
                </a:rPr>
                <a:t>Dataverse </a:t>
              </a:r>
              <a:br>
                <a:rPr kumimoji="0" lang="en-US" sz="1300" b="1" i="0" u="none" strike="noStrike" kern="0" cap="none" spc="0" normalizeH="0" baseline="0" noProof="0" dirty="0">
                  <a:ln>
                    <a:noFill/>
                  </a:ln>
                  <a:effectLst/>
                  <a:uLnTx/>
                  <a:uFillTx/>
                  <a:latin typeface="Aptos" panose="020B0004020202020204" pitchFamily="34" charset="0"/>
                  <a:ea typeface="+mn-ea"/>
                  <a:cs typeface="+mn-cs"/>
                </a:rPr>
              </a:br>
              <a:r>
                <a:rPr kumimoji="0" lang="en-US" sz="1300" b="1" i="0" u="none" strike="noStrike" kern="0" cap="none" spc="0" normalizeH="0" baseline="0" noProof="0" dirty="0">
                  <a:ln>
                    <a:noFill/>
                  </a:ln>
                  <a:effectLst/>
                  <a:uLnTx/>
                  <a:uFillTx/>
                  <a:latin typeface="Aptos" panose="020B0004020202020204" pitchFamily="34" charset="0"/>
                  <a:ea typeface="+mn-ea"/>
                  <a:cs typeface="+mn-cs"/>
                </a:rPr>
                <a:t>tables</a:t>
              </a:r>
            </a:p>
          </p:txBody>
        </p:sp>
        <p:sp>
          <p:nvSpPr>
            <p:cNvPr id="1060" name="TextBox 1059">
              <a:extLst>
                <a:ext uri="{FF2B5EF4-FFF2-40B4-BE49-F238E27FC236}">
                  <a16:creationId xmlns:a16="http://schemas.microsoft.com/office/drawing/2014/main" id="{FE608348-6600-41F4-BDD7-4CB7FA7DED50}"/>
                </a:ext>
              </a:extLst>
            </p:cNvPr>
            <p:cNvSpPr txBox="1"/>
            <p:nvPr/>
          </p:nvSpPr>
          <p:spPr>
            <a:xfrm>
              <a:off x="5658661" y="3320869"/>
              <a:ext cx="6080511" cy="430887"/>
            </a:xfrm>
            <a:prstGeom prst="rect">
              <a:avLst/>
            </a:prstGeom>
            <a:noFill/>
          </p:spPr>
          <p:txBody>
            <a:bodyPr wrap="square" lIns="91440" tIns="45720" rIns="91440" bIns="45720" anchor="ctr">
              <a:spAutoFit/>
            </a:bodyPr>
            <a:lstStyle/>
            <a:p>
              <a:pPr marL="171450" marR="0" lvl="0" indent="-171450" algn="l" defTabSz="932719"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effectLst/>
                  <a:uLnTx/>
                  <a:uFillTx/>
                  <a:latin typeface="Aptos" panose="020B0004020202020204" pitchFamily="34" charset="0"/>
                  <a:ea typeface="+mn-ea"/>
                  <a:cs typeface="+mn-cs"/>
                </a:rPr>
                <a:t>Dataverse tables (max 15) can be configured with s</a:t>
              </a:r>
              <a:r>
                <a:rPr kumimoji="0" lang="en-US" sz="1100" b="0" i="0" u="none" strike="noStrike" kern="1200" cap="none" spc="0" normalizeH="0" baseline="0" noProof="0">
                  <a:ln>
                    <a:noFill/>
                  </a:ln>
                  <a:effectLst/>
                  <a:uLnTx/>
                  <a:uFillTx/>
                  <a:latin typeface="Aptos"/>
                  <a:ea typeface="+mn-ea"/>
                  <a:cs typeface="+mn-cs"/>
                </a:rPr>
                <a:t>ynonyms and a glossary to improve search.</a:t>
              </a:r>
            </a:p>
            <a:p>
              <a:pPr marL="171450" marR="0" lvl="0" indent="-171450" algn="l" defTabSz="932719"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effectLst/>
                  <a:uLnTx/>
                  <a:uFillTx/>
                  <a:latin typeface="Aptos"/>
                  <a:ea typeface="+mn-ea"/>
                  <a:cs typeface="+mn-cs"/>
                </a:rPr>
                <a:t>Natural language queries are transformed in analytical queries over structured data.</a:t>
              </a:r>
            </a:p>
          </p:txBody>
        </p:sp>
        <p:pic>
          <p:nvPicPr>
            <p:cNvPr id="1068" name="Graphic 1067">
              <a:extLst>
                <a:ext uri="{FF2B5EF4-FFF2-40B4-BE49-F238E27FC236}">
                  <a16:creationId xmlns:a16="http://schemas.microsoft.com/office/drawing/2014/main" id="{C826F895-8941-1697-B448-D0154FB8496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965429" y="3562877"/>
              <a:ext cx="144000" cy="144000"/>
            </a:xfrm>
            <a:prstGeom prst="rect">
              <a:avLst/>
            </a:prstGeom>
          </p:spPr>
        </p:pic>
      </p:grpSp>
      <p:grpSp>
        <p:nvGrpSpPr>
          <p:cNvPr id="42" name="Group 41">
            <a:extLst>
              <a:ext uri="{FF2B5EF4-FFF2-40B4-BE49-F238E27FC236}">
                <a16:creationId xmlns:a16="http://schemas.microsoft.com/office/drawing/2014/main" id="{E9B7892E-E71D-8149-9557-107AED43BE5E}"/>
              </a:ext>
            </a:extLst>
          </p:cNvPr>
          <p:cNvGrpSpPr/>
          <p:nvPr/>
        </p:nvGrpSpPr>
        <p:grpSpPr>
          <a:xfrm>
            <a:off x="3828711" y="3870376"/>
            <a:ext cx="7910461" cy="773943"/>
            <a:chOff x="3828711" y="3870376"/>
            <a:chExt cx="7910461" cy="773943"/>
          </a:xfrm>
        </p:grpSpPr>
        <p:sp>
          <p:nvSpPr>
            <p:cNvPr id="1064" name="Rectangle: Rounded Corners 1063">
              <a:extLst>
                <a:ext uri="{FF2B5EF4-FFF2-40B4-BE49-F238E27FC236}">
                  <a16:creationId xmlns:a16="http://schemas.microsoft.com/office/drawing/2014/main" id="{B918807E-22A1-508B-CB6F-6CFFB43181ED}"/>
                </a:ext>
              </a:extLst>
            </p:cNvPr>
            <p:cNvSpPr/>
            <p:nvPr/>
          </p:nvSpPr>
          <p:spPr>
            <a:xfrm>
              <a:off x="3828711" y="3870376"/>
              <a:ext cx="7886169" cy="769440"/>
            </a:xfrm>
            <a:prstGeom prst="roundRect">
              <a:avLst>
                <a:gd name="adj" fmla="val 679"/>
              </a:avLst>
            </a:prstGeom>
            <a:solidFill>
              <a:srgbClr val="463668">
                <a:lumMod val="20000"/>
                <a:lumOff val="80000"/>
                <a:alpha val="5098"/>
              </a:srgbClr>
            </a:solidFill>
            <a:ln w="12700" cap="flat" cmpd="sng" algn="ctr">
              <a:solidFill>
                <a:srgbClr val="0078D4">
                  <a:lumMod val="60000"/>
                  <a:lumOff val="40000"/>
                </a:srgbClr>
              </a:solidFill>
              <a:prstDash val="sysDash"/>
            </a:ln>
            <a:effectLst/>
          </p:spPr>
          <p:txBody>
            <a:bodyPr rtlCol="0" anchor="ctr"/>
            <a:lstStyle/>
            <a:p>
              <a:pPr marL="542925" marR="0" lvl="0" indent="0" algn="l" defTabSz="914400" rtl="0" eaLnBrk="1" fontAlgn="auto" latinLnBrk="0" hangingPunct="1">
                <a:lnSpc>
                  <a:spcPct val="100000"/>
                </a:lnSpc>
                <a:spcBef>
                  <a:spcPts val="0"/>
                </a:spcBef>
                <a:spcAft>
                  <a:spcPts val="0"/>
                </a:spcAft>
                <a:buClrTx/>
                <a:buSzTx/>
                <a:buFontTx/>
                <a:buNone/>
                <a:tabLst/>
                <a:defRPr/>
              </a:pPr>
              <a:r>
                <a:rPr kumimoji="0" lang="en-US" sz="1300" b="1" i="0" u="none" strike="noStrike" kern="0" cap="none" spc="0" normalizeH="0" baseline="0" noProof="0" dirty="0">
                  <a:ln>
                    <a:noFill/>
                  </a:ln>
                  <a:effectLst/>
                  <a:uLnTx/>
                  <a:uFillTx/>
                  <a:latin typeface="Aptos" panose="020B0004020202020204" pitchFamily="34" charset="0"/>
                  <a:ea typeface="+mn-ea"/>
                  <a:cs typeface="+mn-cs"/>
                </a:rPr>
                <a:t>Graph </a:t>
              </a:r>
              <a:br>
                <a:rPr kumimoji="0" lang="en-US" sz="1300" b="1" i="0" u="none" strike="noStrike" kern="0" cap="none" spc="0" normalizeH="0" baseline="0" noProof="0" dirty="0">
                  <a:ln>
                    <a:noFill/>
                  </a:ln>
                  <a:effectLst/>
                  <a:uLnTx/>
                  <a:uFillTx/>
                  <a:latin typeface="Aptos" panose="020B0004020202020204" pitchFamily="34" charset="0"/>
                  <a:ea typeface="+mn-ea"/>
                  <a:cs typeface="+mn-cs"/>
                </a:rPr>
              </a:br>
              <a:r>
                <a:rPr kumimoji="0" lang="en-US" sz="1300" b="1" i="0" u="none" strike="noStrike" kern="0" cap="none" spc="0" normalizeH="0" baseline="0" noProof="0" dirty="0">
                  <a:ln>
                    <a:noFill/>
                  </a:ln>
                  <a:effectLst/>
                  <a:uLnTx/>
                  <a:uFillTx/>
                  <a:latin typeface="Aptos" panose="020B0004020202020204" pitchFamily="34" charset="0"/>
                  <a:ea typeface="+mn-ea"/>
                  <a:cs typeface="+mn-cs"/>
                </a:rPr>
                <a:t>Connectors</a:t>
              </a:r>
            </a:p>
          </p:txBody>
        </p:sp>
        <p:sp>
          <p:nvSpPr>
            <p:cNvPr id="1065" name="TextBox 1064">
              <a:extLst>
                <a:ext uri="{FF2B5EF4-FFF2-40B4-BE49-F238E27FC236}">
                  <a16:creationId xmlns:a16="http://schemas.microsoft.com/office/drawing/2014/main" id="{7A517F39-0EFF-294F-6295-3418327F377C}"/>
                </a:ext>
              </a:extLst>
            </p:cNvPr>
            <p:cNvSpPr txBox="1"/>
            <p:nvPr/>
          </p:nvSpPr>
          <p:spPr>
            <a:xfrm>
              <a:off x="5658661" y="3874878"/>
              <a:ext cx="6080511" cy="769441"/>
            </a:xfrm>
            <a:prstGeom prst="rect">
              <a:avLst/>
            </a:prstGeom>
            <a:noFill/>
          </p:spPr>
          <p:txBody>
            <a:bodyPr wrap="square" lIns="91440" tIns="45720" rIns="91440" bIns="45720" anchor="t">
              <a:spAutoFit/>
            </a:bodyPr>
            <a:lstStyle/>
            <a:p>
              <a:pPr marL="171450" marR="0" lvl="0" indent="-171450" algn="l" defTabSz="932719"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effectLst/>
                  <a:uLnTx/>
                  <a:uFillTx/>
                  <a:latin typeface="Aptos" panose="020B0004020202020204" pitchFamily="34" charset="0"/>
                  <a:ea typeface="+mn-ea"/>
                  <a:cs typeface="+mn-cs"/>
                </a:rPr>
                <a:t>Requires the user to be authenticated with Entra ID to make delegated calls.</a:t>
              </a:r>
            </a:p>
            <a:p>
              <a:pPr marL="171450" marR="0" lvl="0" indent="-171450" algn="l" defTabSz="932719"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effectLst/>
                  <a:uLnTx/>
                  <a:uFillTx/>
                  <a:latin typeface="Aptos" panose="020B0004020202020204" pitchFamily="34" charset="0"/>
                  <a:ea typeface="+mn-ea"/>
                  <a:cs typeface="+mn-cs"/>
                </a:rPr>
                <a:t>Connect to additional enterprise knowledge sources that are indexed in the Microsoft Graph index, like ServiceNow KB, Confluence, custom enterprise website data, etc.</a:t>
              </a:r>
            </a:p>
            <a:p>
              <a:pPr marL="171450" marR="0" lvl="0" indent="-171450" algn="l" defTabSz="932719"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effectLst/>
                  <a:uLnTx/>
                  <a:uFillTx/>
                  <a:latin typeface="Aptos"/>
                  <a:ea typeface="+mn-ea"/>
                  <a:cs typeface="+mn-cs"/>
                </a:rPr>
                <a:t>The premium 'Enhanced Search Results' feature leverages Tenant Microsoft Graph grounding.</a:t>
              </a:r>
            </a:p>
          </p:txBody>
        </p:sp>
        <p:pic>
          <p:nvPicPr>
            <p:cNvPr id="1066" name="Graphic 1065">
              <a:extLst>
                <a:ext uri="{FF2B5EF4-FFF2-40B4-BE49-F238E27FC236}">
                  <a16:creationId xmlns:a16="http://schemas.microsoft.com/office/drawing/2014/main" id="{33AB1C5B-A0FE-FA85-6D99-65E7F403705E}"/>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3981841" y="4111774"/>
              <a:ext cx="324000" cy="324000"/>
            </a:xfrm>
            <a:prstGeom prst="rect">
              <a:avLst/>
            </a:prstGeom>
          </p:spPr>
        </p:pic>
        <p:pic>
          <p:nvPicPr>
            <p:cNvPr id="1069" name="Graphic 1068">
              <a:extLst>
                <a:ext uri="{FF2B5EF4-FFF2-40B4-BE49-F238E27FC236}">
                  <a16:creationId xmlns:a16="http://schemas.microsoft.com/office/drawing/2014/main" id="{D57C0E1A-4128-89B2-D5C3-4E14C444C39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386074" y="4273852"/>
              <a:ext cx="144000" cy="144000"/>
            </a:xfrm>
            <a:prstGeom prst="rect">
              <a:avLst/>
            </a:prstGeom>
          </p:spPr>
        </p:pic>
      </p:grpSp>
      <p:grpSp>
        <p:nvGrpSpPr>
          <p:cNvPr id="15" name="Group 14">
            <a:extLst>
              <a:ext uri="{FF2B5EF4-FFF2-40B4-BE49-F238E27FC236}">
                <a16:creationId xmlns:a16="http://schemas.microsoft.com/office/drawing/2014/main" id="{DFC7EAE6-CE1B-CA7B-69A1-AF737E8EDBDB}"/>
              </a:ext>
            </a:extLst>
          </p:cNvPr>
          <p:cNvGrpSpPr/>
          <p:nvPr/>
        </p:nvGrpSpPr>
        <p:grpSpPr>
          <a:xfrm>
            <a:off x="3828711" y="5314349"/>
            <a:ext cx="7892738" cy="504000"/>
            <a:chOff x="3841217" y="4060371"/>
            <a:chExt cx="7892738" cy="504000"/>
          </a:xfrm>
        </p:grpSpPr>
        <p:sp>
          <p:nvSpPr>
            <p:cNvPr id="32" name="Rectangle: Rounded Corners 31">
              <a:extLst>
                <a:ext uri="{FF2B5EF4-FFF2-40B4-BE49-F238E27FC236}">
                  <a16:creationId xmlns:a16="http://schemas.microsoft.com/office/drawing/2014/main" id="{449C04AD-844B-CEC9-6305-C8B265E6DE74}"/>
                </a:ext>
              </a:extLst>
            </p:cNvPr>
            <p:cNvSpPr/>
            <p:nvPr/>
          </p:nvSpPr>
          <p:spPr>
            <a:xfrm>
              <a:off x="3841217" y="4060371"/>
              <a:ext cx="7886169" cy="504000"/>
            </a:xfrm>
            <a:prstGeom prst="roundRect">
              <a:avLst>
                <a:gd name="adj" fmla="val 679"/>
              </a:avLst>
            </a:prstGeom>
            <a:solidFill>
              <a:srgbClr val="463668">
                <a:lumMod val="20000"/>
                <a:lumOff val="80000"/>
                <a:alpha val="5098"/>
              </a:srgbClr>
            </a:solidFill>
            <a:ln w="12700" cap="flat" cmpd="sng" algn="ctr">
              <a:solidFill>
                <a:srgbClr val="0078D4">
                  <a:lumMod val="60000"/>
                  <a:lumOff val="40000"/>
                </a:srgbClr>
              </a:solidFill>
              <a:prstDash val="sysDash"/>
            </a:ln>
            <a:effectLst/>
          </p:spPr>
          <p:txBody>
            <a:bodyPr rtlCol="0" anchor="ctr"/>
            <a:lstStyle/>
            <a:p>
              <a:pPr marL="542925" marR="0" lvl="0" indent="0" algn="l" defTabSz="914400" rtl="0" eaLnBrk="1" fontAlgn="auto" latinLnBrk="0" hangingPunct="1">
                <a:lnSpc>
                  <a:spcPct val="100000"/>
                </a:lnSpc>
                <a:spcBef>
                  <a:spcPts val="0"/>
                </a:spcBef>
                <a:spcAft>
                  <a:spcPts val="0"/>
                </a:spcAft>
                <a:buClrTx/>
                <a:buSzTx/>
                <a:buFontTx/>
                <a:buNone/>
                <a:tabLst/>
                <a:defRPr/>
              </a:pPr>
              <a:r>
                <a:rPr kumimoji="0" lang="en-US" sz="1300" b="1" i="0" u="none" strike="noStrike" kern="0" cap="none" spc="0" normalizeH="0" baseline="0" noProof="0">
                  <a:ln>
                    <a:noFill/>
                  </a:ln>
                  <a:effectLst/>
                  <a:uLnTx/>
                  <a:uFillTx/>
                  <a:latin typeface="Aptos" panose="020B0004020202020204" pitchFamily="34" charset="0"/>
                  <a:ea typeface="+mn-ea"/>
                  <a:cs typeface="+mn-cs"/>
                </a:rPr>
                <a:t>Azure AI Search </a:t>
              </a:r>
            </a:p>
          </p:txBody>
        </p:sp>
        <p:sp>
          <p:nvSpPr>
            <p:cNvPr id="33" name="TextBox 32">
              <a:extLst>
                <a:ext uri="{FF2B5EF4-FFF2-40B4-BE49-F238E27FC236}">
                  <a16:creationId xmlns:a16="http://schemas.microsoft.com/office/drawing/2014/main" id="{9E5367B8-2F2F-7C54-6714-4396E61E4340}"/>
                </a:ext>
              </a:extLst>
            </p:cNvPr>
            <p:cNvSpPr txBox="1"/>
            <p:nvPr/>
          </p:nvSpPr>
          <p:spPr>
            <a:xfrm>
              <a:off x="5653444" y="4104199"/>
              <a:ext cx="6080511" cy="430887"/>
            </a:xfrm>
            <a:prstGeom prst="rect">
              <a:avLst/>
            </a:prstGeom>
            <a:noFill/>
          </p:spPr>
          <p:txBody>
            <a:bodyPr wrap="square">
              <a:spAutoFit/>
            </a:bodyPr>
            <a:lstStyle/>
            <a:p>
              <a:pPr marL="171450" marR="0" lvl="0" indent="-171450" algn="l" defTabSz="932719"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effectLst/>
                  <a:uLnTx/>
                  <a:uFillTx/>
                  <a:latin typeface="Aptos" panose="020B0004020202020204" pitchFamily="34" charset="0"/>
                  <a:ea typeface="+mn-ea"/>
                  <a:cs typeface="+mn-cs"/>
                </a:rPr>
                <a:t>Returns results from a linked vectorized Azure AI Search index.</a:t>
              </a:r>
            </a:p>
            <a:p>
              <a:pPr marL="171450" marR="0" lvl="0" indent="-171450" algn="l" defTabSz="932719"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effectLst/>
                  <a:uLnTx/>
                  <a:uFillTx/>
                  <a:latin typeface="Aptos" panose="020B0004020202020204" pitchFamily="34" charset="0"/>
                  <a:ea typeface="+mn-ea"/>
                  <a:cs typeface="+mn-cs"/>
                </a:rPr>
                <a:t>Connection isn’t delegated: no security trimming, no authentication requirement for the user.</a:t>
              </a:r>
            </a:p>
          </p:txBody>
        </p:sp>
        <p:pic>
          <p:nvPicPr>
            <p:cNvPr id="4" name="Graphic 3">
              <a:extLst>
                <a:ext uri="{FF2B5EF4-FFF2-40B4-BE49-F238E27FC236}">
                  <a16:creationId xmlns:a16="http://schemas.microsoft.com/office/drawing/2014/main" id="{3BEFA265-5200-EBB0-AD01-70BE877581EF}"/>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3972887" y="4141547"/>
              <a:ext cx="371569" cy="371569"/>
            </a:xfrm>
            <a:prstGeom prst="rect">
              <a:avLst/>
            </a:prstGeom>
          </p:spPr>
        </p:pic>
      </p:grpSp>
      <p:cxnSp>
        <p:nvCxnSpPr>
          <p:cNvPr id="27" name="Straight Connector 60">
            <a:extLst>
              <a:ext uri="{FF2B5EF4-FFF2-40B4-BE49-F238E27FC236}">
                <a16:creationId xmlns:a16="http://schemas.microsoft.com/office/drawing/2014/main" id="{FB42F05E-AE95-1386-BCAA-38743A54921D}"/>
              </a:ext>
            </a:extLst>
          </p:cNvPr>
          <p:cNvCxnSpPr>
            <a:cxnSpLocks/>
            <a:stCxn id="1036" idx="3"/>
            <a:endCxn id="8" idx="1"/>
          </p:cNvCxnSpPr>
          <p:nvPr/>
        </p:nvCxnSpPr>
        <p:spPr>
          <a:xfrm>
            <a:off x="3099396" y="3060201"/>
            <a:ext cx="729315" cy="1919133"/>
          </a:xfrm>
          <a:prstGeom prst="bentConnector3">
            <a:avLst>
              <a:gd name="adj1" fmla="val 50000"/>
            </a:avLst>
          </a:prstGeom>
          <a:noFill/>
          <a:ln w="12700" cap="flat" cmpd="sng" algn="ctr">
            <a:solidFill>
              <a:srgbClr val="0078D4">
                <a:lumMod val="60000"/>
                <a:lumOff val="40000"/>
              </a:srgbClr>
            </a:solidFill>
            <a:prstDash val="sysDash"/>
            <a:headEnd type="none" w="med" len="med"/>
            <a:tailEnd type="arrow" w="med" len="med"/>
          </a:ln>
          <a:effectLst/>
        </p:spPr>
      </p:cxnSp>
      <p:grpSp>
        <p:nvGrpSpPr>
          <p:cNvPr id="45" name="Group 44">
            <a:extLst>
              <a:ext uri="{FF2B5EF4-FFF2-40B4-BE49-F238E27FC236}">
                <a16:creationId xmlns:a16="http://schemas.microsoft.com/office/drawing/2014/main" id="{D6852C6D-217C-FE5D-1D42-5CE8745F62A3}"/>
              </a:ext>
            </a:extLst>
          </p:cNvPr>
          <p:cNvGrpSpPr/>
          <p:nvPr/>
        </p:nvGrpSpPr>
        <p:grpSpPr>
          <a:xfrm>
            <a:off x="3828711" y="4727334"/>
            <a:ext cx="7909060" cy="504000"/>
            <a:chOff x="3828711" y="4727334"/>
            <a:chExt cx="7909060" cy="504000"/>
          </a:xfrm>
        </p:grpSpPr>
        <p:grpSp>
          <p:nvGrpSpPr>
            <p:cNvPr id="43" name="Group 42">
              <a:extLst>
                <a:ext uri="{FF2B5EF4-FFF2-40B4-BE49-F238E27FC236}">
                  <a16:creationId xmlns:a16="http://schemas.microsoft.com/office/drawing/2014/main" id="{EAF5A091-7573-F065-0E00-8DA247159E8D}"/>
                </a:ext>
              </a:extLst>
            </p:cNvPr>
            <p:cNvGrpSpPr/>
            <p:nvPr/>
          </p:nvGrpSpPr>
          <p:grpSpPr>
            <a:xfrm>
              <a:off x="3828711" y="4727334"/>
              <a:ext cx="7909060" cy="504000"/>
              <a:chOff x="3828711" y="4727334"/>
              <a:chExt cx="7909060" cy="504000"/>
            </a:xfrm>
          </p:grpSpPr>
          <p:grpSp>
            <p:nvGrpSpPr>
              <p:cNvPr id="14" name="Group 13">
                <a:extLst>
                  <a:ext uri="{FF2B5EF4-FFF2-40B4-BE49-F238E27FC236}">
                    <a16:creationId xmlns:a16="http://schemas.microsoft.com/office/drawing/2014/main" id="{50BAE5F1-3D93-DE44-5FE8-56F6EC132F6B}"/>
                  </a:ext>
                </a:extLst>
              </p:cNvPr>
              <p:cNvGrpSpPr/>
              <p:nvPr/>
            </p:nvGrpSpPr>
            <p:grpSpPr>
              <a:xfrm>
                <a:off x="3828711" y="4727334"/>
                <a:ext cx="7909060" cy="504000"/>
                <a:chOff x="3828711" y="3387030"/>
                <a:chExt cx="7909060" cy="504000"/>
              </a:xfrm>
            </p:grpSpPr>
            <p:sp>
              <p:nvSpPr>
                <p:cNvPr id="8" name="Rectangle: Rounded Corners 7">
                  <a:extLst>
                    <a:ext uri="{FF2B5EF4-FFF2-40B4-BE49-F238E27FC236}">
                      <a16:creationId xmlns:a16="http://schemas.microsoft.com/office/drawing/2014/main" id="{7EABB92E-A093-D3BE-C2D5-E996D7ADF70C}"/>
                    </a:ext>
                  </a:extLst>
                </p:cNvPr>
                <p:cNvSpPr/>
                <p:nvPr/>
              </p:nvSpPr>
              <p:spPr>
                <a:xfrm>
                  <a:off x="3828711" y="3387030"/>
                  <a:ext cx="7886169" cy="504000"/>
                </a:xfrm>
                <a:prstGeom prst="roundRect">
                  <a:avLst>
                    <a:gd name="adj" fmla="val 679"/>
                  </a:avLst>
                </a:prstGeom>
                <a:solidFill>
                  <a:srgbClr val="463668">
                    <a:lumMod val="20000"/>
                    <a:lumOff val="80000"/>
                    <a:alpha val="5098"/>
                  </a:srgbClr>
                </a:solidFill>
                <a:ln w="12700" cap="flat" cmpd="sng" algn="ctr">
                  <a:solidFill>
                    <a:srgbClr val="0078D4">
                      <a:lumMod val="60000"/>
                      <a:lumOff val="40000"/>
                    </a:srgbClr>
                  </a:solidFill>
                  <a:prstDash val="sysDash"/>
                </a:ln>
                <a:effectLst/>
              </p:spPr>
              <p:txBody>
                <a:bodyPr rtlCol="0" anchor="ctr"/>
                <a:lstStyle/>
                <a:p>
                  <a:pPr marL="542925" marR="0" lvl="0" indent="0" algn="l" defTabSz="914400" rtl="0" eaLnBrk="1" fontAlgn="auto" latinLnBrk="0" hangingPunct="1">
                    <a:lnSpc>
                      <a:spcPct val="100000"/>
                    </a:lnSpc>
                    <a:spcBef>
                      <a:spcPts val="0"/>
                    </a:spcBef>
                    <a:spcAft>
                      <a:spcPts val="0"/>
                    </a:spcAft>
                    <a:buClrTx/>
                    <a:buSzTx/>
                    <a:buFontTx/>
                    <a:buNone/>
                    <a:tabLst/>
                    <a:defRPr/>
                  </a:pPr>
                  <a:r>
                    <a:rPr kumimoji="0" lang="en-US" sz="1300" b="1" i="0" u="none" strike="noStrike" kern="0" cap="none" spc="0" normalizeH="0" baseline="0" noProof="0">
                      <a:ln>
                        <a:noFill/>
                      </a:ln>
                      <a:effectLst/>
                      <a:uLnTx/>
                      <a:uFillTx/>
                      <a:latin typeface="Aptos" panose="020B0004020202020204" pitchFamily="34" charset="0"/>
                      <a:ea typeface="+mn-ea"/>
                      <a:cs typeface="+mn-cs"/>
                    </a:rPr>
                    <a:t>Real-time </a:t>
                  </a:r>
                  <a:br>
                    <a:rPr kumimoji="0" lang="en-US" sz="1300" b="1" i="0" u="none" strike="noStrike" kern="0" cap="none" spc="0" normalizeH="0" baseline="0" noProof="0">
                      <a:ln>
                        <a:noFill/>
                      </a:ln>
                      <a:effectLst/>
                      <a:uLnTx/>
                      <a:uFillTx/>
                      <a:latin typeface="Aptos" panose="020B0004020202020204" pitchFamily="34" charset="0"/>
                      <a:ea typeface="+mn-ea"/>
                      <a:cs typeface="+mn-cs"/>
                    </a:rPr>
                  </a:br>
                  <a:r>
                    <a:rPr kumimoji="0" lang="en-US" sz="1300" b="1" i="0" u="none" strike="noStrike" kern="0" cap="none" spc="0" normalizeH="0" baseline="0" noProof="0">
                      <a:ln>
                        <a:noFill/>
                      </a:ln>
                      <a:effectLst/>
                      <a:uLnTx/>
                      <a:uFillTx/>
                      <a:latin typeface="Aptos" panose="020B0004020202020204" pitchFamily="34" charset="0"/>
                      <a:ea typeface="+mn-ea"/>
                      <a:cs typeface="+mn-cs"/>
                    </a:rPr>
                    <a:t>Connectors</a:t>
                  </a:r>
                </a:p>
              </p:txBody>
            </p:sp>
            <p:sp>
              <p:nvSpPr>
                <p:cNvPr id="9" name="TextBox 8">
                  <a:extLst>
                    <a:ext uri="{FF2B5EF4-FFF2-40B4-BE49-F238E27FC236}">
                      <a16:creationId xmlns:a16="http://schemas.microsoft.com/office/drawing/2014/main" id="{A95B4C73-CA51-A7CA-30F6-A20EB2E7E00D}"/>
                    </a:ext>
                  </a:extLst>
                </p:cNvPr>
                <p:cNvSpPr txBox="1"/>
                <p:nvPr/>
              </p:nvSpPr>
              <p:spPr>
                <a:xfrm>
                  <a:off x="5657260" y="3449463"/>
                  <a:ext cx="6080511" cy="430887"/>
                </a:xfrm>
                <a:prstGeom prst="rect">
                  <a:avLst/>
                </a:prstGeom>
                <a:noFill/>
              </p:spPr>
              <p:txBody>
                <a:bodyPr wrap="square">
                  <a:spAutoFit/>
                </a:bodyPr>
                <a:lstStyle/>
                <a:p>
                  <a:pPr marL="171450" marR="0" lvl="0" indent="-171450" algn="l" defTabSz="932719"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effectLst/>
                      <a:uLnTx/>
                      <a:uFillTx/>
                      <a:latin typeface="Aptos" panose="020B0004020202020204" pitchFamily="34" charset="0"/>
                      <a:ea typeface="+mn-ea"/>
                      <a:cs typeface="+mn-cs"/>
                    </a:rPr>
                    <a:t>Copilot connectors retrieve structured data from Salesforce, ServiceNow, Zendesk, Azure SQL. </a:t>
                  </a:r>
                </a:p>
                <a:p>
                  <a:pPr marL="171450" marR="0" lvl="0" indent="-171450" algn="l" defTabSz="932719"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effectLst/>
                      <a:uLnTx/>
                      <a:uFillTx/>
                      <a:latin typeface="Aptos" panose="020B0004020202020204" pitchFamily="34" charset="0"/>
                      <a:ea typeface="+mn-ea"/>
                      <a:cs typeface="+mn-cs"/>
                    </a:rPr>
                    <a:t>Connections to the target systems must be created by the logged-in user.</a:t>
                  </a:r>
                </a:p>
              </p:txBody>
            </p:sp>
          </p:grpSp>
          <p:pic>
            <p:nvPicPr>
              <p:cNvPr id="38" name="Graphic 37">
                <a:extLst>
                  <a:ext uri="{FF2B5EF4-FFF2-40B4-BE49-F238E27FC236}">
                    <a16:creationId xmlns:a16="http://schemas.microsoft.com/office/drawing/2014/main" id="{925C0DE3-4437-2E86-D093-01EEDB9A753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386074" y="5014938"/>
                <a:ext cx="144000" cy="144000"/>
              </a:xfrm>
              <a:prstGeom prst="rect">
                <a:avLst/>
              </a:prstGeom>
            </p:spPr>
          </p:pic>
        </p:grpSp>
        <p:pic>
          <p:nvPicPr>
            <p:cNvPr id="44" name="Grafik 93">
              <a:extLst>
                <a:ext uri="{FF2B5EF4-FFF2-40B4-BE49-F238E27FC236}">
                  <a16:creationId xmlns:a16="http://schemas.microsoft.com/office/drawing/2014/main" id="{70E213B7-F823-FD96-4106-BDFCB0E0D9F8}"/>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3974285" y="4834938"/>
              <a:ext cx="303874" cy="303874"/>
            </a:xfrm>
            <a:prstGeom prst="rect">
              <a:avLst/>
            </a:prstGeom>
          </p:spPr>
        </p:pic>
      </p:grpSp>
      <p:pic>
        <p:nvPicPr>
          <p:cNvPr id="2" name="Graphic 1">
            <a:extLst>
              <a:ext uri="{FF2B5EF4-FFF2-40B4-BE49-F238E27FC236}">
                <a16:creationId xmlns:a16="http://schemas.microsoft.com/office/drawing/2014/main" id="{99FE83D8-BD75-1479-3D62-FE905A3A1C61}"/>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4007950" y="3373448"/>
            <a:ext cx="324000" cy="324000"/>
          </a:xfrm>
          <a:prstGeom prst="rect">
            <a:avLst/>
          </a:prstGeom>
        </p:spPr>
      </p:pic>
    </p:spTree>
    <p:extLst>
      <p:ext uri="{BB962C8B-B14F-4D97-AF65-F5344CB8AC3E}">
        <p14:creationId xmlns:p14="http://schemas.microsoft.com/office/powerpoint/2010/main" val="333201824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Rounded Corners 31">
            <a:extLst>
              <a:ext uri="{FF2B5EF4-FFF2-40B4-BE49-F238E27FC236}">
                <a16:creationId xmlns:a16="http://schemas.microsoft.com/office/drawing/2014/main" id="{91C759A8-DF0C-99E5-2B7C-B436694730B1}"/>
              </a:ext>
            </a:extLst>
          </p:cNvPr>
          <p:cNvSpPr/>
          <p:nvPr/>
        </p:nvSpPr>
        <p:spPr>
          <a:xfrm>
            <a:off x="247651" y="920626"/>
            <a:ext cx="11676540" cy="5715669"/>
          </a:xfrm>
          <a:prstGeom prst="roundRect">
            <a:avLst>
              <a:gd name="adj" fmla="val 679"/>
            </a:avLst>
          </a:prstGeom>
          <a:solidFill>
            <a:schemeClr val="tx1">
              <a:alpha val="5098"/>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chemeClr val="tx1"/>
              </a:solidFill>
              <a:effectLst/>
              <a:uLnTx/>
              <a:uFillTx/>
              <a:latin typeface="Aptos" panose="020B0004020202020204" pitchFamily="34" charset="0"/>
              <a:ea typeface="+mn-ea"/>
              <a:cs typeface="+mn-cs"/>
            </a:endParaRPr>
          </a:p>
        </p:txBody>
      </p:sp>
      <p:sp>
        <p:nvSpPr>
          <p:cNvPr id="4" name="TextBox 3">
            <a:extLst>
              <a:ext uri="{FF2B5EF4-FFF2-40B4-BE49-F238E27FC236}">
                <a16:creationId xmlns:a16="http://schemas.microsoft.com/office/drawing/2014/main" id="{A0AE719B-DBE5-175B-32A2-0555932ACB07}"/>
              </a:ext>
            </a:extLst>
          </p:cNvPr>
          <p:cNvSpPr txBox="1"/>
          <p:nvPr/>
        </p:nvSpPr>
        <p:spPr>
          <a:xfrm>
            <a:off x="891055" y="1050150"/>
            <a:ext cx="10845094" cy="5586145"/>
          </a:xfrm>
          <a:prstGeom prst="rect">
            <a:avLst/>
          </a:prstGeom>
          <a:noFill/>
        </p:spPr>
        <p:txBody>
          <a:bodyPr wrap="square" lIns="0" tIns="0" rIns="0" bIns="0" rtlCol="0" anchor="t">
            <a:spAutoFit/>
          </a:bodyPr>
          <a:lstStyle/>
          <a:p>
            <a:pPr marL="0" marR="0" lvl="0" indent="0" algn="l" defTabSz="914367" rtl="0" eaLnBrk="1" fontAlgn="auto" latinLnBrk="0" hangingPunct="1">
              <a:lnSpc>
                <a:spcPct val="100000"/>
              </a:lnSpc>
              <a:spcBef>
                <a:spcPts val="0"/>
              </a:spcBef>
              <a:spcAft>
                <a:spcPts val="1000"/>
              </a:spcAft>
              <a:buClrTx/>
              <a:buSzTx/>
              <a:buFontTx/>
              <a:buNone/>
              <a:tabLst/>
              <a:defRPr/>
            </a:pPr>
            <a:r>
              <a:rPr kumimoji="0" lang="en-US" sz="1800" b="0" i="0" u="none" strike="noStrike" kern="1200" cap="none" spc="0" normalizeH="0" baseline="0" noProof="0">
                <a:ln>
                  <a:noFill/>
                </a:ln>
                <a:effectLst/>
                <a:uLnTx/>
                <a:uFillTx/>
                <a:latin typeface="Aptos" panose="020B0004020202020204" pitchFamily="34" charset="0"/>
                <a:ea typeface="+mn-ea"/>
                <a:cs typeface="+mn-cs"/>
              </a:rPr>
              <a:t>The large language models (LLM) Copilot Studio depends upon are the foundation models trained by OpenAI.</a:t>
            </a:r>
          </a:p>
          <a:p>
            <a:pPr marL="0" marR="0" lvl="0" indent="0" algn="l" defTabSz="914367" rtl="0" eaLnBrk="1" fontAlgn="auto" latinLnBrk="0" hangingPunct="1">
              <a:lnSpc>
                <a:spcPct val="100000"/>
              </a:lnSpc>
              <a:spcBef>
                <a:spcPts val="0"/>
              </a:spcBef>
              <a:spcAft>
                <a:spcPts val="1000"/>
              </a:spcAft>
              <a:buClrTx/>
              <a:buSzTx/>
              <a:buFontTx/>
              <a:buNone/>
              <a:tabLst/>
              <a:defRPr/>
            </a:pPr>
            <a:r>
              <a:rPr kumimoji="0" lang="en-US" sz="1800" b="0" i="0" u="none" strike="noStrike" kern="1200" cap="none" spc="0" normalizeH="0" baseline="0" noProof="0">
                <a:ln>
                  <a:noFill/>
                </a:ln>
                <a:effectLst/>
                <a:uLnTx/>
                <a:uFillTx/>
                <a:latin typeface="Aptos" panose="020B0004020202020204" pitchFamily="34" charset="0"/>
                <a:ea typeface="+mn-ea"/>
                <a:cs typeface="+mn-cs"/>
              </a:rPr>
              <a:t>Generative answers uses GPT-4o, but as new models outperform previous ones, they can be updated.</a:t>
            </a:r>
          </a:p>
          <a:p>
            <a:pPr marL="0" marR="0" lvl="0" indent="0" algn="l" defTabSz="914367" rtl="0" eaLnBrk="1" fontAlgn="auto" latinLnBrk="0" hangingPunct="1">
              <a:lnSpc>
                <a:spcPct val="100000"/>
              </a:lnSpc>
              <a:spcBef>
                <a:spcPts val="0"/>
              </a:spcBef>
              <a:spcAft>
                <a:spcPts val="1000"/>
              </a:spcAft>
              <a:buClrTx/>
              <a:buSzTx/>
              <a:buFontTx/>
              <a:buNone/>
              <a:tabLst/>
              <a:defRPr/>
            </a:pPr>
            <a:r>
              <a:rPr kumimoji="0" lang="en-US" sz="1800" b="0" i="0" u="none" strike="noStrike" kern="1200" cap="none" spc="0" normalizeH="0" baseline="0" noProof="0">
                <a:ln>
                  <a:noFill/>
                </a:ln>
                <a:effectLst/>
                <a:uLnTx/>
                <a:uFillTx/>
                <a:latin typeface="Aptos" panose="020B0004020202020204" pitchFamily="34" charset="0"/>
                <a:ea typeface="+mn-ea"/>
                <a:cs typeface="+mn-cs"/>
              </a:rPr>
              <a:t>Models are hosted on internal Azure AI Foundry services, honoring the Microsoft Services Trust boundary.</a:t>
            </a:r>
          </a:p>
          <a:p>
            <a:pPr marL="0" marR="0" lvl="0" indent="0" algn="l" defTabSz="914367" rtl="0" eaLnBrk="1" fontAlgn="auto" latinLnBrk="0" hangingPunct="1">
              <a:lnSpc>
                <a:spcPct val="100000"/>
              </a:lnSpc>
              <a:spcBef>
                <a:spcPts val="0"/>
              </a:spcBef>
              <a:spcAft>
                <a:spcPts val="1000"/>
              </a:spcAft>
              <a:buClrTx/>
              <a:buSzTx/>
              <a:buFontTx/>
              <a:buNone/>
              <a:tabLst/>
              <a:defRPr/>
            </a:pPr>
            <a:r>
              <a:rPr kumimoji="0" lang="en-US" sz="1800" b="0" i="0" u="none" strike="noStrike" kern="1200" cap="none" spc="0" normalizeH="0" baseline="0" noProof="0">
                <a:ln>
                  <a:noFill/>
                </a:ln>
                <a:effectLst/>
                <a:uLnTx/>
                <a:uFillTx/>
                <a:latin typeface="Aptos" panose="020B0004020202020204" pitchFamily="34" charset="0"/>
                <a:ea typeface="+mn-ea"/>
                <a:cs typeface="+mn-cs"/>
              </a:rPr>
              <a:t>Models are accessed and used following </a:t>
            </a:r>
            <a:r>
              <a:rPr kumimoji="0" lang="en-US" sz="1800" b="0" i="0" u="none" strike="noStrike" kern="1200" cap="none" spc="0" normalizeH="0" baseline="0" noProof="0">
                <a:ln>
                  <a:noFill/>
                </a:ln>
                <a:effectLst/>
                <a:uLnTx/>
                <a:uFillTx/>
                <a:latin typeface="Aptos" panose="020B0004020202020204" pitchFamily="34" charset="0"/>
                <a:ea typeface="+mn-ea"/>
                <a:cs typeface="+mn-cs"/>
                <a:hlinkClick r:id="rId3">
                  <a:extLst>
                    <a:ext uri="{A12FA001-AC4F-418D-AE19-62706E023703}">
                      <ahyp:hlinkClr xmlns:ahyp="http://schemas.microsoft.com/office/drawing/2018/hyperlinkcolor" val="tx"/>
                    </a:ext>
                  </a:extLst>
                </a:hlinkClick>
              </a:rPr>
              <a:t>Microsoft Responsible AI</a:t>
            </a:r>
            <a:r>
              <a:rPr kumimoji="0" lang="en-US" sz="1800" b="0" i="0" u="none" strike="noStrike" kern="1200" cap="none" spc="0" normalizeH="0" baseline="0" noProof="0">
                <a:ln>
                  <a:noFill/>
                </a:ln>
                <a:effectLst/>
                <a:uLnTx/>
                <a:uFillTx/>
                <a:latin typeface="Aptos" panose="020B0004020202020204" pitchFamily="34" charset="0"/>
                <a:ea typeface="+mn-ea"/>
                <a:cs typeface="+mn-cs"/>
              </a:rPr>
              <a:t> principles and policies.</a:t>
            </a:r>
          </a:p>
          <a:p>
            <a:pPr marL="0" marR="0" lvl="0" indent="0" algn="l" defTabSz="914367" rtl="0" eaLnBrk="1" fontAlgn="auto" latinLnBrk="0" hangingPunct="1">
              <a:lnSpc>
                <a:spcPct val="100000"/>
              </a:lnSpc>
              <a:spcBef>
                <a:spcPts val="0"/>
              </a:spcBef>
              <a:spcAft>
                <a:spcPts val="1000"/>
              </a:spcAft>
              <a:buClrTx/>
              <a:buSzTx/>
              <a:buFontTx/>
              <a:buNone/>
              <a:tabLst/>
              <a:defRPr/>
            </a:pPr>
            <a:r>
              <a:rPr kumimoji="0" lang="en-US" sz="1800" b="0" i="0" u="none" strike="noStrike" kern="1200" cap="none" spc="0" normalizeH="0" baseline="0" noProof="0">
                <a:ln>
                  <a:noFill/>
                </a:ln>
                <a:effectLst/>
                <a:uLnTx/>
                <a:uFillTx/>
                <a:latin typeface="Aptos" panose="020B0004020202020204" pitchFamily="34" charset="0"/>
                <a:ea typeface="+mn-ea"/>
                <a:cs typeface="+mn-cs"/>
                <a:hlinkClick r:id="rId4">
                  <a:extLst>
                    <a:ext uri="{A12FA001-AC4F-418D-AE19-62706E023703}">
                      <ahyp:hlinkClr xmlns:ahyp="http://schemas.microsoft.com/office/drawing/2018/hyperlinkcolor" val="tx"/>
                    </a:ext>
                  </a:extLst>
                </a:hlinkClick>
              </a:rPr>
              <a:t>Custom instructions</a:t>
            </a:r>
            <a:r>
              <a:rPr kumimoji="0" lang="en-US" sz="1800" b="0" i="0" u="none" strike="noStrike" kern="1200" cap="none" spc="0" normalizeH="0" baseline="0" noProof="0">
                <a:ln>
                  <a:noFill/>
                </a:ln>
                <a:effectLst/>
                <a:uLnTx/>
                <a:uFillTx/>
                <a:latin typeface="Aptos" panose="020B0004020202020204" pitchFamily="34" charset="0"/>
                <a:ea typeface="+mn-ea"/>
                <a:cs typeface="+mn-cs"/>
              </a:rPr>
              <a:t> can be added to generative answers to influence format and filters.</a:t>
            </a:r>
          </a:p>
          <a:p>
            <a:pPr marL="0" marR="0" lvl="0" indent="0" algn="l" defTabSz="914367" rtl="0" eaLnBrk="1" fontAlgn="auto" latinLnBrk="0" hangingPunct="1">
              <a:lnSpc>
                <a:spcPct val="100000"/>
              </a:lnSpc>
              <a:spcBef>
                <a:spcPts val="0"/>
              </a:spcBef>
              <a:spcAft>
                <a:spcPts val="1000"/>
              </a:spcAft>
              <a:buClrTx/>
              <a:buSzTx/>
              <a:buFontTx/>
              <a:buNone/>
              <a:tabLst/>
              <a:defRPr/>
            </a:pPr>
            <a:r>
              <a:rPr kumimoji="0" lang="en-US" sz="1800" b="0" i="0" u="none" strike="noStrike" kern="1200" cap="none" spc="0" normalizeH="0" baseline="0" noProof="0">
                <a:ln>
                  <a:noFill/>
                </a:ln>
                <a:effectLst/>
                <a:uLnTx/>
                <a:uFillTx/>
                <a:latin typeface="Aptos" panose="020B0004020202020204" pitchFamily="34" charset="0"/>
                <a:ea typeface="+mn-ea"/>
                <a:cs typeface="+mn-cs"/>
                <a:hlinkClick r:id="rId5">
                  <a:extLst>
                    <a:ext uri="{A12FA001-AC4F-418D-AE19-62706E023703}">
                      <ahyp:hlinkClr xmlns:ahyp="http://schemas.microsoft.com/office/drawing/2018/hyperlinkcolor" val="tx"/>
                    </a:ext>
                  </a:extLst>
                </a:hlinkClick>
              </a:rPr>
              <a:t>Data storage and processing</a:t>
            </a:r>
            <a:r>
              <a:rPr kumimoji="0" lang="en-US" sz="1800" b="0" i="0" u="none" strike="noStrike" kern="1200" cap="none" spc="0" normalizeH="0" baseline="0" noProof="0">
                <a:ln>
                  <a:noFill/>
                </a:ln>
                <a:effectLst/>
                <a:uLnTx/>
                <a:uFillTx/>
                <a:latin typeface="Aptos" panose="020B0004020202020204" pitchFamily="34" charset="0"/>
                <a:ea typeface="+mn-ea"/>
                <a:cs typeface="+mn-cs"/>
              </a:rPr>
              <a:t> for Copilot Studio generative AI capabilities may result in data movement across regional boundaries. When local data storage and processing aren’t available in the region, environment settings are available to disable features requiring Azure LLMs or Bing Search, preventing data movement.</a:t>
            </a:r>
          </a:p>
          <a:p>
            <a:pPr marL="0" marR="0" lvl="0" indent="0" algn="l" defTabSz="914367" rtl="0" eaLnBrk="1" fontAlgn="auto" latinLnBrk="0" hangingPunct="1">
              <a:lnSpc>
                <a:spcPct val="100000"/>
              </a:lnSpc>
              <a:spcBef>
                <a:spcPts val="0"/>
              </a:spcBef>
              <a:spcAft>
                <a:spcPts val="1000"/>
              </a:spcAft>
              <a:buClrTx/>
              <a:buSzTx/>
              <a:buFontTx/>
              <a:buNone/>
              <a:tabLst/>
              <a:defRPr/>
            </a:pPr>
            <a:r>
              <a:rPr kumimoji="0" lang="en-US" sz="1800" b="0" i="0" u="none" strike="noStrike" kern="1200" cap="none" spc="0" normalizeH="0" baseline="0" noProof="0">
                <a:ln>
                  <a:noFill/>
                </a:ln>
                <a:effectLst/>
                <a:uLnTx/>
                <a:uFillTx/>
                <a:latin typeface="Aptos" panose="020B0004020202020204" pitchFamily="34" charset="0"/>
                <a:ea typeface="+mn-ea"/>
                <a:cs typeface="+mn-cs"/>
              </a:rPr>
              <a:t>Copilot Studio does not collect, nor provide any customer data, for use in the training of LLMs.</a:t>
            </a:r>
          </a:p>
          <a:p>
            <a:pPr marL="0" marR="0" lvl="0" indent="0" algn="l" defTabSz="914367" rtl="0" eaLnBrk="1" fontAlgn="auto" latinLnBrk="0" hangingPunct="1">
              <a:lnSpc>
                <a:spcPct val="100000"/>
              </a:lnSpc>
              <a:spcBef>
                <a:spcPts val="0"/>
              </a:spcBef>
              <a:spcAft>
                <a:spcPts val="1000"/>
              </a:spcAft>
              <a:buClrTx/>
              <a:buSzTx/>
              <a:buFontTx/>
              <a:buNone/>
              <a:tabLst/>
              <a:defRPr/>
            </a:pPr>
            <a:r>
              <a:rPr kumimoji="0" lang="en-US" sz="1800" b="0" i="0" u="none" strike="noStrike" kern="1200" cap="none" spc="0" normalizeH="0" baseline="0" noProof="0">
                <a:ln>
                  <a:noFill/>
                </a:ln>
                <a:effectLst/>
                <a:uLnTx/>
                <a:uFillTx/>
                <a:latin typeface="Aptos" panose="020B0004020202020204" pitchFamily="34" charset="0"/>
                <a:ea typeface="+mn-ea"/>
                <a:cs typeface="+mn-cs"/>
              </a:rPr>
              <a:t>For operations purposes only, conversations are stored temporarily in a service-operated and secured store so that authorized Microsoft employees via Secure Access Workstations (SAWs) with Just-In-Time (JIT) access requests may respond to support requests. Access can be controlled through </a:t>
            </a:r>
            <a:r>
              <a:rPr kumimoji="0" lang="en-US" sz="1800" b="0" i="0" u="none" strike="noStrike" kern="1200" cap="none" spc="0" normalizeH="0" baseline="0" noProof="0">
                <a:ln>
                  <a:noFill/>
                </a:ln>
                <a:effectLst/>
                <a:uLnTx/>
                <a:uFillTx/>
                <a:latin typeface="Aptos" panose="020B0004020202020204" pitchFamily="34" charset="0"/>
                <a:ea typeface="+mn-ea"/>
                <a:cs typeface="+mn-cs"/>
                <a:hlinkClick r:id="rId6">
                  <a:extLst>
                    <a:ext uri="{A12FA001-AC4F-418D-AE19-62706E023703}">
                      <ahyp:hlinkClr xmlns:ahyp="http://schemas.microsoft.com/office/drawing/2018/hyperlinkcolor" val="tx"/>
                    </a:ext>
                  </a:extLst>
                </a:hlinkClick>
              </a:rPr>
              <a:t>Customer Lockbox</a:t>
            </a:r>
            <a:r>
              <a:rPr kumimoji="0" lang="en-US" sz="1800" b="0" i="0" u="none" strike="noStrike" kern="1200" cap="none" spc="0" normalizeH="0" baseline="0" noProof="0">
                <a:ln>
                  <a:noFill/>
                </a:ln>
                <a:effectLst/>
                <a:uLnTx/>
                <a:uFillTx/>
                <a:latin typeface="Aptos" panose="020B0004020202020204" pitchFamily="34" charset="0"/>
                <a:ea typeface="+mn-ea"/>
                <a:cs typeface="+mn-cs"/>
              </a:rPr>
              <a:t>.</a:t>
            </a:r>
          </a:p>
          <a:p>
            <a:pPr marL="0" marR="0" lvl="0" indent="0" algn="l" defTabSz="914367" rtl="0" eaLnBrk="1" fontAlgn="auto" latinLnBrk="0" hangingPunct="1">
              <a:lnSpc>
                <a:spcPct val="100000"/>
              </a:lnSpc>
              <a:spcBef>
                <a:spcPts val="0"/>
              </a:spcBef>
              <a:spcAft>
                <a:spcPts val="1000"/>
              </a:spcAft>
              <a:buClrTx/>
              <a:buSzTx/>
              <a:buFontTx/>
              <a:buNone/>
              <a:tabLst/>
              <a:defRPr/>
            </a:pPr>
            <a:r>
              <a:rPr kumimoji="0" lang="en-US" sz="1800" b="0" i="0" u="none" strike="noStrike" kern="1200" cap="none" spc="0" normalizeH="0" baseline="0" noProof="0">
                <a:ln>
                  <a:noFill/>
                </a:ln>
                <a:effectLst/>
                <a:uLnTx/>
                <a:uFillTx/>
                <a:latin typeface="Aptos" panose="020B0004020202020204" pitchFamily="34" charset="0"/>
                <a:ea typeface="+mn-ea"/>
                <a:cs typeface="+mn-cs"/>
              </a:rPr>
              <a:t>Generative AI capabilities log additional troubleshooting data, but only when the thumbs up or down reactions are used by the agent author in the Copilot Studio test pane.</a:t>
            </a:r>
          </a:p>
          <a:p>
            <a:pPr marL="0" marR="0" lvl="0" indent="0" algn="l" defTabSz="914367" rtl="0" eaLnBrk="1" fontAlgn="auto" latinLnBrk="0" hangingPunct="1">
              <a:lnSpc>
                <a:spcPct val="100000"/>
              </a:lnSpc>
              <a:spcBef>
                <a:spcPts val="0"/>
              </a:spcBef>
              <a:spcAft>
                <a:spcPts val="1000"/>
              </a:spcAft>
              <a:buClrTx/>
              <a:buSzTx/>
              <a:buFontTx/>
              <a:buNone/>
              <a:tabLst/>
              <a:defRPr/>
            </a:pPr>
            <a:r>
              <a:rPr kumimoji="0" lang="en-US" sz="1800" b="0" i="0" u="none" strike="noStrike" kern="1200" cap="none" spc="0" normalizeH="0" baseline="0" noProof="0">
                <a:ln>
                  <a:noFill/>
                </a:ln>
                <a:effectLst/>
                <a:uLnTx/>
                <a:uFillTx/>
                <a:latin typeface="Aptos" panose="020B0004020202020204" pitchFamily="34" charset="0"/>
                <a:ea typeface="+mn-ea"/>
                <a:cs typeface="+mn-cs"/>
              </a:rPr>
              <a:t>Given the existing control layers and to avoid further logging of customer data, </a:t>
            </a:r>
            <a:r>
              <a:rPr kumimoji="0" lang="en-US" sz="1800" b="0" i="0" u="none" strike="noStrike" kern="1200" cap="none" spc="0" normalizeH="0" baseline="0" noProof="0">
                <a:ln>
                  <a:noFill/>
                </a:ln>
                <a:effectLst/>
                <a:uLnTx/>
                <a:uFillTx/>
                <a:latin typeface="Aptos" panose="020B0004020202020204" pitchFamily="34" charset="0"/>
                <a:ea typeface="+mn-ea"/>
                <a:cs typeface="+mn-cs"/>
                <a:hlinkClick r:id="rId7">
                  <a:extLst>
                    <a:ext uri="{A12FA001-AC4F-418D-AE19-62706E023703}">
                      <ahyp:hlinkClr xmlns:ahyp="http://schemas.microsoft.com/office/drawing/2018/hyperlinkcolor" val="tx"/>
                    </a:ext>
                  </a:extLst>
                </a:hlinkClick>
              </a:rPr>
              <a:t>Azure AI abuse monitoring</a:t>
            </a:r>
            <a:r>
              <a:rPr kumimoji="0" lang="en-US" sz="1800" b="0" i="0" u="none" strike="noStrike" kern="1200" cap="none" spc="0" normalizeH="0" baseline="0" noProof="0">
                <a:ln>
                  <a:noFill/>
                </a:ln>
                <a:effectLst/>
                <a:uLnTx/>
                <a:uFillTx/>
                <a:latin typeface="Aptos" panose="020B0004020202020204" pitchFamily="34" charset="0"/>
                <a:ea typeface="+mn-ea"/>
                <a:cs typeface="+mn-cs"/>
              </a:rPr>
              <a:t> is disabled for Copilot Studio generative AI features.</a:t>
            </a:r>
          </a:p>
        </p:txBody>
      </p:sp>
      <p:sp>
        <p:nvSpPr>
          <p:cNvPr id="8" name="Title 1">
            <a:extLst>
              <a:ext uri="{FF2B5EF4-FFF2-40B4-BE49-F238E27FC236}">
                <a16:creationId xmlns:a16="http://schemas.microsoft.com/office/drawing/2014/main" id="{B83C355A-92A2-F6EF-7D22-60A6CB30746C}"/>
              </a:ext>
            </a:extLst>
          </p:cNvPr>
          <p:cNvSpPr txBox="1">
            <a:spLocks/>
          </p:cNvSpPr>
          <p:nvPr/>
        </p:nvSpPr>
        <p:spPr>
          <a:xfrm>
            <a:off x="247651" y="218642"/>
            <a:ext cx="11390167" cy="492443"/>
          </a:xfrm>
          <a:prstGeom prst="rect">
            <a:avLst/>
          </a:prstGeom>
        </p:spPr>
        <p:txBody>
          <a:bodyPr vert="horz" wrap="square" lIns="0" tIns="0" rIns="0" bIns="0" rtlCol="0" anchor="t">
            <a:spAutoFit/>
          </a:bodyPr>
          <a:lstStyle>
            <a:lvl1pPr algn="l" defTabSz="932719" rtl="0" eaLnBrk="1" latinLnBrk="0" hangingPunct="1">
              <a:lnSpc>
                <a:spcPct val="100000"/>
              </a:lnSpc>
              <a:spcBef>
                <a:spcPct val="0"/>
              </a:spcBef>
              <a:buNone/>
              <a:defRPr lang="en-US" sz="3600" b="0" kern="1200" cap="none" spc="-51" baseline="0">
                <a:ln w="3175">
                  <a:noFill/>
                </a:ln>
                <a:solidFill>
                  <a:schemeClr val="tx1"/>
                </a:solidFill>
                <a:effectLst/>
                <a:latin typeface="Aptos SemiBold" panose="020B0004020202020204" pitchFamily="34" charset="0"/>
                <a:ea typeface="+mn-ea"/>
                <a:cs typeface="Segoe UI" pitchFamily="34" charset="0"/>
              </a:defRPr>
            </a:lvl1pPr>
          </a:lstStyle>
          <a:p>
            <a:pPr marL="0" marR="0" lvl="0" indent="0" algn="l" defTabSz="932719"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51" normalizeH="0" baseline="0" noProof="0" dirty="0">
                <a:ln w="3175">
                  <a:noFill/>
                </a:ln>
                <a:effectLst/>
                <a:uLnTx/>
                <a:uFillTx/>
                <a:latin typeface="Aptos SemiBold" panose="020B0004020202020204" pitchFamily="34" charset="0"/>
                <a:ea typeface="+mn-ea"/>
                <a:cs typeface="Segoe UI" pitchFamily="34" charset="0"/>
              </a:rPr>
              <a:t>Generative AI security and compliance considerations</a:t>
            </a:r>
            <a:endParaRPr kumimoji="0" lang="en-US" sz="3200" b="1" i="0" u="none" strike="noStrike" kern="1200" cap="none" spc="-51" normalizeH="0" baseline="0" noProof="0" dirty="0">
              <a:ln w="3175">
                <a:noFill/>
              </a:ln>
              <a:effectLst/>
              <a:uLnTx/>
              <a:uFillTx/>
              <a:latin typeface="Aptos SemiBold" panose="020B0004020202020204" pitchFamily="34" charset="0"/>
              <a:ea typeface="+mn-ea"/>
              <a:cs typeface="Segoe UI" pitchFamily="34" charset="0"/>
            </a:endParaRPr>
          </a:p>
        </p:txBody>
      </p:sp>
      <p:pic>
        <p:nvPicPr>
          <p:cNvPr id="11" name="Graphic 10">
            <a:extLst>
              <a:ext uri="{FF2B5EF4-FFF2-40B4-BE49-F238E27FC236}">
                <a16:creationId xmlns:a16="http://schemas.microsoft.com/office/drawing/2014/main" id="{C1F79809-E554-45A7-527C-0288A6A74DC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55851" y="1058505"/>
            <a:ext cx="252000" cy="252000"/>
          </a:xfrm>
          <a:prstGeom prst="rect">
            <a:avLst/>
          </a:prstGeom>
        </p:spPr>
      </p:pic>
      <p:pic>
        <p:nvPicPr>
          <p:cNvPr id="13" name="Graphic 12">
            <a:extLst>
              <a:ext uri="{FF2B5EF4-FFF2-40B4-BE49-F238E27FC236}">
                <a16:creationId xmlns:a16="http://schemas.microsoft.com/office/drawing/2014/main" id="{C0143134-B941-F2E0-D6AD-5643B32E380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55851" y="4008647"/>
            <a:ext cx="252000" cy="252000"/>
          </a:xfrm>
          <a:prstGeom prst="rect">
            <a:avLst/>
          </a:prstGeom>
        </p:spPr>
      </p:pic>
      <p:pic>
        <p:nvPicPr>
          <p:cNvPr id="21" name="Graphic 20">
            <a:extLst>
              <a:ext uri="{FF2B5EF4-FFF2-40B4-BE49-F238E27FC236}">
                <a16:creationId xmlns:a16="http://schemas.microsoft.com/office/drawing/2014/main" id="{20377795-1D6A-4462-3F78-35A8A8C0FAF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55851" y="1465517"/>
            <a:ext cx="252000" cy="252000"/>
          </a:xfrm>
          <a:prstGeom prst="rect">
            <a:avLst/>
          </a:prstGeom>
        </p:spPr>
      </p:pic>
      <p:pic>
        <p:nvPicPr>
          <p:cNvPr id="25" name="Graphic 24">
            <a:extLst>
              <a:ext uri="{FF2B5EF4-FFF2-40B4-BE49-F238E27FC236}">
                <a16:creationId xmlns:a16="http://schemas.microsoft.com/office/drawing/2014/main" id="{CF7B36D8-0C04-641B-111D-5F52247AA692}"/>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455851" y="1859422"/>
            <a:ext cx="252000" cy="252000"/>
          </a:xfrm>
          <a:prstGeom prst="rect">
            <a:avLst/>
          </a:prstGeom>
        </p:spPr>
      </p:pic>
      <p:pic>
        <p:nvPicPr>
          <p:cNvPr id="31" name="Graphic 30">
            <a:extLst>
              <a:ext uri="{FF2B5EF4-FFF2-40B4-BE49-F238E27FC236}">
                <a16:creationId xmlns:a16="http://schemas.microsoft.com/office/drawing/2014/main" id="{8A786EB5-E1D8-CB92-3DBF-930747CC6915}"/>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55851" y="4425123"/>
            <a:ext cx="252000" cy="252000"/>
          </a:xfrm>
          <a:prstGeom prst="rect">
            <a:avLst/>
          </a:prstGeom>
        </p:spPr>
      </p:pic>
      <p:pic>
        <p:nvPicPr>
          <p:cNvPr id="34" name="Graphic 33">
            <a:extLst>
              <a:ext uri="{FF2B5EF4-FFF2-40B4-BE49-F238E27FC236}">
                <a16:creationId xmlns:a16="http://schemas.microsoft.com/office/drawing/2014/main" id="{10A2366E-2615-20AC-6082-CB7F9F0CB193}"/>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455851" y="6053904"/>
            <a:ext cx="252000" cy="252000"/>
          </a:xfrm>
          <a:prstGeom prst="rect">
            <a:avLst/>
          </a:prstGeom>
        </p:spPr>
      </p:pic>
      <p:pic>
        <p:nvPicPr>
          <p:cNvPr id="10" name="Graphic 9">
            <a:extLst>
              <a:ext uri="{FF2B5EF4-FFF2-40B4-BE49-F238E27FC236}">
                <a16:creationId xmlns:a16="http://schemas.microsoft.com/office/drawing/2014/main" id="{C32B8FCE-6534-A627-04D7-2FB77531C1F4}"/>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437851" y="5336370"/>
            <a:ext cx="288000" cy="288000"/>
          </a:xfrm>
          <a:prstGeom prst="rect">
            <a:avLst/>
          </a:prstGeom>
        </p:spPr>
      </p:pic>
      <p:pic>
        <p:nvPicPr>
          <p:cNvPr id="14" name="Graphic 13">
            <a:extLst>
              <a:ext uri="{FF2B5EF4-FFF2-40B4-BE49-F238E27FC236}">
                <a16:creationId xmlns:a16="http://schemas.microsoft.com/office/drawing/2014/main" id="{A5D42AE3-8BE4-2C07-62D9-13712F0845E4}"/>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455851" y="2270095"/>
            <a:ext cx="252000" cy="252000"/>
          </a:xfrm>
          <a:prstGeom prst="rect">
            <a:avLst/>
          </a:prstGeom>
        </p:spPr>
      </p:pic>
      <p:pic>
        <p:nvPicPr>
          <p:cNvPr id="19" name="Graphic 18">
            <a:extLst>
              <a:ext uri="{FF2B5EF4-FFF2-40B4-BE49-F238E27FC236}">
                <a16:creationId xmlns:a16="http://schemas.microsoft.com/office/drawing/2014/main" id="{A6CED4D5-4D49-251D-787F-258DAB1EC078}"/>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455851" y="3059098"/>
            <a:ext cx="252000" cy="252000"/>
          </a:xfrm>
          <a:prstGeom prst="rect">
            <a:avLst/>
          </a:prstGeom>
        </p:spPr>
      </p:pic>
      <p:pic>
        <p:nvPicPr>
          <p:cNvPr id="3" name="Graphic 2">
            <a:extLst>
              <a:ext uri="{FF2B5EF4-FFF2-40B4-BE49-F238E27FC236}">
                <a16:creationId xmlns:a16="http://schemas.microsoft.com/office/drawing/2014/main" id="{BF63A1A1-FFBE-4015-71C0-A12D15C29B68}"/>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475453" y="2693986"/>
            <a:ext cx="216000" cy="216000"/>
          </a:xfrm>
          <a:prstGeom prst="rect">
            <a:avLst/>
          </a:prstGeom>
        </p:spPr>
      </p:pic>
    </p:spTree>
    <p:extLst>
      <p:ext uri="{BB962C8B-B14F-4D97-AF65-F5344CB8AC3E}">
        <p14:creationId xmlns:p14="http://schemas.microsoft.com/office/powerpoint/2010/main" val="255173904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BA3B09E7-DC25-E43F-351B-EF69C7553F18}"/>
              </a:ext>
            </a:extLst>
          </p:cNvPr>
          <p:cNvSpPr/>
          <p:nvPr/>
        </p:nvSpPr>
        <p:spPr>
          <a:xfrm>
            <a:off x="276200" y="3060159"/>
            <a:ext cx="8420100" cy="1877050"/>
          </a:xfrm>
          <a:prstGeom prst="roundRect">
            <a:avLst>
              <a:gd name="adj" fmla="val 679"/>
            </a:avLst>
          </a:prstGeom>
          <a:solidFill>
            <a:srgbClr val="17AAD2">
              <a:alpha val="5098"/>
            </a:srgbClr>
          </a:solidFill>
          <a:ln>
            <a:solidFill>
              <a:srgbClr val="172C5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chemeClr val="tx1"/>
              </a:solidFill>
              <a:effectLst/>
              <a:uLnTx/>
              <a:uFillTx/>
              <a:latin typeface="Segoe UI"/>
              <a:ea typeface="+mn-ea"/>
              <a:cs typeface="+mn-cs"/>
            </a:endParaRPr>
          </a:p>
        </p:txBody>
      </p:sp>
      <p:sp>
        <p:nvSpPr>
          <p:cNvPr id="2" name="Text Placeholder 1">
            <a:extLst>
              <a:ext uri="{FF2B5EF4-FFF2-40B4-BE49-F238E27FC236}">
                <a16:creationId xmlns:a16="http://schemas.microsoft.com/office/drawing/2014/main" id="{06200FD3-EB50-A291-6952-748348F5754E}"/>
              </a:ext>
            </a:extLst>
          </p:cNvPr>
          <p:cNvSpPr>
            <a:spLocks noGrp="1"/>
          </p:cNvSpPr>
          <p:nvPr>
            <p:ph type="body" sz="quarter" idx="11"/>
          </p:nvPr>
        </p:nvSpPr>
        <p:spPr>
          <a:xfrm>
            <a:off x="276200" y="237133"/>
            <a:ext cx="8420100" cy="553998"/>
          </a:xfrm>
        </p:spPr>
        <p:txBody>
          <a:bodyPr/>
          <a:lstStyle/>
          <a:p>
            <a:r>
              <a:rPr lang="en-US"/>
              <a:t>Infusing generative AI into topics example</a:t>
            </a:r>
          </a:p>
        </p:txBody>
      </p:sp>
      <p:sp>
        <p:nvSpPr>
          <p:cNvPr id="9" name="Text Placeholder 8">
            <a:extLst>
              <a:ext uri="{FF2B5EF4-FFF2-40B4-BE49-F238E27FC236}">
                <a16:creationId xmlns:a16="http://schemas.microsoft.com/office/drawing/2014/main" id="{E4E52AF6-6402-CF31-0165-40896BB82699}"/>
              </a:ext>
            </a:extLst>
          </p:cNvPr>
          <p:cNvSpPr>
            <a:spLocks noGrp="1"/>
          </p:cNvSpPr>
          <p:nvPr>
            <p:ph type="body" sz="quarter" idx="12"/>
          </p:nvPr>
        </p:nvSpPr>
        <p:spPr/>
        <p:txBody>
          <a:bodyPr/>
          <a:lstStyle/>
          <a:p>
            <a:r>
              <a:rPr lang="en-US"/>
              <a:t>Finding the right place for generative AI in your new or existing copilots</a:t>
            </a:r>
          </a:p>
        </p:txBody>
      </p:sp>
      <p:sp>
        <p:nvSpPr>
          <p:cNvPr id="7" name="Text Placeholder 4">
            <a:extLst>
              <a:ext uri="{FF2B5EF4-FFF2-40B4-BE49-F238E27FC236}">
                <a16:creationId xmlns:a16="http://schemas.microsoft.com/office/drawing/2014/main" id="{CDFA3B16-0CF6-4342-00CD-A2121780A14D}"/>
              </a:ext>
            </a:extLst>
          </p:cNvPr>
          <p:cNvSpPr>
            <a:spLocks noGrp="1"/>
          </p:cNvSpPr>
          <p:nvPr>
            <p:ph type="body" sz="quarter" idx="15"/>
          </p:nvPr>
        </p:nvSpPr>
        <p:spPr>
          <a:xfrm>
            <a:off x="8967788" y="0"/>
            <a:ext cx="3224212" cy="6637371"/>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dirty="0">
                <a:ln>
                  <a:noFill/>
                </a:ln>
                <a:effectLst/>
                <a:uLnTx/>
                <a:uFillTx/>
                <a:latin typeface="Aptos SemiBold" panose="020B0004020202020204" pitchFamily="34" charset="0"/>
                <a:ea typeface="+mn-ea"/>
                <a:cs typeface="Segoe UI" panose="020B0502040204020203" pitchFamily="34" charset="0"/>
              </a:rPr>
              <a:t>Why do we share this example?</a:t>
            </a:r>
          </a:p>
          <a:p>
            <a:pPr marL="285750" indent="-200025" defTabSz="914367">
              <a:spcBef>
                <a:spcPts val="300"/>
              </a:spcBef>
              <a:spcAft>
                <a:spcPts val="0"/>
              </a:spcAft>
              <a:buSzTx/>
              <a:buFont typeface="Arial" panose="020B0604020202020204" pitchFamily="34" charset="0"/>
              <a:buChar char="•"/>
              <a:defRPr/>
            </a:pPr>
            <a:r>
              <a:rPr lang="en-US" sz="1200" dirty="0">
                <a:latin typeface="Aptos" panose="020B0004020202020204" pitchFamily="34" charset="0"/>
              </a:rPr>
              <a:t>Generative answers unlock new use cases for copilots where dialog paths no longer need to be fully anticipated. </a:t>
            </a:r>
          </a:p>
          <a:p>
            <a:pPr marL="285750" indent="-200025" defTabSz="914367">
              <a:spcBef>
                <a:spcPts val="300"/>
              </a:spcBef>
              <a:spcAft>
                <a:spcPts val="0"/>
              </a:spcAft>
              <a:buSzTx/>
              <a:buFont typeface="Arial" panose="020B0604020202020204" pitchFamily="34" charset="0"/>
              <a:buChar char="•"/>
              <a:defRPr/>
            </a:pPr>
            <a:r>
              <a:rPr lang="en-US" sz="1200" dirty="0">
                <a:latin typeface="Aptos" panose="020B0004020202020204" pitchFamily="34" charset="0"/>
              </a:rPr>
              <a:t>By plugging generative answers into your internal and external data sources, the agent can search and summarize answers for user queries.</a:t>
            </a:r>
          </a:p>
          <a:p>
            <a:pPr marL="285750" indent="-200025" defTabSz="914367">
              <a:spcBef>
                <a:spcPts val="300"/>
              </a:spcBef>
              <a:spcAft>
                <a:spcPts val="0"/>
              </a:spcAft>
              <a:buSzTx/>
              <a:buFont typeface="Arial" panose="020B0604020202020204" pitchFamily="34" charset="0"/>
              <a:buChar char="•"/>
              <a:defRPr/>
            </a:pPr>
            <a:r>
              <a:rPr lang="en-US" sz="1200" dirty="0">
                <a:latin typeface="Aptos" panose="020B0004020202020204" pitchFamily="34" charset="0"/>
              </a:rPr>
              <a:t>It’s not an ‘either’ choice: you can configure generative answers wherever you choose in your topics, and the data sources can both be dynamic, hard coded, or enriched with context variables.</a:t>
            </a:r>
          </a:p>
          <a:p>
            <a:pPr marL="285750" indent="-200025" defTabSz="914367">
              <a:spcBef>
                <a:spcPts val="300"/>
              </a:spcBef>
              <a:spcAft>
                <a:spcPts val="0"/>
              </a:spcAft>
              <a:buSzTx/>
              <a:buFont typeface="Arial" panose="020B0604020202020204" pitchFamily="34" charset="0"/>
              <a:buChar char="•"/>
              <a:defRPr/>
            </a:pPr>
            <a:r>
              <a:rPr lang="en-US" sz="1200" dirty="0">
                <a:latin typeface="Aptos" panose="020B0004020202020204" pitchFamily="34" charset="0"/>
              </a:rPr>
              <a:t>It’s still a good idea to have generative answers also configured in the Conversational boosting topic that triggers before Fallback, to try to catch and answer user queries with broader data sources before they get to Fallback.</a:t>
            </a:r>
          </a:p>
          <a:p>
            <a:pPr marL="285750" indent="-200025" defTabSz="914367">
              <a:spcBef>
                <a:spcPts val="300"/>
              </a:spcBef>
              <a:spcAft>
                <a:spcPts val="0"/>
              </a:spcAft>
              <a:buSzTx/>
              <a:buFont typeface="Arial" panose="020B0604020202020204" pitchFamily="34" charset="0"/>
              <a:buChar char="•"/>
              <a:defRPr/>
            </a:pPr>
            <a:r>
              <a:rPr lang="en-US" sz="1200" dirty="0">
                <a:latin typeface="Aptos" panose="020B0004020202020204" pitchFamily="34" charset="0"/>
              </a:rPr>
              <a:t>While planning for generative answers, it’s important to plan for follow-up questions (should they remain in context of the previous answer or trigger a new topic?) and how you will measure, track, and validate that the generated answers are accurate and answer the user questions.</a:t>
            </a:r>
          </a:p>
          <a:p>
            <a:pPr marL="285750" indent="-200025" defTabSz="914367">
              <a:spcBef>
                <a:spcPts val="300"/>
              </a:spcBef>
              <a:spcAft>
                <a:spcPts val="0"/>
              </a:spcAft>
              <a:buSzTx/>
              <a:buFont typeface="Arial" panose="020B0604020202020204" pitchFamily="34" charset="0"/>
              <a:buChar char="•"/>
              <a:defRPr/>
            </a:pPr>
            <a:endParaRPr lang="en-US" sz="1200" dirty="0">
              <a:latin typeface="Aptos" panose="020B0004020202020204" pitchFamily="34" charset="0"/>
            </a:endParaRP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dirty="0">
                <a:ln>
                  <a:noFill/>
                </a:ln>
                <a:effectLst/>
                <a:uLnTx/>
                <a:uFillTx/>
                <a:latin typeface="Aptos SemiBold" panose="020B0004020202020204" pitchFamily="34" charset="0"/>
                <a:ea typeface="+mn-ea"/>
                <a:cs typeface="Segoe UI" panose="020B0502040204020203" pitchFamily="34" charset="0"/>
              </a:rPr>
              <a:t>Useful resources:</a:t>
            </a:r>
          </a:p>
          <a:p>
            <a:pPr marL="285750" indent="-200025" defTabSz="914367">
              <a:spcBef>
                <a:spcPts val="300"/>
              </a:spcBef>
              <a:spcAft>
                <a:spcPts val="0"/>
              </a:spcAft>
              <a:buSzTx/>
              <a:buFont typeface="Arial" panose="020B0604020202020204" pitchFamily="34" charset="0"/>
              <a:buChar char="•"/>
              <a:defRPr/>
            </a:pPr>
            <a:r>
              <a:rPr lang="en-US" sz="1200" dirty="0">
                <a:latin typeface="Aptos" panose="020B0004020202020204" pitchFamily="34" charset="0"/>
              </a:rPr>
              <a:t>Data sources: </a:t>
            </a:r>
            <a:r>
              <a:rPr lang="en-US" sz="1200" dirty="0">
                <a:latin typeface="Aptos" panose="020B0004020202020204" pitchFamily="34" charset="0"/>
                <a:hlinkClick r:id="rId3">
                  <a:extLst>
                    <a:ext uri="{A12FA001-AC4F-418D-AE19-62706E023703}">
                      <ahyp:hlinkClr xmlns:ahyp="http://schemas.microsoft.com/office/drawing/2018/hyperlinkcolor" val="tx"/>
                    </a:ext>
                  </a:extLst>
                </a:hlinkClick>
              </a:rPr>
              <a:t>public websites</a:t>
            </a:r>
            <a:r>
              <a:rPr lang="en-US" sz="1200" dirty="0">
                <a:latin typeface="Aptos" panose="020B0004020202020204" pitchFamily="34" charset="0"/>
              </a:rPr>
              <a:t>, </a:t>
            </a:r>
            <a:r>
              <a:rPr lang="en-US" sz="1200" dirty="0">
                <a:latin typeface="Aptos" panose="020B0004020202020204" pitchFamily="34" charset="0"/>
                <a:hlinkClick r:id="rId4">
                  <a:extLst>
                    <a:ext uri="{A12FA001-AC4F-418D-AE19-62706E023703}">
                      <ahyp:hlinkClr xmlns:ahyp="http://schemas.microsoft.com/office/drawing/2018/hyperlinkcolor" val="tx"/>
                    </a:ext>
                  </a:extLst>
                </a:hlinkClick>
              </a:rPr>
              <a:t>Bing Custom Search</a:t>
            </a:r>
            <a:r>
              <a:rPr lang="en-US" sz="1200" dirty="0">
                <a:latin typeface="Aptos" panose="020B0004020202020204" pitchFamily="34" charset="0"/>
              </a:rPr>
              <a:t>, </a:t>
            </a:r>
            <a:r>
              <a:rPr lang="en-US" sz="1200" dirty="0">
                <a:latin typeface="Aptos" panose="020B0004020202020204" pitchFamily="34" charset="0"/>
                <a:hlinkClick r:id="rId5">
                  <a:extLst>
                    <a:ext uri="{A12FA001-AC4F-418D-AE19-62706E023703}">
                      <ahyp:hlinkClr xmlns:ahyp="http://schemas.microsoft.com/office/drawing/2018/hyperlinkcolor" val="tx"/>
                    </a:ext>
                  </a:extLst>
                </a:hlinkClick>
              </a:rPr>
              <a:t>SharePoint/OneDrive</a:t>
            </a:r>
            <a:r>
              <a:rPr lang="en-US" sz="1200" dirty="0">
                <a:latin typeface="Aptos" panose="020B0004020202020204" pitchFamily="34" charset="0"/>
              </a:rPr>
              <a:t>, </a:t>
            </a:r>
            <a:r>
              <a:rPr lang="en-US" sz="1200" dirty="0">
                <a:latin typeface="Aptos" panose="020B0004020202020204" pitchFamily="34" charset="0"/>
                <a:hlinkClick r:id="rId6">
                  <a:extLst>
                    <a:ext uri="{A12FA001-AC4F-418D-AE19-62706E023703}">
                      <ahyp:hlinkClr xmlns:ahyp="http://schemas.microsoft.com/office/drawing/2018/hyperlinkcolor" val="tx"/>
                    </a:ext>
                  </a:extLst>
                </a:hlinkClick>
              </a:rPr>
              <a:t>Custom Data</a:t>
            </a:r>
            <a:r>
              <a:rPr lang="en-US" sz="1200" dirty="0">
                <a:latin typeface="Aptos" panose="020B0004020202020204" pitchFamily="34" charset="0"/>
              </a:rPr>
              <a:t>, </a:t>
            </a:r>
            <a:r>
              <a:rPr lang="en-US" sz="1200" dirty="0">
                <a:latin typeface="Aptos" panose="020B0004020202020204" pitchFamily="34" charset="0"/>
                <a:hlinkClick r:id="rId7">
                  <a:extLst>
                    <a:ext uri="{A12FA001-AC4F-418D-AE19-62706E023703}">
                      <ahyp:hlinkClr xmlns:ahyp="http://schemas.microsoft.com/office/drawing/2018/hyperlinkcolor" val="tx"/>
                    </a:ext>
                  </a:extLst>
                </a:hlinkClick>
              </a:rPr>
              <a:t>uploaded documents</a:t>
            </a:r>
            <a:r>
              <a:rPr lang="en-US" sz="1200" dirty="0">
                <a:latin typeface="Aptos" panose="020B0004020202020204" pitchFamily="34" charset="0"/>
              </a:rPr>
              <a:t>, </a:t>
            </a:r>
            <a:r>
              <a:rPr lang="en-US" sz="1200" dirty="0">
                <a:latin typeface="Aptos" panose="020B0004020202020204" pitchFamily="34" charset="0"/>
                <a:hlinkClick r:id="rId8">
                  <a:extLst>
                    <a:ext uri="{A12FA001-AC4F-418D-AE19-62706E023703}">
                      <ahyp:hlinkClr xmlns:ahyp="http://schemas.microsoft.com/office/drawing/2018/hyperlinkcolor" val="tx"/>
                    </a:ext>
                  </a:extLst>
                </a:hlinkClick>
              </a:rPr>
              <a:t>Azure OpenAI on your data</a:t>
            </a:r>
            <a:r>
              <a:rPr lang="en-US" sz="1200" dirty="0">
                <a:latin typeface="Aptos" panose="020B0004020202020204" pitchFamily="34" charset="0"/>
              </a:rPr>
              <a:t>.</a:t>
            </a:r>
          </a:p>
        </p:txBody>
      </p:sp>
      <p:sp>
        <p:nvSpPr>
          <p:cNvPr id="4" name="Rectangle: Rounded Corners 3">
            <a:extLst>
              <a:ext uri="{FF2B5EF4-FFF2-40B4-BE49-F238E27FC236}">
                <a16:creationId xmlns:a16="http://schemas.microsoft.com/office/drawing/2014/main" id="{CBCA3F1F-3E93-3F73-C9D4-F40485D3F108}"/>
              </a:ext>
            </a:extLst>
          </p:cNvPr>
          <p:cNvSpPr/>
          <p:nvPr/>
        </p:nvSpPr>
        <p:spPr>
          <a:xfrm>
            <a:off x="276200" y="5062889"/>
            <a:ext cx="8420100" cy="1472666"/>
          </a:xfrm>
          <a:prstGeom prst="roundRect">
            <a:avLst>
              <a:gd name="adj" fmla="val 679"/>
            </a:avLst>
          </a:prstGeom>
          <a:solidFill>
            <a:srgbClr val="17AAD2">
              <a:alpha val="5098"/>
            </a:srgbClr>
          </a:solidFill>
          <a:ln>
            <a:solidFill>
              <a:srgbClr val="172C5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chemeClr val="tx1"/>
              </a:solidFill>
              <a:effectLst/>
              <a:uLnTx/>
              <a:uFillTx/>
              <a:latin typeface="Segoe UI"/>
              <a:ea typeface="+mn-ea"/>
              <a:cs typeface="+mn-cs"/>
            </a:endParaRPr>
          </a:p>
        </p:txBody>
      </p:sp>
      <p:sp>
        <p:nvSpPr>
          <p:cNvPr id="6" name="TextBox 5">
            <a:extLst>
              <a:ext uri="{FF2B5EF4-FFF2-40B4-BE49-F238E27FC236}">
                <a16:creationId xmlns:a16="http://schemas.microsoft.com/office/drawing/2014/main" id="{825E7CD5-6BFC-9894-448E-887948325161}"/>
              </a:ext>
            </a:extLst>
          </p:cNvPr>
          <p:cNvSpPr txBox="1"/>
          <p:nvPr/>
        </p:nvSpPr>
        <p:spPr>
          <a:xfrm>
            <a:off x="375710" y="3153590"/>
            <a:ext cx="2314060" cy="738664"/>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effectLst/>
                <a:uLnTx/>
                <a:uFillTx/>
                <a:latin typeface="Aptos Black" panose="020B0004020202020204" pitchFamily="34" charset="0"/>
                <a:ea typeface="Segoe UI Black" panose="020B0A02040204020203" pitchFamily="34" charset="0"/>
                <a:cs typeface="+mn-cs"/>
              </a:rPr>
              <a:t>Pattern #2: </a:t>
            </a: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a:ln>
                  <a:noFill/>
                </a:ln>
                <a:effectLst/>
                <a:uLnTx/>
                <a:uFillTx/>
                <a:latin typeface="Aptos SemiBold" panose="020B0004020202020204" pitchFamily="34" charset="0"/>
                <a:ea typeface="Segoe UI Black" panose="020B0A02040204020203" pitchFamily="34" charset="0"/>
                <a:cs typeface="+mn-cs"/>
              </a:rPr>
              <a:t>Enriching your existing Fallback</a:t>
            </a:r>
          </a:p>
        </p:txBody>
      </p:sp>
      <p:sp>
        <p:nvSpPr>
          <p:cNvPr id="8" name="Rectangle: Rounded Corners 7">
            <a:extLst>
              <a:ext uri="{FF2B5EF4-FFF2-40B4-BE49-F238E27FC236}">
                <a16:creationId xmlns:a16="http://schemas.microsoft.com/office/drawing/2014/main" id="{E63B557F-8B49-8DC8-66D0-D55FB5924B06}"/>
              </a:ext>
            </a:extLst>
          </p:cNvPr>
          <p:cNvSpPr/>
          <p:nvPr/>
        </p:nvSpPr>
        <p:spPr>
          <a:xfrm>
            <a:off x="2977817" y="3153590"/>
            <a:ext cx="1868225" cy="448179"/>
          </a:xfrm>
          <a:prstGeom prst="roundRect">
            <a:avLst/>
          </a:prstGeom>
          <a:solidFill>
            <a:srgbClr val="CAF0FA"/>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chemeClr val="tx1"/>
                </a:solidFill>
                <a:effectLst/>
                <a:uLnTx/>
                <a:uFillTx/>
                <a:latin typeface="Aptos SemiBold" panose="020B0004020202020204" pitchFamily="34" charset="0"/>
                <a:ea typeface="+mn-ea"/>
                <a:cs typeface="Segoe UI Semibold" panose="020B0702040204020203" pitchFamily="34" charset="0"/>
              </a:rPr>
              <a:t>Fallback</a:t>
            </a:r>
          </a:p>
        </p:txBody>
      </p:sp>
      <p:sp>
        <p:nvSpPr>
          <p:cNvPr id="10" name="Rectangle: Rounded Corners 9">
            <a:extLst>
              <a:ext uri="{FF2B5EF4-FFF2-40B4-BE49-F238E27FC236}">
                <a16:creationId xmlns:a16="http://schemas.microsoft.com/office/drawing/2014/main" id="{43C27D70-B7BD-A14D-F3AE-FA145EE49276}"/>
              </a:ext>
            </a:extLst>
          </p:cNvPr>
          <p:cNvSpPr/>
          <p:nvPr/>
        </p:nvSpPr>
        <p:spPr>
          <a:xfrm>
            <a:off x="5439358" y="4401012"/>
            <a:ext cx="2365837" cy="448179"/>
          </a:xfrm>
          <a:prstGeom prst="roundRect">
            <a:avLst/>
          </a:prstGeom>
          <a:solidFill>
            <a:srgbClr val="CAF0FA"/>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452438" marR="0" lvl="0" indent="0" algn="ctr"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chemeClr val="tx1"/>
                </a:solidFill>
                <a:effectLst/>
                <a:uLnTx/>
                <a:uFillTx/>
                <a:latin typeface="Aptos SemiBold" panose="020B0004020202020204" pitchFamily="34" charset="0"/>
                <a:ea typeface="+mn-ea"/>
                <a:cs typeface="Segoe UI Semibold" panose="020B0702040204020203" pitchFamily="34" charset="0"/>
              </a:rPr>
              <a:t>Your 2</a:t>
            </a:r>
            <a:r>
              <a:rPr kumimoji="0" lang="en-US" sz="1050" b="0" i="0" u="none" strike="noStrike" kern="1200" cap="none" spc="0" normalizeH="0" baseline="30000" noProof="0">
                <a:ln>
                  <a:noFill/>
                </a:ln>
                <a:solidFill>
                  <a:schemeClr val="tx1"/>
                </a:solidFill>
                <a:effectLst/>
                <a:uLnTx/>
                <a:uFillTx/>
                <a:latin typeface="Aptos SemiBold" panose="020B0004020202020204" pitchFamily="34" charset="0"/>
                <a:ea typeface="+mn-ea"/>
                <a:cs typeface="Segoe UI Semibold" panose="020B0702040204020203" pitchFamily="34" charset="0"/>
              </a:rPr>
              <a:t>nd</a:t>
            </a:r>
            <a:r>
              <a:rPr kumimoji="0" lang="en-US" sz="1050" b="0" i="0" u="none" strike="noStrike" kern="1200" cap="none" spc="0" normalizeH="0" baseline="0" noProof="0">
                <a:ln>
                  <a:noFill/>
                </a:ln>
                <a:solidFill>
                  <a:schemeClr val="tx1"/>
                </a:solidFill>
                <a:effectLst/>
                <a:uLnTx/>
                <a:uFillTx/>
                <a:latin typeface="Aptos SemiBold" panose="020B0004020202020204" pitchFamily="34" charset="0"/>
                <a:ea typeface="+mn-ea"/>
                <a:cs typeface="Segoe UI Semibold" panose="020B0702040204020203" pitchFamily="34" charset="0"/>
              </a:rPr>
              <a:t> layer if no results are turned: Generative Answers</a:t>
            </a:r>
          </a:p>
        </p:txBody>
      </p:sp>
      <p:sp>
        <p:nvSpPr>
          <p:cNvPr id="11" name="Rectangle: Rounded Corners 10">
            <a:extLst>
              <a:ext uri="{FF2B5EF4-FFF2-40B4-BE49-F238E27FC236}">
                <a16:creationId xmlns:a16="http://schemas.microsoft.com/office/drawing/2014/main" id="{F2F21B6F-FFE7-6D4B-309C-C1A0219DF2AD}"/>
              </a:ext>
            </a:extLst>
          </p:cNvPr>
          <p:cNvSpPr/>
          <p:nvPr/>
        </p:nvSpPr>
        <p:spPr>
          <a:xfrm>
            <a:off x="4227775" y="3773513"/>
            <a:ext cx="1868225" cy="448179"/>
          </a:xfrm>
          <a:prstGeom prst="roundRect">
            <a:avLst/>
          </a:prstGeom>
          <a:solidFill>
            <a:srgbClr val="CAF0FA"/>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chemeClr val="tx1"/>
                </a:solidFill>
                <a:effectLst/>
                <a:uLnTx/>
                <a:uFillTx/>
                <a:latin typeface="Aptos SemiBold" panose="020B0004020202020204" pitchFamily="34" charset="0"/>
                <a:ea typeface="+mn-ea"/>
                <a:cs typeface="Segoe UI Semibold" panose="020B0702040204020203" pitchFamily="34" charset="0"/>
              </a:rPr>
              <a:t>Your current Fallback logic, e.g. Question Answering </a:t>
            </a:r>
          </a:p>
        </p:txBody>
      </p:sp>
      <p:cxnSp>
        <p:nvCxnSpPr>
          <p:cNvPr id="12" name="Connector: Elbow 11">
            <a:extLst>
              <a:ext uri="{FF2B5EF4-FFF2-40B4-BE49-F238E27FC236}">
                <a16:creationId xmlns:a16="http://schemas.microsoft.com/office/drawing/2014/main" id="{A517481D-85C7-CCC5-B725-FE62B31110F1}"/>
              </a:ext>
            </a:extLst>
          </p:cNvPr>
          <p:cNvCxnSpPr>
            <a:cxnSpLocks/>
            <a:stCxn id="11" idx="2"/>
            <a:endCxn id="10" idx="1"/>
          </p:cNvCxnSpPr>
          <p:nvPr/>
        </p:nvCxnSpPr>
        <p:spPr>
          <a:xfrm rot="16200000" flipH="1">
            <a:off x="5098918" y="4284662"/>
            <a:ext cx="403410" cy="277470"/>
          </a:xfrm>
          <a:prstGeom prst="bentConnector2">
            <a:avLst/>
          </a:prstGeom>
          <a:ln w="2857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1A245660-A77A-6ABC-6F99-926A231760F0}"/>
              </a:ext>
            </a:extLst>
          </p:cNvPr>
          <p:cNvCxnSpPr>
            <a:cxnSpLocks/>
            <a:stCxn id="8" idx="2"/>
            <a:endCxn id="11" idx="1"/>
          </p:cNvCxnSpPr>
          <p:nvPr/>
        </p:nvCxnSpPr>
        <p:spPr>
          <a:xfrm rot="16200000" flipH="1">
            <a:off x="3871935" y="3641763"/>
            <a:ext cx="395834" cy="315845"/>
          </a:xfrm>
          <a:prstGeom prst="bentConnector2">
            <a:avLst/>
          </a:prstGeom>
          <a:ln w="2857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809A6701-D1B1-C1AD-CE8E-E4CE01D92440}"/>
              </a:ext>
            </a:extLst>
          </p:cNvPr>
          <p:cNvSpPr txBox="1"/>
          <p:nvPr/>
        </p:nvSpPr>
        <p:spPr>
          <a:xfrm>
            <a:off x="375710" y="5085619"/>
            <a:ext cx="2342822" cy="1461939"/>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a:ln>
                  <a:noFill/>
                </a:ln>
                <a:effectLst/>
                <a:uLnTx/>
                <a:uFillTx/>
                <a:latin typeface="Aptos Black" panose="020B0004020202020204" pitchFamily="34" charset="0"/>
                <a:ea typeface="Segoe UI Black" panose="020B0A02040204020203" pitchFamily="34" charset="0"/>
                <a:cs typeface="+mn-cs"/>
              </a:rPr>
              <a:t>Pattern #3:</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effectLst/>
                <a:uLnTx/>
                <a:uFillTx/>
                <a:latin typeface="Aptos SemiBold" panose="020B0004020202020204" pitchFamily="34" charset="0"/>
                <a:ea typeface="Segoe UI Black" panose="020B0A02040204020203" pitchFamily="34" charset="0"/>
                <a:cs typeface="+mn-cs"/>
              </a:rPr>
              <a:t>For simple, single-turn question &amp; answer topics, group them into a single or multiple new topics with their past trigger phrases </a:t>
            </a:r>
          </a:p>
        </p:txBody>
      </p:sp>
      <p:pic>
        <p:nvPicPr>
          <p:cNvPr id="59" name="Graphic 58">
            <a:extLst>
              <a:ext uri="{FF2B5EF4-FFF2-40B4-BE49-F238E27FC236}">
                <a16:creationId xmlns:a16="http://schemas.microsoft.com/office/drawing/2014/main" id="{B24A123B-CEF7-5FB0-335D-9EA103E46DE7}"/>
              </a:ext>
            </a:extLst>
          </p:cNvPr>
          <p:cNvPicPr>
            <a:picLocks noChangeAspect="1"/>
          </p:cNvPicPr>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5532892" y="4456029"/>
            <a:ext cx="355908" cy="355908"/>
          </a:xfrm>
          <a:prstGeom prst="rect">
            <a:avLst/>
          </a:prstGeom>
        </p:spPr>
      </p:pic>
      <p:sp>
        <p:nvSpPr>
          <p:cNvPr id="62" name="Rectangle: Rounded Corners 61">
            <a:extLst>
              <a:ext uri="{FF2B5EF4-FFF2-40B4-BE49-F238E27FC236}">
                <a16:creationId xmlns:a16="http://schemas.microsoft.com/office/drawing/2014/main" id="{E7A9A17D-0641-B95C-71E9-0E6AA2DFB07A}"/>
              </a:ext>
            </a:extLst>
          </p:cNvPr>
          <p:cNvSpPr/>
          <p:nvPr/>
        </p:nvSpPr>
        <p:spPr>
          <a:xfrm>
            <a:off x="2871943" y="5191713"/>
            <a:ext cx="934112" cy="448179"/>
          </a:xfrm>
          <a:prstGeom prst="roundRect">
            <a:avLst/>
          </a:prstGeom>
          <a:solidFill>
            <a:srgbClr val="CAF0FA"/>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chemeClr val="tx1"/>
                </a:solidFill>
                <a:effectLst/>
                <a:uLnTx/>
                <a:uFillTx/>
                <a:latin typeface="Aptos SemiBold" panose="020B0004020202020204" pitchFamily="34" charset="0"/>
                <a:ea typeface="+mn-ea"/>
                <a:cs typeface="Segoe UI Semibold" panose="020B0702040204020203" pitchFamily="34" charset="0"/>
              </a:rPr>
              <a:t>Topic 1</a:t>
            </a:r>
          </a:p>
        </p:txBody>
      </p:sp>
      <p:sp>
        <p:nvSpPr>
          <p:cNvPr id="63" name="Rectangle: Rounded Corners 62">
            <a:extLst>
              <a:ext uri="{FF2B5EF4-FFF2-40B4-BE49-F238E27FC236}">
                <a16:creationId xmlns:a16="http://schemas.microsoft.com/office/drawing/2014/main" id="{12B62663-51A4-D8D8-5217-E6AB323EBB40}"/>
              </a:ext>
            </a:extLst>
          </p:cNvPr>
          <p:cNvSpPr/>
          <p:nvPr/>
        </p:nvSpPr>
        <p:spPr>
          <a:xfrm>
            <a:off x="2871943" y="5976297"/>
            <a:ext cx="3241600" cy="448179"/>
          </a:xfrm>
          <a:prstGeom prst="roundRect">
            <a:avLst/>
          </a:prstGeom>
          <a:solidFill>
            <a:srgbClr val="CAF0FA"/>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452438" marR="0" lvl="0" indent="0" algn="ctr"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chemeClr val="tx1"/>
                </a:solidFill>
                <a:effectLst/>
                <a:uLnTx/>
                <a:uFillTx/>
                <a:latin typeface="Aptos SemiBold" panose="020B0004020202020204" pitchFamily="34" charset="0"/>
                <a:ea typeface="+mn-ea"/>
                <a:cs typeface="Segoe UI Semibold" panose="020B0702040204020203" pitchFamily="34" charset="0"/>
              </a:rPr>
              <a:t>New Topic A, merging previous topics trigger phrases and using Generative Answers</a:t>
            </a:r>
          </a:p>
        </p:txBody>
      </p:sp>
      <p:cxnSp>
        <p:nvCxnSpPr>
          <p:cNvPr id="194" name="Connector: Elbow 193">
            <a:extLst>
              <a:ext uri="{FF2B5EF4-FFF2-40B4-BE49-F238E27FC236}">
                <a16:creationId xmlns:a16="http://schemas.microsoft.com/office/drawing/2014/main" id="{54F30FF1-AC6F-6E17-2371-CDE5F23AF0F7}"/>
              </a:ext>
            </a:extLst>
          </p:cNvPr>
          <p:cNvCxnSpPr>
            <a:cxnSpLocks/>
            <a:stCxn id="62" idx="2"/>
            <a:endCxn id="63" idx="0"/>
          </p:cNvCxnSpPr>
          <p:nvPr/>
        </p:nvCxnSpPr>
        <p:spPr>
          <a:xfrm rot="16200000" flipH="1">
            <a:off x="3747669" y="5231222"/>
            <a:ext cx="336405" cy="1153744"/>
          </a:xfrm>
          <a:prstGeom prst="bentConnector3">
            <a:avLst>
              <a:gd name="adj1" fmla="val 50000"/>
            </a:avLst>
          </a:prstGeom>
          <a:ln w="2857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95" name="Graphic 194">
            <a:extLst>
              <a:ext uri="{FF2B5EF4-FFF2-40B4-BE49-F238E27FC236}">
                <a16:creationId xmlns:a16="http://schemas.microsoft.com/office/drawing/2014/main" id="{698CEB6C-2572-B8E4-10FA-72FEB832ED95}"/>
              </a:ext>
            </a:extLst>
          </p:cNvPr>
          <p:cNvPicPr>
            <a:picLocks noChangeAspect="1"/>
          </p:cNvPicPr>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2965477" y="6031314"/>
            <a:ext cx="355908" cy="355908"/>
          </a:xfrm>
          <a:prstGeom prst="rect">
            <a:avLst/>
          </a:prstGeom>
        </p:spPr>
      </p:pic>
      <p:sp>
        <p:nvSpPr>
          <p:cNvPr id="198" name="Rectangle: Rounded Corners 197">
            <a:extLst>
              <a:ext uri="{FF2B5EF4-FFF2-40B4-BE49-F238E27FC236}">
                <a16:creationId xmlns:a16="http://schemas.microsoft.com/office/drawing/2014/main" id="{41A246A8-3F5C-3E96-5085-3CEE5656B506}"/>
              </a:ext>
            </a:extLst>
          </p:cNvPr>
          <p:cNvSpPr/>
          <p:nvPr/>
        </p:nvSpPr>
        <p:spPr>
          <a:xfrm>
            <a:off x="4025687" y="5191713"/>
            <a:ext cx="934112" cy="448179"/>
          </a:xfrm>
          <a:prstGeom prst="roundRect">
            <a:avLst/>
          </a:prstGeom>
          <a:solidFill>
            <a:srgbClr val="CAF0FA"/>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chemeClr val="tx1"/>
                </a:solidFill>
                <a:effectLst/>
                <a:uLnTx/>
                <a:uFillTx/>
                <a:latin typeface="Aptos SemiBold" panose="020B0004020202020204" pitchFamily="34" charset="0"/>
                <a:ea typeface="+mn-ea"/>
                <a:cs typeface="Segoe UI Semibold" panose="020B0702040204020203" pitchFamily="34" charset="0"/>
              </a:rPr>
              <a:t>Topic 2</a:t>
            </a:r>
          </a:p>
        </p:txBody>
      </p:sp>
      <p:sp>
        <p:nvSpPr>
          <p:cNvPr id="199" name="Rectangle: Rounded Corners 198">
            <a:extLst>
              <a:ext uri="{FF2B5EF4-FFF2-40B4-BE49-F238E27FC236}">
                <a16:creationId xmlns:a16="http://schemas.microsoft.com/office/drawing/2014/main" id="{BC02E21D-E2F5-603D-109B-E678DBFDFE57}"/>
              </a:ext>
            </a:extLst>
          </p:cNvPr>
          <p:cNvSpPr/>
          <p:nvPr/>
        </p:nvSpPr>
        <p:spPr>
          <a:xfrm>
            <a:off x="5179431" y="5191713"/>
            <a:ext cx="934112" cy="448179"/>
          </a:xfrm>
          <a:prstGeom prst="roundRect">
            <a:avLst/>
          </a:prstGeom>
          <a:solidFill>
            <a:srgbClr val="CAF0FA"/>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chemeClr val="tx1"/>
                </a:solidFill>
                <a:effectLst/>
                <a:uLnTx/>
                <a:uFillTx/>
                <a:latin typeface="Aptos SemiBold" panose="020B0004020202020204" pitchFamily="34" charset="0"/>
                <a:ea typeface="+mn-ea"/>
                <a:cs typeface="Segoe UI Semibold" panose="020B0702040204020203" pitchFamily="34" charset="0"/>
              </a:rPr>
              <a:t>Topic 3</a:t>
            </a:r>
          </a:p>
        </p:txBody>
      </p:sp>
      <p:sp>
        <p:nvSpPr>
          <p:cNvPr id="202" name="Rectangle: Rounded Corners 201">
            <a:extLst>
              <a:ext uri="{FF2B5EF4-FFF2-40B4-BE49-F238E27FC236}">
                <a16:creationId xmlns:a16="http://schemas.microsoft.com/office/drawing/2014/main" id="{F34CA00B-3E4A-F3F6-6DDA-1D415A285CC2}"/>
              </a:ext>
            </a:extLst>
          </p:cNvPr>
          <p:cNvSpPr/>
          <p:nvPr/>
        </p:nvSpPr>
        <p:spPr>
          <a:xfrm>
            <a:off x="6333175" y="5191713"/>
            <a:ext cx="934112" cy="448179"/>
          </a:xfrm>
          <a:prstGeom prst="roundRect">
            <a:avLst/>
          </a:prstGeom>
          <a:solidFill>
            <a:srgbClr val="CAF0FA"/>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chemeClr val="tx1"/>
                </a:solidFill>
                <a:effectLst/>
                <a:uLnTx/>
                <a:uFillTx/>
                <a:latin typeface="Aptos SemiBold" panose="020B0004020202020204" pitchFamily="34" charset="0"/>
                <a:ea typeface="+mn-ea"/>
                <a:cs typeface="Segoe UI Semibold" panose="020B0702040204020203" pitchFamily="34" charset="0"/>
              </a:rPr>
              <a:t>Topic 4</a:t>
            </a:r>
          </a:p>
        </p:txBody>
      </p:sp>
      <p:sp>
        <p:nvSpPr>
          <p:cNvPr id="205" name="Rectangle: Rounded Corners 204">
            <a:extLst>
              <a:ext uri="{FF2B5EF4-FFF2-40B4-BE49-F238E27FC236}">
                <a16:creationId xmlns:a16="http://schemas.microsoft.com/office/drawing/2014/main" id="{387BEE65-88FE-166A-5EE0-5F204638B031}"/>
              </a:ext>
            </a:extLst>
          </p:cNvPr>
          <p:cNvSpPr/>
          <p:nvPr/>
        </p:nvSpPr>
        <p:spPr>
          <a:xfrm>
            <a:off x="7486919" y="5191713"/>
            <a:ext cx="934112" cy="448179"/>
          </a:xfrm>
          <a:prstGeom prst="roundRect">
            <a:avLst/>
          </a:prstGeom>
          <a:solidFill>
            <a:srgbClr val="CAF0FA"/>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chemeClr val="tx1"/>
                </a:solidFill>
                <a:effectLst/>
                <a:uLnTx/>
                <a:uFillTx/>
                <a:latin typeface="Aptos SemiBold" panose="020B0004020202020204" pitchFamily="34" charset="0"/>
                <a:ea typeface="+mn-ea"/>
                <a:cs typeface="Segoe UI Semibold" panose="020B0702040204020203" pitchFamily="34" charset="0"/>
              </a:rPr>
              <a:t>Topic 5</a:t>
            </a:r>
          </a:p>
        </p:txBody>
      </p:sp>
      <p:cxnSp>
        <p:nvCxnSpPr>
          <p:cNvPr id="208" name="Connector: Elbow 207">
            <a:extLst>
              <a:ext uri="{FF2B5EF4-FFF2-40B4-BE49-F238E27FC236}">
                <a16:creationId xmlns:a16="http://schemas.microsoft.com/office/drawing/2014/main" id="{3CE12221-405C-4BEC-8D85-24B48F67D3FF}"/>
              </a:ext>
            </a:extLst>
          </p:cNvPr>
          <p:cNvCxnSpPr>
            <a:cxnSpLocks/>
            <a:stCxn id="198" idx="2"/>
            <a:endCxn id="63" idx="0"/>
          </p:cNvCxnSpPr>
          <p:nvPr/>
        </p:nvCxnSpPr>
        <p:spPr>
          <a:xfrm rot="5400000">
            <a:off x="4324541" y="5808094"/>
            <a:ext cx="336405" cy="12700"/>
          </a:xfrm>
          <a:prstGeom prst="bentConnector3">
            <a:avLst>
              <a:gd name="adj1" fmla="val 50000"/>
            </a:avLst>
          </a:prstGeom>
          <a:ln w="2857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5" name="Connector: Elbow 224">
            <a:extLst>
              <a:ext uri="{FF2B5EF4-FFF2-40B4-BE49-F238E27FC236}">
                <a16:creationId xmlns:a16="http://schemas.microsoft.com/office/drawing/2014/main" id="{AD3A3DE2-B41A-FC9A-007E-1B08FA3F1083}"/>
              </a:ext>
            </a:extLst>
          </p:cNvPr>
          <p:cNvCxnSpPr>
            <a:cxnSpLocks/>
            <a:stCxn id="199" idx="2"/>
            <a:endCxn id="63" idx="0"/>
          </p:cNvCxnSpPr>
          <p:nvPr/>
        </p:nvCxnSpPr>
        <p:spPr>
          <a:xfrm rot="5400000">
            <a:off x="4901413" y="5231222"/>
            <a:ext cx="336405" cy="1153744"/>
          </a:xfrm>
          <a:prstGeom prst="bentConnector3">
            <a:avLst>
              <a:gd name="adj1" fmla="val 50000"/>
            </a:avLst>
          </a:prstGeom>
          <a:ln w="2857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3" name="Rectangle: Rounded Corners 242">
            <a:extLst>
              <a:ext uri="{FF2B5EF4-FFF2-40B4-BE49-F238E27FC236}">
                <a16:creationId xmlns:a16="http://schemas.microsoft.com/office/drawing/2014/main" id="{5DEFA77E-672B-FA94-458A-6792D839887A}"/>
              </a:ext>
            </a:extLst>
          </p:cNvPr>
          <p:cNvSpPr/>
          <p:nvPr/>
        </p:nvSpPr>
        <p:spPr>
          <a:xfrm>
            <a:off x="6333175" y="5976297"/>
            <a:ext cx="2101044" cy="448179"/>
          </a:xfrm>
          <a:prstGeom prst="roundRect">
            <a:avLst/>
          </a:prstGeom>
          <a:solidFill>
            <a:srgbClr val="CAF0FA"/>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452438" marR="0" lvl="0" indent="0" algn="ctr"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chemeClr val="tx1"/>
                </a:solidFill>
                <a:effectLst/>
                <a:uLnTx/>
                <a:uFillTx/>
                <a:latin typeface="Aptos SemiBold" panose="020B0004020202020204" pitchFamily="34" charset="0"/>
                <a:ea typeface="+mn-ea"/>
                <a:cs typeface="Segoe UI Semibold" panose="020B0702040204020203" pitchFamily="34" charset="0"/>
              </a:rPr>
              <a:t>New Topic B with Generative Answers</a:t>
            </a:r>
          </a:p>
        </p:txBody>
      </p:sp>
      <p:pic>
        <p:nvPicPr>
          <p:cNvPr id="244" name="Graphic 243">
            <a:extLst>
              <a:ext uri="{FF2B5EF4-FFF2-40B4-BE49-F238E27FC236}">
                <a16:creationId xmlns:a16="http://schemas.microsoft.com/office/drawing/2014/main" id="{96297584-0C16-9CF3-4A06-646258172604}"/>
              </a:ext>
            </a:extLst>
          </p:cNvPr>
          <p:cNvPicPr>
            <a:picLocks noChangeAspect="1"/>
          </p:cNvPicPr>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6444323" y="6031314"/>
            <a:ext cx="355908" cy="355908"/>
          </a:xfrm>
          <a:prstGeom prst="rect">
            <a:avLst/>
          </a:prstGeom>
        </p:spPr>
      </p:pic>
      <p:cxnSp>
        <p:nvCxnSpPr>
          <p:cNvPr id="245" name="Connector: Elbow 244">
            <a:extLst>
              <a:ext uri="{FF2B5EF4-FFF2-40B4-BE49-F238E27FC236}">
                <a16:creationId xmlns:a16="http://schemas.microsoft.com/office/drawing/2014/main" id="{2BF70C2F-5B02-AED6-0FFE-F77C8993D90C}"/>
              </a:ext>
            </a:extLst>
          </p:cNvPr>
          <p:cNvCxnSpPr>
            <a:cxnSpLocks/>
            <a:stCxn id="205" idx="2"/>
            <a:endCxn id="243" idx="0"/>
          </p:cNvCxnSpPr>
          <p:nvPr/>
        </p:nvCxnSpPr>
        <p:spPr>
          <a:xfrm rot="5400000">
            <a:off x="7500634" y="5522955"/>
            <a:ext cx="336405" cy="570278"/>
          </a:xfrm>
          <a:prstGeom prst="bentConnector3">
            <a:avLst>
              <a:gd name="adj1" fmla="val 50000"/>
            </a:avLst>
          </a:prstGeom>
          <a:ln w="2857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8" name="Connector: Elbow 247">
            <a:extLst>
              <a:ext uri="{FF2B5EF4-FFF2-40B4-BE49-F238E27FC236}">
                <a16:creationId xmlns:a16="http://schemas.microsoft.com/office/drawing/2014/main" id="{7F3C882E-DB11-C359-F4CC-9E97ED3706C6}"/>
              </a:ext>
            </a:extLst>
          </p:cNvPr>
          <p:cNvCxnSpPr>
            <a:cxnSpLocks/>
            <a:stCxn id="202" idx="2"/>
            <a:endCxn id="243" idx="0"/>
          </p:cNvCxnSpPr>
          <p:nvPr/>
        </p:nvCxnSpPr>
        <p:spPr>
          <a:xfrm rot="16200000" flipH="1">
            <a:off x="6923762" y="5516361"/>
            <a:ext cx="336405" cy="583466"/>
          </a:xfrm>
          <a:prstGeom prst="bentConnector3">
            <a:avLst>
              <a:gd name="adj1" fmla="val 50000"/>
            </a:avLst>
          </a:prstGeom>
          <a:ln w="2857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2" name="Rectangle: Rounded Corners 281">
            <a:extLst>
              <a:ext uri="{FF2B5EF4-FFF2-40B4-BE49-F238E27FC236}">
                <a16:creationId xmlns:a16="http://schemas.microsoft.com/office/drawing/2014/main" id="{007EFC07-8436-4265-6537-3F35250079E0}"/>
              </a:ext>
            </a:extLst>
          </p:cNvPr>
          <p:cNvSpPr/>
          <p:nvPr/>
        </p:nvSpPr>
        <p:spPr>
          <a:xfrm>
            <a:off x="276200" y="1462196"/>
            <a:ext cx="8420100" cy="1472666"/>
          </a:xfrm>
          <a:prstGeom prst="roundRect">
            <a:avLst>
              <a:gd name="adj" fmla="val 679"/>
            </a:avLst>
          </a:prstGeom>
          <a:solidFill>
            <a:srgbClr val="17AAD2">
              <a:alpha val="5098"/>
            </a:srgbClr>
          </a:solidFill>
          <a:ln>
            <a:solidFill>
              <a:srgbClr val="172C5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chemeClr val="tx1"/>
              </a:solidFill>
              <a:effectLst/>
              <a:uLnTx/>
              <a:uFillTx/>
              <a:latin typeface="Segoe UI"/>
              <a:ea typeface="+mn-ea"/>
              <a:cs typeface="+mn-cs"/>
            </a:endParaRPr>
          </a:p>
        </p:txBody>
      </p:sp>
      <p:sp>
        <p:nvSpPr>
          <p:cNvPr id="284" name="TextBox 283">
            <a:extLst>
              <a:ext uri="{FF2B5EF4-FFF2-40B4-BE49-F238E27FC236}">
                <a16:creationId xmlns:a16="http://schemas.microsoft.com/office/drawing/2014/main" id="{D05F7BED-A9C3-29E5-6E42-BBDB1F30A432}"/>
              </a:ext>
            </a:extLst>
          </p:cNvPr>
          <p:cNvSpPr txBox="1"/>
          <p:nvPr/>
        </p:nvSpPr>
        <p:spPr>
          <a:xfrm>
            <a:off x="375710" y="1533051"/>
            <a:ext cx="2342822" cy="1246495"/>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a:ln>
                  <a:noFill/>
                </a:ln>
                <a:effectLst/>
                <a:uLnTx/>
                <a:uFillTx/>
                <a:latin typeface="Aptos Black" panose="020B0004020202020204" pitchFamily="34" charset="0"/>
                <a:ea typeface="Segoe UI Black" panose="020B0A02040204020203" pitchFamily="34" charset="0"/>
                <a:cs typeface="+mn-cs"/>
              </a:rPr>
              <a:t>Pattern #1:</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effectLst/>
                <a:uLnTx/>
                <a:uFillTx/>
                <a:latin typeface="Aptos SemiBold" panose="020B0004020202020204" pitchFamily="34" charset="0"/>
                <a:ea typeface="Segoe UI Black" panose="020B0A02040204020203" pitchFamily="34" charset="0"/>
                <a:cs typeface="+mn-cs"/>
              </a:rPr>
              <a:t>Placing Generative Answers as the first level of unknown intent logic before Fallback.</a:t>
            </a:r>
          </a:p>
        </p:txBody>
      </p:sp>
      <p:cxnSp>
        <p:nvCxnSpPr>
          <p:cNvPr id="297" name="Connector: Elbow 296">
            <a:extLst>
              <a:ext uri="{FF2B5EF4-FFF2-40B4-BE49-F238E27FC236}">
                <a16:creationId xmlns:a16="http://schemas.microsoft.com/office/drawing/2014/main" id="{70BDE3C0-F910-485D-D247-C913BDC58DDB}"/>
              </a:ext>
            </a:extLst>
          </p:cNvPr>
          <p:cNvCxnSpPr>
            <a:cxnSpLocks/>
            <a:stCxn id="306" idx="2"/>
            <a:endCxn id="307" idx="1"/>
          </p:cNvCxnSpPr>
          <p:nvPr/>
        </p:nvCxnSpPr>
        <p:spPr>
          <a:xfrm rot="16200000" flipH="1">
            <a:off x="3816249" y="2132502"/>
            <a:ext cx="494867" cy="328184"/>
          </a:xfrm>
          <a:prstGeom prst="bentConnector2">
            <a:avLst/>
          </a:prstGeom>
          <a:ln w="2857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06" name="Rectangle: Rounded Corners 305">
            <a:extLst>
              <a:ext uri="{FF2B5EF4-FFF2-40B4-BE49-F238E27FC236}">
                <a16:creationId xmlns:a16="http://schemas.microsoft.com/office/drawing/2014/main" id="{593D8DCB-4D1C-8F8B-DE02-2C94F8B11B60}"/>
              </a:ext>
            </a:extLst>
          </p:cNvPr>
          <p:cNvSpPr/>
          <p:nvPr/>
        </p:nvSpPr>
        <p:spPr>
          <a:xfrm>
            <a:off x="2965477" y="1600982"/>
            <a:ext cx="1868225" cy="448179"/>
          </a:xfrm>
          <a:prstGeom prst="roundRect">
            <a:avLst/>
          </a:prstGeom>
          <a:solidFill>
            <a:srgbClr val="CAF0FA"/>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452438" marR="0" lvl="0" indent="0" algn="l" defTabSz="914367" rtl="0" eaLnBrk="1" fontAlgn="auto" latinLnBrk="0" hangingPunct="1">
              <a:lnSpc>
                <a:spcPct val="100000"/>
              </a:lnSpc>
              <a:spcBef>
                <a:spcPts val="0"/>
              </a:spcBef>
              <a:spcAft>
                <a:spcPts val="0"/>
              </a:spcAft>
              <a:buClrTx/>
              <a:buSzTx/>
              <a:buFontTx/>
              <a:buNone/>
              <a:tabLst>
                <a:tab pos="452438" algn="l"/>
              </a:tabLst>
              <a:defRPr/>
            </a:pPr>
            <a:r>
              <a:rPr kumimoji="0" lang="en-US" sz="1050" b="0" i="0" u="none" strike="noStrike" kern="1200" cap="none" spc="0" normalizeH="0" baseline="0" noProof="0" dirty="0">
                <a:ln>
                  <a:noFill/>
                </a:ln>
                <a:solidFill>
                  <a:schemeClr val="tx1"/>
                </a:solidFill>
                <a:effectLst/>
                <a:uLnTx/>
                <a:uFillTx/>
                <a:latin typeface="Aptos SemiBold" panose="020B0004020202020204" pitchFamily="34" charset="0"/>
                <a:ea typeface="+mn-ea"/>
                <a:cs typeface="Segoe UI Semibold" panose="020B0702040204020203" pitchFamily="34" charset="0"/>
              </a:rPr>
              <a:t>Generative Answers</a:t>
            </a:r>
          </a:p>
        </p:txBody>
      </p:sp>
      <p:sp>
        <p:nvSpPr>
          <p:cNvPr id="307" name="Rectangle: Rounded Corners 306">
            <a:extLst>
              <a:ext uri="{FF2B5EF4-FFF2-40B4-BE49-F238E27FC236}">
                <a16:creationId xmlns:a16="http://schemas.microsoft.com/office/drawing/2014/main" id="{3458944A-69C6-4B49-E60C-A5BB8BB4DB66}"/>
              </a:ext>
            </a:extLst>
          </p:cNvPr>
          <p:cNvSpPr/>
          <p:nvPr/>
        </p:nvSpPr>
        <p:spPr>
          <a:xfrm>
            <a:off x="4227774" y="2319938"/>
            <a:ext cx="1868225" cy="448179"/>
          </a:xfrm>
          <a:prstGeom prst="roundRect">
            <a:avLst/>
          </a:prstGeom>
          <a:solidFill>
            <a:srgbClr val="CAF0FA"/>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chemeClr val="tx1"/>
                </a:solidFill>
                <a:effectLst/>
                <a:uLnTx/>
                <a:uFillTx/>
                <a:latin typeface="Aptos SemiBold" panose="020B0004020202020204" pitchFamily="34" charset="0"/>
                <a:ea typeface="+mn-ea"/>
                <a:cs typeface="Segoe UI Semibold" panose="020B0702040204020203" pitchFamily="34" charset="0"/>
              </a:rPr>
              <a:t>If no answer: Fallback</a:t>
            </a:r>
          </a:p>
        </p:txBody>
      </p:sp>
      <p:pic>
        <p:nvPicPr>
          <p:cNvPr id="288" name="Graphic 287">
            <a:extLst>
              <a:ext uri="{FF2B5EF4-FFF2-40B4-BE49-F238E27FC236}">
                <a16:creationId xmlns:a16="http://schemas.microsoft.com/office/drawing/2014/main" id="{4CD2AC15-CE0C-1033-9EFE-BE776DF8C955}"/>
              </a:ext>
            </a:extLst>
          </p:cNvPr>
          <p:cNvPicPr>
            <a:picLocks noChangeAspect="1"/>
          </p:cNvPicPr>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3028521" y="1660313"/>
            <a:ext cx="355908" cy="355908"/>
          </a:xfrm>
          <a:prstGeom prst="rect">
            <a:avLst/>
          </a:prstGeom>
        </p:spPr>
      </p:pic>
    </p:spTree>
    <p:extLst>
      <p:ext uri="{BB962C8B-B14F-4D97-AF65-F5344CB8AC3E}">
        <p14:creationId xmlns:p14="http://schemas.microsoft.com/office/powerpoint/2010/main" val="215566724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BA3B09E7-DC25-E43F-351B-EF69C7553F18}"/>
              </a:ext>
            </a:extLst>
          </p:cNvPr>
          <p:cNvSpPr/>
          <p:nvPr/>
        </p:nvSpPr>
        <p:spPr>
          <a:xfrm>
            <a:off x="133641" y="1443585"/>
            <a:ext cx="8719171" cy="5267325"/>
          </a:xfrm>
          <a:prstGeom prst="roundRect">
            <a:avLst>
              <a:gd name="adj" fmla="val 679"/>
            </a:avLst>
          </a:prstGeom>
          <a:solidFill>
            <a:srgbClr val="17AAD2">
              <a:alpha val="5098"/>
            </a:srgbClr>
          </a:solidFill>
          <a:ln>
            <a:solidFill>
              <a:srgbClr val="172C5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chemeClr val="tx1"/>
              </a:solidFill>
              <a:effectLst/>
              <a:uLnTx/>
              <a:uFillTx/>
              <a:latin typeface="Segoe UI"/>
              <a:ea typeface="+mn-ea"/>
              <a:cs typeface="+mn-cs"/>
            </a:endParaRPr>
          </a:p>
        </p:txBody>
      </p:sp>
      <p:cxnSp>
        <p:nvCxnSpPr>
          <p:cNvPr id="14" name="Straight Connector 13">
            <a:extLst>
              <a:ext uri="{FF2B5EF4-FFF2-40B4-BE49-F238E27FC236}">
                <a16:creationId xmlns:a16="http://schemas.microsoft.com/office/drawing/2014/main" id="{E404F59B-11CC-7FB3-2CE3-DE51AFF29AC9}"/>
              </a:ext>
            </a:extLst>
          </p:cNvPr>
          <p:cNvCxnSpPr>
            <a:cxnSpLocks/>
          </p:cNvCxnSpPr>
          <p:nvPr/>
        </p:nvCxnSpPr>
        <p:spPr>
          <a:xfrm>
            <a:off x="5868220" y="1556227"/>
            <a:ext cx="0" cy="5040000"/>
          </a:xfrm>
          <a:prstGeom prst="line">
            <a:avLst/>
          </a:prstGeom>
          <a:ln>
            <a:solidFill>
              <a:srgbClr val="638BD3"/>
            </a:solidFill>
            <a:prstDash val="lgDash"/>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B3E1DEB2-E9B3-492B-07B9-7A590B7FF5C1}"/>
              </a:ext>
            </a:extLst>
          </p:cNvPr>
          <p:cNvCxnSpPr>
            <a:cxnSpLocks/>
          </p:cNvCxnSpPr>
          <p:nvPr/>
        </p:nvCxnSpPr>
        <p:spPr>
          <a:xfrm>
            <a:off x="3845865" y="1556227"/>
            <a:ext cx="0" cy="5040000"/>
          </a:xfrm>
          <a:prstGeom prst="line">
            <a:avLst/>
          </a:prstGeom>
          <a:ln>
            <a:solidFill>
              <a:srgbClr val="638BD3"/>
            </a:solidFill>
            <a:prstDash val="lgDash"/>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CECA8A4-B129-9156-C5C4-43764D2BE6B2}"/>
              </a:ext>
            </a:extLst>
          </p:cNvPr>
          <p:cNvCxnSpPr>
            <a:cxnSpLocks/>
          </p:cNvCxnSpPr>
          <p:nvPr/>
        </p:nvCxnSpPr>
        <p:spPr>
          <a:xfrm>
            <a:off x="1670360" y="1556227"/>
            <a:ext cx="0" cy="5040000"/>
          </a:xfrm>
          <a:prstGeom prst="line">
            <a:avLst/>
          </a:prstGeom>
          <a:ln>
            <a:solidFill>
              <a:srgbClr val="638BD3"/>
            </a:solidFill>
            <a:prstDash val="lgDash"/>
          </a:ln>
        </p:spPr>
        <p:style>
          <a:lnRef idx="1">
            <a:schemeClr val="accent1"/>
          </a:lnRef>
          <a:fillRef idx="0">
            <a:schemeClr val="accent1"/>
          </a:fillRef>
          <a:effectRef idx="0">
            <a:schemeClr val="accent1"/>
          </a:effectRef>
          <a:fontRef idx="minor">
            <a:schemeClr val="tx1"/>
          </a:fontRef>
        </p:style>
      </p:cxnSp>
      <p:sp>
        <p:nvSpPr>
          <p:cNvPr id="22" name="Rectangle: Rounded Corners 21">
            <a:extLst>
              <a:ext uri="{FF2B5EF4-FFF2-40B4-BE49-F238E27FC236}">
                <a16:creationId xmlns:a16="http://schemas.microsoft.com/office/drawing/2014/main" id="{45D114AC-0DA2-C2AF-451B-64F9D5B80711}"/>
              </a:ext>
            </a:extLst>
          </p:cNvPr>
          <p:cNvSpPr/>
          <p:nvPr/>
        </p:nvSpPr>
        <p:spPr>
          <a:xfrm>
            <a:off x="4764891" y="2332465"/>
            <a:ext cx="900000" cy="342725"/>
          </a:xfrm>
          <a:prstGeom prst="roundRect">
            <a:avLst/>
          </a:prstGeom>
          <a:solidFill>
            <a:srgbClr val="EDFAFD"/>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108000" rIns="72000" bIns="72000" rtlCol="0" anchor="ctr"/>
          <a:lstStyle/>
          <a:p>
            <a:pPr marL="85725" marR="0" lvl="0" indent="0" algn="l"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chemeClr val="tx1"/>
                </a:solidFill>
                <a:effectLst/>
                <a:uLnTx/>
                <a:uFillTx/>
                <a:latin typeface="Aptos SemiBold" panose="020B0004020202020204" pitchFamily="34" charset="0"/>
                <a:ea typeface="+mn-ea"/>
                <a:cs typeface="Segoe UI Semibold" panose="020B0702040204020203" pitchFamily="34" charset="0"/>
              </a:rPr>
              <a:t>Child Topic </a:t>
            </a:r>
          </a:p>
        </p:txBody>
      </p:sp>
      <p:sp>
        <p:nvSpPr>
          <p:cNvPr id="23" name="Rectangle: Rounded Corners 22">
            <a:extLst>
              <a:ext uri="{FF2B5EF4-FFF2-40B4-BE49-F238E27FC236}">
                <a16:creationId xmlns:a16="http://schemas.microsoft.com/office/drawing/2014/main" id="{E429E6BD-07BC-A559-34DF-CE211EDA942B}"/>
              </a:ext>
            </a:extLst>
          </p:cNvPr>
          <p:cNvSpPr/>
          <p:nvPr/>
        </p:nvSpPr>
        <p:spPr>
          <a:xfrm>
            <a:off x="4764891" y="3907402"/>
            <a:ext cx="900000" cy="342725"/>
          </a:xfrm>
          <a:prstGeom prst="roundRect">
            <a:avLst/>
          </a:prstGeom>
          <a:solidFill>
            <a:srgbClr val="EDFAFD"/>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108000" rIns="72000" bIns="72000" rtlCol="0" anchor="ctr"/>
          <a:lstStyle/>
          <a:p>
            <a:pPr marL="85725" marR="0" lvl="0" indent="0" algn="l"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chemeClr val="tx1"/>
                </a:solidFill>
                <a:effectLst/>
                <a:uLnTx/>
                <a:uFillTx/>
                <a:latin typeface="Aptos SemiBold" panose="020B0004020202020204" pitchFamily="34" charset="0"/>
                <a:ea typeface="+mn-ea"/>
                <a:cs typeface="Segoe UI Semibold" panose="020B0702040204020203" pitchFamily="34" charset="0"/>
              </a:rPr>
              <a:t>Child Topic </a:t>
            </a:r>
          </a:p>
        </p:txBody>
      </p:sp>
      <p:sp>
        <p:nvSpPr>
          <p:cNvPr id="24" name="Rectangle: Rounded Corners 23">
            <a:extLst>
              <a:ext uri="{FF2B5EF4-FFF2-40B4-BE49-F238E27FC236}">
                <a16:creationId xmlns:a16="http://schemas.microsoft.com/office/drawing/2014/main" id="{0C4C787E-EAF0-E787-9C03-61D4B66CA29D}"/>
              </a:ext>
            </a:extLst>
          </p:cNvPr>
          <p:cNvSpPr/>
          <p:nvPr/>
        </p:nvSpPr>
        <p:spPr>
          <a:xfrm>
            <a:off x="1908254" y="3088124"/>
            <a:ext cx="1581809" cy="448179"/>
          </a:xfrm>
          <a:prstGeom prst="roundRect">
            <a:avLst/>
          </a:prstGeom>
          <a:solidFill>
            <a:srgbClr val="CAF0FA"/>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chemeClr val="tx1"/>
                </a:solidFill>
                <a:effectLst/>
                <a:uLnTx/>
                <a:uFillTx/>
                <a:latin typeface="Aptos SemiBold" panose="020B0004020202020204" pitchFamily="34" charset="0"/>
                <a:ea typeface="+mn-ea"/>
                <a:cs typeface="Segoe UI Semibold" panose="020B0702040204020203" pitchFamily="34" charset="0"/>
              </a:rPr>
              <a:t>Intent Recognition</a:t>
            </a:r>
          </a:p>
        </p:txBody>
      </p:sp>
      <p:sp>
        <p:nvSpPr>
          <p:cNvPr id="25" name="Rectangle: Rounded Corners 24">
            <a:extLst>
              <a:ext uri="{FF2B5EF4-FFF2-40B4-BE49-F238E27FC236}">
                <a16:creationId xmlns:a16="http://schemas.microsoft.com/office/drawing/2014/main" id="{CF207F7F-0513-FD56-EA54-0B914F1F9D20}"/>
              </a:ext>
            </a:extLst>
          </p:cNvPr>
          <p:cNvSpPr/>
          <p:nvPr/>
        </p:nvSpPr>
        <p:spPr>
          <a:xfrm>
            <a:off x="1914049" y="4519403"/>
            <a:ext cx="1581809" cy="448179"/>
          </a:xfrm>
          <a:prstGeom prst="roundRect">
            <a:avLst/>
          </a:prstGeom>
          <a:solidFill>
            <a:schemeClr val="accent4">
              <a:lumMod val="40000"/>
              <a:lumOff val="60000"/>
            </a:schemeClr>
          </a:solidFill>
          <a:ln w="28575">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chemeClr val="tx1"/>
                </a:solidFill>
                <a:effectLst/>
                <a:uLnTx/>
                <a:uFillTx/>
                <a:latin typeface="Aptos SemiBold" panose="020B0004020202020204" pitchFamily="34" charset="0"/>
                <a:ea typeface="+mn-ea"/>
                <a:cs typeface="Segoe UI Semibold" panose="020B0702040204020203" pitchFamily="34" charset="0"/>
              </a:rPr>
              <a:t>No Intent Recognized #1</a:t>
            </a:r>
          </a:p>
        </p:txBody>
      </p:sp>
      <p:sp>
        <p:nvSpPr>
          <p:cNvPr id="26" name="Rectangle: Rounded Corners 25">
            <a:extLst>
              <a:ext uri="{FF2B5EF4-FFF2-40B4-BE49-F238E27FC236}">
                <a16:creationId xmlns:a16="http://schemas.microsoft.com/office/drawing/2014/main" id="{DA30AF8C-389D-334D-7D1C-ACAC896C4885}"/>
              </a:ext>
            </a:extLst>
          </p:cNvPr>
          <p:cNvSpPr/>
          <p:nvPr/>
        </p:nvSpPr>
        <p:spPr>
          <a:xfrm>
            <a:off x="1914049" y="5950683"/>
            <a:ext cx="1581809" cy="448179"/>
          </a:xfrm>
          <a:prstGeom prst="roundRect">
            <a:avLst/>
          </a:prstGeom>
          <a:solidFill>
            <a:schemeClr val="accent4">
              <a:lumMod val="40000"/>
              <a:lumOff val="60000"/>
            </a:schemeClr>
          </a:solidFill>
          <a:ln w="28575">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chemeClr val="tx1"/>
                </a:solidFill>
                <a:effectLst/>
                <a:uLnTx/>
                <a:uFillTx/>
                <a:latin typeface="Aptos SemiBold" panose="020B0004020202020204" pitchFamily="34" charset="0"/>
                <a:ea typeface="+mn-ea"/>
                <a:cs typeface="Segoe UI Semibold" panose="020B0702040204020203" pitchFamily="34" charset="0"/>
              </a:rPr>
              <a:t>No Intent Recognized #2</a:t>
            </a:r>
          </a:p>
        </p:txBody>
      </p:sp>
      <p:cxnSp>
        <p:nvCxnSpPr>
          <p:cNvPr id="27" name="Connector: Elbow 26">
            <a:extLst>
              <a:ext uri="{FF2B5EF4-FFF2-40B4-BE49-F238E27FC236}">
                <a16:creationId xmlns:a16="http://schemas.microsoft.com/office/drawing/2014/main" id="{D622198D-E3D9-EB55-2E0F-2ACA140E7DEB}"/>
              </a:ext>
            </a:extLst>
          </p:cNvPr>
          <p:cNvCxnSpPr>
            <a:cxnSpLocks/>
            <a:stCxn id="24" idx="3"/>
            <a:endCxn id="21" idx="1"/>
          </p:cNvCxnSpPr>
          <p:nvPr/>
        </p:nvCxnSpPr>
        <p:spPr>
          <a:xfrm flipV="1">
            <a:off x="3490063" y="3310413"/>
            <a:ext cx="593019" cy="1801"/>
          </a:xfrm>
          <a:prstGeom prst="bentConnector3">
            <a:avLst/>
          </a:prstGeom>
          <a:ln w="2857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C04D4F1-C037-03CC-DA61-E5C6959E064F}"/>
              </a:ext>
            </a:extLst>
          </p:cNvPr>
          <p:cNvCxnSpPr>
            <a:cxnSpLocks/>
            <a:endCxn id="22" idx="1"/>
          </p:cNvCxnSpPr>
          <p:nvPr/>
        </p:nvCxnSpPr>
        <p:spPr>
          <a:xfrm flipV="1">
            <a:off x="4439375" y="2503828"/>
            <a:ext cx="325516" cy="6391"/>
          </a:xfrm>
          <a:prstGeom prst="bentConnector3">
            <a:avLst/>
          </a:prstGeom>
          <a:ln w="2857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Rectangle: Rounded Corners 28">
            <a:extLst>
              <a:ext uri="{FF2B5EF4-FFF2-40B4-BE49-F238E27FC236}">
                <a16:creationId xmlns:a16="http://schemas.microsoft.com/office/drawing/2014/main" id="{8B1FF4E2-148C-E3AA-E8EF-5F5443C3BB1F}"/>
              </a:ext>
            </a:extLst>
          </p:cNvPr>
          <p:cNvSpPr/>
          <p:nvPr/>
        </p:nvSpPr>
        <p:spPr>
          <a:xfrm>
            <a:off x="4083082" y="4432381"/>
            <a:ext cx="1581809" cy="342725"/>
          </a:xfrm>
          <a:prstGeom prst="roundRect">
            <a:avLst/>
          </a:prstGeom>
          <a:solidFill>
            <a:srgbClr val="EDFAFD"/>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108000" rIns="72000" bIns="72000" rtlCol="0" anchor="ctr"/>
          <a:lstStyle/>
          <a:p>
            <a:pPr marL="85725" marR="0" lvl="0" indent="0" algn="ctr"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chemeClr val="tx1"/>
                </a:solidFill>
                <a:effectLst/>
                <a:uLnTx/>
                <a:uFillTx/>
                <a:latin typeface="Aptos SemiBold" panose="020B0004020202020204" pitchFamily="34" charset="0"/>
                <a:ea typeface="+mn-ea"/>
                <a:cs typeface="Segoe UI Semibold" panose="020B0702040204020203" pitchFamily="34" charset="0"/>
              </a:rPr>
              <a:t>Service Desk KB</a:t>
            </a:r>
          </a:p>
        </p:txBody>
      </p:sp>
      <p:cxnSp>
        <p:nvCxnSpPr>
          <p:cNvPr id="30" name="Connector: Elbow 29">
            <a:extLst>
              <a:ext uri="{FF2B5EF4-FFF2-40B4-BE49-F238E27FC236}">
                <a16:creationId xmlns:a16="http://schemas.microsoft.com/office/drawing/2014/main" id="{84F31A9C-29EB-DBC8-10CD-ACE0CE7FC1D9}"/>
              </a:ext>
            </a:extLst>
          </p:cNvPr>
          <p:cNvCxnSpPr>
            <a:cxnSpLocks/>
            <a:stCxn id="24" idx="3"/>
            <a:endCxn id="29" idx="1"/>
          </p:cNvCxnSpPr>
          <p:nvPr/>
        </p:nvCxnSpPr>
        <p:spPr>
          <a:xfrm>
            <a:off x="3490063" y="3312214"/>
            <a:ext cx="593019" cy="1291530"/>
          </a:xfrm>
          <a:prstGeom prst="bentConnector3">
            <a:avLst/>
          </a:prstGeom>
          <a:ln w="2857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Connector: Elbow 33">
            <a:extLst>
              <a:ext uri="{FF2B5EF4-FFF2-40B4-BE49-F238E27FC236}">
                <a16:creationId xmlns:a16="http://schemas.microsoft.com/office/drawing/2014/main" id="{F7779541-DCC2-A80A-5F44-C9C5B9D7504C}"/>
              </a:ext>
            </a:extLst>
          </p:cNvPr>
          <p:cNvCxnSpPr>
            <a:cxnSpLocks/>
          </p:cNvCxnSpPr>
          <p:nvPr/>
        </p:nvCxnSpPr>
        <p:spPr>
          <a:xfrm>
            <a:off x="2119025" y="3561008"/>
            <a:ext cx="0" cy="936000"/>
          </a:xfrm>
          <a:prstGeom prst="straightConnector1">
            <a:avLst/>
          </a:prstGeom>
          <a:ln w="28575">
            <a:solidFill>
              <a:schemeClr val="accent4">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2" name="Connector: Elbow 33">
            <a:extLst>
              <a:ext uri="{FF2B5EF4-FFF2-40B4-BE49-F238E27FC236}">
                <a16:creationId xmlns:a16="http://schemas.microsoft.com/office/drawing/2014/main" id="{A3BFB05A-193D-2065-1A94-EB8A1C12CA17}"/>
              </a:ext>
            </a:extLst>
          </p:cNvPr>
          <p:cNvCxnSpPr>
            <a:cxnSpLocks/>
          </p:cNvCxnSpPr>
          <p:nvPr/>
        </p:nvCxnSpPr>
        <p:spPr>
          <a:xfrm>
            <a:off x="2122769" y="5000585"/>
            <a:ext cx="0" cy="936000"/>
          </a:xfrm>
          <a:prstGeom prst="straightConnector1">
            <a:avLst/>
          </a:prstGeom>
          <a:ln w="28575">
            <a:solidFill>
              <a:schemeClr val="accent4">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B350F372-6C51-0463-D11F-E6A55DE03E38}"/>
              </a:ext>
            </a:extLst>
          </p:cNvPr>
          <p:cNvSpPr txBox="1"/>
          <p:nvPr/>
        </p:nvSpPr>
        <p:spPr>
          <a:xfrm>
            <a:off x="2161101" y="3822242"/>
            <a:ext cx="1427882" cy="400110"/>
          </a:xfrm>
          <a:prstGeom prst="rect">
            <a:avLst/>
          </a:prstGeom>
          <a:noFill/>
          <a:ln>
            <a:noFill/>
          </a:ln>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effectLst/>
                <a:uLnTx/>
                <a:uFillTx/>
                <a:latin typeface="Aptos SemiBold" panose="020B0004020202020204" pitchFamily="34" charset="0"/>
                <a:ea typeface="+mn-ea"/>
                <a:cs typeface="Segoe UI Semibold" panose="020B0702040204020203" pitchFamily="34" charset="0"/>
              </a:rPr>
              <a:t>If no matching </a:t>
            </a:r>
            <a:br>
              <a:rPr kumimoji="0" lang="en-US" sz="1000" b="0" i="0" u="none" strike="noStrike" kern="1200" cap="none" spc="0" normalizeH="0" baseline="0" noProof="0">
                <a:ln>
                  <a:noFill/>
                </a:ln>
                <a:effectLst/>
                <a:uLnTx/>
                <a:uFillTx/>
                <a:latin typeface="Aptos SemiBold" panose="020B0004020202020204" pitchFamily="34" charset="0"/>
                <a:ea typeface="+mn-ea"/>
                <a:cs typeface="Segoe UI Semibold" panose="020B0702040204020203" pitchFamily="34" charset="0"/>
              </a:rPr>
            </a:br>
            <a:r>
              <a:rPr kumimoji="0" lang="en-US" sz="1000" b="0" i="0" u="none" strike="noStrike" kern="1200" cap="none" spc="0" normalizeH="0" baseline="0" noProof="0">
                <a:ln>
                  <a:noFill/>
                </a:ln>
                <a:effectLst/>
                <a:uLnTx/>
                <a:uFillTx/>
                <a:latin typeface="Aptos SemiBold" panose="020B0004020202020204" pitchFamily="34" charset="0"/>
                <a:ea typeface="+mn-ea"/>
                <a:cs typeface="Segoe UI Semibold" panose="020B0702040204020203" pitchFamily="34" charset="0"/>
              </a:rPr>
              <a:t>topic trigger phrase</a:t>
            </a:r>
          </a:p>
        </p:txBody>
      </p:sp>
      <p:sp>
        <p:nvSpPr>
          <p:cNvPr id="34" name="TextBox 33">
            <a:extLst>
              <a:ext uri="{FF2B5EF4-FFF2-40B4-BE49-F238E27FC236}">
                <a16:creationId xmlns:a16="http://schemas.microsoft.com/office/drawing/2014/main" id="{AA29E749-0F7F-F599-9C27-D99EE29B230D}"/>
              </a:ext>
            </a:extLst>
          </p:cNvPr>
          <p:cNvSpPr txBox="1"/>
          <p:nvPr/>
        </p:nvSpPr>
        <p:spPr>
          <a:xfrm>
            <a:off x="2156456" y="5188910"/>
            <a:ext cx="1412053" cy="553998"/>
          </a:xfrm>
          <a:prstGeom prst="rect">
            <a:avLst/>
          </a:prstGeom>
          <a:noFill/>
        </p:spPr>
        <p:txBody>
          <a:bodyPr wrap="square" rtlCol="0">
            <a:spAutoFit/>
          </a:bodyPr>
          <a:lstStyle>
            <a:defPPr>
              <a:defRPr lang="en-US"/>
            </a:defPPr>
            <a:lvl1pPr>
              <a:defRPr sz="1200">
                <a:solidFill>
                  <a:schemeClr val="accent4">
                    <a:lumMod val="75000"/>
                  </a:schemeClr>
                </a:solidFill>
                <a:latin typeface="Segoe UI Semibold" panose="020B0702040204020203" pitchFamily="34" charset="0"/>
                <a:cs typeface="Segoe UI Semibold" panose="020B0702040204020203" pitchFamily="34" charset="0"/>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tx1"/>
                </a:solidFill>
                <a:effectLst/>
                <a:uLnTx/>
                <a:uFillTx/>
                <a:latin typeface="Aptos SemiBold" panose="020B0004020202020204" pitchFamily="34" charset="0"/>
                <a:ea typeface="+mn-ea"/>
                <a:cs typeface="Segoe UI Semibold" panose="020B0702040204020203" pitchFamily="34" charset="0"/>
              </a:rPr>
              <a:t>If no matching Conversational Boosting content</a:t>
            </a:r>
          </a:p>
        </p:txBody>
      </p:sp>
      <p:sp>
        <p:nvSpPr>
          <p:cNvPr id="35" name="Rectangle: Rounded Corners 34">
            <a:extLst>
              <a:ext uri="{FF2B5EF4-FFF2-40B4-BE49-F238E27FC236}">
                <a16:creationId xmlns:a16="http://schemas.microsoft.com/office/drawing/2014/main" id="{8DBCBFF0-CCBA-2B23-5A6C-39C51097F491}"/>
              </a:ext>
            </a:extLst>
          </p:cNvPr>
          <p:cNvSpPr/>
          <p:nvPr/>
        </p:nvSpPr>
        <p:spPr>
          <a:xfrm>
            <a:off x="4764891" y="2857444"/>
            <a:ext cx="900000" cy="342725"/>
          </a:xfrm>
          <a:prstGeom prst="roundRect">
            <a:avLst/>
          </a:prstGeom>
          <a:solidFill>
            <a:srgbClr val="EDFAFD"/>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108000" rIns="72000" bIns="72000" rtlCol="0" anchor="ctr"/>
          <a:lstStyle/>
          <a:p>
            <a:pPr marL="85725" marR="0" lvl="0" indent="0" algn="l"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chemeClr val="tx1"/>
                </a:solidFill>
                <a:effectLst/>
                <a:uLnTx/>
                <a:uFillTx/>
                <a:latin typeface="Aptos SemiBold" panose="020B0004020202020204" pitchFamily="34" charset="0"/>
                <a:ea typeface="+mn-ea"/>
                <a:cs typeface="Segoe UI Semibold" panose="020B0702040204020203" pitchFamily="34" charset="0"/>
              </a:rPr>
              <a:t>Child Topic</a:t>
            </a:r>
          </a:p>
        </p:txBody>
      </p:sp>
      <p:sp>
        <p:nvSpPr>
          <p:cNvPr id="36" name="Rectangle: Rounded Corners 35">
            <a:extLst>
              <a:ext uri="{FF2B5EF4-FFF2-40B4-BE49-F238E27FC236}">
                <a16:creationId xmlns:a16="http://schemas.microsoft.com/office/drawing/2014/main" id="{15DCA23A-45FC-935A-090E-E60AED4D47B0}"/>
              </a:ext>
            </a:extLst>
          </p:cNvPr>
          <p:cNvSpPr/>
          <p:nvPr/>
        </p:nvSpPr>
        <p:spPr>
          <a:xfrm>
            <a:off x="4083082" y="4957360"/>
            <a:ext cx="1581809" cy="342725"/>
          </a:xfrm>
          <a:prstGeom prst="roundRect">
            <a:avLst/>
          </a:prstGeom>
          <a:solidFill>
            <a:srgbClr val="EDFAFD"/>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108000" rIns="72000" bIns="72000" rtlCol="0" anchor="ctr"/>
          <a:lstStyle/>
          <a:p>
            <a:pPr marL="85725" marR="0" lvl="0" indent="0" algn="ctr"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chemeClr val="tx1"/>
                </a:solidFill>
                <a:effectLst/>
                <a:uLnTx/>
                <a:uFillTx/>
                <a:latin typeface="Aptos SemiBold" panose="020B0004020202020204" pitchFamily="34" charset="0"/>
                <a:ea typeface="+mn-ea"/>
                <a:cs typeface="Segoe UI Semibold" panose="020B0702040204020203" pitchFamily="34" charset="0"/>
              </a:rPr>
              <a:t>Customer FAQ</a:t>
            </a:r>
          </a:p>
        </p:txBody>
      </p:sp>
      <p:cxnSp>
        <p:nvCxnSpPr>
          <p:cNvPr id="200" name="Connector: Elbow 199">
            <a:extLst>
              <a:ext uri="{FF2B5EF4-FFF2-40B4-BE49-F238E27FC236}">
                <a16:creationId xmlns:a16="http://schemas.microsoft.com/office/drawing/2014/main" id="{13B1D1C7-6764-AB24-840F-DF0BE53C7BEC}"/>
              </a:ext>
            </a:extLst>
          </p:cNvPr>
          <p:cNvCxnSpPr>
            <a:cxnSpLocks/>
            <a:stCxn id="25" idx="3"/>
            <a:endCxn id="201" idx="1"/>
          </p:cNvCxnSpPr>
          <p:nvPr/>
        </p:nvCxnSpPr>
        <p:spPr>
          <a:xfrm>
            <a:off x="3495858" y="4743493"/>
            <a:ext cx="587224" cy="910209"/>
          </a:xfrm>
          <a:prstGeom prst="bentConnector3">
            <a:avLst>
              <a:gd name="adj1" fmla="val 26643"/>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1" name="Rectangle: Rounded Corners 200">
            <a:extLst>
              <a:ext uri="{FF2B5EF4-FFF2-40B4-BE49-F238E27FC236}">
                <a16:creationId xmlns:a16="http://schemas.microsoft.com/office/drawing/2014/main" id="{185C53A7-CA96-2BC4-7F00-419FEE383140}"/>
              </a:ext>
            </a:extLst>
          </p:cNvPr>
          <p:cNvSpPr/>
          <p:nvPr/>
        </p:nvSpPr>
        <p:spPr>
          <a:xfrm>
            <a:off x="4083082" y="5482339"/>
            <a:ext cx="1581809" cy="342725"/>
          </a:xfrm>
          <a:prstGeom prst="roundRect">
            <a:avLst/>
          </a:prstGeom>
          <a:solidFill>
            <a:schemeClr val="accent4">
              <a:lumMod val="20000"/>
              <a:lumOff val="80000"/>
            </a:schemeClr>
          </a:solidFill>
          <a:ln w="28575">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108000" rIns="72000" bIns="72000" rtlCol="0" anchor="ctr"/>
          <a:lstStyle/>
          <a:p>
            <a:pPr marL="85725" marR="0" lvl="0" indent="0" algn="ctr"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chemeClr val="tx1"/>
                </a:solidFill>
                <a:effectLst/>
                <a:uLnTx/>
                <a:uFillTx/>
                <a:latin typeface="Aptos SemiBold" panose="020B0004020202020204" pitchFamily="34" charset="0"/>
                <a:ea typeface="+mn-ea"/>
                <a:cs typeface="Segoe UI Semibold" panose="020B0702040204020203" pitchFamily="34" charset="0"/>
              </a:rPr>
              <a:t>Conversational Boosting</a:t>
            </a:r>
          </a:p>
        </p:txBody>
      </p:sp>
      <p:sp>
        <p:nvSpPr>
          <p:cNvPr id="204" name="Rectangle: Rounded Corners 203">
            <a:extLst>
              <a:ext uri="{FF2B5EF4-FFF2-40B4-BE49-F238E27FC236}">
                <a16:creationId xmlns:a16="http://schemas.microsoft.com/office/drawing/2014/main" id="{3A01BCCB-F21A-96DF-11ED-47BD6FB72078}"/>
              </a:ext>
            </a:extLst>
          </p:cNvPr>
          <p:cNvSpPr/>
          <p:nvPr/>
        </p:nvSpPr>
        <p:spPr>
          <a:xfrm>
            <a:off x="4083082" y="6007318"/>
            <a:ext cx="1581809" cy="342725"/>
          </a:xfrm>
          <a:prstGeom prst="roundRect">
            <a:avLst/>
          </a:prstGeom>
          <a:solidFill>
            <a:schemeClr val="accent4">
              <a:lumMod val="20000"/>
              <a:lumOff val="80000"/>
            </a:schemeClr>
          </a:solidFill>
          <a:ln w="28575">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108000" rIns="72000" bIns="72000" rtlCol="0" anchor="ctr"/>
          <a:lstStyle/>
          <a:p>
            <a:pPr marL="85725" marR="0" lvl="0" indent="0" algn="ctr"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chemeClr val="tx1"/>
                </a:solidFill>
                <a:effectLst/>
                <a:uLnTx/>
                <a:uFillTx/>
                <a:latin typeface="Aptos SemiBold" panose="020B0004020202020204" pitchFamily="34" charset="0"/>
                <a:ea typeface="+mn-ea"/>
                <a:cs typeface="Segoe UI Semibold" panose="020B0702040204020203" pitchFamily="34" charset="0"/>
              </a:rPr>
              <a:t>Fallback</a:t>
            </a:r>
          </a:p>
        </p:txBody>
      </p:sp>
      <p:sp>
        <p:nvSpPr>
          <p:cNvPr id="210" name="TextBox 209">
            <a:extLst>
              <a:ext uri="{FF2B5EF4-FFF2-40B4-BE49-F238E27FC236}">
                <a16:creationId xmlns:a16="http://schemas.microsoft.com/office/drawing/2014/main" id="{DA7C4FE7-3164-59E8-7B06-CD2B36BEAE3F}"/>
              </a:ext>
            </a:extLst>
          </p:cNvPr>
          <p:cNvSpPr txBox="1"/>
          <p:nvPr/>
        </p:nvSpPr>
        <p:spPr>
          <a:xfrm>
            <a:off x="2291921" y="1676014"/>
            <a:ext cx="1115582" cy="307777"/>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effectLst/>
                <a:uLnTx/>
                <a:uFillTx/>
                <a:latin typeface="Aptos Black" panose="020B0004020202020204" pitchFamily="34" charset="0"/>
                <a:ea typeface="Segoe UI Black" panose="020B0A02040204020203" pitchFamily="34" charset="0"/>
                <a:cs typeface="+mn-cs"/>
              </a:rPr>
              <a:t>Trigger</a:t>
            </a:r>
          </a:p>
        </p:txBody>
      </p:sp>
      <p:sp>
        <p:nvSpPr>
          <p:cNvPr id="211" name="TextBox 210">
            <a:extLst>
              <a:ext uri="{FF2B5EF4-FFF2-40B4-BE49-F238E27FC236}">
                <a16:creationId xmlns:a16="http://schemas.microsoft.com/office/drawing/2014/main" id="{2D6E4996-061E-B55C-CDDC-B574CC4FC3C8}"/>
              </a:ext>
            </a:extLst>
          </p:cNvPr>
          <p:cNvSpPr txBox="1"/>
          <p:nvPr/>
        </p:nvSpPr>
        <p:spPr>
          <a:xfrm>
            <a:off x="4014789" y="1676014"/>
            <a:ext cx="1896033" cy="307777"/>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effectLst/>
                <a:uLnTx/>
                <a:uFillTx/>
                <a:latin typeface="Aptos Black" panose="020B0004020202020204" pitchFamily="34" charset="0"/>
                <a:ea typeface="Segoe UI Black" panose="020B0A02040204020203" pitchFamily="34" charset="0"/>
                <a:cs typeface="+mn-cs"/>
              </a:rPr>
              <a:t>Topic</a:t>
            </a:r>
          </a:p>
        </p:txBody>
      </p:sp>
      <p:sp>
        <p:nvSpPr>
          <p:cNvPr id="212" name="TextBox 211">
            <a:extLst>
              <a:ext uri="{FF2B5EF4-FFF2-40B4-BE49-F238E27FC236}">
                <a16:creationId xmlns:a16="http://schemas.microsoft.com/office/drawing/2014/main" id="{1F781B69-A1DD-5FBA-E470-EB4728823905}"/>
              </a:ext>
            </a:extLst>
          </p:cNvPr>
          <p:cNvSpPr txBox="1"/>
          <p:nvPr/>
        </p:nvSpPr>
        <p:spPr>
          <a:xfrm>
            <a:off x="6875684" y="1663821"/>
            <a:ext cx="1250027" cy="307777"/>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effectLst/>
                <a:uLnTx/>
                <a:uFillTx/>
                <a:latin typeface="Aptos Black" panose="020B0004020202020204" pitchFamily="34" charset="0"/>
                <a:ea typeface="Segoe UI Black" panose="020B0A02040204020203" pitchFamily="34" charset="0"/>
                <a:cs typeface="+mn-cs"/>
              </a:rPr>
              <a:t>Topic Logic</a:t>
            </a:r>
          </a:p>
        </p:txBody>
      </p:sp>
      <p:cxnSp>
        <p:nvCxnSpPr>
          <p:cNvPr id="213" name="Connector: Elbow 1057">
            <a:extLst>
              <a:ext uri="{FF2B5EF4-FFF2-40B4-BE49-F238E27FC236}">
                <a16:creationId xmlns:a16="http://schemas.microsoft.com/office/drawing/2014/main" id="{809158EE-813B-62D3-2AE4-8E0826B49EAB}"/>
              </a:ext>
            </a:extLst>
          </p:cNvPr>
          <p:cNvCxnSpPr>
            <a:cxnSpLocks/>
            <a:stCxn id="26" idx="3"/>
            <a:endCxn id="204" idx="1"/>
          </p:cNvCxnSpPr>
          <p:nvPr/>
        </p:nvCxnSpPr>
        <p:spPr>
          <a:xfrm>
            <a:off x="3495858" y="6174773"/>
            <a:ext cx="587224" cy="3908"/>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4" name="Connector: Elbow 213">
            <a:extLst>
              <a:ext uri="{FF2B5EF4-FFF2-40B4-BE49-F238E27FC236}">
                <a16:creationId xmlns:a16="http://schemas.microsoft.com/office/drawing/2014/main" id="{09107A79-3137-C161-CE93-7A4D8CE5359F}"/>
              </a:ext>
            </a:extLst>
          </p:cNvPr>
          <p:cNvCxnSpPr>
            <a:cxnSpLocks/>
            <a:endCxn id="35" idx="1"/>
          </p:cNvCxnSpPr>
          <p:nvPr/>
        </p:nvCxnSpPr>
        <p:spPr>
          <a:xfrm>
            <a:off x="4282606" y="2933898"/>
            <a:ext cx="482285" cy="94909"/>
          </a:xfrm>
          <a:prstGeom prst="bentConnector3">
            <a:avLst>
              <a:gd name="adj1" fmla="val 50000"/>
            </a:avLst>
          </a:prstGeom>
          <a:ln w="2857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5" name="Connector: Elbow 214">
            <a:extLst>
              <a:ext uri="{FF2B5EF4-FFF2-40B4-BE49-F238E27FC236}">
                <a16:creationId xmlns:a16="http://schemas.microsoft.com/office/drawing/2014/main" id="{DB0C0ECB-3223-A32D-3D4C-4A4D4866EDD1}"/>
              </a:ext>
            </a:extLst>
          </p:cNvPr>
          <p:cNvCxnSpPr>
            <a:cxnSpLocks/>
            <a:endCxn id="23" idx="1"/>
          </p:cNvCxnSpPr>
          <p:nvPr/>
        </p:nvCxnSpPr>
        <p:spPr>
          <a:xfrm>
            <a:off x="4360039" y="3783145"/>
            <a:ext cx="404852" cy="295620"/>
          </a:xfrm>
          <a:prstGeom prst="bentConnector3">
            <a:avLst/>
          </a:prstGeom>
          <a:ln w="2857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6" name="Connector: Elbow 215">
            <a:extLst>
              <a:ext uri="{FF2B5EF4-FFF2-40B4-BE49-F238E27FC236}">
                <a16:creationId xmlns:a16="http://schemas.microsoft.com/office/drawing/2014/main" id="{C1A83BE3-755C-64DB-8E1F-7DE0D386A1E0}"/>
              </a:ext>
            </a:extLst>
          </p:cNvPr>
          <p:cNvCxnSpPr>
            <a:cxnSpLocks/>
            <a:stCxn id="24" idx="3"/>
            <a:endCxn id="36" idx="1"/>
          </p:cNvCxnSpPr>
          <p:nvPr/>
        </p:nvCxnSpPr>
        <p:spPr>
          <a:xfrm>
            <a:off x="3490063" y="3312214"/>
            <a:ext cx="593019" cy="1816509"/>
          </a:xfrm>
          <a:prstGeom prst="bentConnector3">
            <a:avLst/>
          </a:prstGeom>
          <a:ln w="2857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7" name="TextBox 216">
            <a:extLst>
              <a:ext uri="{FF2B5EF4-FFF2-40B4-BE49-F238E27FC236}">
                <a16:creationId xmlns:a16="http://schemas.microsoft.com/office/drawing/2014/main" id="{AE2CDFFD-2ABF-8903-E1F4-D45F20D46EF2}"/>
              </a:ext>
            </a:extLst>
          </p:cNvPr>
          <p:cNvSpPr txBox="1"/>
          <p:nvPr/>
        </p:nvSpPr>
        <p:spPr>
          <a:xfrm>
            <a:off x="411521" y="1676014"/>
            <a:ext cx="1273114" cy="307777"/>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effectLst/>
                <a:uLnTx/>
                <a:uFillTx/>
                <a:latin typeface="Aptos Black" panose="020B0004020202020204" pitchFamily="34" charset="0"/>
                <a:ea typeface="Segoe UI Black" panose="020B0A02040204020203" pitchFamily="34" charset="0"/>
                <a:cs typeface="+mn-cs"/>
              </a:rPr>
              <a:t>User Query</a:t>
            </a:r>
          </a:p>
        </p:txBody>
      </p:sp>
      <p:sp>
        <p:nvSpPr>
          <p:cNvPr id="218" name="Rectangle: Rounded Corners 217">
            <a:extLst>
              <a:ext uri="{FF2B5EF4-FFF2-40B4-BE49-F238E27FC236}">
                <a16:creationId xmlns:a16="http://schemas.microsoft.com/office/drawing/2014/main" id="{49E7D6B4-DD1C-E8D2-C3E5-2A5F2994939D}"/>
              </a:ext>
            </a:extLst>
          </p:cNvPr>
          <p:cNvSpPr/>
          <p:nvPr/>
        </p:nvSpPr>
        <p:spPr>
          <a:xfrm>
            <a:off x="366873" y="3086323"/>
            <a:ext cx="1074709" cy="448179"/>
          </a:xfrm>
          <a:prstGeom prst="roundRect">
            <a:avLst/>
          </a:prstGeom>
          <a:solidFill>
            <a:srgbClr val="C2C5E8"/>
          </a:solidFill>
          <a:ln w="28575">
            <a:solidFill>
              <a:srgbClr val="434AB4"/>
            </a:solidFill>
          </a:ln>
        </p:spPr>
        <p:style>
          <a:lnRef idx="2">
            <a:schemeClr val="accent1">
              <a:shade val="50000"/>
            </a:schemeClr>
          </a:lnRef>
          <a:fillRef idx="1">
            <a:schemeClr val="accent1"/>
          </a:fillRef>
          <a:effectRef idx="0">
            <a:schemeClr val="accent1"/>
          </a:effectRef>
          <a:fontRef idx="minor">
            <a:schemeClr val="lt1"/>
          </a:fontRef>
        </p:style>
        <p:txBody>
          <a:bodyPr lIns="0" tIns="108000" rIns="72000" bIns="72000" rtlCol="0" anchor="ctr"/>
          <a:lstStyle/>
          <a:p>
            <a:pPr marL="85725" marR="0" lvl="0" indent="0" algn="ctr"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chemeClr val="tx1"/>
                </a:solidFill>
                <a:effectLst/>
                <a:uLnTx/>
                <a:uFillTx/>
                <a:latin typeface="Aptos SemiBold" panose="020B0004020202020204" pitchFamily="34" charset="0"/>
                <a:ea typeface="+mn-ea"/>
                <a:cs typeface="Segoe UI Semibold" panose="020B0702040204020203" pitchFamily="34" charset="0"/>
              </a:rPr>
              <a:t>Utterance</a:t>
            </a:r>
          </a:p>
        </p:txBody>
      </p:sp>
      <p:cxnSp>
        <p:nvCxnSpPr>
          <p:cNvPr id="219" name="Connector: Elbow 1096">
            <a:extLst>
              <a:ext uri="{FF2B5EF4-FFF2-40B4-BE49-F238E27FC236}">
                <a16:creationId xmlns:a16="http://schemas.microsoft.com/office/drawing/2014/main" id="{07A7C814-BC4B-48DD-51F6-BF6CFAED9FCE}"/>
              </a:ext>
            </a:extLst>
          </p:cNvPr>
          <p:cNvCxnSpPr>
            <a:cxnSpLocks/>
            <a:stCxn id="218" idx="3"/>
            <a:endCxn id="24" idx="1"/>
          </p:cNvCxnSpPr>
          <p:nvPr/>
        </p:nvCxnSpPr>
        <p:spPr>
          <a:xfrm>
            <a:off x="1441582" y="3310413"/>
            <a:ext cx="466672" cy="1801"/>
          </a:xfrm>
          <a:prstGeom prst="straightConnector1">
            <a:avLst/>
          </a:prstGeom>
          <a:ln w="2857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220" name="Graphic 219" descr="Robot outline">
            <a:extLst>
              <a:ext uri="{FF2B5EF4-FFF2-40B4-BE49-F238E27FC236}">
                <a16:creationId xmlns:a16="http://schemas.microsoft.com/office/drawing/2014/main" id="{585E7F98-F8E7-5E16-C488-5578EB91D0FD}"/>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221469" y="1665540"/>
            <a:ext cx="316362" cy="316362"/>
          </a:xfrm>
          <a:prstGeom prst="rect">
            <a:avLst/>
          </a:prstGeom>
        </p:spPr>
      </p:pic>
      <p:pic>
        <p:nvPicPr>
          <p:cNvPr id="221" name="Graphic 220" descr="Chat bubble outline">
            <a:extLst>
              <a:ext uri="{FF2B5EF4-FFF2-40B4-BE49-F238E27FC236}">
                <a16:creationId xmlns:a16="http://schemas.microsoft.com/office/drawing/2014/main" id="{2A95F62F-C655-9AE1-1A13-A3FA2D4FB708}"/>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flipH="1">
            <a:off x="266613" y="1688247"/>
            <a:ext cx="279573" cy="289998"/>
          </a:xfrm>
          <a:prstGeom prst="rect">
            <a:avLst/>
          </a:prstGeom>
        </p:spPr>
      </p:pic>
      <p:pic>
        <p:nvPicPr>
          <p:cNvPr id="222" name="Graphic 221">
            <a:extLst>
              <a:ext uri="{FF2B5EF4-FFF2-40B4-BE49-F238E27FC236}">
                <a16:creationId xmlns:a16="http://schemas.microsoft.com/office/drawing/2014/main" id="{68B25D9B-306F-8915-9989-B2B581E527F9}"/>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4427048" y="1727792"/>
            <a:ext cx="210908" cy="210908"/>
          </a:xfrm>
          <a:prstGeom prst="rect">
            <a:avLst/>
          </a:prstGeom>
        </p:spPr>
      </p:pic>
      <p:pic>
        <p:nvPicPr>
          <p:cNvPr id="223" name="Graphic 222">
            <a:extLst>
              <a:ext uri="{FF2B5EF4-FFF2-40B4-BE49-F238E27FC236}">
                <a16:creationId xmlns:a16="http://schemas.microsoft.com/office/drawing/2014/main" id="{0EF9B5A5-8CE2-715F-7734-9FAE3849D195}"/>
              </a:ext>
            </a:extLst>
          </p:cNvPr>
          <p:cNvPicPr>
            <a:picLocks noChangeAspect="1"/>
          </p:cNvPicPr>
          <p:nvPr/>
        </p:nvPicPr>
        <p:blipFill rotWithShape="1">
          <a:blip r:embed="rId9" cstate="hqprint">
            <a:extLst>
              <a:ext uri="{28A0092B-C50C-407E-A947-70E740481C1C}">
                <a14:useLocalDpi xmlns:a14="http://schemas.microsoft.com/office/drawing/2010/main"/>
              </a:ext>
              <a:ext uri="{96DAC541-7B7A-43D3-8B79-37D633B846F1}">
                <asvg:svgBlip xmlns:asvg="http://schemas.microsoft.com/office/drawing/2016/SVG/main" r:embed="rId10"/>
              </a:ext>
            </a:extLst>
          </a:blip>
          <a:srcRect l="25837"/>
          <a:stretch/>
        </p:blipFill>
        <p:spPr>
          <a:xfrm>
            <a:off x="6789245" y="1715599"/>
            <a:ext cx="156417" cy="210908"/>
          </a:xfrm>
          <a:prstGeom prst="rect">
            <a:avLst/>
          </a:prstGeom>
        </p:spPr>
      </p:pic>
      <p:cxnSp>
        <p:nvCxnSpPr>
          <p:cNvPr id="229" name="Connector: Elbow 1096">
            <a:extLst>
              <a:ext uri="{FF2B5EF4-FFF2-40B4-BE49-F238E27FC236}">
                <a16:creationId xmlns:a16="http://schemas.microsoft.com/office/drawing/2014/main" id="{1270A8A9-DB01-5605-552E-62098FB81275}"/>
              </a:ext>
            </a:extLst>
          </p:cNvPr>
          <p:cNvCxnSpPr>
            <a:cxnSpLocks/>
            <a:stCxn id="22" idx="3"/>
          </p:cNvCxnSpPr>
          <p:nvPr/>
        </p:nvCxnSpPr>
        <p:spPr>
          <a:xfrm flipV="1">
            <a:off x="5664891" y="2503465"/>
            <a:ext cx="406658" cy="363"/>
          </a:xfrm>
          <a:prstGeom prst="straightConnector1">
            <a:avLst/>
          </a:prstGeom>
          <a:ln w="2857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0" name="Connector: Elbow 1096">
            <a:extLst>
              <a:ext uri="{FF2B5EF4-FFF2-40B4-BE49-F238E27FC236}">
                <a16:creationId xmlns:a16="http://schemas.microsoft.com/office/drawing/2014/main" id="{D0A831C1-B583-C4D8-595B-67DDA7443E9D}"/>
              </a:ext>
            </a:extLst>
          </p:cNvPr>
          <p:cNvCxnSpPr>
            <a:cxnSpLocks/>
            <a:stCxn id="35" idx="3"/>
          </p:cNvCxnSpPr>
          <p:nvPr/>
        </p:nvCxnSpPr>
        <p:spPr>
          <a:xfrm flipV="1">
            <a:off x="5664891" y="3028548"/>
            <a:ext cx="406658" cy="259"/>
          </a:xfrm>
          <a:prstGeom prst="straightConnector1">
            <a:avLst/>
          </a:prstGeom>
          <a:ln w="2857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1" name="Connector: Elbow 1096">
            <a:extLst>
              <a:ext uri="{FF2B5EF4-FFF2-40B4-BE49-F238E27FC236}">
                <a16:creationId xmlns:a16="http://schemas.microsoft.com/office/drawing/2014/main" id="{E7C5D42F-56FC-AAF1-0CD7-7936EC1D9A76}"/>
              </a:ext>
            </a:extLst>
          </p:cNvPr>
          <p:cNvCxnSpPr>
            <a:cxnSpLocks/>
            <a:stCxn id="264" idx="3"/>
          </p:cNvCxnSpPr>
          <p:nvPr/>
        </p:nvCxnSpPr>
        <p:spPr>
          <a:xfrm flipV="1">
            <a:off x="5664891" y="3553631"/>
            <a:ext cx="406658" cy="155"/>
          </a:xfrm>
          <a:prstGeom prst="straightConnector1">
            <a:avLst/>
          </a:prstGeom>
          <a:ln w="2857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2" name="Connector: Elbow 1096">
            <a:extLst>
              <a:ext uri="{FF2B5EF4-FFF2-40B4-BE49-F238E27FC236}">
                <a16:creationId xmlns:a16="http://schemas.microsoft.com/office/drawing/2014/main" id="{3D48B171-A55A-A1BF-0096-4701BAF51A4F}"/>
              </a:ext>
            </a:extLst>
          </p:cNvPr>
          <p:cNvCxnSpPr>
            <a:cxnSpLocks/>
            <a:stCxn id="23" idx="3"/>
          </p:cNvCxnSpPr>
          <p:nvPr/>
        </p:nvCxnSpPr>
        <p:spPr>
          <a:xfrm flipV="1">
            <a:off x="5664891" y="4078714"/>
            <a:ext cx="406658" cy="51"/>
          </a:xfrm>
          <a:prstGeom prst="straightConnector1">
            <a:avLst/>
          </a:prstGeom>
          <a:ln w="2857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3" name="Connector: Elbow 1096">
            <a:extLst>
              <a:ext uri="{FF2B5EF4-FFF2-40B4-BE49-F238E27FC236}">
                <a16:creationId xmlns:a16="http://schemas.microsoft.com/office/drawing/2014/main" id="{66D8B021-5854-30BF-7260-A8AE2791A41C}"/>
              </a:ext>
            </a:extLst>
          </p:cNvPr>
          <p:cNvCxnSpPr>
            <a:cxnSpLocks/>
            <a:stCxn id="29" idx="3"/>
          </p:cNvCxnSpPr>
          <p:nvPr/>
        </p:nvCxnSpPr>
        <p:spPr>
          <a:xfrm>
            <a:off x="5664891" y="4603744"/>
            <a:ext cx="406658" cy="53"/>
          </a:xfrm>
          <a:prstGeom prst="straightConnector1">
            <a:avLst/>
          </a:prstGeom>
          <a:ln w="2857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4" name="Connector: Elbow 1096">
            <a:extLst>
              <a:ext uri="{FF2B5EF4-FFF2-40B4-BE49-F238E27FC236}">
                <a16:creationId xmlns:a16="http://schemas.microsoft.com/office/drawing/2014/main" id="{FA6C473C-9F06-181E-3646-B7DE9248D9F0}"/>
              </a:ext>
            </a:extLst>
          </p:cNvPr>
          <p:cNvCxnSpPr>
            <a:cxnSpLocks/>
            <a:stCxn id="36" idx="3"/>
          </p:cNvCxnSpPr>
          <p:nvPr/>
        </p:nvCxnSpPr>
        <p:spPr>
          <a:xfrm>
            <a:off x="5664891" y="5128723"/>
            <a:ext cx="406658" cy="157"/>
          </a:xfrm>
          <a:prstGeom prst="straightConnector1">
            <a:avLst/>
          </a:prstGeom>
          <a:ln w="2857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5" name="Connector: Elbow 1096">
            <a:extLst>
              <a:ext uri="{FF2B5EF4-FFF2-40B4-BE49-F238E27FC236}">
                <a16:creationId xmlns:a16="http://schemas.microsoft.com/office/drawing/2014/main" id="{FC15F51D-D738-D96D-6803-0109D94B65B8}"/>
              </a:ext>
            </a:extLst>
          </p:cNvPr>
          <p:cNvCxnSpPr>
            <a:cxnSpLocks/>
            <a:stCxn id="201" idx="3"/>
          </p:cNvCxnSpPr>
          <p:nvPr/>
        </p:nvCxnSpPr>
        <p:spPr>
          <a:xfrm flipV="1">
            <a:off x="5664891" y="5644377"/>
            <a:ext cx="408877" cy="9325"/>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6" name="Connector: Elbow 1096">
            <a:extLst>
              <a:ext uri="{FF2B5EF4-FFF2-40B4-BE49-F238E27FC236}">
                <a16:creationId xmlns:a16="http://schemas.microsoft.com/office/drawing/2014/main" id="{6F6950AF-75CE-079E-D885-84E41D4333EC}"/>
              </a:ext>
            </a:extLst>
          </p:cNvPr>
          <p:cNvCxnSpPr>
            <a:cxnSpLocks/>
            <a:stCxn id="204" idx="3"/>
          </p:cNvCxnSpPr>
          <p:nvPr/>
        </p:nvCxnSpPr>
        <p:spPr>
          <a:xfrm flipV="1">
            <a:off x="5664891" y="6174105"/>
            <a:ext cx="409890" cy="4576"/>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64" name="Rectangle: Rounded Corners 263">
            <a:extLst>
              <a:ext uri="{FF2B5EF4-FFF2-40B4-BE49-F238E27FC236}">
                <a16:creationId xmlns:a16="http://schemas.microsoft.com/office/drawing/2014/main" id="{AC9AAA59-E414-28BF-60BE-A8C6110E3E28}"/>
              </a:ext>
            </a:extLst>
          </p:cNvPr>
          <p:cNvSpPr/>
          <p:nvPr/>
        </p:nvSpPr>
        <p:spPr>
          <a:xfrm>
            <a:off x="4764891" y="3382423"/>
            <a:ext cx="900000" cy="342725"/>
          </a:xfrm>
          <a:prstGeom prst="roundRect">
            <a:avLst/>
          </a:prstGeom>
          <a:solidFill>
            <a:srgbClr val="EDFAFD"/>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108000" rIns="72000" bIns="72000" rtlCol="0" anchor="ctr"/>
          <a:lstStyle/>
          <a:p>
            <a:pPr marL="85725" marR="0" lvl="0" indent="0" algn="l"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chemeClr val="tx1"/>
                </a:solidFill>
                <a:effectLst/>
                <a:uLnTx/>
                <a:uFillTx/>
                <a:latin typeface="Aptos SemiBold" panose="020B0004020202020204" pitchFamily="34" charset="0"/>
                <a:ea typeface="+mn-ea"/>
                <a:cs typeface="Segoe UI Semibold" panose="020B0702040204020203" pitchFamily="34" charset="0"/>
              </a:rPr>
              <a:t>Child Topic</a:t>
            </a:r>
          </a:p>
        </p:txBody>
      </p:sp>
      <p:cxnSp>
        <p:nvCxnSpPr>
          <p:cNvPr id="275" name="Connector: Elbow 274">
            <a:extLst>
              <a:ext uri="{FF2B5EF4-FFF2-40B4-BE49-F238E27FC236}">
                <a16:creationId xmlns:a16="http://schemas.microsoft.com/office/drawing/2014/main" id="{4C1A3D6E-373A-C21B-CE40-5758C4C4304C}"/>
              </a:ext>
            </a:extLst>
          </p:cNvPr>
          <p:cNvCxnSpPr>
            <a:cxnSpLocks/>
            <a:endCxn id="264" idx="1"/>
          </p:cNvCxnSpPr>
          <p:nvPr/>
        </p:nvCxnSpPr>
        <p:spPr>
          <a:xfrm>
            <a:off x="4410129" y="3367485"/>
            <a:ext cx="354762" cy="186301"/>
          </a:xfrm>
          <a:prstGeom prst="bentConnector3">
            <a:avLst>
              <a:gd name="adj1" fmla="val -10142"/>
            </a:avLst>
          </a:prstGeom>
          <a:ln w="2857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 name="Text Placeholder 1">
            <a:extLst>
              <a:ext uri="{FF2B5EF4-FFF2-40B4-BE49-F238E27FC236}">
                <a16:creationId xmlns:a16="http://schemas.microsoft.com/office/drawing/2014/main" id="{06200FD3-EB50-A291-6952-748348F5754E}"/>
              </a:ext>
            </a:extLst>
          </p:cNvPr>
          <p:cNvSpPr>
            <a:spLocks noGrp="1"/>
          </p:cNvSpPr>
          <p:nvPr>
            <p:ph type="body" sz="quarter" idx="11"/>
          </p:nvPr>
        </p:nvSpPr>
        <p:spPr>
          <a:xfrm>
            <a:off x="276200" y="237133"/>
            <a:ext cx="8420100" cy="553998"/>
          </a:xfrm>
        </p:spPr>
        <p:txBody>
          <a:bodyPr/>
          <a:lstStyle/>
          <a:p>
            <a:r>
              <a:rPr lang="en-US"/>
              <a:t>Infusing generative AI into topics example</a:t>
            </a:r>
          </a:p>
        </p:txBody>
      </p:sp>
      <p:sp>
        <p:nvSpPr>
          <p:cNvPr id="9" name="Text Placeholder 8">
            <a:extLst>
              <a:ext uri="{FF2B5EF4-FFF2-40B4-BE49-F238E27FC236}">
                <a16:creationId xmlns:a16="http://schemas.microsoft.com/office/drawing/2014/main" id="{E4E52AF6-6402-CF31-0165-40896BB82699}"/>
              </a:ext>
            </a:extLst>
          </p:cNvPr>
          <p:cNvSpPr>
            <a:spLocks noGrp="1"/>
          </p:cNvSpPr>
          <p:nvPr>
            <p:ph type="body" sz="quarter" idx="12"/>
          </p:nvPr>
        </p:nvSpPr>
        <p:spPr/>
        <p:txBody>
          <a:bodyPr/>
          <a:lstStyle/>
          <a:p>
            <a:r>
              <a:rPr lang="en-US"/>
              <a:t>Mixing scripted dialog paths and generative answers from different data sources</a:t>
            </a:r>
          </a:p>
        </p:txBody>
      </p:sp>
      <p:sp>
        <p:nvSpPr>
          <p:cNvPr id="7" name="Text Placeholder 4">
            <a:extLst>
              <a:ext uri="{FF2B5EF4-FFF2-40B4-BE49-F238E27FC236}">
                <a16:creationId xmlns:a16="http://schemas.microsoft.com/office/drawing/2014/main" id="{CDFA3B16-0CF6-4342-00CD-A2121780A14D}"/>
              </a:ext>
            </a:extLst>
          </p:cNvPr>
          <p:cNvSpPr>
            <a:spLocks noGrp="1"/>
          </p:cNvSpPr>
          <p:nvPr>
            <p:ph type="body" sz="quarter" idx="15"/>
          </p:nvPr>
        </p:nvSpPr>
        <p:spPr>
          <a:xfrm>
            <a:off x="8967788" y="0"/>
            <a:ext cx="3224212" cy="5313932"/>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dirty="0">
                <a:ln>
                  <a:noFill/>
                </a:ln>
                <a:effectLst/>
                <a:uLnTx/>
                <a:uFillTx/>
                <a:latin typeface="Aptos SemiBold" panose="020B0004020202020204" pitchFamily="34" charset="0"/>
                <a:ea typeface="+mn-ea"/>
                <a:cs typeface="Segoe UI" panose="020B0502040204020203" pitchFamily="34" charset="0"/>
              </a:rPr>
              <a:t>Why do we share this example?</a:t>
            </a:r>
          </a:p>
          <a:p>
            <a:pPr marL="285750" indent="-200025" defTabSz="914367">
              <a:spcBef>
                <a:spcPts val="300"/>
              </a:spcBef>
              <a:spcAft>
                <a:spcPts val="0"/>
              </a:spcAft>
              <a:buSzTx/>
              <a:buFont typeface="Arial" panose="020B0604020202020204" pitchFamily="34" charset="0"/>
              <a:buChar char="•"/>
              <a:defRPr/>
            </a:pPr>
            <a:r>
              <a:rPr lang="en-US" sz="1200" dirty="0">
                <a:latin typeface="Aptos" panose="020B0004020202020204" pitchFamily="34" charset="0"/>
              </a:rPr>
              <a:t>Generative answers unlock new use cases for copilots where dialog paths no longer need to be fully anticipated. </a:t>
            </a:r>
          </a:p>
          <a:p>
            <a:pPr marL="285750" indent="-200025" defTabSz="914367">
              <a:spcBef>
                <a:spcPts val="300"/>
              </a:spcBef>
              <a:spcAft>
                <a:spcPts val="0"/>
              </a:spcAft>
              <a:buSzTx/>
              <a:buFont typeface="Arial" panose="020B0604020202020204" pitchFamily="34" charset="0"/>
              <a:buChar char="•"/>
              <a:defRPr/>
            </a:pPr>
            <a:r>
              <a:rPr lang="en-US" sz="1200" dirty="0">
                <a:latin typeface="Aptos" panose="020B0004020202020204" pitchFamily="34" charset="0"/>
              </a:rPr>
              <a:t>By plugging generative answers into your internal and external data sources, the agent can search and summarize answers for user queries.</a:t>
            </a:r>
          </a:p>
          <a:p>
            <a:pPr marL="285750" indent="-200025" defTabSz="914367">
              <a:spcBef>
                <a:spcPts val="300"/>
              </a:spcBef>
              <a:spcAft>
                <a:spcPts val="0"/>
              </a:spcAft>
              <a:buSzTx/>
              <a:buFont typeface="Arial" panose="020B0604020202020204" pitchFamily="34" charset="0"/>
              <a:buChar char="•"/>
              <a:defRPr/>
            </a:pPr>
            <a:r>
              <a:rPr lang="en-US" sz="1200" dirty="0">
                <a:latin typeface="Aptos" panose="020B0004020202020204" pitchFamily="34" charset="0"/>
              </a:rPr>
              <a:t>It’s not an ‘either’ choice: you can configure generative answers wherever you choose in your topics, and the data sources can both be dynamic, hard coded, or enriched with context variables.</a:t>
            </a:r>
          </a:p>
          <a:p>
            <a:pPr marL="285750" indent="-200025" defTabSz="914367">
              <a:spcBef>
                <a:spcPts val="300"/>
              </a:spcBef>
              <a:spcAft>
                <a:spcPts val="0"/>
              </a:spcAft>
              <a:buSzTx/>
              <a:buFont typeface="Arial" panose="020B0604020202020204" pitchFamily="34" charset="0"/>
              <a:buChar char="•"/>
              <a:defRPr/>
            </a:pPr>
            <a:r>
              <a:rPr lang="en-US" sz="1200" dirty="0">
                <a:latin typeface="Aptos" panose="020B0004020202020204" pitchFamily="34" charset="0"/>
              </a:rPr>
              <a:t>It’s still a good idea to have generative answers also configured in the Conversational boosting topic that triggers before Fallback, to try to catch and answer user queries with broader data sources before they get to Fallback.</a:t>
            </a:r>
          </a:p>
          <a:p>
            <a:pPr marL="285750" indent="-200025" defTabSz="914367">
              <a:spcBef>
                <a:spcPts val="300"/>
              </a:spcBef>
              <a:spcAft>
                <a:spcPts val="0"/>
              </a:spcAft>
              <a:buSzTx/>
              <a:buFont typeface="Arial" panose="020B0604020202020204" pitchFamily="34" charset="0"/>
              <a:buChar char="•"/>
              <a:defRPr/>
            </a:pPr>
            <a:r>
              <a:rPr lang="en-US" sz="1200" dirty="0">
                <a:latin typeface="Aptos" panose="020B0004020202020204" pitchFamily="34" charset="0"/>
              </a:rPr>
              <a:t>While planning for generative answers, it’s important to plan for follow-up questions (should they remain in context of the previous answer or trigger a new topic?) and how you will measure, track, and validate that the generated answers are accurate and answer the user questions.</a:t>
            </a:r>
          </a:p>
        </p:txBody>
      </p:sp>
      <p:sp>
        <p:nvSpPr>
          <p:cNvPr id="21" name="Rectangle: Rounded Corners 20">
            <a:extLst>
              <a:ext uri="{FF2B5EF4-FFF2-40B4-BE49-F238E27FC236}">
                <a16:creationId xmlns:a16="http://schemas.microsoft.com/office/drawing/2014/main" id="{49C8F053-1E0B-C53F-A49B-9559573E98A1}"/>
              </a:ext>
            </a:extLst>
          </p:cNvPr>
          <p:cNvSpPr/>
          <p:nvPr/>
        </p:nvSpPr>
        <p:spPr>
          <a:xfrm>
            <a:off x="4083082" y="2336624"/>
            <a:ext cx="497723" cy="1947578"/>
          </a:xfrm>
          <a:prstGeom prst="roundRect">
            <a:avLst/>
          </a:prstGeom>
          <a:solidFill>
            <a:srgbClr val="EDFAFD"/>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lIns="0" tIns="0" rIns="0" bIns="0"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chemeClr val="tx1"/>
                </a:solidFill>
                <a:effectLst/>
                <a:uLnTx/>
                <a:uFillTx/>
                <a:latin typeface="Aptos SemiBold" panose="020B0004020202020204" pitchFamily="34" charset="0"/>
                <a:ea typeface="+mn-ea"/>
                <a:cs typeface="Segoe UI Semibold" panose="020B0702040204020203" pitchFamily="34" charset="0"/>
              </a:rPr>
              <a:t>Disambiguation Topic</a:t>
            </a:r>
          </a:p>
        </p:txBody>
      </p:sp>
      <p:sp>
        <p:nvSpPr>
          <p:cNvPr id="20" name="Rectangle: Rounded Corners 19">
            <a:extLst>
              <a:ext uri="{FF2B5EF4-FFF2-40B4-BE49-F238E27FC236}">
                <a16:creationId xmlns:a16="http://schemas.microsoft.com/office/drawing/2014/main" id="{91A88DBB-1574-6E46-8721-D9173B74627C}"/>
              </a:ext>
            </a:extLst>
          </p:cNvPr>
          <p:cNvSpPr/>
          <p:nvPr/>
        </p:nvSpPr>
        <p:spPr>
          <a:xfrm>
            <a:off x="6090158" y="2332465"/>
            <a:ext cx="2633411" cy="342000"/>
          </a:xfrm>
          <a:prstGeom prst="roundRect">
            <a:avLst/>
          </a:prstGeom>
          <a:solidFill>
            <a:schemeClr val="bg1">
              <a:lumMod val="85000"/>
              <a:lumOff val="15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358775"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chemeClr val="tx1"/>
                </a:solidFill>
                <a:effectLst/>
                <a:uLnTx/>
                <a:uFillTx/>
                <a:latin typeface="Aptos SemiBold" panose="020B0004020202020204" pitchFamily="34" charset="0"/>
                <a:ea typeface="+mn-ea"/>
                <a:cs typeface="Segoe UI Semibold" panose="020B0702040204020203" pitchFamily="34" charset="0"/>
              </a:rPr>
              <a:t>Power Automate logic</a:t>
            </a:r>
          </a:p>
        </p:txBody>
      </p:sp>
      <p:sp>
        <p:nvSpPr>
          <p:cNvPr id="263" name="Rectangle: Rounded Corners 262">
            <a:extLst>
              <a:ext uri="{FF2B5EF4-FFF2-40B4-BE49-F238E27FC236}">
                <a16:creationId xmlns:a16="http://schemas.microsoft.com/office/drawing/2014/main" id="{7FBEE332-BA99-A7D7-3D11-D030A3C0D338}"/>
              </a:ext>
            </a:extLst>
          </p:cNvPr>
          <p:cNvSpPr/>
          <p:nvPr/>
        </p:nvSpPr>
        <p:spPr>
          <a:xfrm>
            <a:off x="6090158" y="2857548"/>
            <a:ext cx="2633411" cy="342000"/>
          </a:xfrm>
          <a:prstGeom prst="roundRect">
            <a:avLst/>
          </a:prstGeom>
          <a:solidFill>
            <a:schemeClr val="bg1">
              <a:lumMod val="85000"/>
              <a:lumOff val="15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358775"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chemeClr val="tx1"/>
                </a:solidFill>
                <a:effectLst/>
                <a:uLnTx/>
                <a:uFillTx/>
                <a:latin typeface="Aptos SemiBold" panose="020B0004020202020204" pitchFamily="34" charset="0"/>
                <a:ea typeface="+mn-ea"/>
                <a:cs typeface="Segoe UI Semibold" panose="020B0702040204020203" pitchFamily="34" charset="0"/>
              </a:rPr>
              <a:t>Standard dialog</a:t>
            </a:r>
          </a:p>
        </p:txBody>
      </p:sp>
      <p:sp>
        <p:nvSpPr>
          <p:cNvPr id="265" name="Rectangle: Rounded Corners 264">
            <a:extLst>
              <a:ext uri="{FF2B5EF4-FFF2-40B4-BE49-F238E27FC236}">
                <a16:creationId xmlns:a16="http://schemas.microsoft.com/office/drawing/2014/main" id="{B6AF2698-79F1-663A-AF9B-D4A04B929838}"/>
              </a:ext>
            </a:extLst>
          </p:cNvPr>
          <p:cNvSpPr/>
          <p:nvPr/>
        </p:nvSpPr>
        <p:spPr>
          <a:xfrm>
            <a:off x="6090158" y="3382631"/>
            <a:ext cx="2633411" cy="342000"/>
          </a:xfrm>
          <a:prstGeom prst="roundRect">
            <a:avLst/>
          </a:prstGeom>
          <a:solidFill>
            <a:schemeClr val="bg1">
              <a:lumMod val="85000"/>
              <a:lumOff val="15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358775"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chemeClr val="tx1"/>
                </a:solidFill>
                <a:effectLst/>
                <a:uLnTx/>
                <a:uFillTx/>
                <a:latin typeface="Aptos SemiBold" panose="020B0004020202020204" pitchFamily="34" charset="0"/>
                <a:ea typeface="+mn-ea"/>
                <a:cs typeface="Segoe UI Semibold" panose="020B0702040204020203" pitchFamily="34" charset="0"/>
              </a:rPr>
              <a:t>Escalation</a:t>
            </a:r>
          </a:p>
        </p:txBody>
      </p:sp>
      <p:sp>
        <p:nvSpPr>
          <p:cNvPr id="266" name="Rectangle: Rounded Corners 265">
            <a:extLst>
              <a:ext uri="{FF2B5EF4-FFF2-40B4-BE49-F238E27FC236}">
                <a16:creationId xmlns:a16="http://schemas.microsoft.com/office/drawing/2014/main" id="{2C0B66A9-9AC4-3DF9-ED57-17D017FA8505}"/>
              </a:ext>
            </a:extLst>
          </p:cNvPr>
          <p:cNvSpPr/>
          <p:nvPr/>
        </p:nvSpPr>
        <p:spPr>
          <a:xfrm>
            <a:off x="6090158" y="3907714"/>
            <a:ext cx="2633411" cy="342000"/>
          </a:xfrm>
          <a:prstGeom prst="roundRect">
            <a:avLst/>
          </a:prstGeom>
          <a:solidFill>
            <a:schemeClr val="bg1">
              <a:lumMod val="85000"/>
              <a:lumOff val="15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62865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chemeClr val="tx1"/>
                </a:solidFill>
                <a:effectLst/>
                <a:uLnTx/>
                <a:uFillTx/>
                <a:latin typeface="Aptos SemiBold" panose="020B0004020202020204" pitchFamily="34" charset="0"/>
                <a:ea typeface="+mn-ea"/>
                <a:cs typeface="Segoe UI Semibold" panose="020B0702040204020203" pitchFamily="34" charset="0"/>
              </a:rPr>
              <a:t>Condition-based SharePoint sites Generative Answers</a:t>
            </a:r>
          </a:p>
        </p:txBody>
      </p:sp>
      <p:sp>
        <p:nvSpPr>
          <p:cNvPr id="267" name="Rectangle: Rounded Corners 266">
            <a:extLst>
              <a:ext uri="{FF2B5EF4-FFF2-40B4-BE49-F238E27FC236}">
                <a16:creationId xmlns:a16="http://schemas.microsoft.com/office/drawing/2014/main" id="{9837FF04-3886-DAB0-9D5F-04E9BD5B95A2}"/>
              </a:ext>
            </a:extLst>
          </p:cNvPr>
          <p:cNvSpPr/>
          <p:nvPr/>
        </p:nvSpPr>
        <p:spPr>
          <a:xfrm>
            <a:off x="6090158" y="4432797"/>
            <a:ext cx="2633411" cy="342000"/>
          </a:xfrm>
          <a:prstGeom prst="roundRect">
            <a:avLst/>
          </a:prstGeom>
          <a:solidFill>
            <a:schemeClr val="bg1">
              <a:lumMod val="85000"/>
              <a:lumOff val="15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62865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chemeClr val="tx1"/>
                </a:solidFill>
                <a:effectLst/>
                <a:uLnTx/>
                <a:uFillTx/>
                <a:latin typeface="Aptos SemiBold" panose="020B0004020202020204" pitchFamily="34" charset="0"/>
                <a:ea typeface="+mn-ea"/>
                <a:cs typeface="Segoe UI Semibold" panose="020B0702040204020203" pitchFamily="34" charset="0"/>
              </a:rPr>
              <a:t>ServiceNow Custom Data Generative Answers</a:t>
            </a:r>
          </a:p>
        </p:txBody>
      </p:sp>
      <p:sp>
        <p:nvSpPr>
          <p:cNvPr id="268" name="Rectangle: Rounded Corners 267">
            <a:extLst>
              <a:ext uri="{FF2B5EF4-FFF2-40B4-BE49-F238E27FC236}">
                <a16:creationId xmlns:a16="http://schemas.microsoft.com/office/drawing/2014/main" id="{89AE6B4D-7F7D-F536-4C6C-C4B59D003B42}"/>
              </a:ext>
            </a:extLst>
          </p:cNvPr>
          <p:cNvSpPr/>
          <p:nvPr/>
        </p:nvSpPr>
        <p:spPr>
          <a:xfrm>
            <a:off x="6090157" y="4957414"/>
            <a:ext cx="2645493" cy="342000"/>
          </a:xfrm>
          <a:prstGeom prst="roundRect">
            <a:avLst/>
          </a:prstGeom>
          <a:solidFill>
            <a:schemeClr val="bg1">
              <a:lumMod val="85000"/>
              <a:lumOff val="15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62865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chemeClr val="tx1"/>
                </a:solidFill>
                <a:effectLst/>
                <a:uLnTx/>
                <a:uFillTx/>
                <a:latin typeface="Aptos SemiBold" panose="020B0004020202020204" pitchFamily="34" charset="0"/>
                <a:ea typeface="+mn-ea"/>
                <a:cs typeface="Segoe UI Semibold" panose="020B0702040204020203" pitchFamily="34" charset="0"/>
              </a:rPr>
              <a:t>Variable-augmented Public Website Generative Answers</a:t>
            </a:r>
          </a:p>
        </p:txBody>
      </p:sp>
      <p:sp>
        <p:nvSpPr>
          <p:cNvPr id="269" name="Rectangle: Rounded Corners 268">
            <a:extLst>
              <a:ext uri="{FF2B5EF4-FFF2-40B4-BE49-F238E27FC236}">
                <a16:creationId xmlns:a16="http://schemas.microsoft.com/office/drawing/2014/main" id="{187994BA-D520-34C5-041C-A76CB59E8350}"/>
              </a:ext>
            </a:extLst>
          </p:cNvPr>
          <p:cNvSpPr/>
          <p:nvPr/>
        </p:nvSpPr>
        <p:spPr>
          <a:xfrm>
            <a:off x="6105305" y="5482963"/>
            <a:ext cx="2633411" cy="342000"/>
          </a:xfrm>
          <a:prstGeom prst="roundRect">
            <a:avLst/>
          </a:prstGeom>
          <a:solidFill>
            <a:schemeClr val="bg1">
              <a:lumMod val="85000"/>
              <a:lumOff val="15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62865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chemeClr val="tx1"/>
                </a:solidFill>
                <a:effectLst/>
                <a:uLnTx/>
                <a:uFillTx/>
                <a:latin typeface="Aptos SemiBold" panose="020B0004020202020204" pitchFamily="34" charset="0"/>
                <a:ea typeface="+mn-ea"/>
                <a:cs typeface="Segoe UI Semibold" panose="020B0702040204020203" pitchFamily="34" charset="0"/>
              </a:rPr>
              <a:t>Azure AI Search </a:t>
            </a:r>
            <a:br>
              <a:rPr kumimoji="0" lang="en-US" sz="1100" b="0" i="0" u="none" strike="noStrike" kern="1200" cap="none" spc="0" normalizeH="0" baseline="0" noProof="0">
                <a:ln>
                  <a:noFill/>
                </a:ln>
                <a:solidFill>
                  <a:schemeClr val="tx1"/>
                </a:solidFill>
                <a:effectLst/>
                <a:uLnTx/>
                <a:uFillTx/>
                <a:latin typeface="Aptos SemiBold" panose="020B0004020202020204" pitchFamily="34" charset="0"/>
                <a:ea typeface="+mn-ea"/>
                <a:cs typeface="Segoe UI Semibold" panose="020B0702040204020203" pitchFamily="34" charset="0"/>
              </a:rPr>
            </a:br>
            <a:r>
              <a:rPr kumimoji="0" lang="en-US" sz="1100" b="0" i="0" u="none" strike="noStrike" kern="1200" cap="none" spc="0" normalizeH="0" baseline="0" noProof="0">
                <a:ln>
                  <a:noFill/>
                </a:ln>
                <a:solidFill>
                  <a:schemeClr val="tx1"/>
                </a:solidFill>
                <a:effectLst/>
                <a:uLnTx/>
                <a:uFillTx/>
                <a:latin typeface="Aptos SemiBold" panose="020B0004020202020204" pitchFamily="34" charset="0"/>
                <a:ea typeface="+mn-ea"/>
                <a:cs typeface="Segoe UI Semibold" panose="020B0702040204020203" pitchFamily="34" charset="0"/>
              </a:rPr>
              <a:t>Generative Answers</a:t>
            </a:r>
          </a:p>
        </p:txBody>
      </p:sp>
      <p:sp>
        <p:nvSpPr>
          <p:cNvPr id="270" name="Rectangle: Rounded Corners 269">
            <a:extLst>
              <a:ext uri="{FF2B5EF4-FFF2-40B4-BE49-F238E27FC236}">
                <a16:creationId xmlns:a16="http://schemas.microsoft.com/office/drawing/2014/main" id="{12CD2519-E1BE-99F8-67C4-9D20600CC985}"/>
              </a:ext>
            </a:extLst>
          </p:cNvPr>
          <p:cNvSpPr/>
          <p:nvPr/>
        </p:nvSpPr>
        <p:spPr>
          <a:xfrm>
            <a:off x="6090157" y="6008043"/>
            <a:ext cx="2633411" cy="342000"/>
          </a:xfrm>
          <a:prstGeom prst="roundRect">
            <a:avLst/>
          </a:prstGeom>
          <a:solidFill>
            <a:schemeClr val="bg1">
              <a:lumMod val="85000"/>
              <a:lumOff val="15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628650" marR="0" lvl="0" indent="0" algn="l" defTabSz="914367" rtl="0" eaLnBrk="1" fontAlgn="auto" latinLnBrk="0" hangingPunct="1">
              <a:lnSpc>
                <a:spcPct val="100000"/>
              </a:lnSpc>
              <a:spcBef>
                <a:spcPts val="0"/>
              </a:spcBef>
              <a:spcAft>
                <a:spcPts val="0"/>
              </a:spcAft>
              <a:buClrTx/>
              <a:buSzTx/>
              <a:buFontTx/>
              <a:buNone/>
              <a:tabLst>
                <a:tab pos="628650" algn="l"/>
              </a:tabLst>
              <a:defRPr/>
            </a:pPr>
            <a:r>
              <a:rPr kumimoji="0" lang="en-US" sz="1100" b="0" i="0" u="none" strike="noStrike" kern="1200" cap="none" spc="0" normalizeH="0" baseline="0" noProof="0">
                <a:ln>
                  <a:noFill/>
                </a:ln>
                <a:solidFill>
                  <a:schemeClr val="tx1"/>
                </a:solidFill>
                <a:effectLst/>
                <a:uLnTx/>
                <a:uFillTx/>
                <a:latin typeface="Aptos SemiBold" panose="020B0004020202020204" pitchFamily="34" charset="0"/>
                <a:ea typeface="+mn-ea"/>
                <a:cs typeface="Segoe UI Semibold" panose="020B0702040204020203" pitchFamily="34" charset="0"/>
              </a:rPr>
              <a:t>ChatGPT-like experience</a:t>
            </a:r>
          </a:p>
        </p:txBody>
      </p:sp>
      <p:pic>
        <p:nvPicPr>
          <p:cNvPr id="278" name="Graphic 277" descr="Chat bubble with solid fill">
            <a:extLst>
              <a:ext uri="{FF2B5EF4-FFF2-40B4-BE49-F238E27FC236}">
                <a16:creationId xmlns:a16="http://schemas.microsoft.com/office/drawing/2014/main" id="{3F76EBCD-4AA0-330D-D922-A679CD33B57E}"/>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125103" y="2902969"/>
            <a:ext cx="295620" cy="295620"/>
          </a:xfrm>
          <a:prstGeom prst="rect">
            <a:avLst/>
          </a:prstGeom>
        </p:spPr>
      </p:pic>
      <p:pic>
        <p:nvPicPr>
          <p:cNvPr id="203" name="Graphic 202">
            <a:extLst>
              <a:ext uri="{FF2B5EF4-FFF2-40B4-BE49-F238E27FC236}">
                <a16:creationId xmlns:a16="http://schemas.microsoft.com/office/drawing/2014/main" id="{2EAF3B78-B60D-CD71-33A7-1BC2F058308E}"/>
              </a:ext>
            </a:extLst>
          </p:cNvPr>
          <p:cNvPicPr>
            <a:picLocks noChangeAspect="1"/>
          </p:cNvPicPr>
          <p:nvPr/>
        </p:nvPicPr>
        <p:blipFill>
          <a:blip r:embed="rId13">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6141095" y="3945570"/>
            <a:ext cx="263635" cy="263635"/>
          </a:xfrm>
          <a:prstGeom prst="rect">
            <a:avLst/>
          </a:prstGeom>
        </p:spPr>
      </p:pic>
      <p:pic>
        <p:nvPicPr>
          <p:cNvPr id="283" name="Graphic 282">
            <a:extLst>
              <a:ext uri="{FF2B5EF4-FFF2-40B4-BE49-F238E27FC236}">
                <a16:creationId xmlns:a16="http://schemas.microsoft.com/office/drawing/2014/main" id="{7704919B-7854-715C-8F2E-5A211DFBD46E}"/>
              </a:ext>
            </a:extLst>
          </p:cNvPr>
          <p:cNvPicPr>
            <a:picLocks noChangeAspect="1"/>
          </p:cNvPicPr>
          <p:nvPr/>
        </p:nvPicPr>
        <p:blipFill>
          <a:blip r:embed="rId13">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6131128" y="5001477"/>
            <a:ext cx="263635" cy="263635"/>
          </a:xfrm>
          <a:prstGeom prst="rect">
            <a:avLst/>
          </a:prstGeom>
        </p:spPr>
      </p:pic>
      <p:pic>
        <p:nvPicPr>
          <p:cNvPr id="289" name="Graphic 288">
            <a:extLst>
              <a:ext uri="{FF2B5EF4-FFF2-40B4-BE49-F238E27FC236}">
                <a16:creationId xmlns:a16="http://schemas.microsoft.com/office/drawing/2014/main" id="{3D0704FF-0E24-0848-2E2F-CEAE44D7C440}"/>
              </a:ext>
            </a:extLst>
          </p:cNvPr>
          <p:cNvPicPr>
            <a:picLocks noChangeAspect="1"/>
          </p:cNvPicPr>
          <p:nvPr/>
        </p:nvPicPr>
        <p:blipFill>
          <a:blip r:embed="rId13">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6131128" y="4479857"/>
            <a:ext cx="263635" cy="263635"/>
          </a:xfrm>
          <a:prstGeom prst="rect">
            <a:avLst/>
          </a:prstGeom>
        </p:spPr>
      </p:pic>
      <p:pic>
        <p:nvPicPr>
          <p:cNvPr id="292" name="Graphic 291">
            <a:extLst>
              <a:ext uri="{FF2B5EF4-FFF2-40B4-BE49-F238E27FC236}">
                <a16:creationId xmlns:a16="http://schemas.microsoft.com/office/drawing/2014/main" id="{92053CAC-6961-A65E-B98E-253723F5C86A}"/>
              </a:ext>
            </a:extLst>
          </p:cNvPr>
          <p:cNvPicPr>
            <a:picLocks noChangeAspect="1"/>
          </p:cNvPicPr>
          <p:nvPr/>
        </p:nvPicPr>
        <p:blipFill>
          <a:blip r:embed="rId13">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6131128" y="5531436"/>
            <a:ext cx="263635" cy="263635"/>
          </a:xfrm>
          <a:prstGeom prst="rect">
            <a:avLst/>
          </a:prstGeom>
        </p:spPr>
      </p:pic>
      <p:pic>
        <p:nvPicPr>
          <p:cNvPr id="295" name="Picture 2" descr="openai&quot; Icon - Download for free – Iconduck">
            <a:extLst>
              <a:ext uri="{FF2B5EF4-FFF2-40B4-BE49-F238E27FC236}">
                <a16:creationId xmlns:a16="http://schemas.microsoft.com/office/drawing/2014/main" id="{3E3B9E60-AEAA-09F1-183E-A760431799C0}"/>
              </a:ext>
            </a:extLst>
          </p:cNvPr>
          <p:cNvPicPr>
            <a:picLocks noChangeAspect="1" noChangeArrowheads="1"/>
          </p:cNvPicPr>
          <p:nvPr/>
        </p:nvPicPr>
        <p:blipFill>
          <a:blip r:embed="rId15" cstate="screen">
            <a:extLst>
              <a:ext uri="{BEBA8EAE-BF5A-486C-A8C5-ECC9F3942E4B}">
                <a14:imgProps xmlns:a14="http://schemas.microsoft.com/office/drawing/2010/main">
                  <a14:imgLayer r:embed="rId16">
                    <a14:imgEffect>
                      <a14:artisticPhotocopy/>
                    </a14:imgEffect>
                    <a14:imgEffect>
                      <a14:brightnessContrast bright="40000" contrast="40000"/>
                    </a14:imgEffect>
                  </a14:imgLayer>
                </a14:imgProps>
              </a:ext>
              <a:ext uri="{28A0092B-C50C-407E-A947-70E740481C1C}">
                <a14:useLocalDpi xmlns:a14="http://schemas.microsoft.com/office/drawing/2010/main"/>
              </a:ext>
            </a:extLst>
          </a:blip>
          <a:srcRect/>
          <a:stretch>
            <a:fillRect/>
          </a:stretch>
        </p:blipFill>
        <p:spPr bwMode="auto">
          <a:xfrm>
            <a:off x="6462267" y="6080293"/>
            <a:ext cx="213046" cy="216000"/>
          </a:xfrm>
          <a:prstGeom prst="rect">
            <a:avLst/>
          </a:prstGeom>
          <a:noFill/>
        </p:spPr>
      </p:pic>
      <p:pic>
        <p:nvPicPr>
          <p:cNvPr id="298" name="Graphic 297">
            <a:extLst>
              <a:ext uri="{FF2B5EF4-FFF2-40B4-BE49-F238E27FC236}">
                <a16:creationId xmlns:a16="http://schemas.microsoft.com/office/drawing/2014/main" id="{47E8353A-A976-60BE-B455-7D8980EF9552}"/>
              </a:ext>
            </a:extLst>
          </p:cNvPr>
          <p:cNvPicPr>
            <a:picLocks noChangeAspect="1"/>
          </p:cNvPicPr>
          <p:nvPr/>
        </p:nvPicPr>
        <p:blipFill>
          <a:blip r:embed="rId17">
            <a:extLst>
              <a:ext uri="{28A0092B-C50C-407E-A947-70E740481C1C}">
                <a14:useLocalDpi xmlns:a14="http://schemas.microsoft.com/office/drawing/2010/main"/>
              </a:ext>
              <a:ext uri="{96DAC541-7B7A-43D3-8B79-37D633B846F1}">
                <asvg:svgBlip xmlns:asvg="http://schemas.microsoft.com/office/drawing/2016/SVG/main" r:embed="rId18"/>
              </a:ext>
            </a:extLst>
          </a:blip>
          <a:stretch>
            <a:fillRect/>
          </a:stretch>
        </p:blipFill>
        <p:spPr>
          <a:xfrm>
            <a:off x="6457363" y="3970714"/>
            <a:ext cx="211906" cy="216000"/>
          </a:xfrm>
          <a:prstGeom prst="rect">
            <a:avLst/>
          </a:prstGeom>
        </p:spPr>
      </p:pic>
      <p:pic>
        <p:nvPicPr>
          <p:cNvPr id="301" name="Graphic 300">
            <a:extLst>
              <a:ext uri="{FF2B5EF4-FFF2-40B4-BE49-F238E27FC236}">
                <a16:creationId xmlns:a16="http://schemas.microsoft.com/office/drawing/2014/main" id="{1036D6C5-F908-8561-B11D-8DD968839162}"/>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6437316" y="5002722"/>
            <a:ext cx="252000" cy="252000"/>
          </a:xfrm>
          <a:prstGeom prst="rect">
            <a:avLst/>
          </a:prstGeom>
        </p:spPr>
      </p:pic>
      <p:pic>
        <p:nvPicPr>
          <p:cNvPr id="5" name="Graphic 4">
            <a:extLst>
              <a:ext uri="{FF2B5EF4-FFF2-40B4-BE49-F238E27FC236}">
                <a16:creationId xmlns:a16="http://schemas.microsoft.com/office/drawing/2014/main" id="{C060C114-DE1A-191D-DBE4-C5ED02CCC8D5}"/>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6141517" y="3438442"/>
            <a:ext cx="252000" cy="252000"/>
          </a:xfrm>
          <a:prstGeom prst="rect">
            <a:avLst/>
          </a:prstGeom>
        </p:spPr>
      </p:pic>
      <p:pic>
        <p:nvPicPr>
          <p:cNvPr id="8" name="Graphic 7">
            <a:extLst>
              <a:ext uri="{FF2B5EF4-FFF2-40B4-BE49-F238E27FC236}">
                <a16:creationId xmlns:a16="http://schemas.microsoft.com/office/drawing/2014/main" id="{923076DA-A741-A8E6-B4BD-B35570CA149F}"/>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6147567" y="6047055"/>
            <a:ext cx="264600" cy="252000"/>
          </a:xfrm>
          <a:prstGeom prst="rect">
            <a:avLst/>
          </a:prstGeom>
        </p:spPr>
      </p:pic>
      <p:pic>
        <p:nvPicPr>
          <p:cNvPr id="6" name="Graphic 5">
            <a:extLst>
              <a:ext uri="{FF2B5EF4-FFF2-40B4-BE49-F238E27FC236}">
                <a16:creationId xmlns:a16="http://schemas.microsoft.com/office/drawing/2014/main" id="{0E72A755-B15C-D297-AF75-B17CC54D14D3}"/>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6152730" y="2392177"/>
            <a:ext cx="252000" cy="252000"/>
          </a:xfrm>
          <a:prstGeom prst="rect">
            <a:avLst/>
          </a:prstGeom>
        </p:spPr>
      </p:pic>
      <p:pic>
        <p:nvPicPr>
          <p:cNvPr id="10" name="Graphic 9">
            <a:extLst>
              <a:ext uri="{FF2B5EF4-FFF2-40B4-BE49-F238E27FC236}">
                <a16:creationId xmlns:a16="http://schemas.microsoft.com/office/drawing/2014/main" id="{AD572CC9-58D0-CE6E-924D-4EF6A643E903}"/>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6439160" y="4487268"/>
            <a:ext cx="252000" cy="252000"/>
          </a:xfrm>
          <a:prstGeom prst="rect">
            <a:avLst/>
          </a:prstGeom>
        </p:spPr>
      </p:pic>
      <p:pic>
        <p:nvPicPr>
          <p:cNvPr id="4" name="Graphic 3">
            <a:extLst>
              <a:ext uri="{FF2B5EF4-FFF2-40B4-BE49-F238E27FC236}">
                <a16:creationId xmlns:a16="http://schemas.microsoft.com/office/drawing/2014/main" id="{B71CF837-7F61-4AE8-16E5-1988C4CE131A}"/>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6432754" y="5521158"/>
            <a:ext cx="263635" cy="263635"/>
          </a:xfrm>
          <a:prstGeom prst="rect">
            <a:avLst/>
          </a:prstGeom>
        </p:spPr>
      </p:pic>
    </p:spTree>
    <p:extLst>
      <p:ext uri="{BB962C8B-B14F-4D97-AF65-F5344CB8AC3E}">
        <p14:creationId xmlns:p14="http://schemas.microsoft.com/office/powerpoint/2010/main" val="14028558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6200FD3-EB50-A291-6952-748348F5754E}"/>
              </a:ext>
            </a:extLst>
          </p:cNvPr>
          <p:cNvSpPr>
            <a:spLocks noGrp="1"/>
          </p:cNvSpPr>
          <p:nvPr>
            <p:ph type="body" sz="quarter" idx="11"/>
          </p:nvPr>
        </p:nvSpPr>
        <p:spPr>
          <a:xfrm>
            <a:off x="276200" y="237133"/>
            <a:ext cx="8420100" cy="553998"/>
          </a:xfrm>
        </p:spPr>
        <p:txBody>
          <a:bodyPr/>
          <a:lstStyle/>
          <a:p>
            <a:r>
              <a:rPr lang="en-US"/>
              <a:t>Generative answers</a:t>
            </a:r>
          </a:p>
        </p:txBody>
      </p:sp>
      <p:sp>
        <p:nvSpPr>
          <p:cNvPr id="3" name="Text Placeholder 2">
            <a:extLst>
              <a:ext uri="{FF2B5EF4-FFF2-40B4-BE49-F238E27FC236}">
                <a16:creationId xmlns:a16="http://schemas.microsoft.com/office/drawing/2014/main" id="{77FB708B-1EC6-0043-1545-8A46233783FD}"/>
              </a:ext>
            </a:extLst>
          </p:cNvPr>
          <p:cNvSpPr>
            <a:spLocks noGrp="1"/>
          </p:cNvSpPr>
          <p:nvPr>
            <p:ph type="body" sz="quarter" idx="12"/>
          </p:nvPr>
        </p:nvSpPr>
        <p:spPr/>
        <p:txBody>
          <a:bodyPr/>
          <a:lstStyle/>
          <a:p>
            <a:r>
              <a:rPr lang="en-US"/>
              <a:t>Dynamically generate answers real-time based on content you choose</a:t>
            </a:r>
          </a:p>
        </p:txBody>
      </p:sp>
      <p:sp>
        <p:nvSpPr>
          <p:cNvPr id="7" name="Text Placeholder 4">
            <a:extLst>
              <a:ext uri="{FF2B5EF4-FFF2-40B4-BE49-F238E27FC236}">
                <a16:creationId xmlns:a16="http://schemas.microsoft.com/office/drawing/2014/main" id="{CDFA3B16-0CF6-4342-00CD-A2121780A14D}"/>
              </a:ext>
            </a:extLst>
          </p:cNvPr>
          <p:cNvSpPr>
            <a:spLocks noGrp="1"/>
          </p:cNvSpPr>
          <p:nvPr>
            <p:ph type="body" sz="quarter" idx="15"/>
          </p:nvPr>
        </p:nvSpPr>
        <p:spPr>
          <a:xfrm>
            <a:off x="8967788" y="0"/>
            <a:ext cx="3224212" cy="5083100"/>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dirty="0">
                <a:ln>
                  <a:noFill/>
                </a:ln>
                <a:effectLst/>
                <a:uLnTx/>
                <a:uFillTx/>
              </a:rPr>
              <a:t>Why do we ask these questions?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latin typeface="Aptos" panose="020B0004020202020204" pitchFamily="34" charset="0"/>
              </a:rPr>
              <a:t>By default, generative answers is available in the ‘Conversational </a:t>
            </a:r>
            <a:r>
              <a:rPr lang="en-US" sz="1200" dirty="0">
                <a:latin typeface="Aptos" panose="020B0004020202020204" pitchFamily="34" charset="0"/>
              </a:rPr>
              <a:t>boosting’ </a:t>
            </a:r>
            <a:r>
              <a:rPr kumimoji="0" lang="en-US" sz="1200" b="0" i="0" u="none" strike="noStrike" kern="1200" cap="none" spc="0" normalizeH="0" baseline="0" noProof="0" dirty="0">
                <a:ln>
                  <a:noFill/>
                </a:ln>
                <a:effectLst/>
                <a:uLnTx/>
                <a:uFillTx/>
                <a:latin typeface="Aptos" panose="020B0004020202020204" pitchFamily="34" charset="0"/>
              </a:rPr>
              <a:t>system topic that triggers just before ‘Fallback’, when an intent isn’t recognized.</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dirty="0">
                <a:latin typeface="Aptos" panose="020B0004020202020204" pitchFamily="34" charset="0"/>
              </a:rPr>
              <a:t>Generative answers nodes can however be used throughout your custom and system topics, and the data sources be different and even set dynamically.</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endParaRPr kumimoji="0" lang="en-US" sz="1200" b="0" i="0" u="none" strike="noStrike" kern="1200" cap="none" spc="0" normalizeH="0" baseline="0" noProof="0" dirty="0">
              <a:ln>
                <a:noFill/>
              </a:ln>
              <a:effectLst/>
              <a:uLnTx/>
              <a:uFillTx/>
              <a:latin typeface="Aptos" panose="020B0004020202020204" pitchFamily="34" charset="0"/>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effectLst/>
              <a:uLnTx/>
              <a:uFillTx/>
              <a:latin typeface="Aptos" panose="020B0004020202020204" pitchFamily="34" charset="0"/>
            </a:endParaRP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dirty="0">
                <a:ln>
                  <a:noFill/>
                </a:ln>
                <a:effectLst/>
                <a:uLnTx/>
                <a:uFillTx/>
              </a:rPr>
              <a:t>Useful resources:</a:t>
            </a:r>
          </a:p>
          <a:p>
            <a:pPr marL="285750" indent="-200025" defTabSz="914367">
              <a:spcBef>
                <a:spcPts val="300"/>
              </a:spcBef>
              <a:spcAft>
                <a:spcPts val="0"/>
              </a:spcAft>
              <a:buSzTx/>
              <a:buFont typeface="Arial" panose="020B0604020202020204" pitchFamily="34" charset="0"/>
              <a:buChar char="•"/>
              <a:defRPr/>
            </a:pPr>
            <a:r>
              <a:rPr lang="en-US" sz="1200" dirty="0">
                <a:latin typeface="Aptos" panose="020B0004020202020204" pitchFamily="34" charset="0"/>
                <a:hlinkClick r:id="rId3">
                  <a:extLst>
                    <a:ext uri="{A12FA001-AC4F-418D-AE19-62706E023703}">
                      <ahyp:hlinkClr xmlns:ahyp="http://schemas.microsoft.com/office/drawing/2018/hyperlinkcolor" val="tx"/>
                    </a:ext>
                  </a:extLst>
                </a:hlinkClick>
              </a:rPr>
              <a:t>Generative answers</a:t>
            </a:r>
            <a:endParaRPr lang="en-US" sz="1200" dirty="0">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dirty="0">
                <a:latin typeface="Aptos" panose="020B0004020202020204" pitchFamily="34" charset="0"/>
                <a:hlinkClick r:id="rId4">
                  <a:extLst>
                    <a:ext uri="{A12FA001-AC4F-418D-AE19-62706E023703}">
                      <ahyp:hlinkClr xmlns:ahyp="http://schemas.microsoft.com/office/drawing/2018/hyperlinkcolor" val="tx"/>
                    </a:ext>
                  </a:extLst>
                </a:hlinkClick>
              </a:rPr>
              <a:t>Generative answers node</a:t>
            </a:r>
            <a:endParaRPr lang="en-US" sz="1200" dirty="0">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dirty="0">
                <a:latin typeface="Aptos" panose="020B0004020202020204" pitchFamily="34" charset="0"/>
                <a:hlinkClick r:id="rId5">
                  <a:extLst>
                    <a:ext uri="{A12FA001-AC4F-418D-AE19-62706E023703}">
                      <ahyp:hlinkClr xmlns:ahyp="http://schemas.microsoft.com/office/drawing/2018/hyperlinkcolor" val="tx"/>
                    </a:ext>
                  </a:extLst>
                </a:hlinkClick>
              </a:rPr>
              <a:t>Generative answers with Bing Custom Search (video)</a:t>
            </a:r>
            <a:endParaRPr lang="en-US" sz="1200" dirty="0">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dirty="0">
                <a:latin typeface="Aptos" panose="020B0004020202020204" pitchFamily="34" charset="0"/>
                <a:hlinkClick r:id="rId6">
                  <a:extLst>
                    <a:ext uri="{A12FA001-AC4F-418D-AE19-62706E023703}">
                      <ahyp:hlinkClr xmlns:ahyp="http://schemas.microsoft.com/office/drawing/2018/hyperlinkcolor" val="tx"/>
                    </a:ext>
                  </a:extLst>
                </a:hlinkClick>
              </a:rPr>
              <a:t>Generative answers with custom data – ServiceNow (video)</a:t>
            </a:r>
            <a:endParaRPr lang="en-US" sz="1200" dirty="0">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dirty="0">
                <a:latin typeface="Aptos" panose="020B0004020202020204" pitchFamily="34" charset="0"/>
                <a:hlinkClick r:id="rId7">
                  <a:extLst>
                    <a:ext uri="{A12FA001-AC4F-418D-AE19-62706E023703}">
                      <ahyp:hlinkClr xmlns:ahyp="http://schemas.microsoft.com/office/drawing/2018/hyperlinkcolor" val="tx"/>
                    </a:ext>
                  </a:extLst>
                </a:hlinkClick>
              </a:rPr>
              <a:t>Generative answers with uploaded documents (video)</a:t>
            </a:r>
            <a:endParaRPr lang="en-US" sz="1200" dirty="0">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dirty="0">
                <a:latin typeface="Aptos" panose="020B0004020202020204" pitchFamily="34" charset="0"/>
                <a:hlinkClick r:id="rId8">
                  <a:extLst>
                    <a:ext uri="{A12FA001-AC4F-418D-AE19-62706E023703}">
                      <ahyp:hlinkClr xmlns:ahyp="http://schemas.microsoft.com/office/drawing/2018/hyperlinkcolor" val="tx"/>
                    </a:ext>
                  </a:extLst>
                </a:hlinkClick>
              </a:rPr>
              <a:t>Customize responses with generative answers (video)</a:t>
            </a:r>
            <a:endParaRPr lang="en-US" sz="1200" dirty="0">
              <a:latin typeface="Aptos" panose="020B0004020202020204" pitchFamily="34" charset="0"/>
            </a:endParaRPr>
          </a:p>
        </p:txBody>
      </p:sp>
      <p:graphicFrame>
        <p:nvGraphicFramePr>
          <p:cNvPr id="4" name="Table 42">
            <a:extLst>
              <a:ext uri="{FF2B5EF4-FFF2-40B4-BE49-F238E27FC236}">
                <a16:creationId xmlns:a16="http://schemas.microsoft.com/office/drawing/2014/main" id="{882C9BB9-AC4D-4894-D1FB-709C728B32AC}"/>
              </a:ext>
            </a:extLst>
          </p:cNvPr>
          <p:cNvGraphicFramePr>
            <a:graphicFrameLocks noGrp="1"/>
          </p:cNvGraphicFramePr>
          <p:nvPr>
            <p:extLst>
              <p:ext uri="{D42A27DB-BD31-4B8C-83A1-F6EECF244321}">
                <p14:modId xmlns:p14="http://schemas.microsoft.com/office/powerpoint/2010/main" val="1580351428"/>
              </p:ext>
            </p:extLst>
          </p:nvPr>
        </p:nvGraphicFramePr>
        <p:xfrm>
          <a:off x="361951" y="1666779"/>
          <a:ext cx="8334350" cy="4829163"/>
        </p:xfrm>
        <a:graphic>
          <a:graphicData uri="http://schemas.openxmlformats.org/drawingml/2006/table">
            <a:tbl>
              <a:tblPr firstRow="1" bandRow="1">
                <a:tableStyleId>{2D5ABB26-0587-4C30-8999-92F81FD0307C}</a:tableStyleId>
              </a:tblPr>
              <a:tblGrid>
                <a:gridCol w="2596885">
                  <a:extLst>
                    <a:ext uri="{9D8B030D-6E8A-4147-A177-3AD203B41FA5}">
                      <a16:colId xmlns:a16="http://schemas.microsoft.com/office/drawing/2014/main" val="3426460784"/>
                    </a:ext>
                  </a:extLst>
                </a:gridCol>
                <a:gridCol w="5737465">
                  <a:extLst>
                    <a:ext uri="{9D8B030D-6E8A-4147-A177-3AD203B41FA5}">
                      <a16:colId xmlns:a16="http://schemas.microsoft.com/office/drawing/2014/main" val="1761064077"/>
                    </a:ext>
                  </a:extLst>
                </a:gridCol>
              </a:tblGrid>
              <a:tr h="146748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u="none" strike="noStrike" kern="1200" cap="none" spc="0" normalizeH="0" baseline="0" noProof="0" dirty="0">
                          <a:ln>
                            <a:noFill/>
                          </a:ln>
                          <a:solidFill>
                            <a:schemeClr val="tx1"/>
                          </a:solidFill>
                          <a:effectLst/>
                          <a:uLnTx/>
                          <a:uFillTx/>
                        </a:rPr>
                        <a:t>What data sources are you using for generative answers?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u="none" strike="noStrike" kern="1200" cap="none" spc="0" normalizeH="0" baseline="0" noProof="0" dirty="0">
                          <a:ln>
                            <a:noFill/>
                          </a:ln>
                          <a:solidFill>
                            <a:schemeClr val="tx1"/>
                          </a:solidFill>
                          <a:effectLst/>
                          <a:uLnTx/>
                          <a:uFillTx/>
                        </a:rPr>
                        <a:t>Do you use custom instructions?</a:t>
                      </a:r>
                      <a:endParaRPr kumimoji="0" lang="en-US" sz="1600" b="0" i="0" u="none" strike="noStrike" kern="1200" cap="none" spc="0" normalizeH="0" baseline="0" noProof="0" dirty="0">
                        <a:ln>
                          <a:noFill/>
                        </a:ln>
                        <a:solidFill>
                          <a:schemeClr val="tx1"/>
                        </a:solidFill>
                        <a:effectLst/>
                        <a:uLnTx/>
                        <a:uFillTx/>
                        <a:latin typeface="Aptos" panose="020B0004020202020204" pitchFamily="34" charset="0"/>
                        <a:ea typeface="+mn-ea"/>
                        <a:cs typeface="+mn-cs"/>
                      </a:endParaRPr>
                    </a:p>
                  </a:txBody>
                  <a:tcPr marL="0" marT="0" marB="0"/>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a:ln>
                          <a:noFill/>
                        </a:ln>
                        <a:solidFill>
                          <a:schemeClr val="tx1"/>
                        </a:solidFill>
                        <a:effectLst/>
                        <a:uLnTx/>
                        <a:uFillTx/>
                        <a:latin typeface="Aptos" panose="020B0004020202020204" pitchFamily="34" charset="0"/>
                        <a:ea typeface="+mn-ea"/>
                        <a:cs typeface="Segoe UI" panose="020B0502040204020203" pitchFamily="34" charset="0"/>
                      </a:endParaRPr>
                    </a:p>
                  </a:txBody>
                  <a:tcPr/>
                </a:tc>
                <a:extLst>
                  <a:ext uri="{0D108BD9-81ED-4DB2-BD59-A6C34878D82A}">
                    <a16:rowId xmlns:a16="http://schemas.microsoft.com/office/drawing/2014/main" val="2156706524"/>
                  </a:ext>
                </a:extLst>
              </a:tr>
              <a:tr h="189602">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00" b="0" i="1" u="none" strike="noStrike" kern="1200" cap="none" spc="0" normalizeH="0" baseline="0" noProof="0">
                        <a:ln>
                          <a:noFill/>
                        </a:ln>
                        <a:solidFill>
                          <a:schemeClr val="tx1"/>
                        </a:solidFill>
                        <a:effectLst/>
                        <a:uLnTx/>
                        <a:uFillTx/>
                        <a:latin typeface="Aptos" panose="020B0004020202020204" pitchFamily="34" charset="0"/>
                        <a:ea typeface="+mn-ea"/>
                        <a:cs typeface="+mn-cs"/>
                      </a:endParaRPr>
                    </a:p>
                  </a:txBody>
                  <a:tcPr marL="0" marT="0" marB="0"/>
                </a:tc>
                <a:tc>
                  <a:txBody>
                    <a:bodyPr/>
                    <a:lstStyle/>
                    <a:p>
                      <a:pPr marL="285750" marR="0" lvl="0" indent="-196850" algn="l" defTabSz="932719"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endParaRPr kumimoji="0" lang="en-US" sz="800" b="0" i="0" u="none" strike="noStrike" kern="1200" cap="none" spc="0" normalizeH="0" baseline="0" noProof="0">
                        <a:ln>
                          <a:noFill/>
                        </a:ln>
                        <a:solidFill>
                          <a:schemeClr val="tx1"/>
                        </a:solidFill>
                        <a:effectLst/>
                        <a:uLnTx/>
                        <a:uFillTx/>
                        <a:latin typeface="Aptos" panose="020B0004020202020204" pitchFamily="34" charset="0"/>
                        <a:ea typeface="+mn-ea"/>
                        <a:cs typeface="Segoe UI" panose="020B0502040204020203" pitchFamily="34" charset="0"/>
                      </a:endParaRPr>
                    </a:p>
                  </a:txBody>
                  <a:tcPr/>
                </a:tc>
                <a:extLst>
                  <a:ext uri="{0D108BD9-81ED-4DB2-BD59-A6C34878D82A}">
                    <a16:rowId xmlns:a16="http://schemas.microsoft.com/office/drawing/2014/main" val="4177694592"/>
                  </a:ext>
                </a:extLst>
              </a:tr>
              <a:tr h="146748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u="none" strike="noStrike" kern="1200" cap="none" spc="0" normalizeH="0" baseline="0" noProof="0">
                          <a:ln>
                            <a:noFill/>
                          </a:ln>
                          <a:solidFill>
                            <a:schemeClr val="tx1"/>
                          </a:solidFill>
                          <a:effectLst/>
                          <a:uLnTx/>
                          <a:uFillTx/>
                        </a:rPr>
                        <a:t>Where, in your topic structure, do you leverage generative answers?</a:t>
                      </a:r>
                      <a:endParaRPr kumimoji="0" lang="en-US" sz="1600" b="0" i="0" u="none" strike="noStrike" kern="1200" cap="none" spc="0" normalizeH="0" baseline="0" noProof="0">
                        <a:ln>
                          <a:noFill/>
                        </a:ln>
                        <a:solidFill>
                          <a:schemeClr val="tx1"/>
                        </a:solidFill>
                        <a:effectLst/>
                        <a:uLnTx/>
                        <a:uFillTx/>
                        <a:latin typeface="Aptos" panose="020B0004020202020204" pitchFamily="34" charset="0"/>
                        <a:ea typeface="+mn-ea"/>
                        <a:cs typeface="+mn-cs"/>
                      </a:endParaRPr>
                    </a:p>
                  </a:txBody>
                  <a:tcPr marL="0" marT="0" marB="0"/>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a:ln>
                          <a:noFill/>
                        </a:ln>
                        <a:solidFill>
                          <a:schemeClr val="tx1"/>
                        </a:solidFill>
                        <a:effectLst/>
                        <a:uLnTx/>
                        <a:uFillTx/>
                        <a:latin typeface="Aptos" panose="020B0004020202020204" pitchFamily="34" charset="0"/>
                        <a:ea typeface="+mn-ea"/>
                        <a:cs typeface="Segoe UI" panose="020B0502040204020203" pitchFamily="34" charset="0"/>
                      </a:endParaRPr>
                    </a:p>
                  </a:txBody>
                  <a:tcPr/>
                </a:tc>
                <a:extLst>
                  <a:ext uri="{0D108BD9-81ED-4DB2-BD59-A6C34878D82A}">
                    <a16:rowId xmlns:a16="http://schemas.microsoft.com/office/drawing/2014/main" val="173770125"/>
                  </a:ext>
                </a:extLst>
              </a:tr>
              <a:tr h="189602">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00" b="0" i="1" u="none" strike="noStrike" kern="1200" cap="none" spc="0" normalizeH="0" baseline="0" noProof="0">
                        <a:ln>
                          <a:noFill/>
                        </a:ln>
                        <a:solidFill>
                          <a:schemeClr val="tx1"/>
                        </a:solidFill>
                        <a:effectLst/>
                        <a:uLnTx/>
                        <a:uFillTx/>
                        <a:latin typeface="Aptos" panose="020B0004020202020204" pitchFamily="34" charset="0"/>
                        <a:ea typeface="+mn-ea"/>
                        <a:cs typeface="+mn-cs"/>
                      </a:endParaRPr>
                    </a:p>
                  </a:txBody>
                  <a:tcPr marL="0" marT="0" marB="0"/>
                </a:tc>
                <a:tc>
                  <a:txBody>
                    <a:bodyPr/>
                    <a:lstStyle/>
                    <a:p>
                      <a:pPr marL="285750" marR="0" lvl="0" indent="-196850" algn="l" defTabSz="932719"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endParaRPr kumimoji="0" lang="en-US" sz="800" b="0" i="0" u="none" strike="noStrike" kern="1200" cap="none" spc="0" normalizeH="0" baseline="0" noProof="0">
                        <a:ln>
                          <a:noFill/>
                        </a:ln>
                        <a:solidFill>
                          <a:schemeClr val="tx1"/>
                        </a:solidFill>
                        <a:effectLst/>
                        <a:uLnTx/>
                        <a:uFillTx/>
                        <a:latin typeface="Aptos" panose="020B0004020202020204" pitchFamily="34" charset="0"/>
                        <a:ea typeface="+mn-ea"/>
                        <a:cs typeface="Segoe UI" panose="020B0502040204020203" pitchFamily="34" charset="0"/>
                      </a:endParaRPr>
                    </a:p>
                  </a:txBody>
                  <a:tcPr/>
                </a:tc>
                <a:extLst>
                  <a:ext uri="{0D108BD9-81ED-4DB2-BD59-A6C34878D82A}">
                    <a16:rowId xmlns:a16="http://schemas.microsoft.com/office/drawing/2014/main" val="404203326"/>
                  </a:ext>
                </a:extLst>
              </a:tr>
              <a:tr h="146748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u="none" strike="noStrike" kern="1200" cap="none" spc="0" normalizeH="0" baseline="0" noProof="0">
                          <a:ln>
                            <a:noFill/>
                          </a:ln>
                          <a:solidFill>
                            <a:schemeClr val="tx1"/>
                          </a:solidFill>
                          <a:effectLst/>
                          <a:uLnTx/>
                          <a:uFillTx/>
                        </a:rPr>
                        <a:t>Do you have more advanced scenarios that require your own large language models (LLMs)?</a:t>
                      </a:r>
                      <a:endParaRPr kumimoji="0" lang="en-US" sz="1600" b="0" i="0" u="none" strike="noStrike" kern="1200" cap="none" spc="0" normalizeH="0" baseline="0" noProof="0">
                        <a:ln>
                          <a:noFill/>
                        </a:ln>
                        <a:solidFill>
                          <a:schemeClr val="tx1"/>
                        </a:solidFill>
                        <a:effectLst/>
                        <a:uLnTx/>
                        <a:uFillTx/>
                        <a:latin typeface="Aptos" panose="020B0004020202020204" pitchFamily="34" charset="0"/>
                        <a:ea typeface="+mn-ea"/>
                        <a:cs typeface="+mn-cs"/>
                      </a:endParaRPr>
                    </a:p>
                  </a:txBody>
                  <a:tcPr marL="0" marT="0" marB="0"/>
                </a:tc>
                <a:tc>
                  <a:txBody>
                    <a:bodyPr/>
                    <a:lstStyle/>
                    <a:p>
                      <a:endParaRPr lang="en-US" sz="1600" dirty="0">
                        <a:solidFill>
                          <a:schemeClr val="tx1"/>
                        </a:solidFill>
                        <a:latin typeface="Aptos" panose="020B0004020202020204" pitchFamily="34" charset="0"/>
                      </a:endParaRPr>
                    </a:p>
                  </a:txBody>
                  <a:tcPr/>
                </a:tc>
                <a:extLst>
                  <a:ext uri="{0D108BD9-81ED-4DB2-BD59-A6C34878D82A}">
                    <a16:rowId xmlns:a16="http://schemas.microsoft.com/office/drawing/2014/main" val="3024971028"/>
                  </a:ext>
                </a:extLst>
              </a:tr>
            </a:tbl>
          </a:graphicData>
        </a:graphic>
      </p:graphicFrame>
      <p:sp>
        <p:nvSpPr>
          <p:cNvPr id="5" name="Rectangle: Folded Corner 4">
            <a:extLst>
              <a:ext uri="{FF2B5EF4-FFF2-40B4-BE49-F238E27FC236}">
                <a16:creationId xmlns:a16="http://schemas.microsoft.com/office/drawing/2014/main" id="{EBF7ED77-A742-FBCE-BD52-DC34A33041EE}"/>
              </a:ext>
            </a:extLst>
          </p:cNvPr>
          <p:cNvSpPr/>
          <p:nvPr/>
        </p:nvSpPr>
        <p:spPr bwMode="auto">
          <a:xfrm rot="60000">
            <a:off x="3089036" y="1758342"/>
            <a:ext cx="5400000" cy="1246134"/>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600" b="1" i="0" u="none" strike="noStrike" kern="1200" cap="none" spc="0" normalizeH="0" baseline="0" noProof="0">
                <a:ln>
                  <a:noFill/>
                </a:ln>
                <a:solidFill>
                  <a:srgbClr val="000000"/>
                </a:solidFill>
                <a:effectLst/>
                <a:uLnTx/>
                <a:uFillTx/>
                <a:latin typeface="Aptos" panose="020B0004020202020204" pitchFamily="34" charset="0"/>
                <a:ea typeface="Segoe UI" pitchFamily="34" charset="0"/>
                <a:cs typeface="Segoe UI" pitchFamily="34" charset="0"/>
              </a:rPr>
              <a:t>Example answer </a:t>
            </a:r>
            <a:r>
              <a:rPr kumimoji="0" lang="en-US" sz="1600" b="0" i="0" u="none" strike="noStrike" kern="1200" cap="none" spc="0" normalizeH="0" baseline="0" noProof="0">
                <a:ln>
                  <a:noFill/>
                </a:ln>
                <a:solidFill>
                  <a:srgbClr val="000000">
                    <a:lumMod val="65000"/>
                    <a:lumOff val="35000"/>
                  </a:srgbClr>
                </a:solidFill>
                <a:effectLst/>
                <a:uLnTx/>
                <a:uFillTx/>
                <a:latin typeface="Aptos SemiBold" panose="020B0004020202020204" pitchFamily="34" charset="0"/>
                <a:ea typeface="Segoe UI" pitchFamily="34" charset="0"/>
                <a:cs typeface="Segoe UI" pitchFamily="34" charset="0"/>
              </a:rPr>
              <a:t>(you can delete this)</a:t>
            </a:r>
          </a:p>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ptos" panose="020B0004020202020204" pitchFamily="34" charset="0"/>
                <a:ea typeface="+mn-ea"/>
                <a:cs typeface="Segoe UI" pitchFamily="34" charset="0"/>
              </a:rPr>
              <a:t>Yes, over public websites, internal SharePoint sites, and ServiceNow knowledge bases.</a:t>
            </a:r>
          </a:p>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ptos" panose="020B0004020202020204" pitchFamily="34" charset="0"/>
                <a:ea typeface="+mn-ea"/>
                <a:cs typeface="Segoe UI" pitchFamily="34" charset="0"/>
              </a:rPr>
              <a:t> Instructions to return friendly and brief answers (40 words max).</a:t>
            </a:r>
          </a:p>
        </p:txBody>
      </p:sp>
      <p:sp>
        <p:nvSpPr>
          <p:cNvPr id="6" name="Rectangle: Folded Corner 5">
            <a:extLst>
              <a:ext uri="{FF2B5EF4-FFF2-40B4-BE49-F238E27FC236}">
                <a16:creationId xmlns:a16="http://schemas.microsoft.com/office/drawing/2014/main" id="{C3967760-9D0B-25B6-8FB9-C7F3536D29F9}"/>
              </a:ext>
            </a:extLst>
          </p:cNvPr>
          <p:cNvSpPr/>
          <p:nvPr/>
        </p:nvSpPr>
        <p:spPr bwMode="auto">
          <a:xfrm rot="60000">
            <a:off x="3089037" y="3510669"/>
            <a:ext cx="5400000" cy="1152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600" b="1" i="0" u="none" strike="noStrike" kern="1200" cap="none" spc="0" normalizeH="0" baseline="0" noProof="0">
                <a:ln>
                  <a:noFill/>
                </a:ln>
                <a:solidFill>
                  <a:srgbClr val="000000"/>
                </a:solidFill>
                <a:effectLst/>
                <a:uLnTx/>
                <a:uFillTx/>
                <a:latin typeface="Aptos" panose="020B0004020202020204" pitchFamily="34" charset="0"/>
                <a:ea typeface="Segoe UI" pitchFamily="34" charset="0"/>
                <a:cs typeface="Segoe UI" pitchFamily="34" charset="0"/>
              </a:rPr>
              <a:t>Example answer </a:t>
            </a:r>
            <a:r>
              <a:rPr kumimoji="0" lang="en-US" sz="1600" b="0" i="0" u="none" strike="noStrike" kern="1200" cap="none" spc="0" normalizeH="0" baseline="0" noProof="0">
                <a:ln>
                  <a:noFill/>
                </a:ln>
                <a:solidFill>
                  <a:srgbClr val="000000">
                    <a:lumMod val="65000"/>
                    <a:lumOff val="35000"/>
                  </a:srgbClr>
                </a:solidFill>
                <a:effectLst/>
                <a:uLnTx/>
                <a:uFillTx/>
                <a:latin typeface="Aptos SemiBold" panose="020B0004020202020204" pitchFamily="34" charset="0"/>
                <a:ea typeface="Segoe UI" pitchFamily="34" charset="0"/>
                <a:cs typeface="Segoe UI" pitchFamily="34" charset="0"/>
              </a:rPr>
              <a:t>(you can delete this)</a:t>
            </a:r>
          </a:p>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ptos" panose="020B0004020202020204" pitchFamily="34" charset="0"/>
                <a:ea typeface="+mn-ea"/>
                <a:cs typeface="Segoe UI" pitchFamily="34" charset="0"/>
              </a:rPr>
              <a:t>Mostly in custom topics that will contain trigger phrases and entity questions that will direct the user towards the right data source. Conversational boosting will use public FAQ websites.</a:t>
            </a:r>
          </a:p>
        </p:txBody>
      </p:sp>
      <p:sp>
        <p:nvSpPr>
          <p:cNvPr id="8" name="Rectangle: Folded Corner 7">
            <a:extLst>
              <a:ext uri="{FF2B5EF4-FFF2-40B4-BE49-F238E27FC236}">
                <a16:creationId xmlns:a16="http://schemas.microsoft.com/office/drawing/2014/main" id="{B0F2B32F-BE63-08F9-59AD-4D818095EAFE}"/>
              </a:ext>
            </a:extLst>
          </p:cNvPr>
          <p:cNvSpPr/>
          <p:nvPr/>
        </p:nvSpPr>
        <p:spPr bwMode="auto">
          <a:xfrm rot="60000">
            <a:off x="3089036" y="5215930"/>
            <a:ext cx="5400000" cy="1152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600" b="1" i="0" u="none" strike="noStrike" kern="1200" cap="none" spc="0" normalizeH="0" baseline="0" noProof="0">
                <a:ln>
                  <a:noFill/>
                </a:ln>
                <a:solidFill>
                  <a:srgbClr val="000000"/>
                </a:solidFill>
                <a:effectLst/>
                <a:uLnTx/>
                <a:uFillTx/>
                <a:latin typeface="Aptos" panose="020B0004020202020204" pitchFamily="34" charset="0"/>
                <a:ea typeface="Segoe UI" pitchFamily="34" charset="0"/>
                <a:cs typeface="Segoe UI" pitchFamily="34" charset="0"/>
              </a:rPr>
              <a:t>Example answer </a:t>
            </a:r>
            <a:r>
              <a:rPr kumimoji="0" lang="en-US" sz="1600" b="0" i="0" u="none" strike="noStrike" kern="1200" cap="none" spc="0" normalizeH="0" baseline="0" noProof="0">
                <a:ln>
                  <a:noFill/>
                </a:ln>
                <a:solidFill>
                  <a:srgbClr val="000000">
                    <a:lumMod val="65000"/>
                    <a:lumOff val="35000"/>
                  </a:srgbClr>
                </a:solidFill>
                <a:effectLst/>
                <a:uLnTx/>
                <a:uFillTx/>
                <a:latin typeface="Aptos SemiBold" panose="020B0004020202020204" pitchFamily="34" charset="0"/>
                <a:ea typeface="Segoe UI" pitchFamily="34" charset="0"/>
                <a:cs typeface="Segoe UI" pitchFamily="34" charset="0"/>
              </a:rPr>
              <a:t>(you can delete this)</a:t>
            </a:r>
          </a:p>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ptos" panose="020B0004020202020204" pitchFamily="34" charset="0"/>
                <a:ea typeface="+mn-ea"/>
                <a:cs typeface="Segoe UI" pitchFamily="34" charset="0"/>
              </a:rPr>
              <a:t>Yes, as a last resort and to handle chitchat and unrelated queries, the agent will be able to answer in a ChatGPT manner (e.g. help write me a SQL query, etc.)</a:t>
            </a:r>
          </a:p>
        </p:txBody>
      </p:sp>
    </p:spTree>
    <p:extLst>
      <p:ext uri="{BB962C8B-B14F-4D97-AF65-F5344CB8AC3E}">
        <p14:creationId xmlns:p14="http://schemas.microsoft.com/office/powerpoint/2010/main" val="297148628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952A7A-04EB-C13A-B2DD-81E63962F7FF}"/>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93D0A29C-CFEA-F33A-7FED-361DB1D648E3}"/>
              </a:ext>
            </a:extLst>
          </p:cNvPr>
          <p:cNvSpPr>
            <a:spLocks noGrp="1"/>
          </p:cNvSpPr>
          <p:nvPr>
            <p:ph type="body" sz="quarter" idx="11"/>
          </p:nvPr>
        </p:nvSpPr>
        <p:spPr>
          <a:xfrm>
            <a:off x="276200" y="237133"/>
            <a:ext cx="8420100" cy="492443"/>
          </a:xfrm>
        </p:spPr>
        <p:txBody>
          <a:bodyPr/>
          <a:lstStyle/>
          <a:p>
            <a:r>
              <a:rPr lang="en-US" dirty="0"/>
              <a:t>Knowledge sources</a:t>
            </a:r>
          </a:p>
        </p:txBody>
      </p:sp>
      <p:sp>
        <p:nvSpPr>
          <p:cNvPr id="3" name="Text Placeholder 2">
            <a:extLst>
              <a:ext uri="{FF2B5EF4-FFF2-40B4-BE49-F238E27FC236}">
                <a16:creationId xmlns:a16="http://schemas.microsoft.com/office/drawing/2014/main" id="{24755C40-9419-5D1E-D88C-B6C604710497}"/>
              </a:ext>
            </a:extLst>
          </p:cNvPr>
          <p:cNvSpPr>
            <a:spLocks noGrp="1"/>
          </p:cNvSpPr>
          <p:nvPr>
            <p:ph type="body" sz="quarter" idx="12"/>
          </p:nvPr>
        </p:nvSpPr>
        <p:spPr/>
        <p:txBody>
          <a:bodyPr/>
          <a:lstStyle/>
          <a:p>
            <a:r>
              <a:rPr lang="en-US" dirty="0"/>
              <a:t>Ground your agent into your organization data</a:t>
            </a:r>
          </a:p>
        </p:txBody>
      </p:sp>
      <p:sp>
        <p:nvSpPr>
          <p:cNvPr id="7" name="Text Placeholder 4">
            <a:extLst>
              <a:ext uri="{FF2B5EF4-FFF2-40B4-BE49-F238E27FC236}">
                <a16:creationId xmlns:a16="http://schemas.microsoft.com/office/drawing/2014/main" id="{84C11B08-346E-9D77-D052-278FDC3EFBBA}"/>
              </a:ext>
            </a:extLst>
          </p:cNvPr>
          <p:cNvSpPr>
            <a:spLocks noGrp="1"/>
          </p:cNvSpPr>
          <p:nvPr>
            <p:ph type="body" sz="quarter" idx="15"/>
          </p:nvPr>
        </p:nvSpPr>
        <p:spPr>
          <a:xfrm>
            <a:off x="8967788" y="0"/>
            <a:ext cx="3224212" cy="5413959"/>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dirty="0">
                <a:ln>
                  <a:noFill/>
                </a:ln>
                <a:effectLst/>
                <a:uLnTx/>
                <a:uFillTx/>
              </a:rPr>
              <a:t>Why do we ask these questions?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latin typeface="Aptos" panose="020B0004020202020204" pitchFamily="34" charset="0"/>
              </a:rPr>
              <a:t>In Copilot Studio, knowledge sources work together with generative answers and/or generative orchestration.</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dirty="0">
                <a:latin typeface="Aptos" panose="020B0004020202020204" pitchFamily="34" charset="0"/>
              </a:rPr>
              <a:t>Generative orchestration does not need topics / fallback mechanisms: it can directly call knowledge as a tool.</a:t>
            </a:r>
            <a:endParaRPr kumimoji="0" lang="en-US" sz="1200" b="0" i="0" u="none" strike="noStrike" kern="1200" cap="none" spc="0" normalizeH="0" baseline="0" noProof="0" dirty="0">
              <a:ln>
                <a:noFill/>
              </a:ln>
              <a:effectLst/>
              <a:uLnTx/>
              <a:uFillTx/>
              <a:latin typeface="Aptos" panose="020B0004020202020204" pitchFamily="34" charset="0"/>
            </a:endParaRP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dirty="0">
                <a:latin typeface="Aptos" panose="020B0004020202020204" pitchFamily="34" charset="0"/>
              </a:rPr>
              <a:t>Different knowledge sources will have different constraints (indexing capabilities, authentication, structured data). Knowing the limitations of each knowledge source will help makers pick the best combination.</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endParaRPr kumimoji="0" lang="en-US" sz="1200" b="0" i="0" u="none" strike="noStrike" kern="1200" cap="none" spc="0" normalizeH="0" baseline="0" noProof="0" dirty="0">
              <a:ln>
                <a:noFill/>
              </a:ln>
              <a:effectLst/>
              <a:uLnTx/>
              <a:uFillTx/>
              <a:latin typeface="Aptos" panose="020B0004020202020204" pitchFamily="34" charset="0"/>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effectLst/>
              <a:uLnTx/>
              <a:uFillTx/>
              <a:latin typeface="Aptos" panose="020B0004020202020204" pitchFamily="34" charset="0"/>
            </a:endParaRP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dirty="0">
                <a:ln>
                  <a:noFill/>
                </a:ln>
                <a:effectLst/>
                <a:uLnTx/>
                <a:uFillTx/>
              </a:rPr>
              <a:t>Useful resources:</a:t>
            </a:r>
          </a:p>
          <a:p>
            <a:pPr marL="285750" indent="-200025" defTabSz="914367">
              <a:spcBef>
                <a:spcPts val="300"/>
              </a:spcBef>
              <a:spcAft>
                <a:spcPts val="0"/>
              </a:spcAft>
              <a:buSzTx/>
              <a:buFont typeface="Arial" panose="020B0604020202020204" pitchFamily="34" charset="0"/>
              <a:buChar char="•"/>
              <a:defRPr/>
            </a:pPr>
            <a:r>
              <a:rPr lang="en-US" sz="1200" dirty="0">
                <a:latin typeface="Aptos" panose="020B0004020202020204" pitchFamily="34" charset="0"/>
                <a:hlinkClick r:id="rId3">
                  <a:extLst>
                    <a:ext uri="{A12FA001-AC4F-418D-AE19-62706E023703}">
                      <ahyp:hlinkClr xmlns:ahyp="http://schemas.microsoft.com/office/drawing/2018/hyperlinkcolor" val="tx"/>
                    </a:ext>
                  </a:extLst>
                </a:hlinkClick>
              </a:rPr>
              <a:t>Knowledge sources summary - Microsoft Copilot Studio | Microsoft Learn</a:t>
            </a:r>
            <a:endParaRPr lang="en-US" sz="1200" dirty="0">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dirty="0">
                <a:latin typeface="Aptos" panose="020B0004020202020204" pitchFamily="34" charset="0"/>
                <a:hlinkClick r:id="rId4">
                  <a:extLst>
                    <a:ext uri="{A12FA001-AC4F-418D-AE19-62706E023703}">
                      <ahyp:hlinkClr xmlns:ahyp="http://schemas.microsoft.com/office/drawing/2018/hyperlinkcolor" val="tx"/>
                    </a:ext>
                  </a:extLst>
                </a:hlinkClick>
              </a:rPr>
              <a:t>Add knowledge to an existing agent - Microsoft Copilot Studio | Microsoft Learn</a:t>
            </a:r>
            <a:endParaRPr lang="en-US" sz="1200" dirty="0">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dirty="0">
                <a:latin typeface="Aptos" panose="020B0004020202020204" pitchFamily="34" charset="0"/>
                <a:hlinkClick r:id="rId5">
                  <a:extLst>
                    <a:ext uri="{A12FA001-AC4F-418D-AE19-62706E023703}">
                      <ahyp:hlinkClr xmlns:ahyp="http://schemas.microsoft.com/office/drawing/2018/hyperlinkcolor" val="tx"/>
                    </a:ext>
                  </a:extLst>
                </a:hlinkClick>
              </a:rPr>
              <a:t>Unstructured data as a knowledge source - Microsoft Copilot Studio | Microsoft Learn</a:t>
            </a:r>
            <a:endParaRPr lang="en-US" sz="1200" dirty="0">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dirty="0">
                <a:latin typeface="Aptos" panose="020B0004020202020204" pitchFamily="34" charset="0"/>
                <a:hlinkClick r:id="rId6">
                  <a:extLst>
                    <a:ext uri="{A12FA001-AC4F-418D-AE19-62706E023703}">
                      <ahyp:hlinkClr xmlns:ahyp="http://schemas.microsoft.com/office/drawing/2018/hyperlinkcolor" val="tx"/>
                    </a:ext>
                  </a:extLst>
                </a:hlinkClick>
              </a:rPr>
              <a:t>Test your agent's knowledge sources - Microsoft Copilot Studio | Microsoft Learn</a:t>
            </a:r>
            <a:endParaRPr lang="en-US" sz="1200" dirty="0">
              <a:latin typeface="Aptos" panose="020B0004020202020204" pitchFamily="34" charset="0"/>
            </a:endParaRPr>
          </a:p>
        </p:txBody>
      </p:sp>
      <p:graphicFrame>
        <p:nvGraphicFramePr>
          <p:cNvPr id="4" name="Table 42">
            <a:extLst>
              <a:ext uri="{FF2B5EF4-FFF2-40B4-BE49-F238E27FC236}">
                <a16:creationId xmlns:a16="http://schemas.microsoft.com/office/drawing/2014/main" id="{A17529D7-9340-0CD2-61C2-11530CC4C101}"/>
              </a:ext>
            </a:extLst>
          </p:cNvPr>
          <p:cNvGraphicFramePr>
            <a:graphicFrameLocks noGrp="1"/>
          </p:cNvGraphicFramePr>
          <p:nvPr>
            <p:extLst>
              <p:ext uri="{D42A27DB-BD31-4B8C-83A1-F6EECF244321}">
                <p14:modId xmlns:p14="http://schemas.microsoft.com/office/powerpoint/2010/main" val="2784165255"/>
              </p:ext>
            </p:extLst>
          </p:nvPr>
        </p:nvGraphicFramePr>
        <p:xfrm>
          <a:off x="361951" y="1666779"/>
          <a:ext cx="8334350" cy="5395986"/>
        </p:xfrm>
        <a:graphic>
          <a:graphicData uri="http://schemas.openxmlformats.org/drawingml/2006/table">
            <a:tbl>
              <a:tblPr firstRow="1" bandRow="1">
                <a:tableStyleId>{2D5ABB26-0587-4C30-8999-92F81FD0307C}</a:tableStyleId>
              </a:tblPr>
              <a:tblGrid>
                <a:gridCol w="2596885">
                  <a:extLst>
                    <a:ext uri="{9D8B030D-6E8A-4147-A177-3AD203B41FA5}">
                      <a16:colId xmlns:a16="http://schemas.microsoft.com/office/drawing/2014/main" val="3426460784"/>
                    </a:ext>
                  </a:extLst>
                </a:gridCol>
                <a:gridCol w="5737465">
                  <a:extLst>
                    <a:ext uri="{9D8B030D-6E8A-4147-A177-3AD203B41FA5}">
                      <a16:colId xmlns:a16="http://schemas.microsoft.com/office/drawing/2014/main" val="1761064077"/>
                    </a:ext>
                  </a:extLst>
                </a:gridCol>
              </a:tblGrid>
              <a:tr h="1849505">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u="none" strike="noStrike" kern="1200" cap="none" spc="0" normalizeH="0" baseline="0" noProof="0" dirty="0">
                          <a:ln>
                            <a:noFill/>
                          </a:ln>
                          <a:solidFill>
                            <a:schemeClr val="tx1"/>
                          </a:solidFill>
                          <a:effectLst/>
                          <a:uLnTx/>
                          <a:uFillTx/>
                        </a:rPr>
                        <a:t>What knowledge sources are you using for generative orchestration?</a:t>
                      </a:r>
                    </a:p>
                  </a:txBody>
                  <a:tcPr marL="0" marT="0" marB="0"/>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a:ln>
                          <a:noFill/>
                        </a:ln>
                        <a:solidFill>
                          <a:schemeClr val="tx1"/>
                        </a:solidFill>
                        <a:effectLst/>
                        <a:uLnTx/>
                        <a:uFillTx/>
                        <a:latin typeface="Aptos" panose="020B0004020202020204" pitchFamily="34" charset="0"/>
                        <a:ea typeface="+mn-ea"/>
                        <a:cs typeface="Segoe UI" panose="020B0502040204020203" pitchFamily="34" charset="0"/>
                      </a:endParaRPr>
                    </a:p>
                  </a:txBody>
                  <a:tcPr/>
                </a:tc>
                <a:extLst>
                  <a:ext uri="{0D108BD9-81ED-4DB2-BD59-A6C34878D82A}">
                    <a16:rowId xmlns:a16="http://schemas.microsoft.com/office/drawing/2014/main" val="2156706524"/>
                  </a:ext>
                </a:extLst>
              </a:tr>
              <a:tr h="189602">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00" b="0" i="1" u="none" strike="noStrike" kern="1200" cap="none" spc="0" normalizeH="0" baseline="0" noProof="0">
                        <a:ln>
                          <a:noFill/>
                        </a:ln>
                        <a:solidFill>
                          <a:schemeClr val="tx1"/>
                        </a:solidFill>
                        <a:effectLst/>
                        <a:uLnTx/>
                        <a:uFillTx/>
                        <a:latin typeface="Aptos" panose="020B0004020202020204" pitchFamily="34" charset="0"/>
                        <a:ea typeface="+mn-ea"/>
                        <a:cs typeface="+mn-cs"/>
                      </a:endParaRPr>
                    </a:p>
                  </a:txBody>
                  <a:tcPr marL="0" marT="0" marB="0"/>
                </a:tc>
                <a:tc>
                  <a:txBody>
                    <a:bodyPr/>
                    <a:lstStyle/>
                    <a:p>
                      <a:pPr marL="285750" marR="0" lvl="0" indent="-196850" algn="l" defTabSz="932719"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endParaRPr kumimoji="0" lang="en-US" sz="800" b="0" i="0" u="none" strike="noStrike" kern="1200" cap="none" spc="0" normalizeH="0" baseline="0" noProof="0">
                        <a:ln>
                          <a:noFill/>
                        </a:ln>
                        <a:solidFill>
                          <a:schemeClr val="tx1"/>
                        </a:solidFill>
                        <a:effectLst/>
                        <a:uLnTx/>
                        <a:uFillTx/>
                        <a:latin typeface="Aptos" panose="020B0004020202020204" pitchFamily="34" charset="0"/>
                        <a:ea typeface="+mn-ea"/>
                        <a:cs typeface="Segoe UI" panose="020B0502040204020203" pitchFamily="34" charset="0"/>
                      </a:endParaRPr>
                    </a:p>
                  </a:txBody>
                  <a:tcPr/>
                </a:tc>
                <a:extLst>
                  <a:ext uri="{0D108BD9-81ED-4DB2-BD59-A6C34878D82A}">
                    <a16:rowId xmlns:a16="http://schemas.microsoft.com/office/drawing/2014/main" val="4177694592"/>
                  </a:ext>
                </a:extLst>
              </a:tr>
              <a:tr h="146748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u="none" strike="noStrike" kern="1200" cap="none" spc="0" normalizeH="0" baseline="0" noProof="0" dirty="0">
                          <a:ln>
                            <a:noFill/>
                          </a:ln>
                          <a:solidFill>
                            <a:schemeClr val="tx1"/>
                          </a:solidFill>
                          <a:effectLst/>
                          <a:uLnTx/>
                          <a:uFillTx/>
                        </a:rPr>
                        <a:t>Do you need any structured data such as Dataverse or SQL server?</a:t>
                      </a:r>
                      <a:endParaRPr kumimoji="0" lang="en-US" sz="1600" b="0" i="0" u="none" strike="noStrike" kern="1200" cap="none" spc="0" normalizeH="0" baseline="0" noProof="0" dirty="0">
                        <a:ln>
                          <a:noFill/>
                        </a:ln>
                        <a:solidFill>
                          <a:schemeClr val="tx1"/>
                        </a:solidFill>
                        <a:effectLst/>
                        <a:uLnTx/>
                        <a:uFillTx/>
                        <a:latin typeface="Aptos" panose="020B0004020202020204" pitchFamily="34" charset="0"/>
                        <a:ea typeface="+mn-ea"/>
                        <a:cs typeface="+mn-cs"/>
                      </a:endParaRPr>
                    </a:p>
                  </a:txBody>
                  <a:tcPr marL="0" marT="0" marB="0"/>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a:ln>
                          <a:noFill/>
                        </a:ln>
                        <a:solidFill>
                          <a:schemeClr val="tx1"/>
                        </a:solidFill>
                        <a:effectLst/>
                        <a:uLnTx/>
                        <a:uFillTx/>
                        <a:latin typeface="Aptos" panose="020B0004020202020204" pitchFamily="34" charset="0"/>
                        <a:ea typeface="+mn-ea"/>
                        <a:cs typeface="Segoe UI" panose="020B0502040204020203" pitchFamily="34" charset="0"/>
                      </a:endParaRPr>
                    </a:p>
                  </a:txBody>
                  <a:tcPr/>
                </a:tc>
                <a:extLst>
                  <a:ext uri="{0D108BD9-81ED-4DB2-BD59-A6C34878D82A}">
                    <a16:rowId xmlns:a16="http://schemas.microsoft.com/office/drawing/2014/main" val="173770125"/>
                  </a:ext>
                </a:extLst>
              </a:tr>
              <a:tr h="398159">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00" b="0" i="1" u="none" strike="noStrike" kern="1200" cap="none" spc="0" normalizeH="0" baseline="0" noProof="0" dirty="0">
                        <a:ln>
                          <a:noFill/>
                        </a:ln>
                        <a:solidFill>
                          <a:schemeClr val="tx1"/>
                        </a:solidFill>
                        <a:effectLst/>
                        <a:uLnTx/>
                        <a:uFillTx/>
                        <a:latin typeface="Aptos" panose="020B0004020202020204" pitchFamily="34" charset="0"/>
                        <a:ea typeface="+mn-ea"/>
                        <a:cs typeface="+mn-cs"/>
                      </a:endParaRPr>
                    </a:p>
                  </a:txBody>
                  <a:tcPr marL="0" marT="0" marB="0"/>
                </a:tc>
                <a:tc>
                  <a:txBody>
                    <a:bodyPr/>
                    <a:lstStyle/>
                    <a:p>
                      <a:pPr marL="285750" marR="0" lvl="0" indent="-196850" algn="l" defTabSz="932719"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endParaRPr kumimoji="0" lang="en-US" sz="800" b="0" i="0" u="none" strike="noStrike" kern="1200" cap="none" spc="0" normalizeH="0" baseline="0" noProof="0">
                        <a:ln>
                          <a:noFill/>
                        </a:ln>
                        <a:solidFill>
                          <a:schemeClr val="tx1"/>
                        </a:solidFill>
                        <a:effectLst/>
                        <a:uLnTx/>
                        <a:uFillTx/>
                        <a:latin typeface="Aptos" panose="020B0004020202020204" pitchFamily="34" charset="0"/>
                        <a:ea typeface="+mn-ea"/>
                        <a:cs typeface="Segoe UI" panose="020B0502040204020203" pitchFamily="34" charset="0"/>
                      </a:endParaRPr>
                    </a:p>
                  </a:txBody>
                  <a:tcPr/>
                </a:tc>
                <a:extLst>
                  <a:ext uri="{0D108BD9-81ED-4DB2-BD59-A6C34878D82A}">
                    <a16:rowId xmlns:a16="http://schemas.microsoft.com/office/drawing/2014/main" val="404203326"/>
                  </a:ext>
                </a:extLst>
              </a:tr>
              <a:tr h="146748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u="none" strike="noStrike" kern="1200" cap="none" spc="0" normalizeH="0" baseline="0" noProof="0" dirty="0">
                          <a:ln>
                            <a:noFill/>
                          </a:ln>
                          <a:solidFill>
                            <a:schemeClr val="tx1"/>
                          </a:solidFill>
                          <a:effectLst/>
                          <a:uLnTx/>
                          <a:uFillTx/>
                        </a:rPr>
                        <a:t>Do you need real time knowledge from internet? </a:t>
                      </a:r>
                      <a:endParaRPr kumimoji="0" lang="en-US" sz="1600" b="0" i="0" u="none" strike="noStrike" kern="1200" cap="none" spc="0" normalizeH="0" baseline="0" noProof="0" dirty="0">
                        <a:ln>
                          <a:noFill/>
                        </a:ln>
                        <a:solidFill>
                          <a:schemeClr val="tx1"/>
                        </a:solidFill>
                        <a:effectLst/>
                        <a:uLnTx/>
                        <a:uFillTx/>
                        <a:latin typeface="Aptos" panose="020B0004020202020204" pitchFamily="34" charset="0"/>
                        <a:ea typeface="+mn-ea"/>
                        <a:cs typeface="+mn-cs"/>
                      </a:endParaRPr>
                    </a:p>
                  </a:txBody>
                  <a:tcPr marL="0" marT="0" marB="0"/>
                </a:tc>
                <a:tc>
                  <a:txBody>
                    <a:bodyPr/>
                    <a:lstStyle/>
                    <a:p>
                      <a:endParaRPr lang="en-US" sz="1600" dirty="0">
                        <a:solidFill>
                          <a:schemeClr val="tx1"/>
                        </a:solidFill>
                        <a:latin typeface="Aptos" panose="020B0004020202020204" pitchFamily="34" charset="0"/>
                      </a:endParaRPr>
                    </a:p>
                  </a:txBody>
                  <a:tcPr/>
                </a:tc>
                <a:extLst>
                  <a:ext uri="{0D108BD9-81ED-4DB2-BD59-A6C34878D82A}">
                    <a16:rowId xmlns:a16="http://schemas.microsoft.com/office/drawing/2014/main" val="3024971028"/>
                  </a:ext>
                </a:extLst>
              </a:tr>
            </a:tbl>
          </a:graphicData>
        </a:graphic>
      </p:graphicFrame>
      <p:sp>
        <p:nvSpPr>
          <p:cNvPr id="5" name="Rectangle: Folded Corner 4">
            <a:extLst>
              <a:ext uri="{FF2B5EF4-FFF2-40B4-BE49-F238E27FC236}">
                <a16:creationId xmlns:a16="http://schemas.microsoft.com/office/drawing/2014/main" id="{3D1A9797-8C1B-139A-D889-F8B5F4F9A686}"/>
              </a:ext>
            </a:extLst>
          </p:cNvPr>
          <p:cNvSpPr/>
          <p:nvPr/>
        </p:nvSpPr>
        <p:spPr bwMode="auto">
          <a:xfrm rot="60000">
            <a:off x="3089036" y="1758342"/>
            <a:ext cx="5400000" cy="1246134"/>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Aptos" panose="020B0004020202020204" pitchFamily="34" charset="0"/>
                <a:ea typeface="Segoe UI" pitchFamily="34" charset="0"/>
                <a:cs typeface="Segoe UI" pitchFamily="34" charset="0"/>
              </a:rPr>
              <a:t>Example answer </a:t>
            </a:r>
            <a:r>
              <a:rPr kumimoji="0" lang="en-US" sz="1600" b="0" i="0" u="none" strike="noStrike" kern="1200" cap="none" spc="0" normalizeH="0" baseline="0" noProof="0" dirty="0">
                <a:ln>
                  <a:noFill/>
                </a:ln>
                <a:solidFill>
                  <a:srgbClr val="000000">
                    <a:lumMod val="65000"/>
                    <a:lumOff val="35000"/>
                  </a:srgbClr>
                </a:solidFill>
                <a:effectLst/>
                <a:uLnTx/>
                <a:uFillTx/>
                <a:latin typeface="Aptos SemiBold" panose="020B0004020202020204" pitchFamily="34" charset="0"/>
                <a:ea typeface="Segoe UI" pitchFamily="34" charset="0"/>
                <a:cs typeface="Segoe UI" pitchFamily="34" charset="0"/>
              </a:rPr>
              <a:t>(you can delete this)</a:t>
            </a:r>
          </a:p>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ptos" panose="020B0004020202020204" pitchFamily="34" charset="0"/>
                <a:ea typeface="+mn-ea"/>
                <a:cs typeface="Segoe UI" pitchFamily="34" charset="0"/>
              </a:rPr>
              <a:t>Yes, </a:t>
            </a:r>
            <a:r>
              <a:rPr lang="en-US" sz="1400" dirty="0">
                <a:solidFill>
                  <a:srgbClr val="000000"/>
                </a:solidFill>
                <a:latin typeface="Aptos" panose="020B0004020202020204" pitchFamily="34" charset="0"/>
                <a:cs typeface="Segoe UI" pitchFamily="34" charset="0"/>
              </a:rPr>
              <a:t>we will use</a:t>
            </a:r>
            <a:r>
              <a:rPr kumimoji="0" lang="en-US" sz="1400" b="0" i="0" u="none" strike="noStrike" kern="1200" cap="none" spc="0" normalizeH="0" baseline="0" noProof="0" dirty="0">
                <a:ln>
                  <a:noFill/>
                </a:ln>
                <a:solidFill>
                  <a:srgbClr val="000000"/>
                </a:solidFill>
                <a:effectLst/>
                <a:uLnTx/>
                <a:uFillTx/>
                <a:latin typeface="Aptos" panose="020B0004020202020204" pitchFamily="34" charset="0"/>
                <a:ea typeface="+mn-ea"/>
                <a:cs typeface="Segoe UI" pitchFamily="34" charset="0"/>
              </a:rPr>
              <a:t> the HR SharePoint site with enhance search but for IT we have complex docs/procedures that needs to be ingested in Dataverse for advanced indexing.</a:t>
            </a:r>
          </a:p>
        </p:txBody>
      </p:sp>
      <p:sp>
        <p:nvSpPr>
          <p:cNvPr id="6" name="Rectangle: Folded Corner 5">
            <a:extLst>
              <a:ext uri="{FF2B5EF4-FFF2-40B4-BE49-F238E27FC236}">
                <a16:creationId xmlns:a16="http://schemas.microsoft.com/office/drawing/2014/main" id="{98494418-BDD1-ACC9-8DF2-C6A4A992BEBD}"/>
              </a:ext>
            </a:extLst>
          </p:cNvPr>
          <p:cNvSpPr/>
          <p:nvPr/>
        </p:nvSpPr>
        <p:spPr bwMode="auto">
          <a:xfrm rot="60000">
            <a:off x="3089037" y="3510669"/>
            <a:ext cx="5400000" cy="1152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Aptos" panose="020B0004020202020204" pitchFamily="34" charset="0"/>
                <a:ea typeface="Segoe UI" pitchFamily="34" charset="0"/>
                <a:cs typeface="Segoe UI" pitchFamily="34" charset="0"/>
              </a:rPr>
              <a:t>Example answer </a:t>
            </a:r>
            <a:r>
              <a:rPr kumimoji="0" lang="en-US" sz="1600" b="0" i="0" u="none" strike="noStrike" kern="1200" cap="none" spc="0" normalizeH="0" baseline="0" noProof="0" dirty="0">
                <a:ln>
                  <a:noFill/>
                </a:ln>
                <a:solidFill>
                  <a:srgbClr val="000000">
                    <a:lumMod val="65000"/>
                    <a:lumOff val="35000"/>
                  </a:srgbClr>
                </a:solidFill>
                <a:effectLst/>
                <a:uLnTx/>
                <a:uFillTx/>
                <a:latin typeface="Aptos SemiBold" panose="020B0004020202020204" pitchFamily="34" charset="0"/>
                <a:ea typeface="Segoe UI" pitchFamily="34" charset="0"/>
                <a:cs typeface="Segoe UI" pitchFamily="34" charset="0"/>
              </a:rPr>
              <a:t>(you can delete this)</a:t>
            </a:r>
          </a:p>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ptos" panose="020B0004020202020204" pitchFamily="34" charset="0"/>
                <a:ea typeface="+mn-ea"/>
                <a:cs typeface="Segoe UI" pitchFamily="34" charset="0"/>
              </a:rPr>
              <a:t>We will use Dataverse to read structured data from the IT inventory table.</a:t>
            </a:r>
          </a:p>
        </p:txBody>
      </p:sp>
      <p:sp>
        <p:nvSpPr>
          <p:cNvPr id="8" name="Rectangle: Folded Corner 7">
            <a:extLst>
              <a:ext uri="{FF2B5EF4-FFF2-40B4-BE49-F238E27FC236}">
                <a16:creationId xmlns:a16="http://schemas.microsoft.com/office/drawing/2014/main" id="{037D75B4-4CC6-AFB6-0F0C-C385B1CE68CA}"/>
              </a:ext>
            </a:extLst>
          </p:cNvPr>
          <p:cNvSpPr/>
          <p:nvPr/>
        </p:nvSpPr>
        <p:spPr bwMode="auto">
          <a:xfrm rot="60000">
            <a:off x="3089036" y="5215930"/>
            <a:ext cx="5400000" cy="1152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Aptos" panose="020B0004020202020204" pitchFamily="34" charset="0"/>
                <a:ea typeface="Segoe UI" pitchFamily="34" charset="0"/>
                <a:cs typeface="Segoe UI" pitchFamily="34" charset="0"/>
              </a:rPr>
              <a:t>Example answer </a:t>
            </a:r>
            <a:r>
              <a:rPr kumimoji="0" lang="en-US" sz="1600" b="0" i="0" u="none" strike="noStrike" kern="1200" cap="none" spc="0" normalizeH="0" baseline="0" noProof="0" dirty="0">
                <a:ln>
                  <a:noFill/>
                </a:ln>
                <a:solidFill>
                  <a:srgbClr val="000000">
                    <a:lumMod val="65000"/>
                    <a:lumOff val="35000"/>
                  </a:srgbClr>
                </a:solidFill>
                <a:effectLst/>
                <a:uLnTx/>
                <a:uFillTx/>
                <a:latin typeface="Aptos SemiBold" panose="020B0004020202020204" pitchFamily="34" charset="0"/>
                <a:ea typeface="Segoe UI" pitchFamily="34" charset="0"/>
                <a:cs typeface="Segoe UI" pitchFamily="34" charset="0"/>
              </a:rPr>
              <a:t>(you can delete this)</a:t>
            </a:r>
          </a:p>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ptos" panose="020B0004020202020204" pitchFamily="34" charset="0"/>
                <a:ea typeface="+mn-ea"/>
                <a:cs typeface="Segoe UI" pitchFamily="34" charset="0"/>
              </a:rPr>
              <a:t>Yes, as a last resort we want our agent to search internet to answer the user question.</a:t>
            </a:r>
          </a:p>
        </p:txBody>
      </p:sp>
    </p:spTree>
    <p:extLst>
      <p:ext uri="{BB962C8B-B14F-4D97-AF65-F5344CB8AC3E}">
        <p14:creationId xmlns:p14="http://schemas.microsoft.com/office/powerpoint/2010/main" val="411151617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6200FD3-EB50-A291-6952-748348F5754E}"/>
              </a:ext>
            </a:extLst>
          </p:cNvPr>
          <p:cNvSpPr>
            <a:spLocks noGrp="1"/>
          </p:cNvSpPr>
          <p:nvPr>
            <p:ph type="body" sz="quarter" idx="11"/>
          </p:nvPr>
        </p:nvSpPr>
        <p:spPr>
          <a:xfrm>
            <a:off x="276200" y="237133"/>
            <a:ext cx="8420100" cy="553998"/>
          </a:xfrm>
        </p:spPr>
        <p:txBody>
          <a:bodyPr/>
          <a:lstStyle/>
          <a:p>
            <a:pPr>
              <a:spcBef>
                <a:spcPts val="600"/>
              </a:spcBef>
            </a:pPr>
            <a:r>
              <a:rPr lang="en-US"/>
              <a:t>Other AI requirements</a:t>
            </a:r>
          </a:p>
        </p:txBody>
      </p:sp>
      <p:sp>
        <p:nvSpPr>
          <p:cNvPr id="3" name="Text Placeholder 2">
            <a:extLst>
              <a:ext uri="{FF2B5EF4-FFF2-40B4-BE49-F238E27FC236}">
                <a16:creationId xmlns:a16="http://schemas.microsoft.com/office/drawing/2014/main" id="{77FB708B-1EC6-0043-1545-8A46233783FD}"/>
              </a:ext>
            </a:extLst>
          </p:cNvPr>
          <p:cNvSpPr>
            <a:spLocks noGrp="1"/>
          </p:cNvSpPr>
          <p:nvPr>
            <p:ph type="body" sz="quarter" idx="12"/>
          </p:nvPr>
        </p:nvSpPr>
        <p:spPr>
          <a:xfrm>
            <a:off x="712343" y="945198"/>
            <a:ext cx="7983957" cy="246221"/>
          </a:xfrm>
        </p:spPr>
        <p:txBody>
          <a:bodyPr/>
          <a:lstStyle/>
          <a:p>
            <a:r>
              <a:rPr lang="en-US"/>
              <a:t>Detail other expected AI capabilities for your project</a:t>
            </a:r>
          </a:p>
        </p:txBody>
      </p:sp>
      <p:sp>
        <p:nvSpPr>
          <p:cNvPr id="7" name="Text Placeholder 4">
            <a:extLst>
              <a:ext uri="{FF2B5EF4-FFF2-40B4-BE49-F238E27FC236}">
                <a16:creationId xmlns:a16="http://schemas.microsoft.com/office/drawing/2014/main" id="{CDFA3B16-0CF6-4342-00CD-A2121780A14D}"/>
              </a:ext>
            </a:extLst>
          </p:cNvPr>
          <p:cNvSpPr>
            <a:spLocks noGrp="1"/>
          </p:cNvSpPr>
          <p:nvPr>
            <p:ph type="body" sz="quarter" idx="15"/>
          </p:nvPr>
        </p:nvSpPr>
        <p:spPr>
          <a:xfrm>
            <a:off x="8967788" y="0"/>
            <a:ext cx="3224212" cy="1859140"/>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dirty="0">
                <a:ln>
                  <a:noFill/>
                </a:ln>
                <a:effectLst/>
                <a:uLnTx/>
                <a:uFillTx/>
                <a:latin typeface="Aptos SemiBold" panose="020B0004020202020204" pitchFamily="34" charset="0"/>
                <a:ea typeface="+mn-ea"/>
                <a:cs typeface="Segoe UI" panose="020B0502040204020203" pitchFamily="34" charset="0"/>
              </a:rPr>
              <a:t>Why do we ask these questions?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latin typeface="Aptos" panose="020B0004020202020204" pitchFamily="34" charset="0"/>
                <a:ea typeface="+mn-ea"/>
                <a:cs typeface="Segoe UI" panose="020B0502040204020203" pitchFamily="34" charset="0"/>
              </a:rPr>
              <a:t>Understand if other existing or custom AI capabilities are to be leveraged in the project.</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effectLst/>
              <a:uLnTx/>
              <a:uFillTx/>
              <a:latin typeface="Aptos" panose="020B0004020202020204" pitchFamily="34" charset="0"/>
              <a:ea typeface="+mn-ea"/>
              <a:cs typeface="Segoe UI" panose="020B0502040204020203" pitchFamily="34" charset="0"/>
            </a:endParaRP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dirty="0">
                <a:ln>
                  <a:noFill/>
                </a:ln>
                <a:effectLst/>
                <a:uLnTx/>
                <a:uFillTx/>
                <a:latin typeface="Aptos SemiBold" panose="020B0004020202020204" pitchFamily="34" charset="0"/>
                <a:ea typeface="+mn-ea"/>
                <a:cs typeface="Segoe UI" panose="020B0502040204020203" pitchFamily="34" charset="0"/>
              </a:rPr>
              <a:t>Useful resources:</a:t>
            </a:r>
          </a:p>
          <a:p>
            <a:pPr marL="285750" indent="-200025" defTabSz="914367">
              <a:spcBef>
                <a:spcPts val="300"/>
              </a:spcBef>
              <a:spcAft>
                <a:spcPts val="0"/>
              </a:spcAft>
              <a:buSzTx/>
              <a:buFont typeface="Arial" panose="020B0604020202020204" pitchFamily="34" charset="0"/>
              <a:buChar char="•"/>
              <a:defRPr/>
            </a:pPr>
            <a:r>
              <a:rPr lang="en-US" sz="1200" dirty="0">
                <a:latin typeface="Aptos" panose="020B0004020202020204" pitchFamily="34" charset="0"/>
                <a:hlinkClick r:id="rId3">
                  <a:extLst>
                    <a:ext uri="{A12FA001-AC4F-418D-AE19-62706E023703}">
                      <ahyp:hlinkClr xmlns:ahyp="http://schemas.microsoft.com/office/drawing/2018/hyperlinkcolor" val="tx"/>
                    </a:ext>
                  </a:extLst>
                </a:hlinkClick>
              </a:rPr>
              <a:t>AI features for Teams and Classic bots</a:t>
            </a:r>
            <a:endParaRPr lang="en-US" sz="1200" dirty="0">
              <a:latin typeface="Aptos" panose="020B0004020202020204" pitchFamily="34" charset="0"/>
            </a:endParaRPr>
          </a:p>
        </p:txBody>
      </p:sp>
      <p:graphicFrame>
        <p:nvGraphicFramePr>
          <p:cNvPr id="4" name="Table 42">
            <a:extLst>
              <a:ext uri="{FF2B5EF4-FFF2-40B4-BE49-F238E27FC236}">
                <a16:creationId xmlns:a16="http://schemas.microsoft.com/office/drawing/2014/main" id="{882C9BB9-AC4D-4894-D1FB-709C728B32AC}"/>
              </a:ext>
            </a:extLst>
          </p:cNvPr>
          <p:cNvGraphicFramePr>
            <a:graphicFrameLocks noGrp="1"/>
          </p:cNvGraphicFramePr>
          <p:nvPr>
            <p:extLst>
              <p:ext uri="{D42A27DB-BD31-4B8C-83A1-F6EECF244321}">
                <p14:modId xmlns:p14="http://schemas.microsoft.com/office/powerpoint/2010/main" val="1686135312"/>
              </p:ext>
            </p:extLst>
          </p:nvPr>
        </p:nvGraphicFramePr>
        <p:xfrm>
          <a:off x="361951" y="1666779"/>
          <a:ext cx="8334350" cy="4867371"/>
        </p:xfrm>
        <a:graphic>
          <a:graphicData uri="http://schemas.openxmlformats.org/drawingml/2006/table">
            <a:tbl>
              <a:tblPr firstRow="1" bandRow="1">
                <a:tableStyleId>{2D5ABB26-0587-4C30-8999-92F81FD0307C}</a:tableStyleId>
              </a:tblPr>
              <a:tblGrid>
                <a:gridCol w="2596885">
                  <a:extLst>
                    <a:ext uri="{9D8B030D-6E8A-4147-A177-3AD203B41FA5}">
                      <a16:colId xmlns:a16="http://schemas.microsoft.com/office/drawing/2014/main" val="3426460784"/>
                    </a:ext>
                  </a:extLst>
                </a:gridCol>
                <a:gridCol w="5737465">
                  <a:extLst>
                    <a:ext uri="{9D8B030D-6E8A-4147-A177-3AD203B41FA5}">
                      <a16:colId xmlns:a16="http://schemas.microsoft.com/office/drawing/2014/main" val="1761064077"/>
                    </a:ext>
                  </a:extLst>
                </a:gridCol>
              </a:tblGrid>
              <a:tr h="486737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u="none" strike="noStrike" kern="1200" cap="none" spc="0" normalizeH="0" baseline="0" noProof="0" dirty="0">
                          <a:ln>
                            <a:noFill/>
                          </a:ln>
                          <a:solidFill>
                            <a:schemeClr val="tx1"/>
                          </a:solidFill>
                          <a:effectLst/>
                          <a:uLnTx/>
                          <a:uFillTx/>
                        </a:rPr>
                        <a:t>Do you have other AI requirements for your agent project?</a:t>
                      </a:r>
                      <a:endParaRPr kumimoji="0" lang="en-US" sz="1600" b="0" i="0" u="none" strike="noStrike" kern="1200" cap="none" spc="0" normalizeH="0" baseline="0" noProof="0" dirty="0">
                        <a:ln>
                          <a:noFill/>
                        </a:ln>
                        <a:solidFill>
                          <a:schemeClr val="tx1"/>
                        </a:solidFill>
                        <a:effectLst/>
                        <a:uLnTx/>
                        <a:uFillTx/>
                        <a:latin typeface="Aptos" panose="020B0004020202020204" pitchFamily="34" charset="0"/>
                        <a:ea typeface="+mn-ea"/>
                        <a:cs typeface="+mn-cs"/>
                      </a:endParaRPr>
                    </a:p>
                  </a:txBody>
                  <a:tcPr marL="0" marT="0" marB="0"/>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dirty="0">
                        <a:ln>
                          <a:noFill/>
                        </a:ln>
                        <a:solidFill>
                          <a:schemeClr val="tx1"/>
                        </a:solidFill>
                        <a:effectLst/>
                        <a:uLnTx/>
                        <a:uFillTx/>
                        <a:latin typeface="Aptos" panose="020B0004020202020204" pitchFamily="34" charset="0"/>
                        <a:ea typeface="+mn-ea"/>
                        <a:cs typeface="Segoe UI" panose="020B0502040204020203" pitchFamily="34" charset="0"/>
                      </a:endParaRPr>
                    </a:p>
                  </a:txBody>
                  <a:tcPr/>
                </a:tc>
                <a:extLst>
                  <a:ext uri="{0D108BD9-81ED-4DB2-BD59-A6C34878D82A}">
                    <a16:rowId xmlns:a16="http://schemas.microsoft.com/office/drawing/2014/main" val="2156706524"/>
                  </a:ext>
                </a:extLst>
              </a:tr>
            </a:tbl>
          </a:graphicData>
        </a:graphic>
      </p:graphicFrame>
      <p:sp>
        <p:nvSpPr>
          <p:cNvPr id="5" name="Rectangle: Folded Corner 4">
            <a:extLst>
              <a:ext uri="{FF2B5EF4-FFF2-40B4-BE49-F238E27FC236}">
                <a16:creationId xmlns:a16="http://schemas.microsoft.com/office/drawing/2014/main" id="{EBF7ED77-A742-FBCE-BD52-DC34A33041EE}"/>
              </a:ext>
            </a:extLst>
          </p:cNvPr>
          <p:cNvSpPr/>
          <p:nvPr/>
        </p:nvSpPr>
        <p:spPr bwMode="auto">
          <a:xfrm rot="60000">
            <a:off x="3059535" y="1805151"/>
            <a:ext cx="5400000" cy="4532731"/>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Aptos" panose="020B0004020202020204" pitchFamily="34" charset="0"/>
                <a:ea typeface="Segoe UI" pitchFamily="34" charset="0"/>
                <a:cs typeface="Segoe UI" pitchFamily="34" charset="0"/>
              </a:rPr>
              <a:t>Example answer </a:t>
            </a:r>
            <a:r>
              <a:rPr kumimoji="0" lang="en-US" sz="1600" b="0" i="0" u="none" strike="noStrike" kern="1200" cap="none" spc="0" normalizeH="0" baseline="0" noProof="0" dirty="0">
                <a:ln>
                  <a:noFill/>
                </a:ln>
                <a:solidFill>
                  <a:srgbClr val="000000">
                    <a:lumMod val="65000"/>
                    <a:lumOff val="35000"/>
                  </a:srgbClr>
                </a:solidFill>
                <a:effectLst/>
                <a:uLnTx/>
                <a:uFillTx/>
                <a:latin typeface="Aptos SemiBold" panose="020B0004020202020204" pitchFamily="34" charset="0"/>
                <a:ea typeface="Segoe UI" pitchFamily="34" charset="0"/>
                <a:cs typeface="Segoe UI" pitchFamily="34" charset="0"/>
              </a:rPr>
              <a:t>(you can delete this)</a:t>
            </a:r>
          </a:p>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ptos" panose="020B0004020202020204" pitchFamily="34" charset="0"/>
                <a:ea typeface="+mn-ea"/>
                <a:cs typeface="Segoe UI" pitchFamily="34" charset="0"/>
              </a:rPr>
              <a:t>Yes, AI capabilities are expected to cover these scenarios:</a:t>
            </a:r>
          </a:p>
          <a:p>
            <a:pPr marL="285750" marR="0" lvl="0" indent="-200025" algn="l" defTabSz="932472" rtl="0" eaLnBrk="1" fontAlgn="base" latinLnBrk="0" hangingPunct="1">
              <a:lnSpc>
                <a:spcPct val="100000"/>
              </a:lnSpc>
              <a:spcBef>
                <a:spcPct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Aptos" panose="020B0004020202020204" pitchFamily="34" charset="0"/>
                <a:ea typeface="+mn-ea"/>
                <a:cs typeface="Segoe UI" pitchFamily="34" charset="0"/>
              </a:rPr>
              <a:t>Sentiment analysis to escalate the conversation to a live agent if the tone is too negative.</a:t>
            </a:r>
          </a:p>
          <a:p>
            <a:pPr marL="285750" marR="0" lvl="0" indent="-200025" algn="l" defTabSz="932472" rtl="0" eaLnBrk="1" fontAlgn="base" latinLnBrk="0" hangingPunct="1">
              <a:lnSpc>
                <a:spcPct val="100000"/>
              </a:lnSpc>
              <a:spcBef>
                <a:spcPct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Aptos" panose="020B0004020202020204" pitchFamily="34" charset="0"/>
                <a:ea typeface="+mn-ea"/>
                <a:cs typeface="Segoe UI" pitchFamily="34" charset="0"/>
              </a:rPr>
              <a:t>Transcripts analysis to suggest new topics or new trigger phrases for existing topics.</a:t>
            </a:r>
          </a:p>
          <a:p>
            <a:pPr marL="285750" marR="0" lvl="0" indent="-200025" algn="l" defTabSz="932472" rtl="0" eaLnBrk="1" fontAlgn="base" latinLnBrk="0" hangingPunct="1">
              <a:lnSpc>
                <a:spcPct val="100000"/>
              </a:lnSpc>
              <a:spcBef>
                <a:spcPct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Aptos" panose="020B0004020202020204" pitchFamily="34" charset="0"/>
                <a:ea typeface="+mn-ea"/>
                <a:cs typeface="Segoe UI" pitchFamily="34" charset="0"/>
              </a:rPr>
              <a:t>Topic overlap detection to warn of risks of ambiguity between existing topics.</a:t>
            </a:r>
          </a:p>
          <a:p>
            <a:pPr marL="285750" marR="0" lvl="0" indent="-200025" algn="l" defTabSz="932472" rtl="0" eaLnBrk="1" fontAlgn="base" latinLnBrk="0" hangingPunct="1">
              <a:lnSpc>
                <a:spcPct val="100000"/>
              </a:lnSpc>
              <a:spcBef>
                <a:spcPct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Aptos" panose="020B0004020202020204" pitchFamily="34" charset="0"/>
                <a:ea typeface="+mn-ea"/>
                <a:cs typeface="Segoe UI" pitchFamily="34" charset="0"/>
              </a:rPr>
              <a:t>AI Builder integration for image recognition and text extraction from uploaded pictures. </a:t>
            </a:r>
          </a:p>
          <a:p>
            <a:pPr marL="285750" marR="0" lvl="0" indent="-200025" algn="l" defTabSz="932472" rtl="0" eaLnBrk="1" fontAlgn="base" latinLnBrk="0" hangingPunct="1">
              <a:lnSpc>
                <a:spcPct val="100000"/>
              </a:lnSpc>
              <a:spcBef>
                <a:spcPct val="0"/>
              </a:spcBef>
              <a:spcAft>
                <a:spcPts val="600"/>
              </a:spcAft>
              <a:buClrTx/>
              <a:buSzTx/>
              <a:buFont typeface="Arial" panose="020B0604020202020204" pitchFamily="34" charset="0"/>
              <a:buChar char="•"/>
              <a:tabLst/>
              <a:defRPr/>
            </a:pPr>
            <a:endParaRPr kumimoji="0" lang="en-US" sz="1400" b="0" i="0" u="none" strike="noStrike" kern="1200" cap="none" spc="0" normalizeH="0" baseline="0" noProof="0" dirty="0">
              <a:ln>
                <a:noFill/>
              </a:ln>
              <a:solidFill>
                <a:srgbClr val="000000"/>
              </a:solidFill>
              <a:effectLst/>
              <a:uLnTx/>
              <a:uFillTx/>
              <a:latin typeface="Aptos" panose="020B0004020202020204" pitchFamily="34" charset="0"/>
              <a:ea typeface="+mn-ea"/>
              <a:cs typeface="Segoe UI" pitchFamily="34" charset="0"/>
            </a:endParaRPr>
          </a:p>
        </p:txBody>
      </p:sp>
    </p:spTree>
    <p:extLst>
      <p:ext uri="{BB962C8B-B14F-4D97-AF65-F5344CB8AC3E}">
        <p14:creationId xmlns:p14="http://schemas.microsoft.com/office/powerpoint/2010/main" val="162492569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F0AEF-8F74-2124-CAB0-96F8A20CD203}"/>
              </a:ext>
            </a:extLst>
          </p:cNvPr>
          <p:cNvSpPr>
            <a:spLocks noGrp="1"/>
          </p:cNvSpPr>
          <p:nvPr>
            <p:ph type="title"/>
          </p:nvPr>
        </p:nvSpPr>
        <p:spPr>
          <a:xfrm>
            <a:off x="585217" y="2309812"/>
            <a:ext cx="3182027" cy="553998"/>
          </a:xfrm>
        </p:spPr>
        <p:txBody>
          <a:bodyPr/>
          <a:lstStyle/>
          <a:p>
            <a:pPr marL="0" indent="0">
              <a:buFont typeface="Wingdings" panose="05000000000000000000" pitchFamily="2" charset="2"/>
              <a:buNone/>
            </a:pPr>
            <a:r>
              <a:rPr lang="en-US" sz="3600" dirty="0">
                <a:solidFill>
                  <a:schemeClr val="accent1"/>
                </a:solidFill>
              </a:rPr>
              <a:t>Getting started</a:t>
            </a:r>
          </a:p>
        </p:txBody>
      </p:sp>
      <p:sp>
        <p:nvSpPr>
          <p:cNvPr id="3" name="Text Placeholder 2">
            <a:extLst>
              <a:ext uri="{FF2B5EF4-FFF2-40B4-BE49-F238E27FC236}">
                <a16:creationId xmlns:a16="http://schemas.microsoft.com/office/drawing/2014/main" id="{C046D201-F7EA-000D-C63C-4EE4CB679A20}"/>
              </a:ext>
            </a:extLst>
          </p:cNvPr>
          <p:cNvSpPr>
            <a:spLocks noGrp="1"/>
          </p:cNvSpPr>
          <p:nvPr>
            <p:ph type="body" sz="quarter" idx="11"/>
          </p:nvPr>
        </p:nvSpPr>
        <p:spPr>
          <a:xfrm>
            <a:off x="4356100" y="2309814"/>
            <a:ext cx="7253288" cy="3994940"/>
          </a:xfrm>
        </p:spPr>
        <p:txBody>
          <a:bodyPr/>
          <a:lstStyle/>
          <a:p>
            <a:r>
              <a:rPr lang="en-US" dirty="0"/>
              <a:t>Choosing the right platform</a:t>
            </a:r>
          </a:p>
          <a:p>
            <a:r>
              <a:rPr lang="en-US" dirty="0"/>
              <a:t>Types of agents</a:t>
            </a:r>
          </a:p>
          <a:p>
            <a:r>
              <a:rPr lang="en-US" dirty="0"/>
              <a:t>Project objectives</a:t>
            </a:r>
          </a:p>
          <a:p>
            <a:r>
              <a:rPr lang="en-US" dirty="0"/>
              <a:t>KPIs</a:t>
            </a:r>
          </a:p>
          <a:p>
            <a:r>
              <a:rPr lang="en-US" dirty="0"/>
              <a:t>Assumptions &amp; concerns</a:t>
            </a:r>
          </a:p>
          <a:p>
            <a:endParaRPr lang="en-US" dirty="0"/>
          </a:p>
          <a:p>
            <a:endParaRPr lang="en-US" dirty="0"/>
          </a:p>
        </p:txBody>
      </p:sp>
    </p:spTree>
    <p:extLst>
      <p:ext uri="{BB962C8B-B14F-4D97-AF65-F5344CB8AC3E}">
        <p14:creationId xmlns:p14="http://schemas.microsoft.com/office/powerpoint/2010/main" val="393756319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F0AEF-8F74-2124-CAB0-96F8A20CD203}"/>
              </a:ext>
            </a:extLst>
          </p:cNvPr>
          <p:cNvSpPr>
            <a:spLocks noGrp="1"/>
          </p:cNvSpPr>
          <p:nvPr>
            <p:ph type="title"/>
          </p:nvPr>
        </p:nvSpPr>
        <p:spPr>
          <a:xfrm>
            <a:off x="585217" y="2309812"/>
            <a:ext cx="3182027" cy="553998"/>
          </a:xfrm>
        </p:spPr>
        <p:txBody>
          <a:bodyPr/>
          <a:lstStyle/>
          <a:p>
            <a:pPr marL="0" indent="0">
              <a:buFont typeface="Wingdings" panose="05000000000000000000" pitchFamily="2" charset="2"/>
              <a:buNone/>
            </a:pPr>
            <a:r>
              <a:rPr lang="en-US" sz="3600" dirty="0">
                <a:solidFill>
                  <a:schemeClr val="accent1"/>
                </a:solidFill>
              </a:rPr>
              <a:t>Integrations </a:t>
            </a:r>
          </a:p>
        </p:txBody>
      </p:sp>
      <p:sp>
        <p:nvSpPr>
          <p:cNvPr id="3" name="Text Placeholder 2">
            <a:extLst>
              <a:ext uri="{FF2B5EF4-FFF2-40B4-BE49-F238E27FC236}">
                <a16:creationId xmlns:a16="http://schemas.microsoft.com/office/drawing/2014/main" id="{C046D201-F7EA-000D-C63C-4EE4CB679A20}"/>
              </a:ext>
            </a:extLst>
          </p:cNvPr>
          <p:cNvSpPr>
            <a:spLocks noGrp="1"/>
          </p:cNvSpPr>
          <p:nvPr>
            <p:ph type="body" sz="quarter" idx="11"/>
          </p:nvPr>
        </p:nvSpPr>
        <p:spPr>
          <a:xfrm>
            <a:off x="4356100" y="2309814"/>
            <a:ext cx="7439660" cy="3354765"/>
          </a:xfrm>
        </p:spPr>
        <p:txBody>
          <a:bodyPr/>
          <a:lstStyle/>
          <a:p>
            <a:pPr>
              <a:spcBef>
                <a:spcPts val="600"/>
              </a:spcBef>
            </a:pPr>
            <a:r>
              <a:rPr lang="en-US" sz="2800" dirty="0"/>
              <a:t>Integrations </a:t>
            </a:r>
          </a:p>
          <a:p>
            <a:pPr>
              <a:spcBef>
                <a:spcPts val="600"/>
              </a:spcBef>
            </a:pPr>
            <a:r>
              <a:rPr lang="en-US" dirty="0"/>
              <a:t>Power Automate and HTTP/Connectors</a:t>
            </a:r>
          </a:p>
          <a:p>
            <a:pPr>
              <a:spcBef>
                <a:spcPts val="600"/>
              </a:spcBef>
            </a:pPr>
            <a:r>
              <a:rPr lang="en-US" sz="2800" dirty="0"/>
              <a:t>Handling cloud flow timeouts examples</a:t>
            </a:r>
          </a:p>
          <a:p>
            <a:pPr>
              <a:spcBef>
                <a:spcPts val="600"/>
              </a:spcBef>
            </a:pPr>
            <a:r>
              <a:rPr lang="en-US" dirty="0"/>
              <a:t>Custom connectors</a:t>
            </a:r>
          </a:p>
          <a:p>
            <a:pPr>
              <a:spcBef>
                <a:spcPts val="600"/>
              </a:spcBef>
            </a:pPr>
            <a:r>
              <a:rPr lang="en-US" sz="2800" dirty="0"/>
              <a:t>MCP</a:t>
            </a:r>
          </a:p>
          <a:p>
            <a:pPr>
              <a:spcBef>
                <a:spcPts val="600"/>
              </a:spcBef>
            </a:pPr>
            <a:r>
              <a:rPr lang="en-US" dirty="0"/>
              <a:t>CUA</a:t>
            </a:r>
            <a:endParaRPr lang="en-US" sz="2800" dirty="0"/>
          </a:p>
        </p:txBody>
      </p:sp>
    </p:spTree>
    <p:extLst>
      <p:ext uri="{BB962C8B-B14F-4D97-AF65-F5344CB8AC3E}">
        <p14:creationId xmlns:p14="http://schemas.microsoft.com/office/powerpoint/2010/main" val="271769699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Rounded Corners 31">
            <a:extLst>
              <a:ext uri="{FF2B5EF4-FFF2-40B4-BE49-F238E27FC236}">
                <a16:creationId xmlns:a16="http://schemas.microsoft.com/office/drawing/2014/main" id="{130A5C5E-3886-771A-089C-22F016FFE1B6}"/>
              </a:ext>
            </a:extLst>
          </p:cNvPr>
          <p:cNvSpPr/>
          <p:nvPr/>
        </p:nvSpPr>
        <p:spPr>
          <a:xfrm>
            <a:off x="720366" y="1355044"/>
            <a:ext cx="2520000" cy="5169581"/>
          </a:xfrm>
          <a:prstGeom prst="roundRect">
            <a:avLst>
              <a:gd name="adj" fmla="val 679"/>
            </a:avLst>
          </a:prstGeom>
          <a:solidFill>
            <a:srgbClr val="17AAD2">
              <a:alpha val="5098"/>
            </a:srgbClr>
          </a:solidFill>
          <a:ln>
            <a:solidFill>
              <a:srgbClr val="172C5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809625"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chemeClr val="tx1"/>
              </a:solidFill>
              <a:effectLst/>
              <a:uLnTx/>
              <a:uFillTx/>
              <a:latin typeface="Aptos SemiBold" panose="020B0004020202020204" pitchFamily="34" charset="0"/>
              <a:ea typeface="+mn-ea"/>
              <a:cs typeface="+mn-cs"/>
            </a:endParaRPr>
          </a:p>
        </p:txBody>
      </p:sp>
      <p:sp>
        <p:nvSpPr>
          <p:cNvPr id="33" name="Rectangle: Rounded Corners 32">
            <a:extLst>
              <a:ext uri="{FF2B5EF4-FFF2-40B4-BE49-F238E27FC236}">
                <a16:creationId xmlns:a16="http://schemas.microsoft.com/office/drawing/2014/main" id="{4A9A2F22-3E1F-8255-B492-FA6723102071}"/>
              </a:ext>
            </a:extLst>
          </p:cNvPr>
          <p:cNvSpPr/>
          <p:nvPr/>
        </p:nvSpPr>
        <p:spPr>
          <a:xfrm>
            <a:off x="6096000" y="1358349"/>
            <a:ext cx="2520000" cy="5169581"/>
          </a:xfrm>
          <a:prstGeom prst="roundRect">
            <a:avLst>
              <a:gd name="adj" fmla="val 679"/>
            </a:avLst>
          </a:prstGeom>
          <a:solidFill>
            <a:srgbClr val="17AAD2">
              <a:alpha val="5098"/>
            </a:srgbClr>
          </a:solidFill>
          <a:ln>
            <a:solidFill>
              <a:srgbClr val="172C5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809625"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chemeClr val="tx1"/>
              </a:solidFill>
              <a:effectLst/>
              <a:uLnTx/>
              <a:uFillTx/>
              <a:latin typeface="Aptos SemiBold" panose="020B0004020202020204" pitchFamily="34" charset="0"/>
              <a:ea typeface="+mn-ea"/>
              <a:cs typeface="+mn-cs"/>
            </a:endParaRPr>
          </a:p>
        </p:txBody>
      </p:sp>
      <p:sp>
        <p:nvSpPr>
          <p:cNvPr id="34" name="Rectangle: Rounded Corners 33">
            <a:extLst>
              <a:ext uri="{FF2B5EF4-FFF2-40B4-BE49-F238E27FC236}">
                <a16:creationId xmlns:a16="http://schemas.microsoft.com/office/drawing/2014/main" id="{5C96F514-CAE7-525B-DC39-EA95B8067D15}"/>
              </a:ext>
            </a:extLst>
          </p:cNvPr>
          <p:cNvSpPr/>
          <p:nvPr/>
        </p:nvSpPr>
        <p:spPr>
          <a:xfrm>
            <a:off x="3408183" y="1355044"/>
            <a:ext cx="2520000" cy="5169581"/>
          </a:xfrm>
          <a:prstGeom prst="roundRect">
            <a:avLst>
              <a:gd name="adj" fmla="val 679"/>
            </a:avLst>
          </a:prstGeom>
          <a:solidFill>
            <a:srgbClr val="17AAD2">
              <a:alpha val="5098"/>
            </a:srgbClr>
          </a:solidFill>
          <a:ln>
            <a:solidFill>
              <a:srgbClr val="172C5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809625"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chemeClr val="tx1"/>
              </a:solidFill>
              <a:effectLst/>
              <a:uLnTx/>
              <a:uFillTx/>
              <a:latin typeface="Aptos SemiBold" panose="020B0004020202020204" pitchFamily="34" charset="0"/>
              <a:ea typeface="+mn-ea"/>
              <a:cs typeface="+mn-cs"/>
            </a:endParaRPr>
          </a:p>
        </p:txBody>
      </p:sp>
      <p:sp>
        <p:nvSpPr>
          <p:cNvPr id="7" name="Text Placeholder 6">
            <a:extLst>
              <a:ext uri="{FF2B5EF4-FFF2-40B4-BE49-F238E27FC236}">
                <a16:creationId xmlns:a16="http://schemas.microsoft.com/office/drawing/2014/main" id="{F34A822D-DD3A-6095-DE50-F1E7355ADAEF}"/>
              </a:ext>
            </a:extLst>
          </p:cNvPr>
          <p:cNvSpPr>
            <a:spLocks noGrp="1"/>
          </p:cNvSpPr>
          <p:nvPr>
            <p:ph type="body" sz="quarter" idx="11"/>
          </p:nvPr>
        </p:nvSpPr>
        <p:spPr/>
        <p:txBody>
          <a:bodyPr/>
          <a:lstStyle/>
          <a:p>
            <a:r>
              <a:rPr lang="en-US"/>
              <a:t>Integration patterns considerations</a:t>
            </a:r>
          </a:p>
        </p:txBody>
      </p:sp>
      <p:sp>
        <p:nvSpPr>
          <p:cNvPr id="8" name="Text Placeholder 7">
            <a:extLst>
              <a:ext uri="{FF2B5EF4-FFF2-40B4-BE49-F238E27FC236}">
                <a16:creationId xmlns:a16="http://schemas.microsoft.com/office/drawing/2014/main" id="{5438E2E7-4C9B-24C0-E229-5C4E370CD28E}"/>
              </a:ext>
            </a:extLst>
          </p:cNvPr>
          <p:cNvSpPr>
            <a:spLocks noGrp="1"/>
          </p:cNvSpPr>
          <p:nvPr>
            <p:ph type="body" sz="quarter" idx="12"/>
          </p:nvPr>
        </p:nvSpPr>
        <p:spPr>
          <a:xfrm>
            <a:off x="712343" y="945198"/>
            <a:ext cx="7983957" cy="246221"/>
          </a:xfrm>
        </p:spPr>
        <p:txBody>
          <a:bodyPr/>
          <a:lstStyle/>
          <a:p>
            <a:r>
              <a:rPr lang="en-US">
                <a:solidFill>
                  <a:schemeClr val="tx1"/>
                </a:solidFill>
              </a:rPr>
              <a:t>Choosing the right integration pattern for each requirement</a:t>
            </a:r>
          </a:p>
        </p:txBody>
      </p:sp>
      <p:sp>
        <p:nvSpPr>
          <p:cNvPr id="10" name="Text Placeholder 9">
            <a:extLst>
              <a:ext uri="{FF2B5EF4-FFF2-40B4-BE49-F238E27FC236}">
                <a16:creationId xmlns:a16="http://schemas.microsoft.com/office/drawing/2014/main" id="{C1C2E9B3-854D-381B-DD60-850FAE678268}"/>
              </a:ext>
            </a:extLst>
          </p:cNvPr>
          <p:cNvSpPr>
            <a:spLocks noGrp="1"/>
          </p:cNvSpPr>
          <p:nvPr>
            <p:ph type="body" sz="quarter" idx="15"/>
          </p:nvPr>
        </p:nvSpPr>
        <p:spPr>
          <a:xfrm>
            <a:off x="8968232" y="0"/>
            <a:ext cx="3223744" cy="7083647"/>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dirty="0">
                <a:ln>
                  <a:noFill/>
                </a:ln>
                <a:effectLst/>
                <a:uLnTx/>
                <a:uFillTx/>
                <a:latin typeface="Aptos SemiBold" panose="020B0004020202020204" pitchFamily="34" charset="0"/>
                <a:ea typeface="+mn-ea"/>
                <a:cs typeface="Segoe UI" panose="020B0502040204020203" pitchFamily="34" charset="0"/>
              </a:rPr>
              <a:t>Why do we share this?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dirty="0">
                <a:latin typeface="Aptos" panose="020B0004020202020204" pitchFamily="34" charset="0"/>
              </a:rPr>
              <a:t>Copilot Studio integration patterns are not exclusive and can be combined. </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dirty="0">
                <a:latin typeface="Aptos" panose="020B0004020202020204" pitchFamily="34" charset="0"/>
              </a:rPr>
              <a:t>Integration can only be as fast as the endpoints you connect to. In a conversational experience, queries should always be optimized.</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latin typeface="Aptos" panose="020B0004020202020204" pitchFamily="34" charset="0"/>
                <a:cs typeface="+mn-cs"/>
              </a:rPr>
              <a:t>If Agent Flows </a:t>
            </a:r>
            <a:r>
              <a:rPr lang="en-US" sz="1200" dirty="0">
                <a:latin typeface="Aptos" panose="020B0004020202020204" pitchFamily="34" charset="0"/>
                <a:cs typeface="+mn-cs"/>
              </a:rPr>
              <a:t>don’t run your logic fast enough, or if logic is better handled in code, consider moving it to Dataverse custom APIs or Dataverse low-code plug-ins – both have 2-min timeout limit – or </a:t>
            </a:r>
            <a:r>
              <a:rPr lang="en-US" sz="1200" dirty="0">
                <a:latin typeface="Aptos" panose="020B0004020202020204" pitchFamily="34" charset="0"/>
              </a:rPr>
              <a:t>Azure functions. </a:t>
            </a:r>
            <a:r>
              <a:rPr lang="en-US" sz="1200" dirty="0">
                <a:latin typeface="Aptos" panose="020B0004020202020204" pitchFamily="34" charset="0"/>
                <a:cs typeface="+mn-cs"/>
              </a:rPr>
              <a:t>These can be invoked by connectors or HTTP.</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latin typeface="Aptos" panose="020B0004020202020204" pitchFamily="34" charset="0"/>
                <a:cs typeface="+mn-cs"/>
              </a:rPr>
              <a:t>Alternatively, in specific scenarios, customers may want to do the data integration in a middle layer, effectively modifying messages as they are relayed (e.g., for data enrichment, data masking before they get to Copilot Studio, etc.).</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latin typeface="Aptos" panose="020B0004020202020204" pitchFamily="34" charset="0"/>
                <a:cs typeface="+mn-cs"/>
              </a:rPr>
              <a:t>Use of premium connectors is covered as part of Copilot Studio licensing.</a:t>
            </a:r>
            <a:endParaRPr kumimoji="0" lang="en-US" sz="1200" b="0" i="0" u="none" strike="noStrike" kern="1200" cap="none" spc="0" normalizeH="0" baseline="0" noProof="0" dirty="0">
              <a:ln>
                <a:noFill/>
              </a:ln>
              <a:effectLst/>
              <a:uLnTx/>
              <a:uFillTx/>
              <a:latin typeface="Aptos" panose="020B0004020202020204" pitchFamily="34" charset="0"/>
              <a:ea typeface="+mn-ea"/>
              <a:cs typeface="Segoe UI" panose="020B0502040204020203" pitchFamily="34" charset="0"/>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effectLst/>
              <a:uLnTx/>
              <a:uFillTx/>
              <a:latin typeface="Aptos" panose="020B0004020202020204" pitchFamily="34" charset="0"/>
              <a:ea typeface="+mn-ea"/>
              <a:cs typeface="Segoe UI" panose="020B0502040204020203" pitchFamily="34" charset="0"/>
            </a:endParaRP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dirty="0">
                <a:ln>
                  <a:noFill/>
                </a:ln>
                <a:effectLst/>
                <a:uLnTx/>
                <a:uFillTx/>
                <a:latin typeface="Aptos SemiBold" panose="020B0004020202020204" pitchFamily="34" charset="0"/>
                <a:ea typeface="+mn-ea"/>
                <a:cs typeface="Segoe UI" panose="020B0502040204020203" pitchFamily="34" charset="0"/>
              </a:rPr>
              <a:t>Useful resources: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dirty="0">
                <a:latin typeface="Aptos" panose="020B0004020202020204" pitchFamily="34" charset="0"/>
                <a:hlinkClick r:id="rId3">
                  <a:extLst>
                    <a:ext uri="{A12FA001-AC4F-418D-AE19-62706E023703}">
                      <ahyp:hlinkClr xmlns:ahyp="http://schemas.microsoft.com/office/drawing/2018/hyperlinkcolor" val="tx"/>
                    </a:ext>
                  </a:extLst>
                </a:hlinkClick>
              </a:rPr>
              <a:t>Call an Agent flow </a:t>
            </a:r>
            <a:endParaRPr kumimoji="0" lang="en-US" sz="1200" b="0" i="0" u="none" strike="noStrike" kern="1200" cap="none" spc="0" normalizeH="0" baseline="0" noProof="0" dirty="0">
              <a:ln>
                <a:noFill/>
              </a:ln>
              <a:effectLst/>
              <a:uLnTx/>
              <a:uFillTx/>
              <a:latin typeface="Aptos" panose="020B0004020202020204" pitchFamily="34" charset="0"/>
              <a:ea typeface="+mn-ea"/>
              <a:cs typeface="Segoe UI" panose="020B0502040204020203" pitchFamily="34" charset="0"/>
            </a:endParaRP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latin typeface="Aptos" panose="020B0004020202020204" pitchFamily="34" charset="0"/>
                <a:ea typeface="+mn-ea"/>
                <a:cs typeface="Segoe UI" panose="020B0502040204020203" pitchFamily="34" charset="0"/>
                <a:hlinkClick r:id="rId4">
                  <a:extLst>
                    <a:ext uri="{A12FA001-AC4F-418D-AE19-62706E023703}">
                      <ahyp:hlinkClr xmlns:ahyp="http://schemas.microsoft.com/office/drawing/2018/hyperlinkcolor" val="tx"/>
                    </a:ext>
                  </a:extLst>
                </a:hlinkClick>
              </a:rPr>
              <a:t>Perform HTTP requests</a:t>
            </a:r>
            <a:endParaRPr kumimoji="0" lang="en-US" sz="1200" b="0" i="0" u="none" strike="noStrike" kern="1200" cap="none" spc="0" normalizeH="0" baseline="0" noProof="0" dirty="0">
              <a:ln>
                <a:noFill/>
              </a:ln>
              <a:effectLst/>
              <a:uLnTx/>
              <a:uFillTx/>
              <a:latin typeface="Aptos" panose="020B0004020202020204" pitchFamily="34" charset="0"/>
              <a:ea typeface="+mn-ea"/>
              <a:cs typeface="Segoe UI" panose="020B0502040204020203" pitchFamily="34" charset="0"/>
            </a:endParaRP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latin typeface="Aptos" panose="020B0004020202020204" pitchFamily="34" charset="0"/>
                <a:ea typeface="+mn-ea"/>
                <a:cs typeface="Segoe UI" panose="020B0502040204020203" pitchFamily="34" charset="0"/>
                <a:hlinkClick r:id="rId5">
                  <a:extLst>
                    <a:ext uri="{A12FA001-AC4F-418D-AE19-62706E023703}">
                      <ahyp:hlinkClr xmlns:ahyp="http://schemas.microsoft.com/office/drawing/2018/hyperlinkcolor" val="tx"/>
                    </a:ext>
                  </a:extLst>
                </a:hlinkClick>
              </a:rPr>
              <a:t>Use connectors</a:t>
            </a:r>
            <a:r>
              <a:rPr kumimoji="0" lang="en-US" sz="1200" b="0" i="0" u="none" strike="noStrike" kern="1200" cap="none" spc="0" normalizeH="0" baseline="0" noProof="0" dirty="0">
                <a:ln>
                  <a:noFill/>
                </a:ln>
                <a:effectLst/>
                <a:uLnTx/>
                <a:uFillTx/>
                <a:latin typeface="Aptos" panose="020B0004020202020204" pitchFamily="34" charset="0"/>
                <a:ea typeface="+mn-ea"/>
                <a:cs typeface="Segoe UI" panose="020B0502040204020203" pitchFamily="34" charset="0"/>
              </a:rPr>
              <a:t> </a:t>
            </a:r>
          </a:p>
          <a:p>
            <a:pPr marL="285750" indent="-200025" defTabSz="914367">
              <a:spcBef>
                <a:spcPts val="300"/>
              </a:spcBef>
              <a:spcAft>
                <a:spcPts val="0"/>
              </a:spcAft>
              <a:buSzTx/>
              <a:buFont typeface="Arial" panose="020B0604020202020204" pitchFamily="34" charset="0"/>
              <a:buChar char="•"/>
              <a:defRPr/>
            </a:pPr>
            <a:r>
              <a:rPr kumimoji="0" lang="en-US" sz="1200" b="0" i="0" u="none" strike="noStrike" kern="1200" cap="none" spc="0" normalizeH="0" baseline="0" noProof="0" dirty="0">
                <a:ln>
                  <a:noFill/>
                </a:ln>
                <a:effectLst/>
                <a:uLnTx/>
                <a:uFillTx/>
                <a:latin typeface="Aptos" panose="020B0004020202020204" pitchFamily="34" charset="0"/>
                <a:ea typeface="+mn-ea"/>
                <a:cs typeface="Segoe UI" panose="020B0502040204020203" pitchFamily="34" charset="0"/>
                <a:hlinkClick r:id="rId6">
                  <a:extLst>
                    <a:ext uri="{A12FA001-AC4F-418D-AE19-62706E023703}">
                      <ahyp:hlinkClr xmlns:ahyp="http://schemas.microsoft.com/office/drawing/2018/hyperlinkcolor" val="tx"/>
                    </a:ext>
                  </a:extLst>
                </a:hlinkClick>
              </a:rPr>
              <a:t>Use plugin actions</a:t>
            </a:r>
            <a:r>
              <a:rPr kumimoji="0" lang="en-US" sz="1200" b="0" i="0" u="none" strike="noStrike" kern="1200" cap="none" spc="0" normalizeH="0" baseline="0" noProof="0" dirty="0">
                <a:ln>
                  <a:noFill/>
                </a:ln>
                <a:effectLst/>
                <a:uLnTx/>
                <a:uFillTx/>
                <a:latin typeface="Aptos" panose="020B0004020202020204" pitchFamily="34" charset="0"/>
                <a:ea typeface="+mn-ea"/>
                <a:cs typeface="Segoe UI" panose="020B0502040204020203" pitchFamily="34" charset="0"/>
              </a:rPr>
              <a:t> </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latin typeface="Aptos" panose="020B0004020202020204" pitchFamily="34" charset="0"/>
                <a:ea typeface="+mn-ea"/>
                <a:cs typeface="Segoe UI" panose="020B0502040204020203" pitchFamily="34" charset="0"/>
                <a:hlinkClick r:id="rId7">
                  <a:extLst>
                    <a:ext uri="{A12FA001-AC4F-418D-AE19-62706E023703}">
                      <ahyp:hlinkClr xmlns:ahyp="http://schemas.microsoft.com/office/drawing/2018/hyperlinkcolor" val="tx"/>
                    </a:ext>
                  </a:extLst>
                </a:hlinkClick>
              </a:rPr>
              <a:t>Use Bot Framework skills </a:t>
            </a:r>
            <a:endParaRPr kumimoji="0" lang="en-US" sz="1200" b="0" i="0" u="none" strike="noStrike" kern="1200" cap="none" spc="0" normalizeH="0" baseline="0" noProof="0" dirty="0">
              <a:ln>
                <a:noFill/>
              </a:ln>
              <a:effectLst/>
              <a:uLnTx/>
              <a:uFillTx/>
              <a:latin typeface="Aptos" panose="020B0004020202020204" pitchFamily="34" charset="0"/>
              <a:ea typeface="+mn-ea"/>
              <a:cs typeface="Segoe UI" panose="020B0502040204020203" pitchFamily="34" charset="0"/>
            </a:endParaRP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dirty="0">
                <a:latin typeface="Aptos" panose="020B0004020202020204" pitchFamily="34" charset="0"/>
                <a:hlinkClick r:id="rId8">
                  <a:extLst>
                    <a:ext uri="{A12FA001-AC4F-418D-AE19-62706E023703}">
                      <ahyp:hlinkClr xmlns:ahyp="http://schemas.microsoft.com/office/drawing/2018/hyperlinkcolor" val="tx"/>
                    </a:ext>
                  </a:extLst>
                </a:hlinkClick>
              </a:rPr>
              <a:t>Dataverse custom APIs</a:t>
            </a:r>
            <a:r>
              <a:rPr kumimoji="0" lang="en-US" sz="1200" b="0" i="0" u="none" strike="noStrike" kern="1200" cap="none" spc="0" normalizeH="0" baseline="0" noProof="0" dirty="0">
                <a:ln>
                  <a:noFill/>
                </a:ln>
                <a:effectLst/>
                <a:uLnTx/>
                <a:uFillTx/>
                <a:latin typeface="Aptos" panose="020B0004020202020204" pitchFamily="34" charset="0"/>
                <a:hlinkClick r:id="rId8">
                  <a:extLst>
                    <a:ext uri="{A12FA001-AC4F-418D-AE19-62706E023703}">
                      <ahyp:hlinkClr xmlns:ahyp="http://schemas.microsoft.com/office/drawing/2018/hyperlinkcolor" val="tx"/>
                    </a:ext>
                  </a:extLst>
                </a:hlinkClick>
              </a:rPr>
              <a:t> </a:t>
            </a:r>
            <a:endParaRPr kumimoji="0" lang="en-US" sz="1200" b="0" i="0" u="none" strike="noStrike" kern="1200" cap="none" spc="0" normalizeH="0" baseline="0" noProof="0" dirty="0">
              <a:ln>
                <a:noFill/>
              </a:ln>
              <a:effectLst/>
              <a:uLnTx/>
              <a:uFillTx/>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kumimoji="0" lang="en-US" sz="1200" b="0" i="0" u="none" strike="noStrike" kern="1200" cap="none" spc="0" normalizeH="0" baseline="0" noProof="0" dirty="0">
                <a:ln>
                  <a:noFill/>
                </a:ln>
                <a:effectLst/>
                <a:uLnTx/>
                <a:uFillTx/>
                <a:latin typeface="Aptos" panose="020B0004020202020204" pitchFamily="34" charset="0"/>
                <a:ea typeface="+mn-ea"/>
                <a:cs typeface="Segoe UI" panose="020B0502040204020203" pitchFamily="34" charset="0"/>
                <a:hlinkClick r:id="rId9">
                  <a:extLst>
                    <a:ext uri="{A12FA001-AC4F-418D-AE19-62706E023703}">
                      <ahyp:hlinkClr xmlns:ahyp="http://schemas.microsoft.com/office/drawing/2018/hyperlinkcolor" val="tx"/>
                    </a:ext>
                  </a:extLst>
                </a:hlinkClick>
              </a:rPr>
              <a:t>Dataverse low-code plug-ins</a:t>
            </a:r>
            <a:r>
              <a:rPr kumimoji="0" lang="en-US" sz="1200" b="0" i="0" u="none" strike="noStrike" kern="1200" cap="none" spc="0" normalizeH="0" baseline="0" noProof="0" dirty="0">
                <a:ln>
                  <a:noFill/>
                </a:ln>
                <a:effectLst/>
                <a:uLnTx/>
                <a:uFillTx/>
                <a:latin typeface="Aptos" panose="020B0004020202020204" pitchFamily="34" charset="0"/>
                <a:ea typeface="+mn-ea"/>
                <a:cs typeface="Segoe UI" panose="020B0502040204020203" pitchFamily="34" charset="0"/>
              </a:rPr>
              <a:t> </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dirty="0">
                <a:latin typeface="Aptos" panose="020B0004020202020204" pitchFamily="34" charset="0"/>
                <a:hlinkClick r:id="rId10">
                  <a:extLst>
                    <a:ext uri="{A12FA001-AC4F-418D-AE19-62706E023703}">
                      <ahyp:hlinkClr xmlns:ahyp="http://schemas.microsoft.com/office/drawing/2018/hyperlinkcolor" val="tx"/>
                    </a:ext>
                  </a:extLst>
                </a:hlinkClick>
              </a:rPr>
              <a:t>Azure functions</a:t>
            </a:r>
            <a:endParaRPr lang="en-US" dirty="0"/>
          </a:p>
        </p:txBody>
      </p:sp>
      <p:sp>
        <p:nvSpPr>
          <p:cNvPr id="196" name="TextBox 195">
            <a:extLst>
              <a:ext uri="{FF2B5EF4-FFF2-40B4-BE49-F238E27FC236}">
                <a16:creationId xmlns:a16="http://schemas.microsoft.com/office/drawing/2014/main" id="{C0923601-07F2-CD62-34C5-BB9ACCACAD41}"/>
              </a:ext>
            </a:extLst>
          </p:cNvPr>
          <p:cNvSpPr txBox="1"/>
          <p:nvPr/>
        </p:nvSpPr>
        <p:spPr>
          <a:xfrm>
            <a:off x="1576832" y="1536680"/>
            <a:ext cx="1582952" cy="276999"/>
          </a:xfrm>
          <a:prstGeom prst="rect">
            <a:avLst/>
          </a:prstGeom>
          <a:noFill/>
        </p:spPr>
        <p:txBody>
          <a:bodyPr wrap="square" anchor="ctr">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uLnTx/>
                <a:uFillTx/>
                <a:latin typeface="Aptos SemiBold" panose="020B0004020202020204" pitchFamily="34" charset="0"/>
                <a:ea typeface="+mn-ea"/>
                <a:cs typeface="+mn-cs"/>
              </a:rPr>
              <a:t>Agent Flows</a:t>
            </a:r>
          </a:p>
        </p:txBody>
      </p:sp>
      <p:sp>
        <p:nvSpPr>
          <p:cNvPr id="197" name="TextBox 196">
            <a:extLst>
              <a:ext uri="{FF2B5EF4-FFF2-40B4-BE49-F238E27FC236}">
                <a16:creationId xmlns:a16="http://schemas.microsoft.com/office/drawing/2014/main" id="{89C979F6-D552-EDC4-DF84-D95D0C840AB1}"/>
              </a:ext>
            </a:extLst>
          </p:cNvPr>
          <p:cNvSpPr txBox="1"/>
          <p:nvPr/>
        </p:nvSpPr>
        <p:spPr>
          <a:xfrm>
            <a:off x="4300205" y="1444347"/>
            <a:ext cx="1652920" cy="461665"/>
          </a:xfrm>
          <a:prstGeom prst="rect">
            <a:avLst/>
          </a:prstGeom>
          <a:noFill/>
        </p:spPr>
        <p:txBody>
          <a:bodyPr wrap="square" anchor="ctr">
            <a:spAutoFit/>
          </a:bodyPr>
          <a:lstStyle>
            <a:defPPr>
              <a:defRPr lang="en-US"/>
            </a:defPPr>
            <a:lvl1pPr marL="542925">
              <a:defRPr sz="1400">
                <a:latin typeface="Aptos SemiBold" panose="020B0004020202020204" pitchFamily="34" charset="0"/>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Aptos SemiBold" panose="020B0004020202020204" pitchFamily="34" charset="0"/>
                <a:ea typeface="+mn-ea"/>
                <a:cs typeface="+mn-cs"/>
              </a:rPr>
              <a:t>HTTP requests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Aptos SemiBold" panose="020B0004020202020204" pitchFamily="34" charset="0"/>
                <a:ea typeface="+mn-ea"/>
                <a:cs typeface="+mn-cs"/>
              </a:rPr>
              <a:t>&amp; Connectors</a:t>
            </a:r>
          </a:p>
        </p:txBody>
      </p:sp>
      <p:sp>
        <p:nvSpPr>
          <p:cNvPr id="198" name="TextBox 197">
            <a:extLst>
              <a:ext uri="{FF2B5EF4-FFF2-40B4-BE49-F238E27FC236}">
                <a16:creationId xmlns:a16="http://schemas.microsoft.com/office/drawing/2014/main" id="{6C04741E-3A88-D015-F0A8-3CFA33CED55B}"/>
              </a:ext>
            </a:extLst>
          </p:cNvPr>
          <p:cNvSpPr txBox="1"/>
          <p:nvPr/>
        </p:nvSpPr>
        <p:spPr>
          <a:xfrm>
            <a:off x="7004227" y="1444347"/>
            <a:ext cx="1700378" cy="461665"/>
          </a:xfrm>
          <a:prstGeom prst="rect">
            <a:avLst/>
          </a:prstGeom>
          <a:noFill/>
        </p:spPr>
        <p:txBody>
          <a:bodyPr wrap="square" anchor="ctr">
            <a:spAutoFit/>
          </a:bodyPr>
          <a:lstStyle>
            <a:defPPr>
              <a:defRPr lang="en-US"/>
            </a:defPPr>
            <a:lvl1pPr marL="447675">
              <a:defRPr sz="1200">
                <a:latin typeface="Aptos SemiBold" panose="020B0004020202020204" pitchFamily="34" charset="0"/>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Aptos SemiBold" panose="020B0004020202020204" pitchFamily="34" charset="0"/>
                <a:ea typeface="+mn-ea"/>
                <a:cs typeface="+mn-cs"/>
              </a:rPr>
              <a:t>Bot Framework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Aptos SemiBold" panose="020B0004020202020204" pitchFamily="34" charset="0"/>
                <a:ea typeface="+mn-ea"/>
                <a:cs typeface="+mn-cs"/>
              </a:rPr>
              <a:t>Skills</a:t>
            </a:r>
          </a:p>
        </p:txBody>
      </p:sp>
      <p:pic>
        <p:nvPicPr>
          <p:cNvPr id="4" name="Graphic 3">
            <a:extLst>
              <a:ext uri="{FF2B5EF4-FFF2-40B4-BE49-F238E27FC236}">
                <a16:creationId xmlns:a16="http://schemas.microsoft.com/office/drawing/2014/main" id="{47D0B81D-B276-35EA-4BD8-EF4B9B3F2C48}"/>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188312" y="1495179"/>
            <a:ext cx="360000" cy="360000"/>
          </a:xfrm>
          <a:prstGeom prst="rect">
            <a:avLst/>
          </a:prstGeom>
        </p:spPr>
      </p:pic>
      <p:pic>
        <p:nvPicPr>
          <p:cNvPr id="5" name="Grafik 93">
            <a:extLst>
              <a:ext uri="{FF2B5EF4-FFF2-40B4-BE49-F238E27FC236}">
                <a16:creationId xmlns:a16="http://schemas.microsoft.com/office/drawing/2014/main" id="{EA2EFE2D-6C84-3178-EF18-D625DA64252D}"/>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3918493" y="1495179"/>
            <a:ext cx="360000" cy="360000"/>
          </a:xfrm>
          <a:prstGeom prst="rect">
            <a:avLst/>
          </a:prstGeom>
        </p:spPr>
      </p:pic>
      <p:pic>
        <p:nvPicPr>
          <p:cNvPr id="23" name="Graphic 22">
            <a:extLst>
              <a:ext uri="{FF2B5EF4-FFF2-40B4-BE49-F238E27FC236}">
                <a16:creationId xmlns:a16="http://schemas.microsoft.com/office/drawing/2014/main" id="{216B5030-87C4-08B5-E17C-C4FC2BF96278}"/>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6635632" y="1495179"/>
            <a:ext cx="360000" cy="360000"/>
          </a:xfrm>
          <a:prstGeom prst="rect">
            <a:avLst/>
          </a:prstGeom>
        </p:spPr>
      </p:pic>
      <p:sp>
        <p:nvSpPr>
          <p:cNvPr id="35" name="Rectangle: Rounded Corners 34">
            <a:extLst>
              <a:ext uri="{FF2B5EF4-FFF2-40B4-BE49-F238E27FC236}">
                <a16:creationId xmlns:a16="http://schemas.microsoft.com/office/drawing/2014/main" id="{EC7DA54E-F622-CC21-D568-10FF024020B5}"/>
              </a:ext>
            </a:extLst>
          </p:cNvPr>
          <p:cNvSpPr/>
          <p:nvPr/>
        </p:nvSpPr>
        <p:spPr>
          <a:xfrm>
            <a:off x="276199" y="1981148"/>
            <a:ext cx="8529657" cy="2493948"/>
          </a:xfrm>
          <a:prstGeom prst="roundRect">
            <a:avLst>
              <a:gd name="adj" fmla="val 679"/>
            </a:avLst>
          </a:prstGeom>
          <a:solidFill>
            <a:srgbClr val="9BF00B">
              <a:alpha val="5098"/>
            </a:srgbClr>
          </a:solidFill>
          <a:ln>
            <a:solidFill>
              <a:srgbClr val="054B1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588" marR="0" lvl="0" indent="-1588"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chemeClr val="tx1"/>
              </a:solidFill>
              <a:effectLst/>
              <a:uLnTx/>
              <a:uFillTx/>
              <a:latin typeface="Aptos SemiBold" panose="020B0004020202020204" pitchFamily="34" charset="0"/>
              <a:ea typeface="+mn-ea"/>
              <a:cs typeface="+mn-cs"/>
            </a:endParaRPr>
          </a:p>
        </p:txBody>
      </p:sp>
      <p:sp>
        <p:nvSpPr>
          <p:cNvPr id="46" name="Rectangle: Rounded Corners 45">
            <a:extLst>
              <a:ext uri="{FF2B5EF4-FFF2-40B4-BE49-F238E27FC236}">
                <a16:creationId xmlns:a16="http://schemas.microsoft.com/office/drawing/2014/main" id="{876CF3DA-218D-DD92-BA9D-32D5CC25C5F0}"/>
              </a:ext>
            </a:extLst>
          </p:cNvPr>
          <p:cNvSpPr/>
          <p:nvPr/>
        </p:nvSpPr>
        <p:spPr>
          <a:xfrm>
            <a:off x="276198" y="4638177"/>
            <a:ext cx="8529658" cy="1627011"/>
          </a:xfrm>
          <a:prstGeom prst="roundRect">
            <a:avLst>
              <a:gd name="adj" fmla="val 679"/>
            </a:avLst>
          </a:prstGeom>
          <a:solidFill>
            <a:srgbClr val="D83B01">
              <a:alpha val="5098"/>
            </a:srgbClr>
          </a:solidFill>
          <a:ln>
            <a:solidFill>
              <a:srgbClr val="6B292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588" marR="0" lvl="0" indent="-1588"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chemeClr val="tx1"/>
              </a:solidFill>
              <a:effectLst/>
              <a:uLnTx/>
              <a:uFillTx/>
              <a:latin typeface="Aptos SemiBold" panose="020B0004020202020204" pitchFamily="34" charset="0"/>
              <a:ea typeface="+mn-ea"/>
              <a:cs typeface="+mn-cs"/>
            </a:endParaRPr>
          </a:p>
        </p:txBody>
      </p:sp>
      <p:sp>
        <p:nvSpPr>
          <p:cNvPr id="36" name="TextBox 35">
            <a:extLst>
              <a:ext uri="{FF2B5EF4-FFF2-40B4-BE49-F238E27FC236}">
                <a16:creationId xmlns:a16="http://schemas.microsoft.com/office/drawing/2014/main" id="{37E9526A-4137-4ADB-23A7-4630158614AC}"/>
              </a:ext>
            </a:extLst>
          </p:cNvPr>
          <p:cNvSpPr txBox="1"/>
          <p:nvPr/>
        </p:nvSpPr>
        <p:spPr>
          <a:xfrm>
            <a:off x="720366" y="1995068"/>
            <a:ext cx="2520000" cy="2493948"/>
          </a:xfrm>
          <a:prstGeom prst="rect">
            <a:avLst/>
          </a:prstGeom>
          <a:noFill/>
        </p:spPr>
        <p:txBody>
          <a:bodyPr wrap="square" lIns="0" tIns="72000" rIns="72000" bIns="72000" rtlCol="0" anchor="ctr">
            <a:noAutofit/>
          </a:bodyPr>
          <a:lstStyle/>
          <a:p>
            <a:pPr marL="266700" marR="0" lvl="0" indent="-180975" algn="l" defTabSz="914367" rtl="0" eaLnBrk="1" fontAlgn="auto" latinLnBrk="0" hangingPunct="1">
              <a:lnSpc>
                <a:spcPct val="100000"/>
              </a:lnSpc>
              <a:spcBef>
                <a:spcPts val="0"/>
              </a:spcBef>
              <a:spcAft>
                <a:spcPts val="500"/>
              </a:spcAft>
              <a:buClr>
                <a:srgbClr val="9BF00B"/>
              </a:buClr>
              <a:buSzTx/>
              <a:buFont typeface="Wingdings" panose="05000000000000000000" pitchFamily="2" charset="2"/>
              <a:buChar char="ü"/>
              <a:tabLst/>
              <a:defRPr/>
            </a:pPr>
            <a:r>
              <a:rPr kumimoji="0" lang="en-US" sz="1100" b="0" i="0" u="none" strike="noStrike" kern="1200" cap="none" spc="0" normalizeH="0" baseline="0" noProof="0" dirty="0">
                <a:ln>
                  <a:noFill/>
                </a:ln>
                <a:effectLst/>
                <a:uLnTx/>
                <a:uFillTx/>
                <a:latin typeface="Aptos" panose="020B0004020202020204" pitchFamily="34" charset="0"/>
                <a:ea typeface="+mn-ea"/>
                <a:cs typeface="+mn-cs"/>
              </a:rPr>
              <a:t>No-code / low-code.</a:t>
            </a:r>
          </a:p>
          <a:p>
            <a:pPr marL="266700" marR="0" lvl="0" indent="-180975" algn="l" defTabSz="914367" rtl="0" eaLnBrk="1" fontAlgn="auto" latinLnBrk="0" hangingPunct="1">
              <a:lnSpc>
                <a:spcPct val="100000"/>
              </a:lnSpc>
              <a:spcBef>
                <a:spcPts val="0"/>
              </a:spcBef>
              <a:spcAft>
                <a:spcPts val="500"/>
              </a:spcAft>
              <a:buClr>
                <a:srgbClr val="9BF00B"/>
              </a:buClr>
              <a:buSzTx/>
              <a:buFont typeface="Wingdings" panose="05000000000000000000" pitchFamily="2" charset="2"/>
              <a:buChar char="ü"/>
              <a:tabLst/>
              <a:defRPr/>
            </a:pPr>
            <a:r>
              <a:rPr kumimoji="0" lang="en-US" sz="1100" b="0" i="0" u="none" strike="noStrike" kern="1200" cap="none" spc="0" normalizeH="0" baseline="0" noProof="0" dirty="0">
                <a:ln>
                  <a:noFill/>
                </a:ln>
                <a:effectLst/>
                <a:uLnTx/>
                <a:uFillTx/>
                <a:latin typeface="Aptos" panose="020B0004020202020204" pitchFamily="34" charset="0"/>
                <a:ea typeface="+mn-ea"/>
                <a:cs typeface="+mn-cs"/>
              </a:rPr>
              <a:t>Clear separation of integration and conversational logic.</a:t>
            </a:r>
          </a:p>
          <a:p>
            <a:pPr marL="266700" marR="0" lvl="0" indent="-180975" algn="l" defTabSz="914367" rtl="0" eaLnBrk="1" fontAlgn="auto" latinLnBrk="0" hangingPunct="1">
              <a:lnSpc>
                <a:spcPct val="100000"/>
              </a:lnSpc>
              <a:spcBef>
                <a:spcPts val="0"/>
              </a:spcBef>
              <a:spcAft>
                <a:spcPts val="500"/>
              </a:spcAft>
              <a:buClr>
                <a:srgbClr val="9BF00B"/>
              </a:buClr>
              <a:buSzTx/>
              <a:buFont typeface="Wingdings" panose="05000000000000000000" pitchFamily="2" charset="2"/>
              <a:buChar char="ü"/>
              <a:tabLst/>
              <a:defRPr/>
            </a:pPr>
            <a:r>
              <a:rPr kumimoji="0" lang="en-US" sz="1100" b="0" i="0" u="none" strike="noStrike" kern="1200" cap="none" spc="0" normalizeH="0" baseline="0" noProof="0" dirty="0">
                <a:ln>
                  <a:noFill/>
                </a:ln>
                <a:effectLst/>
                <a:uLnTx/>
                <a:uFillTx/>
                <a:latin typeface="Aptos" panose="020B0004020202020204" pitchFamily="34" charset="0"/>
                <a:ea typeface="+mn-ea"/>
                <a:cs typeface="+mn-cs"/>
              </a:rPr>
              <a:t>Can be monitored separately.</a:t>
            </a:r>
          </a:p>
          <a:p>
            <a:pPr marL="266700" marR="0" lvl="0" indent="-180975" algn="l" defTabSz="914367" rtl="0" eaLnBrk="1" fontAlgn="auto" latinLnBrk="0" hangingPunct="1">
              <a:lnSpc>
                <a:spcPct val="100000"/>
              </a:lnSpc>
              <a:spcBef>
                <a:spcPts val="0"/>
              </a:spcBef>
              <a:spcAft>
                <a:spcPts val="500"/>
              </a:spcAft>
              <a:buClr>
                <a:srgbClr val="9BF00B"/>
              </a:buClr>
              <a:buSzTx/>
              <a:buFont typeface="Wingdings" panose="05000000000000000000" pitchFamily="2" charset="2"/>
              <a:buChar char="ü"/>
              <a:tabLst/>
              <a:defRPr/>
            </a:pPr>
            <a:r>
              <a:rPr kumimoji="0" lang="en-US" sz="1100" b="0" i="0" u="none" strike="noStrike" kern="1200" cap="none" spc="0" normalizeH="0" baseline="0" noProof="0" dirty="0">
                <a:ln>
                  <a:noFill/>
                </a:ln>
                <a:effectLst/>
                <a:uLnTx/>
                <a:uFillTx/>
                <a:latin typeface="Aptos" panose="020B0004020202020204" pitchFamily="34" charset="0"/>
                <a:ea typeface="+mn-ea"/>
                <a:cs typeface="+mn-cs"/>
              </a:rPr>
              <a:t>Existing cloud flows can be converted to Agent flows.</a:t>
            </a:r>
          </a:p>
          <a:p>
            <a:pPr marL="266700" marR="0" lvl="0" indent="-180975" algn="l" defTabSz="914367" rtl="0" eaLnBrk="1" fontAlgn="auto" latinLnBrk="0" hangingPunct="1">
              <a:lnSpc>
                <a:spcPct val="100000"/>
              </a:lnSpc>
              <a:spcBef>
                <a:spcPts val="0"/>
              </a:spcBef>
              <a:spcAft>
                <a:spcPts val="500"/>
              </a:spcAft>
              <a:buClr>
                <a:srgbClr val="9BF00B"/>
              </a:buClr>
              <a:buSzTx/>
              <a:buFont typeface="Wingdings" panose="05000000000000000000" pitchFamily="2" charset="2"/>
              <a:buChar char="ü"/>
              <a:tabLst/>
              <a:defRPr/>
            </a:pPr>
            <a:r>
              <a:rPr lang="en-US" sz="1100" dirty="0">
                <a:latin typeface="Aptos" panose="020B0004020202020204" pitchFamily="34" charset="0"/>
              </a:rPr>
              <a:t>Can scale without needing additional licenses.</a:t>
            </a:r>
            <a:endParaRPr kumimoji="0" lang="en-US" sz="1100" b="0" i="0" u="none" strike="noStrike" kern="1200" cap="none" spc="0" normalizeH="0" baseline="0" noProof="0" dirty="0">
              <a:ln>
                <a:noFill/>
              </a:ln>
              <a:effectLst/>
              <a:uLnTx/>
              <a:uFillTx/>
              <a:latin typeface="Aptos" panose="020B0004020202020204" pitchFamily="34" charset="0"/>
              <a:ea typeface="+mn-ea"/>
              <a:cs typeface="+mn-cs"/>
            </a:endParaRPr>
          </a:p>
          <a:p>
            <a:pPr marL="266700" marR="0" lvl="0" indent="-180975" algn="l" defTabSz="914367" rtl="0" eaLnBrk="1" fontAlgn="auto" latinLnBrk="0" hangingPunct="1">
              <a:lnSpc>
                <a:spcPct val="100000"/>
              </a:lnSpc>
              <a:spcBef>
                <a:spcPts val="0"/>
              </a:spcBef>
              <a:spcAft>
                <a:spcPts val="500"/>
              </a:spcAft>
              <a:buClr>
                <a:srgbClr val="9BF00B"/>
              </a:buClr>
              <a:buSzTx/>
              <a:buFont typeface="Wingdings" panose="05000000000000000000" pitchFamily="2" charset="2"/>
              <a:buChar char="ü"/>
              <a:tabLst/>
              <a:defRPr/>
            </a:pPr>
            <a:r>
              <a:rPr kumimoji="0" lang="en-US" sz="1100" b="0" i="0" u="none" strike="noStrike" kern="1200" cap="none" spc="0" normalizeH="0" baseline="0" noProof="0" dirty="0">
                <a:ln>
                  <a:noFill/>
                </a:ln>
                <a:effectLst/>
                <a:uLnTx/>
                <a:uFillTx/>
                <a:latin typeface="Segoe UI"/>
                <a:ea typeface="+mn-ea"/>
                <a:cs typeface="+mn-cs"/>
              </a:rPr>
              <a:t>Support Virtual Networks.</a:t>
            </a:r>
          </a:p>
        </p:txBody>
      </p:sp>
      <p:sp>
        <p:nvSpPr>
          <p:cNvPr id="53" name="TextBox 52">
            <a:extLst>
              <a:ext uri="{FF2B5EF4-FFF2-40B4-BE49-F238E27FC236}">
                <a16:creationId xmlns:a16="http://schemas.microsoft.com/office/drawing/2014/main" id="{BEA9DBC2-BA18-106F-09BE-D7569081E862}"/>
              </a:ext>
            </a:extLst>
          </p:cNvPr>
          <p:cNvSpPr txBox="1"/>
          <p:nvPr/>
        </p:nvSpPr>
        <p:spPr>
          <a:xfrm>
            <a:off x="3404403" y="1977299"/>
            <a:ext cx="2520000" cy="2493948"/>
          </a:xfrm>
          <a:prstGeom prst="rect">
            <a:avLst/>
          </a:prstGeom>
          <a:noFill/>
        </p:spPr>
        <p:txBody>
          <a:bodyPr wrap="square" lIns="0" tIns="72000" rIns="72000" bIns="72000" rtlCol="0" anchor="ctr">
            <a:noAutofit/>
          </a:bodyPr>
          <a:lstStyle>
            <a:defPPr>
              <a:defRPr lang="en-US"/>
            </a:defPPr>
            <a:lvl1pPr marL="266700" indent="-180975">
              <a:buFont typeface="Arial" panose="020B0604020202020204" pitchFamily="34" charset="0"/>
              <a:buChar char="•"/>
              <a:defRPr sz="1200">
                <a:latin typeface="Aptos" panose="020B0004020202020204" pitchFamily="34" charset="0"/>
              </a:defRPr>
            </a:lvl1pPr>
          </a:lstStyle>
          <a:p>
            <a:pPr marL="266700" marR="0" lvl="0" indent="-180975" algn="l" defTabSz="914367" rtl="0" eaLnBrk="1" fontAlgn="auto" latinLnBrk="0" hangingPunct="1">
              <a:lnSpc>
                <a:spcPct val="100000"/>
              </a:lnSpc>
              <a:spcBef>
                <a:spcPts val="0"/>
              </a:spcBef>
              <a:spcAft>
                <a:spcPts val="500"/>
              </a:spcAft>
              <a:buClr>
                <a:srgbClr val="9BF00B"/>
              </a:buClr>
              <a:buSzTx/>
              <a:buFont typeface="Wingdings" panose="05000000000000000000" pitchFamily="2" charset="2"/>
              <a:buChar char="ü"/>
              <a:tabLst/>
              <a:defRPr/>
            </a:pPr>
            <a:r>
              <a:rPr kumimoji="0" lang="en-US" sz="1100" b="0" i="0" u="none" strike="noStrike" kern="1200" cap="none" spc="0" normalizeH="0" baseline="0" noProof="0">
                <a:ln>
                  <a:noFill/>
                </a:ln>
                <a:effectLst/>
                <a:uLnTx/>
                <a:uFillTx/>
                <a:latin typeface="Aptos" panose="020B0004020202020204" pitchFamily="34" charset="0"/>
                <a:ea typeface="+mn-ea"/>
                <a:cs typeface="+mn-cs"/>
              </a:rPr>
              <a:t>No-code / low-code.</a:t>
            </a:r>
          </a:p>
          <a:p>
            <a:pPr marL="266700" marR="0" lvl="0" indent="-180975" algn="l" defTabSz="914367" rtl="0" eaLnBrk="1" fontAlgn="auto" latinLnBrk="0" hangingPunct="1">
              <a:lnSpc>
                <a:spcPct val="100000"/>
              </a:lnSpc>
              <a:spcBef>
                <a:spcPts val="0"/>
              </a:spcBef>
              <a:spcAft>
                <a:spcPts val="500"/>
              </a:spcAft>
              <a:buClr>
                <a:srgbClr val="9BF00B"/>
              </a:buClr>
              <a:buSzTx/>
              <a:buFont typeface="Wingdings" panose="05000000000000000000" pitchFamily="2" charset="2"/>
              <a:buChar char="ü"/>
              <a:tabLst/>
              <a:defRPr/>
            </a:pPr>
            <a:r>
              <a:rPr kumimoji="0" lang="en-US" sz="1100" b="0" i="0" u="none" strike="noStrike" kern="1200" cap="none" spc="0" normalizeH="0" baseline="0" noProof="0">
                <a:ln>
                  <a:noFill/>
                </a:ln>
                <a:effectLst/>
                <a:uLnTx/>
                <a:uFillTx/>
                <a:latin typeface="Aptos" panose="020B0004020202020204" pitchFamily="34" charset="0"/>
                <a:ea typeface="+mn-ea"/>
                <a:cs typeface="+mn-cs"/>
              </a:rPr>
              <a:t>Faster runtime execution.</a:t>
            </a:r>
          </a:p>
          <a:p>
            <a:pPr marL="266700" marR="0" lvl="0" indent="-180975" algn="l" defTabSz="914367" rtl="0" eaLnBrk="1" fontAlgn="auto" latinLnBrk="0" hangingPunct="1">
              <a:lnSpc>
                <a:spcPct val="100000"/>
              </a:lnSpc>
              <a:spcBef>
                <a:spcPts val="0"/>
              </a:spcBef>
              <a:spcAft>
                <a:spcPts val="500"/>
              </a:spcAft>
              <a:buClr>
                <a:srgbClr val="9BF00B"/>
              </a:buClr>
              <a:buSzTx/>
              <a:buFont typeface="Wingdings" panose="05000000000000000000" pitchFamily="2" charset="2"/>
              <a:buChar char="ü"/>
              <a:tabLst/>
              <a:defRPr/>
            </a:pPr>
            <a:r>
              <a:rPr kumimoji="0" lang="en-US" sz="1100" b="0" i="0" u="none" strike="noStrike" kern="1200" cap="none" spc="0" normalizeH="0" baseline="0" noProof="0">
                <a:ln>
                  <a:noFill/>
                </a:ln>
                <a:effectLst/>
                <a:uLnTx/>
                <a:uFillTx/>
                <a:latin typeface="Aptos" panose="020B0004020202020204" pitchFamily="34" charset="0"/>
                <a:ea typeface="+mn-ea"/>
                <a:cs typeface="+mn-cs"/>
              </a:rPr>
              <a:t>Can be monitored as part of Copilot Studio App Insights integration.</a:t>
            </a:r>
          </a:p>
          <a:p>
            <a:pPr marL="266700" marR="0" lvl="0" indent="-180975" algn="l" defTabSz="914367" rtl="0" eaLnBrk="1" fontAlgn="auto" latinLnBrk="0" hangingPunct="1">
              <a:lnSpc>
                <a:spcPct val="100000"/>
              </a:lnSpc>
              <a:spcBef>
                <a:spcPts val="0"/>
              </a:spcBef>
              <a:spcAft>
                <a:spcPts val="500"/>
              </a:spcAft>
              <a:buClr>
                <a:srgbClr val="9BF00B"/>
              </a:buClr>
              <a:buSzTx/>
              <a:buFont typeface="Wingdings" panose="05000000000000000000" pitchFamily="2" charset="2"/>
              <a:buChar char="ü"/>
              <a:tabLst/>
              <a:defRPr/>
            </a:pPr>
            <a:r>
              <a:rPr kumimoji="0" lang="en-US" sz="1100" b="0" i="0" u="none" strike="noStrike" kern="1200" cap="none" spc="0" normalizeH="0" baseline="0" noProof="0">
                <a:ln>
                  <a:noFill/>
                </a:ln>
                <a:effectLst/>
                <a:uLnTx/>
                <a:uFillTx/>
                <a:latin typeface="Aptos" panose="020B0004020202020204" pitchFamily="34" charset="0"/>
                <a:ea typeface="+mn-ea"/>
                <a:cs typeface="+mn-cs"/>
              </a:rPr>
              <a:t>Can leverage variables, including environment variables and secrets.</a:t>
            </a:r>
          </a:p>
          <a:p>
            <a:pPr marL="266700" marR="0" lvl="0" indent="-180975" algn="l" defTabSz="914367" rtl="0" eaLnBrk="1" fontAlgn="auto" latinLnBrk="0" hangingPunct="1">
              <a:lnSpc>
                <a:spcPct val="100000"/>
              </a:lnSpc>
              <a:spcBef>
                <a:spcPts val="0"/>
              </a:spcBef>
              <a:spcAft>
                <a:spcPts val="500"/>
              </a:spcAft>
              <a:buClr>
                <a:srgbClr val="9BF00B"/>
              </a:buClr>
              <a:buSzTx/>
              <a:buFont typeface="Wingdings" panose="05000000000000000000" pitchFamily="2" charset="2"/>
              <a:buChar char="ü"/>
              <a:tabLst/>
              <a:defRPr/>
            </a:pPr>
            <a:r>
              <a:rPr kumimoji="0" lang="en-US" sz="1100" b="0" i="0" u="none" strike="noStrike" kern="1200" cap="none" spc="0" normalizeH="0" baseline="0" noProof="0">
                <a:ln>
                  <a:noFill/>
                </a:ln>
                <a:effectLst/>
                <a:uLnTx/>
                <a:uFillTx/>
                <a:latin typeface="Aptos" panose="020B0004020202020204" pitchFamily="34" charset="0"/>
                <a:ea typeface="+mn-ea"/>
                <a:cs typeface="+mn-cs"/>
              </a:rPr>
              <a:t>Variables, conditions, parameters, etc. can use Power Fx formulas.</a:t>
            </a:r>
          </a:p>
          <a:p>
            <a:pPr marL="266700" marR="0" lvl="0" indent="-180975" algn="l" defTabSz="914367" rtl="0" eaLnBrk="1" fontAlgn="auto" latinLnBrk="0" hangingPunct="1">
              <a:lnSpc>
                <a:spcPct val="100000"/>
              </a:lnSpc>
              <a:spcBef>
                <a:spcPts val="0"/>
              </a:spcBef>
              <a:spcAft>
                <a:spcPts val="500"/>
              </a:spcAft>
              <a:buClr>
                <a:srgbClr val="9BF00B"/>
              </a:buClr>
              <a:buSzTx/>
              <a:buFont typeface="Wingdings" panose="05000000000000000000" pitchFamily="2" charset="2"/>
              <a:buChar char="ü"/>
              <a:tabLst/>
              <a:defRPr/>
            </a:pPr>
            <a:r>
              <a:rPr kumimoji="0" lang="en-US" sz="1100" b="0" i="0" u="none" strike="noStrike" kern="1200" cap="none" spc="0" normalizeH="0" baseline="0" noProof="0">
                <a:ln>
                  <a:noFill/>
                </a:ln>
                <a:effectLst/>
                <a:uLnTx/>
                <a:uFillTx/>
                <a:latin typeface="Aptos" panose="020B0004020202020204" pitchFamily="34" charset="0"/>
                <a:ea typeface="+mn-ea"/>
                <a:cs typeface="+mn-cs"/>
              </a:rPr>
              <a:t>Parsing and error handling support.</a:t>
            </a:r>
          </a:p>
          <a:p>
            <a:pPr marL="266700" marR="0" lvl="0" indent="-180975" algn="l" defTabSz="914367" rtl="0" eaLnBrk="1" fontAlgn="auto" latinLnBrk="0" hangingPunct="1">
              <a:lnSpc>
                <a:spcPct val="100000"/>
              </a:lnSpc>
              <a:spcBef>
                <a:spcPts val="0"/>
              </a:spcBef>
              <a:spcAft>
                <a:spcPts val="500"/>
              </a:spcAft>
              <a:buClr>
                <a:srgbClr val="9BF00B"/>
              </a:buClr>
              <a:buSzTx/>
              <a:buFont typeface="Wingdings" panose="05000000000000000000" pitchFamily="2" charset="2"/>
              <a:buChar char="ü"/>
              <a:tabLst/>
              <a:defRPr/>
            </a:pPr>
            <a:r>
              <a:rPr kumimoji="0" lang="en-US" sz="1100" b="0" i="0" u="none" strike="noStrike" kern="1200" cap="none" spc="0" normalizeH="0" baseline="0" noProof="0">
                <a:ln>
                  <a:noFill/>
                </a:ln>
                <a:effectLst/>
                <a:uLnTx/>
                <a:uFillTx/>
                <a:latin typeface="Aptos" panose="020B0004020202020204" pitchFamily="34" charset="0"/>
                <a:ea typeface="+mn-ea"/>
                <a:cs typeface="+mn-cs"/>
              </a:rPr>
              <a:t>Some connectors and custom connectors support Virtual Networks.</a:t>
            </a:r>
          </a:p>
        </p:txBody>
      </p:sp>
      <p:sp>
        <p:nvSpPr>
          <p:cNvPr id="54" name="TextBox 53">
            <a:extLst>
              <a:ext uri="{FF2B5EF4-FFF2-40B4-BE49-F238E27FC236}">
                <a16:creationId xmlns:a16="http://schemas.microsoft.com/office/drawing/2014/main" id="{03AB48E8-9284-F841-138A-6D36B36E4275}"/>
              </a:ext>
            </a:extLst>
          </p:cNvPr>
          <p:cNvSpPr txBox="1"/>
          <p:nvPr/>
        </p:nvSpPr>
        <p:spPr>
          <a:xfrm>
            <a:off x="6098236" y="4630158"/>
            <a:ext cx="2520000" cy="1616088"/>
          </a:xfrm>
          <a:prstGeom prst="rect">
            <a:avLst/>
          </a:prstGeom>
          <a:noFill/>
        </p:spPr>
        <p:txBody>
          <a:bodyPr wrap="square" lIns="0" tIns="72000" rIns="72000" bIns="72000" rtlCol="0" anchor="ctr">
            <a:noAutofit/>
          </a:bodyPr>
          <a:lstStyle>
            <a:defPPr>
              <a:defRPr lang="en-US"/>
            </a:defPPr>
            <a:lvl1pPr marL="266700" indent="-180975">
              <a:buFont typeface="Arial" panose="020B0604020202020204" pitchFamily="34" charset="0"/>
              <a:buChar char="•"/>
              <a:defRPr sz="1200">
                <a:latin typeface="Aptos" panose="020B0004020202020204" pitchFamily="34" charset="0"/>
              </a:defRPr>
            </a:lvl1pPr>
          </a:lstStyle>
          <a:p>
            <a:pPr marL="266700" marR="0" lvl="0" indent="-180975" algn="l" defTabSz="914367" rtl="0" eaLnBrk="1" fontAlgn="auto" latinLnBrk="0" hangingPunct="1">
              <a:lnSpc>
                <a:spcPct val="100000"/>
              </a:lnSpc>
              <a:spcBef>
                <a:spcPts val="0"/>
              </a:spcBef>
              <a:spcAft>
                <a:spcPts val="500"/>
              </a:spcAft>
              <a:buClr>
                <a:srgbClr val="D83B01"/>
              </a:buClr>
              <a:buSzTx/>
              <a:buFont typeface="Wingdings" panose="05000000000000000000" pitchFamily="2" charset="2"/>
              <a:buChar char="ü"/>
              <a:tabLst/>
              <a:defRPr/>
            </a:pPr>
            <a:r>
              <a:rPr kumimoji="0" lang="en-US" sz="1100" b="0" i="0" u="none" strike="noStrike" kern="1200" cap="none" spc="0" normalizeH="0" baseline="0" noProof="0">
                <a:ln>
                  <a:noFill/>
                </a:ln>
                <a:effectLst/>
                <a:uLnTx/>
                <a:uFillTx/>
                <a:latin typeface="Aptos" panose="020B0004020202020204" pitchFamily="34" charset="0"/>
                <a:ea typeface="+mn-ea"/>
                <a:cs typeface="+mn-cs"/>
              </a:rPr>
              <a:t>Traditionally not leveraged unless of an Azure AI Bot Service footprint.</a:t>
            </a:r>
          </a:p>
          <a:p>
            <a:pPr marL="266700" marR="0" lvl="0" indent="-180975" algn="l" defTabSz="914367" rtl="0" eaLnBrk="1" fontAlgn="auto" latinLnBrk="0" hangingPunct="1">
              <a:lnSpc>
                <a:spcPct val="100000"/>
              </a:lnSpc>
              <a:spcBef>
                <a:spcPts val="0"/>
              </a:spcBef>
              <a:spcAft>
                <a:spcPts val="500"/>
              </a:spcAft>
              <a:buClr>
                <a:srgbClr val="D83B01"/>
              </a:buClr>
              <a:buSzTx/>
              <a:buFont typeface="Wingdings" panose="05000000000000000000" pitchFamily="2" charset="2"/>
              <a:buChar char="ü"/>
              <a:tabLst/>
              <a:defRPr/>
            </a:pPr>
            <a:r>
              <a:rPr kumimoji="0" lang="en-US" sz="1100" b="0" i="0" u="none" strike="noStrike" kern="1200" cap="none" spc="0" normalizeH="0" baseline="0" noProof="0">
                <a:ln>
                  <a:noFill/>
                </a:ln>
                <a:effectLst/>
                <a:uLnTx/>
                <a:uFillTx/>
                <a:latin typeface="Aptos" panose="020B0004020202020204" pitchFamily="34" charset="0"/>
                <a:ea typeface="+mn-ea"/>
                <a:cs typeface="+mn-cs"/>
              </a:rPr>
              <a:t>Pro-code (e.g., C#)</a:t>
            </a:r>
          </a:p>
          <a:p>
            <a:pPr marL="266700" marR="0" lvl="0" indent="-180975" algn="l" defTabSz="914367" rtl="0" eaLnBrk="1" fontAlgn="auto" latinLnBrk="0" hangingPunct="1">
              <a:lnSpc>
                <a:spcPct val="100000"/>
              </a:lnSpc>
              <a:spcBef>
                <a:spcPts val="0"/>
              </a:spcBef>
              <a:spcAft>
                <a:spcPts val="500"/>
              </a:spcAft>
              <a:buClr>
                <a:srgbClr val="D83B01"/>
              </a:buClr>
              <a:buSzTx/>
              <a:buFont typeface="Wingdings" panose="05000000000000000000" pitchFamily="2" charset="2"/>
              <a:buChar char="ü"/>
              <a:tabLst/>
              <a:defRPr/>
            </a:pPr>
            <a:r>
              <a:rPr kumimoji="0" lang="en-US" sz="1100" b="0" i="0" u="none" strike="noStrike" kern="1200" cap="none" spc="0" normalizeH="0" baseline="0" noProof="0">
                <a:ln>
                  <a:noFill/>
                </a:ln>
                <a:effectLst/>
                <a:uLnTx/>
                <a:uFillTx/>
                <a:latin typeface="Aptos" panose="020B0004020202020204" pitchFamily="34" charset="0"/>
                <a:ea typeface="+mn-ea"/>
                <a:cs typeface="+mn-cs"/>
              </a:rPr>
              <a:t>Runs in the Azure AI Bot Service.</a:t>
            </a:r>
          </a:p>
          <a:p>
            <a:pPr marL="266700" marR="0" lvl="0" indent="-180975" algn="l" defTabSz="914367" rtl="0" eaLnBrk="1" fontAlgn="auto" latinLnBrk="0" hangingPunct="1">
              <a:lnSpc>
                <a:spcPct val="100000"/>
              </a:lnSpc>
              <a:spcBef>
                <a:spcPts val="0"/>
              </a:spcBef>
              <a:spcAft>
                <a:spcPts val="500"/>
              </a:spcAft>
              <a:buClr>
                <a:srgbClr val="D83B01"/>
              </a:buClr>
              <a:buSzTx/>
              <a:buFont typeface="Wingdings" panose="05000000000000000000" pitchFamily="2" charset="2"/>
              <a:buChar char="ü"/>
              <a:tabLst/>
              <a:defRPr/>
            </a:pPr>
            <a:r>
              <a:rPr kumimoji="0" lang="en-US" sz="1100" b="0" i="0" u="none" strike="noStrike" kern="1200" cap="none" spc="0" normalizeH="0" baseline="0" noProof="0">
                <a:ln>
                  <a:noFill/>
                </a:ln>
                <a:effectLst/>
                <a:uLnTx/>
                <a:uFillTx/>
                <a:latin typeface="Aptos" panose="020B0004020202020204" pitchFamily="34" charset="0"/>
                <a:ea typeface="+mn-ea"/>
                <a:cs typeface="+mn-cs"/>
              </a:rPr>
              <a:t>Additional costs need to be covered by an Azure subscription.</a:t>
            </a:r>
          </a:p>
          <a:p>
            <a:pPr marL="266700" marR="0" lvl="0" indent="-180975" algn="l" defTabSz="914367" rtl="0" eaLnBrk="1" fontAlgn="auto" latinLnBrk="0" hangingPunct="1">
              <a:lnSpc>
                <a:spcPct val="100000"/>
              </a:lnSpc>
              <a:spcBef>
                <a:spcPts val="0"/>
              </a:spcBef>
              <a:spcAft>
                <a:spcPts val="500"/>
              </a:spcAft>
              <a:buClr>
                <a:srgbClr val="D83B01"/>
              </a:buClr>
              <a:buSzTx/>
              <a:buFont typeface="Wingdings" panose="05000000000000000000" pitchFamily="2" charset="2"/>
              <a:buChar char="ü"/>
              <a:tabLst/>
              <a:defRPr/>
            </a:pPr>
            <a:r>
              <a:rPr kumimoji="0" lang="en-US" sz="1100" b="0" i="0" u="none" strike="noStrike" kern="1200" cap="none" spc="0" normalizeH="0" baseline="0" noProof="0">
                <a:ln>
                  <a:noFill/>
                </a:ln>
                <a:effectLst/>
                <a:uLnTx/>
                <a:uFillTx/>
                <a:latin typeface="Aptos" panose="020B0004020202020204" pitchFamily="34" charset="0"/>
                <a:ea typeface="+mn-ea"/>
                <a:cs typeface="+mn-cs"/>
              </a:rPr>
              <a:t>ALM differs from Power Platform.</a:t>
            </a:r>
          </a:p>
        </p:txBody>
      </p:sp>
      <p:sp>
        <p:nvSpPr>
          <p:cNvPr id="57" name="TextBox 56">
            <a:extLst>
              <a:ext uri="{FF2B5EF4-FFF2-40B4-BE49-F238E27FC236}">
                <a16:creationId xmlns:a16="http://schemas.microsoft.com/office/drawing/2014/main" id="{773C99BE-52FB-8FA3-B6F8-50B388C9B76E}"/>
              </a:ext>
            </a:extLst>
          </p:cNvPr>
          <p:cNvSpPr txBox="1"/>
          <p:nvPr/>
        </p:nvSpPr>
        <p:spPr>
          <a:xfrm>
            <a:off x="6096000" y="1988108"/>
            <a:ext cx="2520000" cy="2493948"/>
          </a:xfrm>
          <a:prstGeom prst="rect">
            <a:avLst/>
          </a:prstGeom>
          <a:noFill/>
        </p:spPr>
        <p:txBody>
          <a:bodyPr wrap="square" lIns="0" tIns="72000" rIns="72000" bIns="72000" rtlCol="0" anchor="ctr">
            <a:noAutofit/>
          </a:bodyPr>
          <a:lstStyle>
            <a:defPPr>
              <a:defRPr lang="en-US"/>
            </a:defPPr>
            <a:lvl1pPr marL="266700" indent="-180975">
              <a:buFont typeface="Arial" panose="020B0604020202020204" pitchFamily="34" charset="0"/>
              <a:buChar char="•"/>
              <a:defRPr sz="1200">
                <a:latin typeface="Aptos" panose="020B0004020202020204" pitchFamily="34" charset="0"/>
              </a:defRPr>
            </a:lvl1pPr>
          </a:lstStyle>
          <a:p>
            <a:pPr marL="266700" marR="0" lvl="0" indent="-180975" algn="l" defTabSz="914367" rtl="0" eaLnBrk="1" fontAlgn="auto" latinLnBrk="0" hangingPunct="1">
              <a:lnSpc>
                <a:spcPct val="100000"/>
              </a:lnSpc>
              <a:spcBef>
                <a:spcPts val="0"/>
              </a:spcBef>
              <a:spcAft>
                <a:spcPts val="500"/>
              </a:spcAft>
              <a:buClr>
                <a:srgbClr val="9BF00B"/>
              </a:buClr>
              <a:buSzTx/>
              <a:buFont typeface="Wingdings" panose="05000000000000000000" pitchFamily="2" charset="2"/>
              <a:buChar char="ü"/>
              <a:tabLst/>
              <a:defRPr/>
            </a:pPr>
            <a:r>
              <a:rPr kumimoji="0" lang="en-US" sz="1100" b="0" i="0" u="none" strike="noStrike" kern="1200" cap="none" spc="0" normalizeH="0" baseline="0" noProof="0">
                <a:ln>
                  <a:noFill/>
                </a:ln>
                <a:effectLst/>
                <a:uLnTx/>
                <a:uFillTx/>
                <a:latin typeface="Aptos" panose="020B0004020202020204" pitchFamily="34" charset="0"/>
                <a:ea typeface="+mn-ea"/>
                <a:cs typeface="+mn-cs"/>
              </a:rPr>
              <a:t>Synchronous execution.</a:t>
            </a:r>
          </a:p>
          <a:p>
            <a:pPr marL="266700" marR="0" lvl="0" indent="-180975" algn="l" defTabSz="914367" rtl="0" eaLnBrk="1" fontAlgn="auto" latinLnBrk="0" hangingPunct="1">
              <a:lnSpc>
                <a:spcPct val="100000"/>
              </a:lnSpc>
              <a:spcBef>
                <a:spcPts val="0"/>
              </a:spcBef>
              <a:spcAft>
                <a:spcPts val="500"/>
              </a:spcAft>
              <a:buClr>
                <a:srgbClr val="9BF00B"/>
              </a:buClr>
              <a:buSzTx/>
              <a:buFont typeface="Wingdings" panose="05000000000000000000" pitchFamily="2" charset="2"/>
              <a:buChar char="ü"/>
              <a:tabLst/>
              <a:defRPr/>
            </a:pPr>
            <a:r>
              <a:rPr kumimoji="0" lang="en-US" sz="1100" b="0" i="0" u="none" strike="noStrike" kern="1200" cap="none" spc="0" normalizeH="0" baseline="0" noProof="0">
                <a:ln>
                  <a:noFill/>
                </a:ln>
                <a:effectLst/>
                <a:uLnTx/>
                <a:uFillTx/>
                <a:latin typeface="Aptos" panose="020B0004020202020204" pitchFamily="34" charset="0"/>
                <a:ea typeface="+mn-ea"/>
                <a:cs typeface="+mn-cs"/>
              </a:rPr>
              <a:t>Support for private endpoints.</a:t>
            </a:r>
          </a:p>
          <a:p>
            <a:pPr marL="266700" marR="0" lvl="0" indent="-180975" algn="l" defTabSz="914367" rtl="0" eaLnBrk="1" fontAlgn="auto" latinLnBrk="0" hangingPunct="1">
              <a:lnSpc>
                <a:spcPct val="100000"/>
              </a:lnSpc>
              <a:spcBef>
                <a:spcPts val="0"/>
              </a:spcBef>
              <a:spcAft>
                <a:spcPts val="500"/>
              </a:spcAft>
              <a:buClr>
                <a:srgbClr val="9BF00B"/>
              </a:buClr>
              <a:buSzTx/>
              <a:buFont typeface="Wingdings" panose="05000000000000000000" pitchFamily="2" charset="2"/>
              <a:buChar char="ü"/>
              <a:tabLst/>
              <a:defRPr/>
            </a:pPr>
            <a:r>
              <a:rPr kumimoji="0" lang="en-US" sz="1100" b="0" i="0" u="none" strike="noStrike" kern="1200" cap="none" spc="0" normalizeH="0" baseline="0" noProof="0">
                <a:ln>
                  <a:noFill/>
                </a:ln>
                <a:effectLst/>
                <a:uLnTx/>
                <a:uFillTx/>
                <a:latin typeface="Aptos" panose="020B0004020202020204" pitchFamily="34" charset="0"/>
                <a:ea typeface="+mn-ea"/>
                <a:cs typeface="+mn-cs"/>
              </a:rPr>
              <a:t>Existing Bot Framework investments can be reused.</a:t>
            </a:r>
          </a:p>
        </p:txBody>
      </p:sp>
      <p:sp>
        <p:nvSpPr>
          <p:cNvPr id="199" name="TextBox 198">
            <a:extLst>
              <a:ext uri="{FF2B5EF4-FFF2-40B4-BE49-F238E27FC236}">
                <a16:creationId xmlns:a16="http://schemas.microsoft.com/office/drawing/2014/main" id="{85CE4005-2556-AACE-8BCE-61DF01293A68}"/>
              </a:ext>
            </a:extLst>
          </p:cNvPr>
          <p:cNvSpPr txBox="1"/>
          <p:nvPr/>
        </p:nvSpPr>
        <p:spPr>
          <a:xfrm>
            <a:off x="3400442" y="4638177"/>
            <a:ext cx="2520000" cy="1635030"/>
          </a:xfrm>
          <a:prstGeom prst="rect">
            <a:avLst/>
          </a:prstGeom>
          <a:noFill/>
        </p:spPr>
        <p:txBody>
          <a:bodyPr wrap="square" lIns="0" tIns="72000" rIns="72000" bIns="72000" rtlCol="0" anchor="ctr">
            <a:noAutofit/>
          </a:bodyPr>
          <a:lstStyle>
            <a:defPPr>
              <a:defRPr lang="en-US"/>
            </a:defPPr>
            <a:lvl1pPr marL="266700" indent="-180975">
              <a:buFont typeface="Arial" panose="020B0604020202020204" pitchFamily="34" charset="0"/>
              <a:buChar char="•"/>
              <a:defRPr sz="1200">
                <a:latin typeface="Aptos" panose="020B0004020202020204" pitchFamily="34" charset="0"/>
              </a:defRPr>
            </a:lvl1pPr>
          </a:lstStyle>
          <a:p>
            <a:pPr marL="266700" marR="0" lvl="0" indent="-180975" algn="l" defTabSz="914367" rtl="0" eaLnBrk="1" fontAlgn="auto" latinLnBrk="0" hangingPunct="1">
              <a:lnSpc>
                <a:spcPct val="100000"/>
              </a:lnSpc>
              <a:spcBef>
                <a:spcPts val="0"/>
              </a:spcBef>
              <a:spcAft>
                <a:spcPts val="500"/>
              </a:spcAft>
              <a:buClr>
                <a:srgbClr val="D83B01"/>
              </a:buClr>
              <a:buSzTx/>
              <a:buFont typeface="Wingdings" panose="05000000000000000000" pitchFamily="2" charset="2"/>
              <a:buChar char="ü"/>
              <a:tabLst/>
              <a:defRPr/>
            </a:pPr>
            <a:r>
              <a:rPr kumimoji="0" lang="en-US" sz="1100" b="0" i="0" u="none" strike="noStrike" kern="1200" cap="none" spc="0" normalizeH="0" baseline="0" noProof="0">
                <a:ln>
                  <a:noFill/>
                </a:ln>
                <a:effectLst/>
                <a:uLnTx/>
                <a:uFillTx/>
                <a:latin typeface="Aptos" panose="020B0004020202020204" pitchFamily="34" charset="0"/>
                <a:ea typeface="+mn-ea"/>
                <a:cs typeface="+mn-cs"/>
              </a:rPr>
              <a:t>Mixing conversational logic and integration logic, but integration topics can be isolated, as they can be configured for inputs and outputs.</a:t>
            </a:r>
          </a:p>
          <a:p>
            <a:pPr marL="266700" marR="0" lvl="0" indent="-180975" algn="l" defTabSz="914367" rtl="0" eaLnBrk="1" fontAlgn="auto" latinLnBrk="0" hangingPunct="1">
              <a:lnSpc>
                <a:spcPct val="100000"/>
              </a:lnSpc>
              <a:spcBef>
                <a:spcPts val="0"/>
              </a:spcBef>
              <a:spcAft>
                <a:spcPts val="500"/>
              </a:spcAft>
              <a:buClr>
                <a:srgbClr val="D83B01"/>
              </a:buClr>
              <a:buSzTx/>
              <a:buFont typeface="Wingdings" panose="05000000000000000000" pitchFamily="2" charset="2"/>
              <a:buChar char="ü"/>
              <a:tabLst/>
              <a:defRPr/>
            </a:pPr>
            <a:r>
              <a:rPr kumimoji="0" lang="en-US" sz="1100" b="0" i="0" u="none" strike="noStrike" kern="1200" cap="none" spc="0" normalizeH="0" baseline="0" noProof="0">
                <a:ln>
                  <a:noFill/>
                </a:ln>
                <a:effectLst/>
                <a:uLnTx/>
                <a:uFillTx/>
                <a:latin typeface="Aptos" panose="020B0004020202020204" pitchFamily="34" charset="0"/>
                <a:ea typeface="+mn-ea"/>
                <a:cs typeface="+mn-cs"/>
              </a:rPr>
              <a:t>Need to return results within 100s.</a:t>
            </a:r>
          </a:p>
        </p:txBody>
      </p:sp>
      <p:sp>
        <p:nvSpPr>
          <p:cNvPr id="200" name="TextBox 199">
            <a:extLst>
              <a:ext uri="{FF2B5EF4-FFF2-40B4-BE49-F238E27FC236}">
                <a16:creationId xmlns:a16="http://schemas.microsoft.com/office/drawing/2014/main" id="{6EBEF367-B5E7-9890-9F66-171D4BB5FCCC}"/>
              </a:ext>
            </a:extLst>
          </p:cNvPr>
          <p:cNvSpPr txBox="1"/>
          <p:nvPr/>
        </p:nvSpPr>
        <p:spPr>
          <a:xfrm>
            <a:off x="720366" y="4646219"/>
            <a:ext cx="2520000" cy="1625278"/>
          </a:xfrm>
          <a:prstGeom prst="rect">
            <a:avLst/>
          </a:prstGeom>
          <a:noFill/>
        </p:spPr>
        <p:txBody>
          <a:bodyPr wrap="square" lIns="0" tIns="72000" rIns="72000" bIns="72000" rtlCol="0" anchor="ctr">
            <a:noAutofit/>
          </a:bodyPr>
          <a:lstStyle>
            <a:defPPr>
              <a:defRPr lang="en-US"/>
            </a:defPPr>
            <a:lvl1pPr marL="266700" indent="-180975">
              <a:buFont typeface="Arial" panose="020B0604020202020204" pitchFamily="34" charset="0"/>
              <a:buChar char="•"/>
              <a:defRPr sz="1200">
                <a:latin typeface="Aptos" panose="020B0004020202020204" pitchFamily="34" charset="0"/>
              </a:defRPr>
            </a:lvl1pPr>
          </a:lstStyle>
          <a:p>
            <a:pPr marL="266700" marR="0" lvl="0" indent="-180975" algn="l" defTabSz="914367" rtl="0" eaLnBrk="1" fontAlgn="auto" latinLnBrk="0" hangingPunct="1">
              <a:lnSpc>
                <a:spcPct val="100000"/>
              </a:lnSpc>
              <a:spcBef>
                <a:spcPts val="0"/>
              </a:spcBef>
              <a:spcAft>
                <a:spcPts val="500"/>
              </a:spcAft>
              <a:buClr>
                <a:srgbClr val="D83B01"/>
              </a:buClr>
              <a:buSzTx/>
              <a:buFont typeface="Wingdings" panose="05000000000000000000" pitchFamily="2" charset="2"/>
              <a:buChar char="ü"/>
              <a:tabLst/>
              <a:defRPr/>
            </a:pPr>
            <a:r>
              <a:rPr kumimoji="0" lang="en-US" sz="1100" b="0" i="0" u="none" strike="noStrike" kern="1200" cap="none" spc="0" normalizeH="0" baseline="0" noProof="0" dirty="0">
                <a:ln>
                  <a:noFill/>
                </a:ln>
                <a:effectLst/>
                <a:uLnTx/>
                <a:uFillTx/>
                <a:latin typeface="Aptos" panose="020B0004020202020204" pitchFamily="34" charset="0"/>
                <a:ea typeface="+mn-ea"/>
                <a:cs typeface="+mn-cs"/>
              </a:rPr>
              <a:t>Invocation and execution of the cloud flow can add latency.</a:t>
            </a:r>
          </a:p>
          <a:p>
            <a:pPr marL="266700" marR="0" lvl="0" indent="-180975" algn="l" defTabSz="914367" rtl="0" eaLnBrk="1" fontAlgn="auto" latinLnBrk="0" hangingPunct="1">
              <a:lnSpc>
                <a:spcPct val="100000"/>
              </a:lnSpc>
              <a:spcBef>
                <a:spcPts val="0"/>
              </a:spcBef>
              <a:spcAft>
                <a:spcPts val="500"/>
              </a:spcAft>
              <a:buClr>
                <a:srgbClr val="D83B01"/>
              </a:buClr>
              <a:buSzTx/>
              <a:buFont typeface="Wingdings" panose="05000000000000000000" pitchFamily="2" charset="2"/>
              <a:buChar char="ü"/>
              <a:tabLst/>
              <a:defRPr/>
            </a:pPr>
            <a:r>
              <a:rPr kumimoji="0" lang="en-US" sz="1100" b="0" i="0" u="none" strike="noStrike" kern="1200" cap="none" spc="0" normalizeH="0" baseline="0" noProof="0" dirty="0">
                <a:ln>
                  <a:noFill/>
                </a:ln>
                <a:effectLst/>
                <a:uLnTx/>
                <a:uFillTx/>
                <a:latin typeface="Aptos" panose="020B0004020202020204" pitchFamily="34" charset="0"/>
                <a:ea typeface="+mn-ea"/>
                <a:cs typeface="+mn-cs"/>
              </a:rPr>
              <a:t>Need to return results within 100s.</a:t>
            </a:r>
          </a:p>
        </p:txBody>
      </p:sp>
      <p:grpSp>
        <p:nvGrpSpPr>
          <p:cNvPr id="40" name="Group 39">
            <a:extLst>
              <a:ext uri="{FF2B5EF4-FFF2-40B4-BE49-F238E27FC236}">
                <a16:creationId xmlns:a16="http://schemas.microsoft.com/office/drawing/2014/main" id="{2EEE9AB1-7CDF-9858-9E8D-A1EB27CE6C9B}"/>
              </a:ext>
            </a:extLst>
          </p:cNvPr>
          <p:cNvGrpSpPr/>
          <p:nvPr/>
        </p:nvGrpSpPr>
        <p:grpSpPr>
          <a:xfrm>
            <a:off x="384729" y="3311368"/>
            <a:ext cx="236797" cy="235263"/>
            <a:chOff x="731863" y="3273792"/>
            <a:chExt cx="326112" cy="324000"/>
          </a:xfrm>
          <a:solidFill>
            <a:srgbClr val="9BF00B"/>
          </a:solidFill>
        </p:grpSpPr>
        <p:sp>
          <p:nvSpPr>
            <p:cNvPr id="41" name="Freeform: Shape 40">
              <a:extLst>
                <a:ext uri="{FF2B5EF4-FFF2-40B4-BE49-F238E27FC236}">
                  <a16:creationId xmlns:a16="http://schemas.microsoft.com/office/drawing/2014/main" id="{804A728C-2CD3-A29D-E185-BCA137800A0A}"/>
                </a:ext>
              </a:extLst>
            </p:cNvPr>
            <p:cNvSpPr/>
            <p:nvPr/>
          </p:nvSpPr>
          <p:spPr bwMode="auto">
            <a:xfrm>
              <a:off x="731863" y="3273792"/>
              <a:ext cx="326112" cy="324000"/>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8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sp>
          <p:nvSpPr>
            <p:cNvPr id="42" name="Graphic 77">
              <a:extLst>
                <a:ext uri="{FF2B5EF4-FFF2-40B4-BE49-F238E27FC236}">
                  <a16:creationId xmlns:a16="http://schemas.microsoft.com/office/drawing/2014/main" id="{A0926FEB-105B-E9CE-7D8A-C8B9F3B0DC3A}"/>
                </a:ext>
              </a:extLst>
            </p:cNvPr>
            <p:cNvSpPr/>
            <p:nvPr/>
          </p:nvSpPr>
          <p:spPr>
            <a:xfrm>
              <a:off x="813294" y="3372331"/>
              <a:ext cx="171674" cy="123765"/>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grpFill/>
            <a:ln w="657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grpSp>
      <p:grpSp>
        <p:nvGrpSpPr>
          <p:cNvPr id="47" name="Group 46">
            <a:extLst>
              <a:ext uri="{FF2B5EF4-FFF2-40B4-BE49-F238E27FC236}">
                <a16:creationId xmlns:a16="http://schemas.microsoft.com/office/drawing/2014/main" id="{0FCBC7F1-F25F-36A3-39BD-863FFE3837D9}"/>
              </a:ext>
            </a:extLst>
          </p:cNvPr>
          <p:cNvGrpSpPr/>
          <p:nvPr/>
        </p:nvGrpSpPr>
        <p:grpSpPr>
          <a:xfrm>
            <a:off x="384729" y="5175558"/>
            <a:ext cx="236797" cy="235263"/>
            <a:chOff x="731863" y="3273792"/>
            <a:chExt cx="326112" cy="324000"/>
          </a:xfrm>
          <a:solidFill>
            <a:srgbClr val="D83B01"/>
          </a:solidFill>
        </p:grpSpPr>
        <p:sp>
          <p:nvSpPr>
            <p:cNvPr id="48" name="Freeform: Shape 47">
              <a:extLst>
                <a:ext uri="{FF2B5EF4-FFF2-40B4-BE49-F238E27FC236}">
                  <a16:creationId xmlns:a16="http://schemas.microsoft.com/office/drawing/2014/main" id="{560BA0F7-DC34-5F33-4A9B-BBF2C0696CFC}"/>
                </a:ext>
              </a:extLst>
            </p:cNvPr>
            <p:cNvSpPr/>
            <p:nvPr/>
          </p:nvSpPr>
          <p:spPr bwMode="auto">
            <a:xfrm>
              <a:off x="731863" y="3273792"/>
              <a:ext cx="326112" cy="324000"/>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8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sp>
          <p:nvSpPr>
            <p:cNvPr id="49" name="Graphic 77">
              <a:extLst>
                <a:ext uri="{FF2B5EF4-FFF2-40B4-BE49-F238E27FC236}">
                  <a16:creationId xmlns:a16="http://schemas.microsoft.com/office/drawing/2014/main" id="{A642F999-85F2-BF50-61FB-70E21C968E76}"/>
                </a:ext>
              </a:extLst>
            </p:cNvPr>
            <p:cNvSpPr/>
            <p:nvPr/>
          </p:nvSpPr>
          <p:spPr>
            <a:xfrm>
              <a:off x="813294" y="3372331"/>
              <a:ext cx="171674" cy="123765"/>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grpFill/>
            <a:ln w="657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grpSp>
    </p:spTree>
    <p:extLst>
      <p:ext uri="{BB962C8B-B14F-4D97-AF65-F5344CB8AC3E}">
        <p14:creationId xmlns:p14="http://schemas.microsoft.com/office/powerpoint/2010/main" val="58640099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DF4F66-F3DB-11E2-7947-78661877B4DD}"/>
              </a:ext>
            </a:extLst>
          </p:cNvPr>
          <p:cNvSpPr>
            <a:spLocks noGrp="1"/>
          </p:cNvSpPr>
          <p:nvPr>
            <p:ph type="title" idx="4294967295"/>
          </p:nvPr>
        </p:nvSpPr>
        <p:spPr>
          <a:xfrm>
            <a:off x="1833053" y="731838"/>
            <a:ext cx="9769475" cy="1108075"/>
          </a:xfrm>
        </p:spPr>
        <p:txBody>
          <a:bodyPr/>
          <a:lstStyle/>
          <a:p>
            <a:pPr marL="0" marR="0" lvl="0" indent="0" defTabSz="914400" rtl="0" eaLnBrk="1" fontAlgn="auto" latinLnBrk="0" hangingPunct="1">
              <a:lnSpc>
                <a:spcPct val="100000"/>
              </a:lnSpc>
              <a:spcBef>
                <a:spcPts val="0"/>
              </a:spcBef>
              <a:spcAft>
                <a:spcPts val="0"/>
              </a:spcAft>
              <a:tabLst/>
              <a:defRPr/>
            </a:pPr>
            <a:r>
              <a:rPr kumimoji="0" lang="en-US" sz="3600" b="1" i="0" u="none" strike="noStrike" kern="1200" cap="none" spc="0" normalizeH="0" baseline="0" noProof="0">
                <a:ln>
                  <a:noFill/>
                </a:ln>
                <a:solidFill>
                  <a:srgbClr val="FFFFFF"/>
                </a:solidFill>
                <a:effectLst/>
                <a:uLnTx/>
                <a:uFillTx/>
                <a:latin typeface="Segoe UI Semibold" panose="020B0502040204020203" pitchFamily="34" charset="0"/>
                <a:cs typeface="Segoe UI Semibold" panose="020B0502040204020203" pitchFamily="34" charset="0"/>
              </a:rPr>
              <a:t>Prompt building with AI Builder</a:t>
            </a:r>
            <a:br>
              <a:rPr kumimoji="0" lang="en-US" sz="3600" b="1" i="0" u="none" strike="noStrike" kern="1200" cap="none" spc="0" normalizeH="0" baseline="0" noProof="0">
                <a:ln>
                  <a:noFill/>
                </a:ln>
                <a:solidFill>
                  <a:srgbClr val="FFFFFF"/>
                </a:solidFill>
                <a:effectLst/>
                <a:uLnTx/>
                <a:uFillTx/>
                <a:latin typeface="Segoe UI Semibold" panose="020B0502040204020203" pitchFamily="34" charset="0"/>
                <a:cs typeface="Segoe UI Semibold" panose="020B0502040204020203" pitchFamily="34" charset="0"/>
              </a:rPr>
            </a:br>
            <a:endParaRPr lang="en-US">
              <a:solidFill>
                <a:srgbClr val="FFFFFF"/>
              </a:solidFill>
            </a:endParaRPr>
          </a:p>
        </p:txBody>
      </p:sp>
      <p:sp>
        <p:nvSpPr>
          <p:cNvPr id="12" name="Title 13">
            <a:extLst>
              <a:ext uri="{FF2B5EF4-FFF2-40B4-BE49-F238E27FC236}">
                <a16:creationId xmlns:a16="http://schemas.microsoft.com/office/drawing/2014/main" id="{24394F3A-8F1D-ADA6-D87B-57958D3FC85D}"/>
              </a:ext>
            </a:extLst>
          </p:cNvPr>
          <p:cNvSpPr txBox="1">
            <a:spLocks/>
          </p:cNvSpPr>
          <p:nvPr/>
        </p:nvSpPr>
        <p:spPr>
          <a:xfrm>
            <a:off x="1836735" y="1004421"/>
            <a:ext cx="9865270" cy="615553"/>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65"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0" normalizeH="0" baseline="0" noProof="0" dirty="0">
                <a:ln w="3175">
                  <a:noFill/>
                </a:ln>
                <a:solidFill>
                  <a:schemeClr val="accent1"/>
                </a:solidFill>
                <a:effectLst/>
                <a:uLnTx/>
                <a:uFillTx/>
                <a:latin typeface="Segoe UI Semibold"/>
                <a:ea typeface="+mn-ea"/>
                <a:cs typeface="Segoe UI" pitchFamily="34" charset="0"/>
              </a:rPr>
              <a:t>A single interface to build, design, and test generative AI Prompts that can be embedded across products</a:t>
            </a:r>
          </a:p>
        </p:txBody>
      </p:sp>
      <p:sp>
        <p:nvSpPr>
          <p:cNvPr id="18" name="Text Placeholder 4">
            <a:extLst>
              <a:ext uri="{FF2B5EF4-FFF2-40B4-BE49-F238E27FC236}">
                <a16:creationId xmlns:a16="http://schemas.microsoft.com/office/drawing/2014/main" id="{99F1D57F-194F-3CC2-0D32-619FCA109AA8}"/>
              </a:ext>
            </a:extLst>
          </p:cNvPr>
          <p:cNvSpPr txBox="1">
            <a:spLocks/>
          </p:cNvSpPr>
          <p:nvPr/>
        </p:nvSpPr>
        <p:spPr>
          <a:xfrm>
            <a:off x="8649160" y="2186622"/>
            <a:ext cx="3310128" cy="3939540"/>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kumimoji="0" lang="en-US" sz="2800" b="0" i="0" u="none" strike="noStrike" kern="1200" cap="none" spc="0" normalizeH="0" baseline="0" dirty="0">
                <a:ln>
                  <a:noFill/>
                </a:ln>
                <a:solidFill>
                  <a:srgbClr val="000000"/>
                </a:solidFill>
                <a:effectLst/>
                <a:uLnTx/>
                <a:uFillTx/>
                <a:latin typeface="Segoe UI Semibold" panose="020B0502040204020203" pitchFamily="34" charset="0"/>
                <a:ea typeface="+mn-ea"/>
                <a:cs typeface="Segoe UI Semibold"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a:solidFill>
                  <a:schemeClr val="tx1"/>
                </a:solidFill>
                <a:latin typeface="Segoe UI"/>
                <a:cs typeface="Segoe UI"/>
              </a:rPr>
              <a:t>AI Prompts are saved in a prompt library and become a platform concept (supporting sharing, ALM, RBAC)</a:t>
            </a:r>
          </a:p>
          <a:p>
            <a:endParaRPr lang="en-US" sz="1800" dirty="0">
              <a:solidFill>
                <a:schemeClr val="tx1"/>
              </a:solidFill>
              <a:latin typeface="Segoe UI" panose="020B0502040204020203" pitchFamily="34" charset="0"/>
              <a:cs typeface="Segoe UI" panose="020B0502040204020203" pitchFamily="34" charset="0"/>
            </a:endParaRPr>
          </a:p>
          <a:p>
            <a:r>
              <a:rPr lang="en-US" sz="1800" dirty="0">
                <a:solidFill>
                  <a:schemeClr val="tx1"/>
                </a:solidFill>
                <a:latin typeface="Segoe UI"/>
                <a:cs typeface="Segoe UI"/>
              </a:rPr>
              <a:t>Prompts can be created and invoked in agents via topics or actions</a:t>
            </a:r>
          </a:p>
          <a:p>
            <a:endParaRPr lang="en-US" sz="1800" dirty="0">
              <a:solidFill>
                <a:schemeClr val="tx1"/>
              </a:solidFill>
              <a:latin typeface="Segoe UI"/>
              <a:cs typeface="Segoe UI"/>
            </a:endParaRPr>
          </a:p>
          <a:p>
            <a:r>
              <a:rPr lang="en-US" sz="1800" dirty="0">
                <a:solidFill>
                  <a:schemeClr val="tx1"/>
                </a:solidFill>
                <a:latin typeface="Segoe UI"/>
                <a:cs typeface="Segoe UI"/>
              </a:rPr>
              <a:t>Key capabilities:</a:t>
            </a:r>
          </a:p>
          <a:p>
            <a:endParaRPr lang="en-US" sz="600" dirty="0">
              <a:solidFill>
                <a:schemeClr val="tx1"/>
              </a:solidFill>
              <a:latin typeface="Segoe UI"/>
              <a:cs typeface="Segoe UI"/>
            </a:endParaRPr>
          </a:p>
          <a:p>
            <a:pPr marL="285750" indent="-285750">
              <a:buFont typeface="Arial" panose="020B0604020202020204" pitchFamily="34" charset="0"/>
              <a:buChar char="•"/>
            </a:pPr>
            <a:r>
              <a:rPr lang="en-US" sz="1400" dirty="0">
                <a:solidFill>
                  <a:schemeClr val="tx1"/>
                </a:solidFill>
                <a:latin typeface="Segoe UI"/>
                <a:cs typeface="Segoe UI"/>
              </a:rPr>
              <a:t>Multi-modal (images, files etc.)</a:t>
            </a:r>
          </a:p>
          <a:p>
            <a:pPr marL="285750" indent="-285750">
              <a:buFont typeface="Arial" panose="020B0604020202020204" pitchFamily="34" charset="0"/>
              <a:buChar char="•"/>
            </a:pPr>
            <a:r>
              <a:rPr lang="en-US" sz="1400" dirty="0">
                <a:solidFill>
                  <a:schemeClr val="tx1"/>
                </a:solidFill>
                <a:latin typeface="Segoe UI"/>
                <a:cs typeface="Segoe UI"/>
              </a:rPr>
              <a:t>Low-code multi-model selector (4o mini, 4o)</a:t>
            </a:r>
          </a:p>
          <a:p>
            <a:pPr marL="285750" indent="-285750">
              <a:buFont typeface="Arial" panose="020B0604020202020204" pitchFamily="34" charset="0"/>
              <a:buChar char="•"/>
            </a:pPr>
            <a:r>
              <a:rPr lang="en-US" sz="1400" dirty="0">
                <a:solidFill>
                  <a:schemeClr val="tx1"/>
                </a:solidFill>
                <a:latin typeface="Segoe UI"/>
                <a:cs typeface="Segoe UI"/>
              </a:rPr>
              <a:t>Native Dataverse table data</a:t>
            </a:r>
          </a:p>
          <a:p>
            <a:pPr marL="285750" indent="-285750">
              <a:buFont typeface="Arial" panose="020B0604020202020204" pitchFamily="34" charset="0"/>
              <a:buChar char="•"/>
            </a:pPr>
            <a:r>
              <a:rPr lang="en-US" sz="1400" dirty="0">
                <a:solidFill>
                  <a:schemeClr val="tx1"/>
                </a:solidFill>
                <a:latin typeface="Segoe UI"/>
                <a:cs typeface="Segoe UI"/>
              </a:rPr>
              <a:t>Templates available out-of-the-box</a:t>
            </a:r>
          </a:p>
        </p:txBody>
      </p:sp>
      <p:cxnSp>
        <p:nvCxnSpPr>
          <p:cNvPr id="7" name="Straight Connector 6">
            <a:extLst>
              <a:ext uri="{FF2B5EF4-FFF2-40B4-BE49-F238E27FC236}">
                <a16:creationId xmlns:a16="http://schemas.microsoft.com/office/drawing/2014/main" id="{095095D3-C876-5669-5D42-C46964128BE3}"/>
              </a:ext>
              <a:ext uri="{C183D7F6-B498-43B3-948B-1728B52AA6E4}">
                <adec:decorative xmlns:adec="http://schemas.microsoft.com/office/drawing/2017/decorative" val="1"/>
              </a:ext>
            </a:extLst>
          </p:cNvPr>
          <p:cNvCxnSpPr>
            <a:cxnSpLocks/>
          </p:cNvCxnSpPr>
          <p:nvPr/>
        </p:nvCxnSpPr>
        <p:spPr>
          <a:xfrm>
            <a:off x="8300718" y="4054034"/>
            <a:ext cx="3401287" cy="0"/>
          </a:xfrm>
          <a:prstGeom prst="line">
            <a:avLst/>
          </a:prstGeom>
          <a:ln w="6350">
            <a:solidFill>
              <a:schemeClr val="bg1">
                <a:lumMod val="85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E45C6024-1C9D-A429-9A6B-F5F59B4C21DB}"/>
              </a:ext>
              <a:ext uri="{C183D7F6-B498-43B3-948B-1728B52AA6E4}">
                <adec:decorative xmlns:adec="http://schemas.microsoft.com/office/drawing/2017/decorative" val="1"/>
              </a:ext>
            </a:extLst>
          </p:cNvPr>
          <p:cNvCxnSpPr>
            <a:cxnSpLocks/>
          </p:cNvCxnSpPr>
          <p:nvPr/>
        </p:nvCxnSpPr>
        <p:spPr>
          <a:xfrm>
            <a:off x="8300718" y="4773591"/>
            <a:ext cx="3401287" cy="0"/>
          </a:xfrm>
          <a:prstGeom prst="line">
            <a:avLst/>
          </a:prstGeom>
          <a:ln w="6350">
            <a:solidFill>
              <a:schemeClr val="bg1">
                <a:lumMod val="85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733C2777-FE57-F936-B4A8-67A910D6F05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90322" y="2247083"/>
            <a:ext cx="7836175" cy="3939540"/>
          </a:xfrm>
          <a:prstGeom prst="rect">
            <a:avLst/>
          </a:prstGeom>
          <a:ln>
            <a:no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5586637B-0FA2-5492-43B9-8112413CD15C}"/>
              </a:ext>
            </a:extLst>
          </p:cNvPr>
          <p:cNvPicPr>
            <a:picLocks noChangeAspect="1"/>
          </p:cNvPicPr>
          <p:nvPr/>
        </p:nvPicPr>
        <p:blipFill>
          <a:blip r:embed="rId4"/>
          <a:stretch>
            <a:fillRect/>
          </a:stretch>
        </p:blipFill>
        <p:spPr>
          <a:xfrm>
            <a:off x="589472" y="854933"/>
            <a:ext cx="924054" cy="914528"/>
          </a:xfrm>
          <a:prstGeom prst="rect">
            <a:avLst/>
          </a:prstGeom>
        </p:spPr>
      </p:pic>
    </p:spTree>
    <p:extLst>
      <p:ext uri="{BB962C8B-B14F-4D97-AF65-F5344CB8AC3E}">
        <p14:creationId xmlns:p14="http://schemas.microsoft.com/office/powerpoint/2010/main" val="56766272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a:extLst>
              <a:ext uri="{FF2B5EF4-FFF2-40B4-BE49-F238E27FC236}">
                <a16:creationId xmlns:a16="http://schemas.microsoft.com/office/drawing/2014/main" id="{581C5E9F-401C-17D4-79A2-17EAC2F9C224}"/>
              </a:ext>
            </a:extLst>
          </p:cNvPr>
          <p:cNvGraphicFramePr>
            <a:graphicFrameLocks noGrp="1"/>
          </p:cNvGraphicFramePr>
          <p:nvPr>
            <p:extLst>
              <p:ext uri="{D42A27DB-BD31-4B8C-83A1-F6EECF244321}">
                <p14:modId xmlns:p14="http://schemas.microsoft.com/office/powerpoint/2010/main" val="1483952855"/>
              </p:ext>
            </p:extLst>
          </p:nvPr>
        </p:nvGraphicFramePr>
        <p:xfrm>
          <a:off x="409101" y="1094632"/>
          <a:ext cx="11215452" cy="5303520"/>
        </p:xfrm>
        <a:graphic>
          <a:graphicData uri="http://schemas.openxmlformats.org/drawingml/2006/table">
            <a:tbl>
              <a:tblPr firstRow="1" firstCol="1">
                <a:tableStyleId>{0E3FDE45-AF77-4B5C-9715-49D594BDF05E}</a:tableStyleId>
              </a:tblPr>
              <a:tblGrid>
                <a:gridCol w="3933035">
                  <a:extLst>
                    <a:ext uri="{9D8B030D-6E8A-4147-A177-3AD203B41FA5}">
                      <a16:colId xmlns:a16="http://schemas.microsoft.com/office/drawing/2014/main" val="1769693303"/>
                    </a:ext>
                  </a:extLst>
                </a:gridCol>
                <a:gridCol w="3685448">
                  <a:extLst>
                    <a:ext uri="{9D8B030D-6E8A-4147-A177-3AD203B41FA5}">
                      <a16:colId xmlns:a16="http://schemas.microsoft.com/office/drawing/2014/main" val="1193593235"/>
                    </a:ext>
                  </a:extLst>
                </a:gridCol>
                <a:gridCol w="3596969">
                  <a:extLst>
                    <a:ext uri="{9D8B030D-6E8A-4147-A177-3AD203B41FA5}">
                      <a16:colId xmlns:a16="http://schemas.microsoft.com/office/drawing/2014/main" val="3995074133"/>
                    </a:ext>
                  </a:extLst>
                </a:gridCol>
              </a:tblGrid>
              <a:tr h="295501">
                <a:tc>
                  <a:txBody>
                    <a:bodyPr/>
                    <a:lstStyle/>
                    <a:p>
                      <a:pPr marL="0" algn="l" defTabSz="932719" rtl="0" eaLnBrk="1" latinLnBrk="0" hangingPunct="1"/>
                      <a:r>
                        <a:rPr lang="en-US" sz="1800" b="1" kern="1200">
                          <a:solidFill>
                            <a:schemeClr val="tx1"/>
                          </a:solidFill>
                          <a:latin typeface="Aptos SemiBold" panose="020B0004020202020204" pitchFamily="34" charset="0"/>
                          <a:ea typeface="+mn-ea"/>
                          <a:cs typeface="+mn-cs"/>
                        </a:rPr>
                        <a:t>Capability</a:t>
                      </a:r>
                    </a:p>
                  </a:txBody>
                  <a:tcPr anchor="ct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800" b="1" kern="1200">
                          <a:solidFill>
                            <a:schemeClr val="tx1"/>
                          </a:solidFill>
                          <a:latin typeface="Aptos SemiBold" panose="020B0004020202020204" pitchFamily="34" charset="0"/>
                          <a:ea typeface="+mn-ea"/>
                          <a:cs typeface="+mn-cs"/>
                        </a:rPr>
                        <a:t>Limits</a:t>
                      </a:r>
                    </a:p>
                  </a:txBody>
                  <a:tcPr anchor="ct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800" b="1" kern="1200">
                          <a:solidFill>
                            <a:schemeClr val="tx1"/>
                          </a:solidFill>
                          <a:latin typeface="Aptos SemiBold" panose="020B0004020202020204" pitchFamily="34" charset="0"/>
                          <a:ea typeface="+mn-ea"/>
                          <a:cs typeface="+mn-cs"/>
                        </a:rPr>
                        <a:t>Mitigation options</a:t>
                      </a:r>
                    </a:p>
                  </a:txBody>
                  <a:tcPr anchor="ctr"/>
                </a:tc>
                <a:extLst>
                  <a:ext uri="{0D108BD9-81ED-4DB2-BD59-A6C34878D82A}">
                    <a16:rowId xmlns:a16="http://schemas.microsoft.com/office/drawing/2014/main" val="1121429070"/>
                  </a:ext>
                </a:extLst>
              </a:tr>
              <a:tr h="295501">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r>
                        <a:rPr lang="en-US" sz="1800" b="1" kern="1200">
                          <a:solidFill>
                            <a:schemeClr val="tx1"/>
                          </a:solidFill>
                          <a:latin typeface="Aptos SemiBold" panose="020B0004020202020204" pitchFamily="34" charset="0"/>
                        </a:rPr>
                        <a:t>Copilot Studio</a:t>
                      </a:r>
                      <a:endParaRPr lang="en-US" sz="1800" b="1" kern="1200">
                        <a:solidFill>
                          <a:schemeClr val="tx1"/>
                        </a:solidFill>
                        <a:latin typeface="Aptos SemiBold" panose="020B0004020202020204" pitchFamily="34" charset="0"/>
                        <a:ea typeface="+mn-ea"/>
                        <a:cs typeface="+mn-cs"/>
                      </a:endParaRPr>
                    </a:p>
                  </a:txBody>
                  <a:tcPr anchor="ctr"/>
                </a:tc>
                <a:tc>
                  <a:txBody>
                    <a:bodyPr/>
                    <a:lstStyle/>
                    <a:p>
                      <a:pPr marL="0" algn="ctr"/>
                      <a:endParaRPr lang="en-US" sz="1800">
                        <a:solidFill>
                          <a:schemeClr val="tx1"/>
                        </a:solidFill>
                        <a:latin typeface="Aptos" panose="020B0004020202020204" pitchFamily="34" charset="0"/>
                      </a:endParaRPr>
                    </a:p>
                  </a:txBody>
                  <a:tcPr anchor="ctr"/>
                </a:tc>
                <a:tc>
                  <a:txBody>
                    <a:bodyPr/>
                    <a:lstStyle/>
                    <a:p>
                      <a:pPr marL="0" marR="0" lvl="0" indent="0" algn="ctr" defTabSz="932719" rtl="0" eaLnBrk="1" fontAlgn="auto" latinLnBrk="0" hangingPunct="1">
                        <a:lnSpc>
                          <a:spcPct val="100000"/>
                        </a:lnSpc>
                        <a:spcBef>
                          <a:spcPts val="0"/>
                        </a:spcBef>
                        <a:spcAft>
                          <a:spcPts val="0"/>
                        </a:spcAft>
                        <a:buClrTx/>
                        <a:buSzTx/>
                        <a:buFontTx/>
                        <a:buNone/>
                        <a:tabLst/>
                        <a:defRPr/>
                      </a:pPr>
                      <a:endParaRPr lang="en-US" sz="1800">
                        <a:solidFill>
                          <a:schemeClr val="tx1"/>
                        </a:solidFill>
                        <a:latin typeface="Aptos" panose="020B0004020202020204" pitchFamily="34" charset="0"/>
                      </a:endParaRPr>
                    </a:p>
                  </a:txBody>
                  <a:tcPr anchor="ctr"/>
                </a:tc>
                <a:extLst>
                  <a:ext uri="{0D108BD9-81ED-4DB2-BD59-A6C34878D82A}">
                    <a16:rowId xmlns:a16="http://schemas.microsoft.com/office/drawing/2014/main" val="2875324683"/>
                  </a:ext>
                </a:extLst>
              </a:tr>
              <a:tr h="270876">
                <a:tc>
                  <a:txBody>
                    <a:bodyPr/>
                    <a:lstStyle/>
                    <a:p>
                      <a:pPr marL="285750" marR="0" lvl="0" indent="-200025" algn="l" defTabSz="932719"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1" i="0" u="none" strike="noStrike" kern="1200" cap="none" spc="0" normalizeH="0" baseline="0" noProof="0">
                          <a:ln>
                            <a:noFill/>
                          </a:ln>
                          <a:solidFill>
                            <a:schemeClr val="tx1"/>
                          </a:solidFill>
                          <a:effectLst/>
                          <a:uLnTx/>
                          <a:uFillTx/>
                          <a:latin typeface="Aptos SemiBold" panose="020B0004020202020204" pitchFamily="34" charset="0"/>
                          <a:ea typeface="+mn-ea"/>
                          <a:cs typeface="+mn-cs"/>
                        </a:rPr>
                        <a:t>Requests per Minute (RPM)</a:t>
                      </a:r>
                    </a:p>
                  </a:txBody>
                  <a:tcPr anchor="ctr"/>
                </a:tc>
                <a:tc>
                  <a:txBody>
                    <a:bodyPr/>
                    <a:lstStyle/>
                    <a:p>
                      <a:pPr marL="0" algn="ctr"/>
                      <a:r>
                        <a:rPr lang="en-US" sz="1600">
                          <a:solidFill>
                            <a:schemeClr val="tx1"/>
                          </a:solidFill>
                          <a:latin typeface="Aptos" panose="020B0004020202020204" pitchFamily="34" charset="0"/>
                        </a:rPr>
                        <a:t>8,000 per environment</a:t>
                      </a:r>
                    </a:p>
                  </a:txBody>
                  <a:tcPr anchor="ctr"/>
                </a:tc>
                <a:tc>
                  <a:txBody>
                    <a:bodyPr/>
                    <a:lstStyle/>
                    <a:p>
                      <a:pPr marL="0" marR="0" lvl="0" indent="0" algn="ctr" defTabSz="932719" rtl="0" eaLnBrk="1" fontAlgn="auto" latinLnBrk="0" hangingPunct="1">
                        <a:lnSpc>
                          <a:spcPct val="100000"/>
                        </a:lnSpc>
                        <a:spcBef>
                          <a:spcPts val="0"/>
                        </a:spcBef>
                        <a:spcAft>
                          <a:spcPts val="0"/>
                        </a:spcAft>
                        <a:buClrTx/>
                        <a:buSzTx/>
                        <a:buFontTx/>
                        <a:buNone/>
                        <a:tabLst/>
                        <a:defRPr/>
                      </a:pPr>
                      <a:r>
                        <a:rPr lang="en-US" sz="1600">
                          <a:solidFill>
                            <a:schemeClr val="tx1"/>
                          </a:solidFill>
                          <a:latin typeface="Aptos" panose="020B0004020202020204" pitchFamily="34" charset="0"/>
                        </a:rPr>
                        <a:t>Support request</a:t>
                      </a:r>
                    </a:p>
                  </a:txBody>
                  <a:tcPr anchor="ctr"/>
                </a:tc>
                <a:extLst>
                  <a:ext uri="{0D108BD9-81ED-4DB2-BD59-A6C34878D82A}">
                    <a16:rowId xmlns:a16="http://schemas.microsoft.com/office/drawing/2014/main" val="4263965751"/>
                  </a:ext>
                </a:extLst>
              </a:tr>
              <a:tr h="443251">
                <a:tc>
                  <a:txBody>
                    <a:bodyPr/>
                    <a:lstStyle/>
                    <a:p>
                      <a:pPr marL="285750" marR="0" lvl="0" indent="-200025" algn="l" defTabSz="932719"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1" i="0" u="none" strike="noStrike" kern="1200" cap="none" spc="0" normalizeH="0" baseline="0" noProof="0">
                          <a:ln>
                            <a:noFill/>
                          </a:ln>
                          <a:solidFill>
                            <a:schemeClr val="tx1"/>
                          </a:solidFill>
                          <a:effectLst/>
                          <a:uLnTx/>
                          <a:uFillTx/>
                          <a:latin typeface="Aptos SemiBold" panose="020B0004020202020204" pitchFamily="34" charset="0"/>
                          <a:ea typeface="+mn-ea"/>
                          <a:cs typeface="+mn-cs"/>
                        </a:rPr>
                        <a:t>OpenAI Capacity</a:t>
                      </a:r>
                    </a:p>
                  </a:txBody>
                  <a:tcPr anchor="ctr">
                    <a:lnB w="12700" cap="flat" cmpd="sng" algn="ctr">
                      <a:solidFill>
                        <a:schemeClr val="accent1">
                          <a:lumMod val="60000"/>
                          <a:lumOff val="40000"/>
                        </a:schemeClr>
                      </a:solidFill>
                      <a:prstDash val="solid"/>
                      <a:round/>
                      <a:headEnd type="none" w="med" len="med"/>
                      <a:tailEnd type="none" w="med" len="med"/>
                    </a:lnB>
                  </a:tcPr>
                </a:tc>
                <a:tc>
                  <a:txBody>
                    <a:bodyPr/>
                    <a:lstStyle/>
                    <a:p>
                      <a:pPr marL="0" algn="ctr"/>
                      <a:r>
                        <a:rPr lang="en-US" sz="1600">
                          <a:solidFill>
                            <a:schemeClr val="tx1"/>
                          </a:solidFill>
                          <a:latin typeface="Aptos" panose="020B0004020202020204" pitchFamily="34" charset="0"/>
                        </a:rPr>
                        <a:t>Undocumented </a:t>
                      </a:r>
                      <a:r>
                        <a:rPr lang="en-US" sz="1400">
                          <a:solidFill>
                            <a:schemeClr val="tx1"/>
                          </a:solidFill>
                          <a:latin typeface="Aptos" panose="020B0004020202020204" pitchFamily="34" charset="0"/>
                        </a:rPr>
                        <a:t>(</a:t>
                      </a:r>
                      <a:r>
                        <a:rPr lang="en-US" sz="1400" err="1">
                          <a:solidFill>
                            <a:schemeClr val="tx1"/>
                          </a:solidFill>
                          <a:latin typeface="Aptos" panose="020B0004020202020204" pitchFamily="34" charset="0"/>
                        </a:rPr>
                        <a:t>OpenAIRateLimitReached</a:t>
                      </a:r>
                      <a:r>
                        <a:rPr lang="en-US" sz="1400">
                          <a:solidFill>
                            <a:schemeClr val="tx1"/>
                          </a:solidFill>
                          <a:latin typeface="Aptos" panose="020B0004020202020204" pitchFamily="34" charset="0"/>
                        </a:rPr>
                        <a:t>)</a:t>
                      </a:r>
                      <a:endParaRPr lang="en-US" sz="1600">
                        <a:solidFill>
                          <a:schemeClr val="tx1"/>
                        </a:solidFill>
                        <a:latin typeface="Aptos" panose="020B0004020202020204" pitchFamily="34" charset="0"/>
                      </a:endParaRPr>
                    </a:p>
                  </a:txBody>
                  <a:tcPr anchor="ctr">
                    <a:lnB w="12700" cap="flat" cmpd="sng" algn="ctr">
                      <a:solidFill>
                        <a:schemeClr val="accent1">
                          <a:lumMod val="60000"/>
                          <a:lumOff val="40000"/>
                        </a:schemeClr>
                      </a:solidFill>
                      <a:prstDash val="solid"/>
                      <a:round/>
                      <a:headEnd type="none" w="med" len="med"/>
                      <a:tailEnd type="none" w="med" len="med"/>
                    </a:lnB>
                  </a:tcPr>
                </a:tc>
                <a:tc>
                  <a:txBody>
                    <a:bodyPr/>
                    <a:lstStyle/>
                    <a:p>
                      <a:pPr marL="0" marR="0" lvl="0" indent="0" algn="ctr" defTabSz="932719" rtl="0" eaLnBrk="1" fontAlgn="auto" latinLnBrk="0" hangingPunct="1">
                        <a:lnSpc>
                          <a:spcPct val="100000"/>
                        </a:lnSpc>
                        <a:spcBef>
                          <a:spcPts val="0"/>
                        </a:spcBef>
                        <a:spcAft>
                          <a:spcPts val="0"/>
                        </a:spcAft>
                        <a:buClrTx/>
                        <a:buSzTx/>
                        <a:buFontTx/>
                        <a:buNone/>
                        <a:tabLst/>
                        <a:defRPr/>
                      </a:pPr>
                      <a:r>
                        <a:rPr lang="en-US" sz="1600">
                          <a:solidFill>
                            <a:schemeClr val="tx1"/>
                          </a:solidFill>
                          <a:latin typeface="Aptos" panose="020B0004020202020204" pitchFamily="34" charset="0"/>
                        </a:rPr>
                        <a:t>Support request</a:t>
                      </a:r>
                    </a:p>
                  </a:txBody>
                  <a:tcPr anchor="ctr">
                    <a:lnB w="12700" cap="flat" cmpd="sng" algn="ctr">
                      <a:solidFill>
                        <a:schemeClr val="accent1">
                          <a:lumMod val="60000"/>
                          <a:lumOff val="40000"/>
                        </a:schemeClr>
                      </a:solidFill>
                      <a:prstDash val="solid"/>
                      <a:round/>
                      <a:headEnd type="none" w="med" len="med"/>
                      <a:tailEnd type="none" w="med" len="med"/>
                    </a:lnB>
                  </a:tcPr>
                </a:tc>
                <a:extLst>
                  <a:ext uri="{0D108BD9-81ED-4DB2-BD59-A6C34878D82A}">
                    <a16:rowId xmlns:a16="http://schemas.microsoft.com/office/drawing/2014/main" val="1230743079"/>
                  </a:ext>
                </a:extLst>
              </a:tr>
              <a:tr h="295501">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r>
                        <a:rPr lang="en-US" sz="1800" b="1" kern="1200">
                          <a:solidFill>
                            <a:schemeClr val="tx1"/>
                          </a:solidFill>
                          <a:latin typeface="Aptos SemiBold" panose="020B0004020202020204" pitchFamily="34" charset="0"/>
                        </a:rPr>
                        <a:t>Power Automate cloud flows</a:t>
                      </a:r>
                    </a:p>
                  </a:txBody>
                  <a:tcPr anchor="ctr">
                    <a:lnT w="12700" cap="flat" cmpd="sng" algn="ctr">
                      <a:solidFill>
                        <a:schemeClr val="accent1">
                          <a:lumMod val="60000"/>
                          <a:lumOff val="40000"/>
                        </a:schemeClr>
                      </a:solidFill>
                      <a:prstDash val="solid"/>
                      <a:round/>
                      <a:headEnd type="none" w="med" len="med"/>
                      <a:tailEnd type="none" w="med" len="med"/>
                    </a:lnT>
                  </a:tcPr>
                </a:tc>
                <a:tc>
                  <a:txBody>
                    <a:bodyPr/>
                    <a:lstStyle/>
                    <a:p>
                      <a:pPr marL="0" algn="ctr"/>
                      <a:endParaRPr lang="en-US" sz="1800">
                        <a:solidFill>
                          <a:schemeClr val="tx1"/>
                        </a:solidFill>
                        <a:latin typeface="Aptos" panose="020B0004020202020204" pitchFamily="34" charset="0"/>
                      </a:endParaRPr>
                    </a:p>
                  </a:txBody>
                  <a:tcPr anchor="ctr">
                    <a:lnT w="12700" cap="flat" cmpd="sng" algn="ctr">
                      <a:solidFill>
                        <a:schemeClr val="accent1">
                          <a:lumMod val="60000"/>
                          <a:lumOff val="40000"/>
                        </a:schemeClr>
                      </a:solidFill>
                      <a:prstDash val="solid"/>
                      <a:round/>
                      <a:headEnd type="none" w="med" len="med"/>
                      <a:tailEnd type="none" w="med" len="med"/>
                    </a:lnT>
                  </a:tcPr>
                </a:tc>
                <a:tc>
                  <a:txBody>
                    <a:bodyPr/>
                    <a:lstStyle/>
                    <a:p>
                      <a:pPr marL="0" marR="0" lvl="0" indent="0" algn="ctr" defTabSz="932719" rtl="0" eaLnBrk="1" fontAlgn="auto" latinLnBrk="0" hangingPunct="1">
                        <a:lnSpc>
                          <a:spcPct val="100000"/>
                        </a:lnSpc>
                        <a:spcBef>
                          <a:spcPts val="0"/>
                        </a:spcBef>
                        <a:spcAft>
                          <a:spcPts val="0"/>
                        </a:spcAft>
                        <a:buClrTx/>
                        <a:buSzTx/>
                        <a:buFontTx/>
                        <a:buNone/>
                        <a:tabLst/>
                        <a:defRPr/>
                      </a:pPr>
                      <a:endParaRPr lang="en-US" sz="1800">
                        <a:solidFill>
                          <a:schemeClr val="tx1"/>
                        </a:solidFill>
                        <a:latin typeface="Aptos" panose="020B0004020202020204" pitchFamily="34" charset="0"/>
                      </a:endParaRPr>
                    </a:p>
                  </a:txBody>
                  <a:tcPr anchor="ctr">
                    <a:lnT w="12700" cap="flat" cmpd="sng" algn="ctr">
                      <a:solidFill>
                        <a:schemeClr val="accent1">
                          <a:lumMod val="60000"/>
                          <a:lumOff val="40000"/>
                        </a:schemeClr>
                      </a:solidFill>
                      <a:prstDash val="solid"/>
                      <a:round/>
                      <a:headEnd type="none" w="med" len="med"/>
                      <a:tailEnd type="none" w="med" len="med"/>
                    </a:lnT>
                  </a:tcPr>
                </a:tc>
                <a:extLst>
                  <a:ext uri="{0D108BD9-81ED-4DB2-BD59-A6C34878D82A}">
                    <a16:rowId xmlns:a16="http://schemas.microsoft.com/office/drawing/2014/main" val="4163257046"/>
                  </a:ext>
                </a:extLst>
              </a:tr>
              <a:tr h="270876">
                <a:tc>
                  <a:txBody>
                    <a:bodyPr/>
                    <a:lstStyle/>
                    <a:p>
                      <a:pPr marL="285750" marR="0" lvl="0" indent="-200025" algn="l" defTabSz="932719"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b="1" kern="1200">
                          <a:solidFill>
                            <a:schemeClr val="tx1"/>
                          </a:solidFill>
                          <a:latin typeface="Aptos SemiBold" panose="020B0004020202020204" pitchFamily="34" charset="0"/>
                        </a:rPr>
                        <a:t>Power Platform requests </a:t>
                      </a:r>
                    </a:p>
                  </a:txBody>
                  <a:tcPr anchor="ctr"/>
                </a:tc>
                <a:tc>
                  <a:txBody>
                    <a:bodyPr/>
                    <a:lstStyle/>
                    <a:p>
                      <a:pPr marL="0" algn="ctr"/>
                      <a:r>
                        <a:rPr lang="en-US" sz="1600">
                          <a:solidFill>
                            <a:schemeClr val="tx1"/>
                          </a:solidFill>
                          <a:latin typeface="Aptos" panose="020B0004020202020204" pitchFamily="34" charset="0"/>
                        </a:rPr>
                        <a:t>250,000 / 24h</a:t>
                      </a:r>
                    </a:p>
                  </a:txBody>
                  <a:tcPr anchor="ctr"/>
                </a:tc>
                <a:tc>
                  <a:txBody>
                    <a:bodyPr/>
                    <a:lstStyle/>
                    <a:p>
                      <a:pPr marL="0" marR="0" lvl="0" indent="0" algn="ctr" defTabSz="932719" rtl="0" eaLnBrk="1" fontAlgn="auto" latinLnBrk="0" hangingPunct="1">
                        <a:lnSpc>
                          <a:spcPct val="100000"/>
                        </a:lnSpc>
                        <a:spcBef>
                          <a:spcPts val="0"/>
                        </a:spcBef>
                        <a:spcAft>
                          <a:spcPts val="0"/>
                        </a:spcAft>
                        <a:buClrTx/>
                        <a:buSzTx/>
                        <a:buFontTx/>
                        <a:buNone/>
                        <a:tabLst/>
                        <a:defRPr/>
                      </a:pPr>
                      <a:r>
                        <a:rPr lang="en-US" sz="1600">
                          <a:solidFill>
                            <a:schemeClr val="tx1"/>
                          </a:solidFill>
                          <a:latin typeface="Aptos" panose="020B0004020202020204" pitchFamily="34" charset="0"/>
                        </a:rPr>
                        <a:t>Power Automate per-process licenses</a:t>
                      </a:r>
                    </a:p>
                  </a:txBody>
                  <a:tcPr anchor="ctr"/>
                </a:tc>
                <a:extLst>
                  <a:ext uri="{0D108BD9-81ED-4DB2-BD59-A6C34878D82A}">
                    <a16:rowId xmlns:a16="http://schemas.microsoft.com/office/drawing/2014/main" val="173728702"/>
                  </a:ext>
                </a:extLst>
              </a:tr>
              <a:tr h="270876">
                <a:tc>
                  <a:txBody>
                    <a:bodyPr/>
                    <a:lstStyle/>
                    <a:p>
                      <a:pPr marL="285750" marR="0" lvl="0" indent="-200025" algn="l" defTabSz="932719"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b="1" kern="1200">
                          <a:solidFill>
                            <a:schemeClr val="tx1"/>
                          </a:solidFill>
                          <a:latin typeface="Aptos SemiBold" panose="020B0004020202020204" pitchFamily="34" charset="0"/>
                        </a:rPr>
                        <a:t>Execution timeout</a:t>
                      </a:r>
                    </a:p>
                  </a:txBody>
                  <a:tcPr anchor="ctr">
                    <a:lnB w="12700" cap="flat" cmpd="sng" algn="ctr">
                      <a:solidFill>
                        <a:schemeClr val="accent1">
                          <a:lumMod val="60000"/>
                          <a:lumOff val="40000"/>
                        </a:schemeClr>
                      </a:solidFill>
                      <a:prstDash val="solid"/>
                      <a:round/>
                      <a:headEnd type="none" w="med" len="med"/>
                      <a:tailEnd type="none" w="med" len="med"/>
                    </a:lnB>
                  </a:tcPr>
                </a:tc>
                <a:tc>
                  <a:txBody>
                    <a:bodyPr/>
                    <a:lstStyle/>
                    <a:p>
                      <a:pPr marL="0" algn="ctr"/>
                      <a:r>
                        <a:rPr lang="en-US" sz="1600">
                          <a:solidFill>
                            <a:schemeClr val="tx1"/>
                          </a:solidFill>
                          <a:latin typeface="Aptos" panose="020B0004020202020204" pitchFamily="34" charset="0"/>
                        </a:rPr>
                        <a:t>100s</a:t>
                      </a:r>
                    </a:p>
                  </a:txBody>
                  <a:tcPr anchor="ctr">
                    <a:lnB w="12700" cap="flat" cmpd="sng" algn="ctr">
                      <a:solidFill>
                        <a:schemeClr val="accent1">
                          <a:lumMod val="60000"/>
                          <a:lumOff val="40000"/>
                        </a:schemeClr>
                      </a:solidFill>
                      <a:prstDash val="solid"/>
                      <a:round/>
                      <a:headEnd type="none" w="med" len="med"/>
                      <a:tailEnd type="none" w="med" len="med"/>
                    </a:lnB>
                  </a:tcPr>
                </a:tc>
                <a:tc>
                  <a:txBody>
                    <a:bodyPr/>
                    <a:lstStyle/>
                    <a:p>
                      <a:pPr marL="0" marR="0" lvl="0" indent="0" algn="ctr" defTabSz="932719" rtl="0" eaLnBrk="1" fontAlgn="auto" latinLnBrk="0" hangingPunct="1">
                        <a:lnSpc>
                          <a:spcPct val="100000"/>
                        </a:lnSpc>
                        <a:spcBef>
                          <a:spcPts val="0"/>
                        </a:spcBef>
                        <a:spcAft>
                          <a:spcPts val="0"/>
                        </a:spcAft>
                        <a:buClrTx/>
                        <a:buSzTx/>
                        <a:buFontTx/>
                        <a:buNone/>
                        <a:tabLst/>
                        <a:defRPr/>
                      </a:pPr>
                      <a:r>
                        <a:rPr lang="en-US" sz="1600">
                          <a:solidFill>
                            <a:schemeClr val="tx1"/>
                          </a:solidFill>
                          <a:latin typeface="Aptos" panose="020B0004020202020204" pitchFamily="34" charset="0"/>
                        </a:rPr>
                        <a:t>None – redesign </a:t>
                      </a:r>
                    </a:p>
                  </a:txBody>
                  <a:tcPr anchor="ctr">
                    <a:lnB w="12700" cap="flat" cmpd="sng" algn="ctr">
                      <a:solidFill>
                        <a:schemeClr val="accent1">
                          <a:lumMod val="60000"/>
                          <a:lumOff val="40000"/>
                        </a:schemeClr>
                      </a:solidFill>
                      <a:prstDash val="solid"/>
                      <a:round/>
                      <a:headEnd type="none" w="med" len="med"/>
                      <a:tailEnd type="none" w="med" len="med"/>
                    </a:lnB>
                  </a:tcPr>
                </a:tc>
                <a:extLst>
                  <a:ext uri="{0D108BD9-81ED-4DB2-BD59-A6C34878D82A}">
                    <a16:rowId xmlns:a16="http://schemas.microsoft.com/office/drawing/2014/main" val="4274627321"/>
                  </a:ext>
                </a:extLst>
              </a:tr>
              <a:tr h="295501">
                <a:tc>
                  <a:txBody>
                    <a:bodyPr/>
                    <a:lstStyle/>
                    <a:p>
                      <a:pPr marL="0" algn="l" defTabSz="932719" rtl="0" eaLnBrk="1" latinLnBrk="0" hangingPunct="1"/>
                      <a:r>
                        <a:rPr lang="en-US" sz="1800" b="1" kern="1200">
                          <a:solidFill>
                            <a:schemeClr val="tx1"/>
                          </a:solidFill>
                          <a:latin typeface="Aptos SemiBold" panose="020B0004020202020204" pitchFamily="34" charset="0"/>
                        </a:rPr>
                        <a:t>Connectors and HTTP requests</a:t>
                      </a:r>
                    </a:p>
                  </a:txBody>
                  <a:tcPr anchor="ctr">
                    <a:lnT w="12700" cap="flat" cmpd="sng" algn="ctr">
                      <a:solidFill>
                        <a:schemeClr val="accent1">
                          <a:lumMod val="60000"/>
                          <a:lumOff val="40000"/>
                        </a:schemeClr>
                      </a:solidFill>
                      <a:prstDash val="solid"/>
                      <a:round/>
                      <a:headEnd type="none" w="med" len="med"/>
                      <a:tailEnd type="none" w="med" len="med"/>
                    </a:lnT>
                  </a:tcPr>
                </a:tc>
                <a:tc>
                  <a:txBody>
                    <a:bodyPr/>
                    <a:lstStyle/>
                    <a:p>
                      <a:pPr marL="0" algn="ctr"/>
                      <a:endParaRPr lang="en-US" sz="1800">
                        <a:solidFill>
                          <a:schemeClr val="tx1"/>
                        </a:solidFill>
                        <a:latin typeface="Aptos" panose="020B0004020202020204" pitchFamily="34" charset="0"/>
                      </a:endParaRPr>
                    </a:p>
                  </a:txBody>
                  <a:tcPr anchor="ctr">
                    <a:lnT w="12700" cap="flat" cmpd="sng" algn="ctr">
                      <a:solidFill>
                        <a:schemeClr val="accent1">
                          <a:lumMod val="60000"/>
                          <a:lumOff val="40000"/>
                        </a:schemeClr>
                      </a:solidFill>
                      <a:prstDash val="solid"/>
                      <a:round/>
                      <a:headEnd type="none" w="med" len="med"/>
                      <a:tailEnd type="none" w="med" len="med"/>
                    </a:lnT>
                  </a:tcPr>
                </a:tc>
                <a:tc>
                  <a:txBody>
                    <a:bodyPr/>
                    <a:lstStyle/>
                    <a:p>
                      <a:pPr marL="0" marR="0" lvl="0" indent="0" algn="ctr" defTabSz="93271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Aptos" panose="020B0004020202020204" pitchFamily="34" charset="0"/>
                        <a:ea typeface="+mn-ea"/>
                        <a:cs typeface="+mn-cs"/>
                      </a:endParaRPr>
                    </a:p>
                  </a:txBody>
                  <a:tcPr anchor="ctr">
                    <a:lnT w="12700" cap="flat" cmpd="sng" algn="ctr">
                      <a:solidFill>
                        <a:schemeClr val="accent1">
                          <a:lumMod val="60000"/>
                          <a:lumOff val="40000"/>
                        </a:schemeClr>
                      </a:solidFill>
                      <a:prstDash val="solid"/>
                      <a:round/>
                      <a:headEnd type="none" w="med" len="med"/>
                      <a:tailEnd type="none" w="med" len="med"/>
                    </a:lnT>
                  </a:tcPr>
                </a:tc>
                <a:extLst>
                  <a:ext uri="{0D108BD9-81ED-4DB2-BD59-A6C34878D82A}">
                    <a16:rowId xmlns:a16="http://schemas.microsoft.com/office/drawing/2014/main" val="1903933918"/>
                  </a:ext>
                </a:extLst>
              </a:tr>
              <a:tr h="467877">
                <a:tc>
                  <a:txBody>
                    <a:bodyPr/>
                    <a:lstStyle/>
                    <a:p>
                      <a:pPr marL="285750" marR="0" lvl="0" indent="-200025" algn="l" defTabSz="932719"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1" i="0" u="none" strike="noStrike" kern="1200" cap="none" spc="0" normalizeH="0" baseline="0" noProof="0">
                          <a:ln>
                            <a:noFill/>
                          </a:ln>
                          <a:solidFill>
                            <a:schemeClr val="tx1"/>
                          </a:solidFill>
                          <a:effectLst/>
                          <a:uLnTx/>
                          <a:uFillTx/>
                          <a:latin typeface="Aptos SemiBold" panose="020B0004020202020204" pitchFamily="34" charset="0"/>
                          <a:ea typeface="+mn-ea"/>
                          <a:cs typeface="+mn-cs"/>
                        </a:rPr>
                        <a:t>Standard connectors</a:t>
                      </a:r>
                    </a:p>
                  </a:txBody>
                  <a:tcPr anchor="ctr"/>
                </a:tc>
                <a:tc>
                  <a:txBody>
                    <a:bodyPr/>
                    <a:lstStyle/>
                    <a:p>
                      <a:pPr marL="0" marR="0" lvl="0" indent="0" algn="ctr" defTabSz="932719" rtl="0" eaLnBrk="1" fontAlgn="auto" latinLnBrk="0" hangingPunct="1">
                        <a:lnSpc>
                          <a:spcPct val="100000"/>
                        </a:lnSpc>
                        <a:spcBef>
                          <a:spcPts val="0"/>
                        </a:spcBef>
                        <a:spcAft>
                          <a:spcPts val="0"/>
                        </a:spcAft>
                        <a:buClrTx/>
                        <a:buSzTx/>
                        <a:buFontTx/>
                        <a:buNone/>
                        <a:tabLst/>
                        <a:defRPr/>
                      </a:pPr>
                      <a:r>
                        <a:rPr lang="en-US" sz="1600">
                          <a:solidFill>
                            <a:schemeClr val="tx1"/>
                          </a:solidFill>
                          <a:latin typeface="Aptos" panose="020B0004020202020204" pitchFamily="34" charset="0"/>
                        </a:rPr>
                        <a:t>Check documentation </a:t>
                      </a:r>
                      <a:br>
                        <a:rPr lang="en-US" sz="1600">
                          <a:solidFill>
                            <a:schemeClr val="tx1"/>
                          </a:solidFill>
                          <a:latin typeface="Aptos" panose="020B0004020202020204" pitchFamily="34" charset="0"/>
                        </a:rPr>
                      </a:br>
                      <a:r>
                        <a:rPr lang="en-US" sz="1600">
                          <a:solidFill>
                            <a:schemeClr val="tx1"/>
                          </a:solidFill>
                          <a:latin typeface="Aptos" panose="020B0004020202020204" pitchFamily="34" charset="0"/>
                        </a:rPr>
                        <a:t>for each connector</a:t>
                      </a:r>
                    </a:p>
                  </a:txBody>
                  <a:tcPr anchor="ctr"/>
                </a:tc>
                <a:tc>
                  <a:txBody>
                    <a:bodyPr/>
                    <a:lstStyle/>
                    <a:p>
                      <a:pPr marL="0" marR="0" lvl="0" indent="0" algn="ctr" defTabSz="932719"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chemeClr val="tx1"/>
                          </a:solidFill>
                          <a:effectLst/>
                          <a:uLnTx/>
                          <a:uFillTx/>
                          <a:latin typeface="Aptos" panose="020B0004020202020204" pitchFamily="34" charset="0"/>
                          <a:ea typeface="+mn-ea"/>
                          <a:cs typeface="+mn-cs"/>
                        </a:rPr>
                        <a:t>Depends on connectors</a:t>
                      </a:r>
                    </a:p>
                  </a:txBody>
                  <a:tcPr anchor="ctr"/>
                </a:tc>
                <a:extLst>
                  <a:ext uri="{0D108BD9-81ED-4DB2-BD59-A6C34878D82A}">
                    <a16:rowId xmlns:a16="http://schemas.microsoft.com/office/drawing/2014/main" val="4216609100"/>
                  </a:ext>
                </a:extLst>
              </a:tr>
              <a:tr h="270876">
                <a:tc>
                  <a:txBody>
                    <a:bodyPr/>
                    <a:lstStyle/>
                    <a:p>
                      <a:pPr marL="285750" marR="0" lvl="0" indent="-200025" algn="l" defTabSz="932719"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1" i="0" u="none" strike="noStrike" kern="1200" cap="none" spc="0" normalizeH="0" baseline="0" noProof="0">
                          <a:ln>
                            <a:noFill/>
                          </a:ln>
                          <a:solidFill>
                            <a:schemeClr val="tx1"/>
                          </a:solidFill>
                          <a:effectLst/>
                          <a:uLnTx/>
                          <a:uFillTx/>
                          <a:latin typeface="Aptos SemiBold" panose="020B0004020202020204" pitchFamily="34" charset="0"/>
                          <a:ea typeface="+mn-ea"/>
                          <a:cs typeface="+mn-cs"/>
                        </a:rPr>
                        <a:t>Custom connectors</a:t>
                      </a:r>
                    </a:p>
                  </a:txBody>
                  <a:tcPr anchor="ctr"/>
                </a:tc>
                <a:tc>
                  <a:txBody>
                    <a:bodyPr/>
                    <a:lstStyle/>
                    <a:p>
                      <a:pPr marL="0" algn="ctr"/>
                      <a:r>
                        <a:rPr lang="en-US" sz="1600">
                          <a:solidFill>
                            <a:schemeClr val="tx1"/>
                          </a:solidFill>
                          <a:latin typeface="Aptos" panose="020B0004020202020204" pitchFamily="34" charset="0"/>
                        </a:rPr>
                        <a:t>500 requests per minute</a:t>
                      </a:r>
                    </a:p>
                  </a:txBody>
                  <a:tcPr anchor="ctr"/>
                </a:tc>
                <a:tc>
                  <a:txBody>
                    <a:bodyPr/>
                    <a:lstStyle/>
                    <a:p>
                      <a:pPr marL="0" marR="0" lvl="0" indent="0" algn="ctr" defTabSz="932719" rtl="0" eaLnBrk="1" fontAlgn="auto" latinLnBrk="0" hangingPunct="1">
                        <a:lnSpc>
                          <a:spcPct val="100000"/>
                        </a:lnSpc>
                        <a:spcBef>
                          <a:spcPts val="0"/>
                        </a:spcBef>
                        <a:spcAft>
                          <a:spcPts val="0"/>
                        </a:spcAft>
                        <a:buClrTx/>
                        <a:buSzTx/>
                        <a:buFontTx/>
                        <a:buNone/>
                        <a:tabLst/>
                        <a:defRPr/>
                      </a:pPr>
                      <a:r>
                        <a:rPr lang="en-US" sz="1600">
                          <a:solidFill>
                            <a:schemeClr val="tx1"/>
                          </a:solidFill>
                          <a:latin typeface="Aptos" panose="020B0004020202020204" pitchFamily="34" charset="0"/>
                        </a:rPr>
                        <a:t>Support request</a:t>
                      </a:r>
                    </a:p>
                  </a:txBody>
                  <a:tcPr anchor="ctr"/>
                </a:tc>
                <a:extLst>
                  <a:ext uri="{0D108BD9-81ED-4DB2-BD59-A6C34878D82A}">
                    <a16:rowId xmlns:a16="http://schemas.microsoft.com/office/drawing/2014/main" val="3307205335"/>
                  </a:ext>
                </a:extLst>
              </a:tr>
              <a:tr h="270876">
                <a:tc>
                  <a:txBody>
                    <a:bodyPr/>
                    <a:lstStyle/>
                    <a:p>
                      <a:pPr marL="285750" marR="0" lvl="0" indent="-200025" algn="l" defTabSz="932719"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1" i="0" u="none" strike="noStrike" kern="1200" cap="none" spc="0" normalizeH="0" baseline="0" noProof="0">
                          <a:ln>
                            <a:noFill/>
                          </a:ln>
                          <a:solidFill>
                            <a:schemeClr val="tx1"/>
                          </a:solidFill>
                          <a:effectLst/>
                          <a:uLnTx/>
                          <a:uFillTx/>
                          <a:latin typeface="Aptos SemiBold" panose="020B0004020202020204" pitchFamily="34" charset="0"/>
                          <a:ea typeface="+mn-ea"/>
                          <a:cs typeface="+mn-cs"/>
                        </a:rPr>
                        <a:t>HTTP requests</a:t>
                      </a:r>
                    </a:p>
                  </a:txBody>
                  <a:tcPr anchor="ctr"/>
                </a:tc>
                <a:tc>
                  <a:txBody>
                    <a:bodyPr/>
                    <a:lstStyle/>
                    <a:p>
                      <a:pPr marL="0" algn="ctr"/>
                      <a:r>
                        <a:rPr lang="en-US" sz="1600">
                          <a:solidFill>
                            <a:schemeClr val="tx1"/>
                          </a:solidFill>
                          <a:latin typeface="Aptos" panose="020B0004020202020204" pitchFamily="34" charset="0"/>
                        </a:rPr>
                        <a:t>Same as RPM</a:t>
                      </a:r>
                    </a:p>
                  </a:txBody>
                  <a:tcPr anchor="ctr"/>
                </a:tc>
                <a:tc>
                  <a:txBody>
                    <a:bodyPr/>
                    <a:lstStyle/>
                    <a:p>
                      <a:pPr marL="0" marR="0" lvl="0" indent="0" algn="ctr" defTabSz="932719" rtl="0" eaLnBrk="1" fontAlgn="auto" latinLnBrk="0" hangingPunct="1">
                        <a:lnSpc>
                          <a:spcPct val="100000"/>
                        </a:lnSpc>
                        <a:spcBef>
                          <a:spcPts val="0"/>
                        </a:spcBef>
                        <a:spcAft>
                          <a:spcPts val="0"/>
                        </a:spcAft>
                        <a:buClrTx/>
                        <a:buSzTx/>
                        <a:buFontTx/>
                        <a:buNone/>
                        <a:tabLst/>
                        <a:defRPr/>
                      </a:pPr>
                      <a:r>
                        <a:rPr lang="en-US" sz="1600">
                          <a:solidFill>
                            <a:schemeClr val="tx1"/>
                          </a:solidFill>
                          <a:latin typeface="Aptos" panose="020B0004020202020204" pitchFamily="34" charset="0"/>
                        </a:rPr>
                        <a:t>Support request</a:t>
                      </a:r>
                    </a:p>
                  </a:txBody>
                  <a:tcPr anchor="ctr"/>
                </a:tc>
                <a:extLst>
                  <a:ext uri="{0D108BD9-81ED-4DB2-BD59-A6C34878D82A}">
                    <a16:rowId xmlns:a16="http://schemas.microsoft.com/office/drawing/2014/main" val="1165011565"/>
                  </a:ext>
                </a:extLst>
              </a:tr>
              <a:tr h="270876">
                <a:tc>
                  <a:txBody>
                    <a:bodyPr/>
                    <a:lstStyle/>
                    <a:p>
                      <a:pPr marL="285750" marR="0" lvl="0" indent="-200025" algn="l" defTabSz="932719"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b="1" kern="1200">
                          <a:solidFill>
                            <a:schemeClr val="tx1"/>
                          </a:solidFill>
                          <a:latin typeface="Aptos SemiBold" panose="020B0004020202020204" pitchFamily="34" charset="0"/>
                        </a:rPr>
                        <a:t>Execution timeout</a:t>
                      </a:r>
                    </a:p>
                  </a:txBody>
                  <a:tcPr anchor="ctr">
                    <a:lnB w="12700" cap="flat" cmpd="sng" algn="ctr">
                      <a:solidFill>
                        <a:schemeClr val="accent1">
                          <a:lumMod val="60000"/>
                          <a:lumOff val="40000"/>
                        </a:schemeClr>
                      </a:solidFill>
                      <a:prstDash val="solid"/>
                      <a:round/>
                      <a:headEnd type="none" w="med" len="med"/>
                      <a:tailEnd type="none" w="med" len="med"/>
                    </a:lnB>
                  </a:tcPr>
                </a:tc>
                <a:tc>
                  <a:txBody>
                    <a:bodyPr/>
                    <a:lstStyle/>
                    <a:p>
                      <a:pPr marL="0" marR="0" lvl="0" indent="0" algn="ctr" defTabSz="932719" rtl="0" eaLnBrk="1" fontAlgn="auto" latinLnBrk="0" hangingPunct="1">
                        <a:lnSpc>
                          <a:spcPct val="100000"/>
                        </a:lnSpc>
                        <a:spcBef>
                          <a:spcPts val="0"/>
                        </a:spcBef>
                        <a:spcAft>
                          <a:spcPts val="0"/>
                        </a:spcAft>
                        <a:buClrTx/>
                        <a:buSzTx/>
                        <a:buFontTx/>
                        <a:buNone/>
                        <a:tabLst/>
                        <a:defRPr/>
                      </a:pPr>
                      <a:r>
                        <a:rPr lang="en-US" sz="1600">
                          <a:solidFill>
                            <a:schemeClr val="tx1"/>
                          </a:solidFill>
                          <a:latin typeface="Aptos" panose="020B0004020202020204" pitchFamily="34" charset="0"/>
                        </a:rPr>
                        <a:t>100s</a:t>
                      </a:r>
                    </a:p>
                  </a:txBody>
                  <a:tcPr anchor="ctr">
                    <a:lnB w="12700" cap="flat" cmpd="sng" algn="ctr">
                      <a:solidFill>
                        <a:schemeClr val="accent1">
                          <a:lumMod val="60000"/>
                          <a:lumOff val="40000"/>
                        </a:schemeClr>
                      </a:solidFill>
                      <a:prstDash val="solid"/>
                      <a:round/>
                      <a:headEnd type="none" w="med" len="med"/>
                      <a:tailEnd type="none" w="med" len="med"/>
                    </a:lnB>
                  </a:tcPr>
                </a:tc>
                <a:tc>
                  <a:txBody>
                    <a:bodyPr/>
                    <a:lstStyle/>
                    <a:p>
                      <a:pPr marL="0" marR="0" lvl="0" indent="0" algn="ctr" defTabSz="932719" rtl="0" eaLnBrk="1" fontAlgn="auto" latinLnBrk="0" hangingPunct="1">
                        <a:lnSpc>
                          <a:spcPct val="100000"/>
                        </a:lnSpc>
                        <a:spcBef>
                          <a:spcPts val="0"/>
                        </a:spcBef>
                        <a:spcAft>
                          <a:spcPts val="0"/>
                        </a:spcAft>
                        <a:buClrTx/>
                        <a:buSzTx/>
                        <a:buFontTx/>
                        <a:buNone/>
                        <a:tabLst/>
                        <a:defRPr/>
                      </a:pPr>
                      <a:r>
                        <a:rPr lang="en-US" sz="1600">
                          <a:solidFill>
                            <a:schemeClr val="tx1"/>
                          </a:solidFill>
                          <a:latin typeface="Aptos" panose="020B0004020202020204" pitchFamily="34" charset="0"/>
                        </a:rPr>
                        <a:t>None – redesign </a:t>
                      </a:r>
                    </a:p>
                  </a:txBody>
                  <a:tcPr anchor="ctr">
                    <a:lnB w="12700" cap="flat" cmpd="sng" algn="ctr">
                      <a:solidFill>
                        <a:schemeClr val="accent1">
                          <a:lumMod val="60000"/>
                          <a:lumOff val="40000"/>
                        </a:schemeClr>
                      </a:solidFill>
                      <a:prstDash val="solid"/>
                      <a:round/>
                      <a:headEnd type="none" w="med" len="med"/>
                      <a:tailEnd type="none" w="med" len="med"/>
                    </a:lnB>
                  </a:tcPr>
                </a:tc>
                <a:extLst>
                  <a:ext uri="{0D108BD9-81ED-4DB2-BD59-A6C34878D82A}">
                    <a16:rowId xmlns:a16="http://schemas.microsoft.com/office/drawing/2014/main" val="1058567381"/>
                  </a:ext>
                </a:extLst>
              </a:tr>
              <a:tr h="295501">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r>
                        <a:rPr lang="en-US" sz="1800" b="1" kern="1200">
                          <a:solidFill>
                            <a:schemeClr val="tx1"/>
                          </a:solidFill>
                          <a:latin typeface="Aptos SemiBold" panose="020B0004020202020204" pitchFamily="34" charset="0"/>
                        </a:rPr>
                        <a:t>Bot Framework Skills</a:t>
                      </a:r>
                    </a:p>
                  </a:txBody>
                  <a:tcPr anchor="ctr">
                    <a:lnT w="12700" cap="flat" cmpd="sng" algn="ctr">
                      <a:solidFill>
                        <a:schemeClr val="accent1">
                          <a:lumMod val="60000"/>
                          <a:lumOff val="40000"/>
                        </a:schemeClr>
                      </a:solidFill>
                      <a:prstDash val="solid"/>
                      <a:round/>
                      <a:headEnd type="none" w="med" len="med"/>
                      <a:tailEnd type="none" w="med" len="med"/>
                    </a:lnT>
                  </a:tcPr>
                </a:tc>
                <a:tc>
                  <a:txBody>
                    <a:bodyPr/>
                    <a:lstStyle/>
                    <a:p>
                      <a:pPr marL="0" algn="ctr"/>
                      <a:endParaRPr lang="en-US" sz="1800">
                        <a:solidFill>
                          <a:schemeClr val="tx1"/>
                        </a:solidFill>
                        <a:latin typeface="Aptos" panose="020B0004020202020204" pitchFamily="34" charset="0"/>
                      </a:endParaRPr>
                    </a:p>
                  </a:txBody>
                  <a:tcPr anchor="ctr">
                    <a:lnT w="12700" cap="flat" cmpd="sng" algn="ctr">
                      <a:solidFill>
                        <a:schemeClr val="accent1">
                          <a:lumMod val="60000"/>
                          <a:lumOff val="40000"/>
                        </a:schemeClr>
                      </a:solidFill>
                      <a:prstDash val="solid"/>
                      <a:round/>
                      <a:headEnd type="none" w="med" len="med"/>
                      <a:tailEnd type="none" w="med" len="med"/>
                    </a:lnT>
                  </a:tcPr>
                </a:tc>
                <a:tc>
                  <a:txBody>
                    <a:bodyPr/>
                    <a:lstStyle/>
                    <a:p>
                      <a:pPr marL="0" marR="0" lvl="0" indent="0" algn="ctr" defTabSz="932719" rtl="0" eaLnBrk="1" fontAlgn="auto" latinLnBrk="0" hangingPunct="1">
                        <a:lnSpc>
                          <a:spcPct val="100000"/>
                        </a:lnSpc>
                        <a:spcBef>
                          <a:spcPts val="0"/>
                        </a:spcBef>
                        <a:spcAft>
                          <a:spcPts val="0"/>
                        </a:spcAft>
                        <a:buClrTx/>
                        <a:buSzTx/>
                        <a:buFontTx/>
                        <a:buNone/>
                        <a:tabLst/>
                        <a:defRPr/>
                      </a:pPr>
                      <a:endParaRPr lang="en-US" sz="1800">
                        <a:solidFill>
                          <a:schemeClr val="tx1"/>
                        </a:solidFill>
                        <a:latin typeface="Aptos" panose="020B0004020202020204" pitchFamily="34" charset="0"/>
                      </a:endParaRPr>
                    </a:p>
                  </a:txBody>
                  <a:tcPr anchor="ctr">
                    <a:lnT w="12700" cap="flat" cmpd="sng" algn="ctr">
                      <a:solidFill>
                        <a:schemeClr val="accent1">
                          <a:lumMod val="60000"/>
                          <a:lumOff val="40000"/>
                        </a:schemeClr>
                      </a:solidFill>
                      <a:prstDash val="solid"/>
                      <a:round/>
                      <a:headEnd type="none" w="med" len="med"/>
                      <a:tailEnd type="none" w="med" len="med"/>
                    </a:lnT>
                  </a:tcPr>
                </a:tc>
                <a:extLst>
                  <a:ext uri="{0D108BD9-81ED-4DB2-BD59-A6C34878D82A}">
                    <a16:rowId xmlns:a16="http://schemas.microsoft.com/office/drawing/2014/main" val="2917705742"/>
                  </a:ext>
                </a:extLst>
              </a:tr>
              <a:tr h="270876">
                <a:tc>
                  <a:txBody>
                    <a:bodyPr/>
                    <a:lstStyle/>
                    <a:p>
                      <a:pPr marL="285750" marR="0" lvl="0" indent="-200025" algn="l" defTabSz="932719"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1" i="0" u="none" strike="noStrike" kern="1200" cap="none" spc="0" normalizeH="0" baseline="0" noProof="0">
                          <a:ln>
                            <a:noFill/>
                          </a:ln>
                          <a:solidFill>
                            <a:schemeClr val="tx1"/>
                          </a:solidFill>
                          <a:effectLst/>
                          <a:uLnTx/>
                          <a:uFillTx/>
                          <a:latin typeface="Aptos SemiBold" panose="020B0004020202020204" pitchFamily="34" charset="0"/>
                          <a:ea typeface="+mn-ea"/>
                          <a:cs typeface="+mn-cs"/>
                        </a:rPr>
                        <a:t>Azure infra limits</a:t>
                      </a:r>
                    </a:p>
                  </a:txBody>
                  <a:tcPr anchor="ctr"/>
                </a:tc>
                <a:tc>
                  <a:txBody>
                    <a:bodyPr/>
                    <a:lstStyle/>
                    <a:p>
                      <a:pPr marL="0" algn="ctr"/>
                      <a:r>
                        <a:rPr lang="en-US" sz="1600">
                          <a:solidFill>
                            <a:schemeClr val="tx1"/>
                          </a:solidFill>
                          <a:latin typeface="Aptos" panose="020B0004020202020204" pitchFamily="34" charset="0"/>
                        </a:rPr>
                        <a:t>Check Azure documentation</a:t>
                      </a:r>
                    </a:p>
                  </a:txBody>
                  <a:tcPr anchor="ctr"/>
                </a:tc>
                <a:tc>
                  <a:txBody>
                    <a:bodyPr/>
                    <a:lstStyle/>
                    <a:p>
                      <a:pPr marL="0" marR="0" lvl="0" indent="0" algn="ctr" defTabSz="932719" rtl="0" eaLnBrk="1" fontAlgn="auto" latinLnBrk="0" hangingPunct="1">
                        <a:lnSpc>
                          <a:spcPct val="100000"/>
                        </a:lnSpc>
                        <a:spcBef>
                          <a:spcPts val="0"/>
                        </a:spcBef>
                        <a:spcAft>
                          <a:spcPts val="0"/>
                        </a:spcAft>
                        <a:buClrTx/>
                        <a:buSzTx/>
                        <a:buFontTx/>
                        <a:buNone/>
                        <a:tabLst/>
                        <a:defRPr/>
                      </a:pPr>
                      <a:r>
                        <a:rPr lang="en-US" sz="1600" dirty="0">
                          <a:solidFill>
                            <a:schemeClr val="tx1"/>
                          </a:solidFill>
                          <a:latin typeface="Aptos" panose="020B0004020202020204" pitchFamily="34" charset="0"/>
                        </a:rPr>
                        <a:t>Azure infra upscaling</a:t>
                      </a:r>
                    </a:p>
                  </a:txBody>
                  <a:tcPr anchor="ctr"/>
                </a:tc>
                <a:extLst>
                  <a:ext uri="{0D108BD9-81ED-4DB2-BD59-A6C34878D82A}">
                    <a16:rowId xmlns:a16="http://schemas.microsoft.com/office/drawing/2014/main" val="2394906023"/>
                  </a:ext>
                </a:extLst>
              </a:tr>
            </a:tbl>
          </a:graphicData>
        </a:graphic>
      </p:graphicFrame>
      <p:sp>
        <p:nvSpPr>
          <p:cNvPr id="5" name="Text Placeholder 6">
            <a:extLst>
              <a:ext uri="{FF2B5EF4-FFF2-40B4-BE49-F238E27FC236}">
                <a16:creationId xmlns:a16="http://schemas.microsoft.com/office/drawing/2014/main" id="{1F208B3F-0C2A-8877-D93A-9E71BCAC73D0}"/>
              </a:ext>
            </a:extLst>
          </p:cNvPr>
          <p:cNvSpPr txBox="1">
            <a:spLocks/>
          </p:cNvSpPr>
          <p:nvPr/>
        </p:nvSpPr>
        <p:spPr>
          <a:xfrm>
            <a:off x="276200" y="237133"/>
            <a:ext cx="8420100" cy="553998"/>
          </a:xfrm>
          <a:prstGeom prst="rect">
            <a:avLst/>
          </a:prstGeom>
        </p:spPr>
        <p:txBody>
          <a:bodyPr/>
          <a:lst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19"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3600" b="0" i="0" u="none" strike="noStrike" kern="1200" cap="none" spc="-51" normalizeH="0" baseline="0" noProof="0" dirty="0">
                <a:ln w="3175">
                  <a:noFill/>
                </a:ln>
                <a:effectLst/>
                <a:uLnTx/>
                <a:uFillTx/>
                <a:latin typeface="Aptos SemiBold" panose="020B0004020202020204" pitchFamily="34" charset="0"/>
                <a:ea typeface="+mn-ea"/>
                <a:cs typeface="Segoe UI" panose="020B0502040204020203" pitchFamily="34" charset="0"/>
              </a:rPr>
              <a:t>Quotas &amp; limits</a:t>
            </a:r>
          </a:p>
        </p:txBody>
      </p:sp>
    </p:spTree>
    <p:extLst>
      <p:ext uri="{BB962C8B-B14F-4D97-AF65-F5344CB8AC3E}">
        <p14:creationId xmlns:p14="http://schemas.microsoft.com/office/powerpoint/2010/main" val="423273457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15E1675-FB05-30F2-37F6-3C82DF76B6F7}"/>
              </a:ext>
            </a:extLst>
          </p:cNvPr>
          <p:cNvSpPr>
            <a:spLocks noGrp="1"/>
          </p:cNvSpPr>
          <p:nvPr>
            <p:ph type="body" sz="quarter" idx="11"/>
          </p:nvPr>
        </p:nvSpPr>
        <p:spPr/>
        <p:txBody>
          <a:bodyPr/>
          <a:lstStyle/>
          <a:p>
            <a:r>
              <a:rPr lang="en-US"/>
              <a:t>Integrations</a:t>
            </a:r>
          </a:p>
        </p:txBody>
      </p:sp>
      <p:sp>
        <p:nvSpPr>
          <p:cNvPr id="3" name="Text Placeholder 2">
            <a:extLst>
              <a:ext uri="{FF2B5EF4-FFF2-40B4-BE49-F238E27FC236}">
                <a16:creationId xmlns:a16="http://schemas.microsoft.com/office/drawing/2014/main" id="{CB763348-A52F-A614-5B47-06AA68B96C55}"/>
              </a:ext>
            </a:extLst>
          </p:cNvPr>
          <p:cNvSpPr>
            <a:spLocks noGrp="1"/>
          </p:cNvSpPr>
          <p:nvPr>
            <p:ph type="body" sz="quarter" idx="12"/>
          </p:nvPr>
        </p:nvSpPr>
        <p:spPr>
          <a:xfrm>
            <a:off x="712343" y="945198"/>
            <a:ext cx="7983957" cy="246221"/>
          </a:xfrm>
        </p:spPr>
        <p:txBody>
          <a:bodyPr/>
          <a:lstStyle/>
          <a:p>
            <a:r>
              <a:rPr lang="en-US">
                <a:solidFill>
                  <a:schemeClr val="tx1"/>
                </a:solidFill>
              </a:rPr>
              <a:t>Overview of all integrations with other systems and expected volumes</a:t>
            </a:r>
          </a:p>
        </p:txBody>
      </p:sp>
      <p:sp>
        <p:nvSpPr>
          <p:cNvPr id="9" name="Text Placeholder 4">
            <a:extLst>
              <a:ext uri="{FF2B5EF4-FFF2-40B4-BE49-F238E27FC236}">
                <a16:creationId xmlns:a16="http://schemas.microsoft.com/office/drawing/2014/main" id="{7F8BF2DF-4094-51B9-7726-7AB8C7666D3E}"/>
              </a:ext>
            </a:extLst>
          </p:cNvPr>
          <p:cNvSpPr>
            <a:spLocks noGrp="1"/>
          </p:cNvSpPr>
          <p:nvPr>
            <p:ph type="body" sz="quarter" idx="15"/>
          </p:nvPr>
        </p:nvSpPr>
        <p:spPr>
          <a:xfrm>
            <a:off x="8967788" y="0"/>
            <a:ext cx="3224212" cy="2713220"/>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dirty="0">
                <a:ln>
                  <a:noFill/>
                </a:ln>
                <a:effectLst/>
                <a:uLnTx/>
                <a:uFillTx/>
              </a:rPr>
              <a:t>Why do we ask these questions?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latin typeface="Aptos" panose="020B0004020202020204" pitchFamily="34" charset="0"/>
              </a:rPr>
              <a:t>Understanding the various systems that the agent</a:t>
            </a:r>
            <a:r>
              <a:rPr lang="en-US" sz="1200" dirty="0">
                <a:latin typeface="Aptos" panose="020B0004020202020204" pitchFamily="34" charset="0"/>
              </a:rPr>
              <a:t>, or its underlying environment, will connect to, the purpose of these integrations, and the expected volumes.</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effectLst/>
              <a:uLnTx/>
              <a:uFillTx/>
              <a:latin typeface="Aptos" panose="020B0004020202020204" pitchFamily="34" charset="0"/>
            </a:endParaRP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dirty="0">
                <a:ln>
                  <a:noFill/>
                </a:ln>
                <a:effectLst/>
                <a:uLnTx/>
                <a:uFillTx/>
              </a:rPr>
              <a:t>Useful resources:</a:t>
            </a:r>
          </a:p>
          <a:p>
            <a:pPr marL="285750" indent="-200025" defTabSz="914367">
              <a:spcBef>
                <a:spcPts val="300"/>
              </a:spcBef>
              <a:spcAft>
                <a:spcPts val="0"/>
              </a:spcAft>
              <a:buSzTx/>
              <a:buFont typeface="Arial" panose="020B0604020202020204" pitchFamily="34" charset="0"/>
              <a:buChar char="•"/>
              <a:defRPr/>
            </a:pPr>
            <a:r>
              <a:rPr lang="en-US" sz="1200" dirty="0">
                <a:latin typeface="Aptos" panose="020B0004020202020204" pitchFamily="34" charset="0"/>
                <a:hlinkClick r:id="rId2">
                  <a:extLst>
                    <a:ext uri="{A12FA001-AC4F-418D-AE19-62706E023703}">
                      <ahyp:hlinkClr xmlns:ahyp="http://schemas.microsoft.com/office/drawing/2018/hyperlinkcolor" val="tx"/>
                    </a:ext>
                  </a:extLst>
                </a:hlinkClick>
              </a:rPr>
              <a:t>Use Agent flows</a:t>
            </a:r>
            <a:endParaRPr lang="en-US" sz="1200" dirty="0">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dirty="0">
                <a:latin typeface="Aptos" panose="020B0004020202020204" pitchFamily="34" charset="0"/>
                <a:hlinkClick r:id="rId3">
                  <a:extLst>
                    <a:ext uri="{A12FA001-AC4F-418D-AE19-62706E023703}">
                      <ahyp:hlinkClr xmlns:ahyp="http://schemas.microsoft.com/office/drawing/2018/hyperlinkcolor" val="tx"/>
                    </a:ext>
                  </a:extLst>
                </a:hlinkClick>
              </a:rPr>
              <a:t>Perform HTTP requests</a:t>
            </a:r>
            <a:endParaRPr lang="en-US" sz="1200" dirty="0">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dirty="0">
                <a:latin typeface="Aptos" panose="020B0004020202020204" pitchFamily="34" charset="0"/>
                <a:hlinkClick r:id="rId4">
                  <a:extLst>
                    <a:ext uri="{A12FA001-AC4F-418D-AE19-62706E023703}">
                      <ahyp:hlinkClr xmlns:ahyp="http://schemas.microsoft.com/office/drawing/2018/hyperlinkcolor" val="tx"/>
                    </a:ext>
                  </a:extLst>
                </a:hlinkClick>
              </a:rPr>
              <a:t>Use plugin actions</a:t>
            </a:r>
            <a:endParaRPr lang="en-US" sz="1200" dirty="0">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dirty="0">
                <a:latin typeface="Aptos" panose="020B0004020202020204" pitchFamily="34" charset="0"/>
                <a:hlinkClick r:id="rId5">
                  <a:extLst>
                    <a:ext uri="{A12FA001-AC4F-418D-AE19-62706E023703}">
                      <ahyp:hlinkClr xmlns:ahyp="http://schemas.microsoft.com/office/drawing/2018/hyperlinkcolor" val="tx"/>
                    </a:ext>
                  </a:extLst>
                </a:hlinkClick>
              </a:rPr>
              <a:t>Use Bot Framework skills </a:t>
            </a:r>
            <a:r>
              <a:rPr lang="en-US" sz="1200" dirty="0">
                <a:latin typeface="Aptos" panose="020B0004020202020204" pitchFamily="34" charset="0"/>
              </a:rPr>
              <a:t> </a:t>
            </a:r>
          </a:p>
        </p:txBody>
      </p:sp>
      <p:graphicFrame>
        <p:nvGraphicFramePr>
          <p:cNvPr id="7" name="Table 6">
            <a:extLst>
              <a:ext uri="{FF2B5EF4-FFF2-40B4-BE49-F238E27FC236}">
                <a16:creationId xmlns:a16="http://schemas.microsoft.com/office/drawing/2014/main" id="{FEA0FEC7-759A-024B-14A0-1CF3CDC0CD13}"/>
              </a:ext>
            </a:extLst>
          </p:cNvPr>
          <p:cNvGraphicFramePr>
            <a:graphicFrameLocks noGrp="1"/>
          </p:cNvGraphicFramePr>
          <p:nvPr>
            <p:extLst>
              <p:ext uri="{D42A27DB-BD31-4B8C-83A1-F6EECF244321}">
                <p14:modId xmlns:p14="http://schemas.microsoft.com/office/powerpoint/2010/main" val="2998792145"/>
              </p:ext>
            </p:extLst>
          </p:nvPr>
        </p:nvGraphicFramePr>
        <p:xfrm>
          <a:off x="276200" y="1503839"/>
          <a:ext cx="8392101" cy="3200400"/>
        </p:xfrm>
        <a:graphic>
          <a:graphicData uri="http://schemas.openxmlformats.org/drawingml/2006/table">
            <a:tbl>
              <a:tblPr firstRow="1" firstCol="1" bandRow="1">
                <a:tableStyleId>{073A0DAA-6AF3-43AB-8588-CEC1D06C72B9}</a:tableStyleId>
              </a:tblPr>
              <a:tblGrid>
                <a:gridCol w="1266850">
                  <a:extLst>
                    <a:ext uri="{9D8B030D-6E8A-4147-A177-3AD203B41FA5}">
                      <a16:colId xmlns:a16="http://schemas.microsoft.com/office/drawing/2014/main" val="1256152073"/>
                    </a:ext>
                  </a:extLst>
                </a:gridCol>
                <a:gridCol w="1188000">
                  <a:extLst>
                    <a:ext uri="{9D8B030D-6E8A-4147-A177-3AD203B41FA5}">
                      <a16:colId xmlns:a16="http://schemas.microsoft.com/office/drawing/2014/main" val="3323274890"/>
                    </a:ext>
                  </a:extLst>
                </a:gridCol>
                <a:gridCol w="1022351">
                  <a:extLst>
                    <a:ext uri="{9D8B030D-6E8A-4147-A177-3AD203B41FA5}">
                      <a16:colId xmlns:a16="http://schemas.microsoft.com/office/drawing/2014/main" val="1035256036"/>
                    </a:ext>
                  </a:extLst>
                </a:gridCol>
                <a:gridCol w="1066800">
                  <a:extLst>
                    <a:ext uri="{9D8B030D-6E8A-4147-A177-3AD203B41FA5}">
                      <a16:colId xmlns:a16="http://schemas.microsoft.com/office/drawing/2014/main" val="424421430"/>
                    </a:ext>
                  </a:extLst>
                </a:gridCol>
                <a:gridCol w="876300">
                  <a:extLst>
                    <a:ext uri="{9D8B030D-6E8A-4147-A177-3AD203B41FA5}">
                      <a16:colId xmlns:a16="http://schemas.microsoft.com/office/drawing/2014/main" val="349176430"/>
                    </a:ext>
                  </a:extLst>
                </a:gridCol>
                <a:gridCol w="2971800">
                  <a:extLst>
                    <a:ext uri="{9D8B030D-6E8A-4147-A177-3AD203B41FA5}">
                      <a16:colId xmlns:a16="http://schemas.microsoft.com/office/drawing/2014/main" val="1618742078"/>
                    </a:ext>
                  </a:extLst>
                </a:gridCol>
              </a:tblGrid>
              <a:tr h="0">
                <a:tc>
                  <a:txBody>
                    <a:bodyPr/>
                    <a:lstStyle/>
                    <a:p>
                      <a:pPr marL="0" algn="l" defTabSz="932719" rtl="0" eaLnBrk="1" latinLnBrk="0" hangingPunct="1"/>
                      <a:r>
                        <a:rPr lang="en-US" sz="1200" b="1" kern="1200" dirty="0">
                          <a:solidFill>
                            <a:schemeClr val="bg1"/>
                          </a:solidFill>
                          <a:latin typeface="Aptos" panose="020B0004020202020204" pitchFamily="34" charset="0"/>
                          <a:ea typeface="+mn-ea"/>
                          <a:cs typeface="+mn-cs"/>
                        </a:rPr>
                        <a:t>Connected system</a:t>
                      </a:r>
                    </a:p>
                  </a:txBody>
                  <a:tcPr anchor="ctr">
                    <a:lnT w="12700" cap="flat" cmpd="sng" algn="ctr">
                      <a:solidFill>
                        <a:schemeClr val="tx1"/>
                      </a:solidFill>
                      <a:prstDash val="solid"/>
                      <a:round/>
                      <a:headEnd type="none" w="med" len="med"/>
                      <a:tailEnd type="none" w="med" len="med"/>
                    </a:lnT>
                    <a:solidFill>
                      <a:srgbClr val="191919"/>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b="1" kern="1200">
                          <a:solidFill>
                            <a:schemeClr val="bg1"/>
                          </a:solidFill>
                          <a:latin typeface="Aptos" panose="020B0004020202020204" pitchFamily="34" charset="0"/>
                          <a:ea typeface="+mn-ea"/>
                          <a:cs typeface="+mn-cs"/>
                        </a:rPr>
                        <a:t>Called by</a:t>
                      </a:r>
                    </a:p>
                  </a:txBody>
                  <a:tcPr anchor="ctr">
                    <a:lnT w="12700" cap="flat" cmpd="sng" algn="ctr">
                      <a:solidFill>
                        <a:schemeClr val="tx1"/>
                      </a:solidFill>
                      <a:prstDash val="solid"/>
                      <a:round/>
                      <a:headEnd type="none" w="med" len="med"/>
                      <a:tailEnd type="none" w="med" len="med"/>
                    </a:lnT>
                    <a:solidFill>
                      <a:srgbClr val="191919"/>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b="1" kern="1200">
                          <a:solidFill>
                            <a:schemeClr val="bg1"/>
                          </a:solidFill>
                          <a:latin typeface="Aptos" panose="020B0004020202020204" pitchFamily="34" charset="0"/>
                          <a:ea typeface="+mn-ea"/>
                          <a:cs typeface="+mn-cs"/>
                        </a:rPr>
                        <a:t>Called with</a:t>
                      </a:r>
                    </a:p>
                  </a:txBody>
                  <a:tcPr anchor="ctr">
                    <a:lnT w="12700" cap="flat" cmpd="sng" algn="ctr">
                      <a:solidFill>
                        <a:schemeClr val="tx1"/>
                      </a:solidFill>
                      <a:prstDash val="solid"/>
                      <a:round/>
                      <a:headEnd type="none" w="med" len="med"/>
                      <a:tailEnd type="none" w="med" len="med"/>
                    </a:lnT>
                    <a:solidFill>
                      <a:srgbClr val="191919"/>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b="1" kern="1200">
                          <a:solidFill>
                            <a:schemeClr val="bg1"/>
                          </a:solidFill>
                          <a:latin typeface="Aptos" panose="020B0004020202020204" pitchFamily="34" charset="0"/>
                          <a:ea typeface="+mn-ea"/>
                          <a:cs typeface="+mn-cs"/>
                        </a:rPr>
                        <a:t>Expected </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1200" b="1" kern="1200">
                          <a:solidFill>
                            <a:schemeClr val="bg1"/>
                          </a:solidFill>
                          <a:latin typeface="Aptos" panose="020B0004020202020204" pitchFamily="34" charset="0"/>
                          <a:ea typeface="+mn-ea"/>
                          <a:cs typeface="+mn-cs"/>
                        </a:rPr>
                        <a:t>daily volume</a:t>
                      </a:r>
                    </a:p>
                  </a:txBody>
                  <a:tcPr anchor="ctr">
                    <a:lnT w="12700" cap="flat" cmpd="sng" algn="ctr">
                      <a:solidFill>
                        <a:schemeClr val="tx1"/>
                      </a:solidFill>
                      <a:prstDash val="solid"/>
                      <a:round/>
                      <a:headEnd type="none" w="med" len="med"/>
                      <a:tailEnd type="none" w="med" len="med"/>
                    </a:lnT>
                    <a:solidFill>
                      <a:srgbClr val="191919"/>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b="1" kern="1200">
                          <a:solidFill>
                            <a:schemeClr val="bg1"/>
                          </a:solidFill>
                          <a:latin typeface="Aptos" panose="020B0004020202020204" pitchFamily="34" charset="0"/>
                          <a:ea typeface="+mn-ea"/>
                          <a:cs typeface="+mn-cs"/>
                        </a:rPr>
                        <a:t>Expected peak</a:t>
                      </a:r>
                    </a:p>
                  </a:txBody>
                  <a:tcPr anchor="ctr">
                    <a:lnT w="12700" cap="flat" cmpd="sng" algn="ctr">
                      <a:solidFill>
                        <a:schemeClr val="tx1"/>
                      </a:solidFill>
                      <a:prstDash val="solid"/>
                      <a:round/>
                      <a:headEnd type="none" w="med" len="med"/>
                      <a:tailEnd type="none" w="med" len="med"/>
                    </a:lnT>
                    <a:solidFill>
                      <a:srgbClr val="191919"/>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b="1" kern="1200">
                          <a:solidFill>
                            <a:schemeClr val="bg1"/>
                          </a:solidFill>
                          <a:latin typeface="Aptos" panose="020B0004020202020204" pitchFamily="34" charset="0"/>
                          <a:ea typeface="+mn-ea"/>
                          <a:cs typeface="+mn-cs"/>
                        </a:rPr>
                        <a:t>Details / purpose</a:t>
                      </a:r>
                    </a:p>
                  </a:txBody>
                  <a:tcPr anchor="ctr">
                    <a:lnT w="12700" cap="flat" cmpd="sng" algn="ctr">
                      <a:solidFill>
                        <a:schemeClr val="tx1"/>
                      </a:solidFill>
                      <a:prstDash val="solid"/>
                      <a:round/>
                      <a:headEnd type="none" w="med" len="med"/>
                      <a:tailEnd type="none" w="med" len="med"/>
                    </a:lnT>
                    <a:solidFill>
                      <a:srgbClr val="191919"/>
                    </a:solidFill>
                  </a:tcPr>
                </a:tc>
                <a:extLst>
                  <a:ext uri="{0D108BD9-81ED-4DB2-BD59-A6C34878D82A}">
                    <a16:rowId xmlns:a16="http://schemas.microsoft.com/office/drawing/2014/main" val="3551657175"/>
                  </a:ext>
                </a:extLst>
              </a:tr>
              <a:tr h="0">
                <a:tc>
                  <a:txBody>
                    <a:bodyPr/>
                    <a:lstStyle/>
                    <a:p>
                      <a:pPr marL="0" algn="l" defTabSz="932719" rtl="0" eaLnBrk="1" latinLnBrk="0" hangingPunct="1"/>
                      <a:endParaRPr lang="en-US" sz="1200" b="1" kern="1200">
                        <a:solidFill>
                          <a:schemeClr val="bg1"/>
                        </a:solidFill>
                        <a:latin typeface="Aptos SemiBold" panose="020B0004020202020204" pitchFamily="34" charset="0"/>
                        <a:ea typeface="+mn-ea"/>
                        <a:cs typeface="+mn-cs"/>
                      </a:endParaRPr>
                    </a:p>
                  </a:txBody>
                  <a:tcPr>
                    <a:solidFill>
                      <a:srgbClr val="191919"/>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1200" u="none">
                        <a:solidFill>
                          <a:schemeClr val="bg1"/>
                        </a:solidFill>
                        <a:latin typeface="Aptos" panose="020B0004020202020204" pitchFamily="34" charset="0"/>
                      </a:endParaRP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1200">
                        <a:solidFill>
                          <a:schemeClr val="bg1"/>
                        </a:solidFill>
                        <a:latin typeface="Aptos" panose="020B0004020202020204" pitchFamily="34" charset="0"/>
                      </a:endParaRPr>
                    </a:p>
                  </a:txBody>
                  <a:tcPr/>
                </a:tc>
                <a:tc>
                  <a:txBody>
                    <a:bodyPr/>
                    <a:lstStyle/>
                    <a:p>
                      <a:pPr marL="0" marR="0" lvl="0" indent="0" algn="r" defTabSz="932742" rtl="0" eaLnBrk="1" fontAlgn="auto" latinLnBrk="0" hangingPunct="1">
                        <a:lnSpc>
                          <a:spcPct val="100000"/>
                        </a:lnSpc>
                        <a:spcBef>
                          <a:spcPts val="0"/>
                        </a:spcBef>
                        <a:spcAft>
                          <a:spcPts val="0"/>
                        </a:spcAft>
                        <a:buClrTx/>
                        <a:buSzTx/>
                        <a:buFontTx/>
                        <a:buNone/>
                        <a:tabLst/>
                        <a:defRPr/>
                      </a:pPr>
                      <a:endParaRPr lang="en-US" sz="1200">
                        <a:solidFill>
                          <a:schemeClr val="bg1"/>
                        </a:solidFill>
                        <a:latin typeface="Aptos" panose="020B0004020202020204" pitchFamily="34" charset="0"/>
                      </a:endParaRPr>
                    </a:p>
                  </a:txBody>
                  <a:tcPr/>
                </a:tc>
                <a:tc>
                  <a:txBody>
                    <a:bodyPr/>
                    <a:lstStyle/>
                    <a:p>
                      <a:pPr marL="0" marR="0" lvl="0" indent="0" algn="r" defTabSz="932742" rtl="0" eaLnBrk="1" fontAlgn="auto" latinLnBrk="0" hangingPunct="1">
                        <a:lnSpc>
                          <a:spcPct val="100000"/>
                        </a:lnSpc>
                        <a:spcBef>
                          <a:spcPts val="0"/>
                        </a:spcBef>
                        <a:spcAft>
                          <a:spcPts val="0"/>
                        </a:spcAft>
                        <a:buClrTx/>
                        <a:buSzTx/>
                        <a:buFontTx/>
                        <a:buNone/>
                        <a:tabLst/>
                        <a:defRPr/>
                      </a:pPr>
                      <a:endParaRPr lang="en-US" sz="1200">
                        <a:solidFill>
                          <a:schemeClr val="bg1"/>
                        </a:solidFill>
                        <a:latin typeface="Aptos" panose="020B0004020202020204" pitchFamily="34" charset="0"/>
                      </a:endParaRP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1200">
                        <a:solidFill>
                          <a:schemeClr val="bg1"/>
                        </a:solidFill>
                        <a:latin typeface="Aptos" panose="020B0004020202020204" pitchFamily="34" charset="0"/>
                      </a:endParaRPr>
                    </a:p>
                  </a:txBody>
                  <a:tcPr/>
                </a:tc>
                <a:extLst>
                  <a:ext uri="{0D108BD9-81ED-4DB2-BD59-A6C34878D82A}">
                    <a16:rowId xmlns:a16="http://schemas.microsoft.com/office/drawing/2014/main" val="807086379"/>
                  </a:ext>
                </a:extLst>
              </a:tr>
              <a:tr h="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lang="en-US" sz="1200" b="1" kern="1200">
                        <a:solidFill>
                          <a:schemeClr val="bg1"/>
                        </a:solidFill>
                        <a:latin typeface="Aptos SemiBold" panose="020B0004020202020204" pitchFamily="34" charset="0"/>
                        <a:ea typeface="+mn-ea"/>
                        <a:cs typeface="+mn-cs"/>
                      </a:endParaRPr>
                    </a:p>
                  </a:txBody>
                  <a:tcPr>
                    <a:solidFill>
                      <a:srgbClr val="191919"/>
                    </a:solidFill>
                  </a:tcPr>
                </a:tc>
                <a:tc>
                  <a:txBody>
                    <a:bodyPr/>
                    <a:lstStyle/>
                    <a:p>
                      <a:endParaRPr lang="en-US" sz="1200">
                        <a:solidFill>
                          <a:schemeClr val="bg1"/>
                        </a:solidFill>
                        <a:latin typeface="Aptos" panose="020B0004020202020204" pitchFamily="34" charset="0"/>
                      </a:endParaRPr>
                    </a:p>
                  </a:txBody>
                  <a:tcPr/>
                </a:tc>
                <a:tc>
                  <a:txBody>
                    <a:bodyPr/>
                    <a:lstStyle/>
                    <a:p>
                      <a:endParaRPr lang="en-US" sz="1200">
                        <a:solidFill>
                          <a:schemeClr val="bg1"/>
                        </a:solidFill>
                        <a:latin typeface="Aptos" panose="020B0004020202020204" pitchFamily="34" charset="0"/>
                      </a:endParaRPr>
                    </a:p>
                  </a:txBody>
                  <a:tcPr/>
                </a:tc>
                <a:tc>
                  <a:txBody>
                    <a:bodyPr/>
                    <a:lstStyle/>
                    <a:p>
                      <a:pPr algn="r"/>
                      <a:endParaRPr lang="en-US" sz="1200">
                        <a:solidFill>
                          <a:schemeClr val="bg1"/>
                        </a:solidFill>
                        <a:latin typeface="Aptos" panose="020B0004020202020204" pitchFamily="34" charset="0"/>
                      </a:endParaRPr>
                    </a:p>
                  </a:txBody>
                  <a:tcPr/>
                </a:tc>
                <a:tc>
                  <a:txBody>
                    <a:bodyPr/>
                    <a:lstStyle/>
                    <a:p>
                      <a:pPr algn="r"/>
                      <a:endParaRPr lang="en-US" sz="1200">
                        <a:solidFill>
                          <a:schemeClr val="bg1"/>
                        </a:solidFill>
                        <a:latin typeface="Aptos" panose="020B0004020202020204" pitchFamily="34" charset="0"/>
                      </a:endParaRPr>
                    </a:p>
                  </a:txBody>
                  <a:tcPr/>
                </a:tc>
                <a:tc>
                  <a:txBody>
                    <a:bodyPr/>
                    <a:lstStyle/>
                    <a:p>
                      <a:endParaRPr lang="en-US" sz="1200">
                        <a:solidFill>
                          <a:schemeClr val="bg1"/>
                        </a:solidFill>
                        <a:latin typeface="Aptos" panose="020B0004020202020204" pitchFamily="34" charset="0"/>
                      </a:endParaRPr>
                    </a:p>
                  </a:txBody>
                  <a:tcPr/>
                </a:tc>
                <a:extLst>
                  <a:ext uri="{0D108BD9-81ED-4DB2-BD59-A6C34878D82A}">
                    <a16:rowId xmlns:a16="http://schemas.microsoft.com/office/drawing/2014/main" val="3076344010"/>
                  </a:ext>
                </a:extLst>
              </a:tr>
              <a:tr h="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lang="en-US" sz="1200" b="1" kern="1200">
                        <a:solidFill>
                          <a:schemeClr val="bg1"/>
                        </a:solidFill>
                        <a:latin typeface="Aptos SemiBold" panose="020B0004020202020204" pitchFamily="34" charset="0"/>
                        <a:ea typeface="+mn-ea"/>
                        <a:cs typeface="+mn-cs"/>
                      </a:endParaRPr>
                    </a:p>
                  </a:txBody>
                  <a:tcPr>
                    <a:solidFill>
                      <a:srgbClr val="191919"/>
                    </a:solidFill>
                  </a:tcPr>
                </a:tc>
                <a:tc>
                  <a:txBody>
                    <a:bodyPr/>
                    <a:lstStyle/>
                    <a:p>
                      <a:endParaRPr lang="en-US" sz="1200">
                        <a:solidFill>
                          <a:schemeClr val="bg1"/>
                        </a:solidFill>
                        <a:latin typeface="Aptos" panose="020B0004020202020204" pitchFamily="34" charset="0"/>
                      </a:endParaRPr>
                    </a:p>
                  </a:txBody>
                  <a:tcPr/>
                </a:tc>
                <a:tc>
                  <a:txBody>
                    <a:bodyPr/>
                    <a:lstStyle/>
                    <a:p>
                      <a:endParaRPr lang="en-US" sz="1200">
                        <a:solidFill>
                          <a:schemeClr val="bg1"/>
                        </a:solidFill>
                        <a:latin typeface="Aptos" panose="020B0004020202020204" pitchFamily="34" charset="0"/>
                      </a:endParaRPr>
                    </a:p>
                  </a:txBody>
                  <a:tcPr/>
                </a:tc>
                <a:tc>
                  <a:txBody>
                    <a:bodyPr/>
                    <a:lstStyle/>
                    <a:p>
                      <a:pPr algn="r"/>
                      <a:endParaRPr lang="en-US" sz="1200">
                        <a:solidFill>
                          <a:schemeClr val="bg1"/>
                        </a:solidFill>
                        <a:latin typeface="Aptos" panose="020B0004020202020204" pitchFamily="34" charset="0"/>
                      </a:endParaRPr>
                    </a:p>
                  </a:txBody>
                  <a:tcPr/>
                </a:tc>
                <a:tc>
                  <a:txBody>
                    <a:bodyPr/>
                    <a:lstStyle/>
                    <a:p>
                      <a:pPr algn="r"/>
                      <a:endParaRPr lang="en-US" sz="1200">
                        <a:solidFill>
                          <a:schemeClr val="bg1"/>
                        </a:solidFill>
                        <a:latin typeface="Aptos" panose="020B0004020202020204" pitchFamily="34" charset="0"/>
                      </a:endParaRPr>
                    </a:p>
                  </a:txBody>
                  <a:tcPr/>
                </a:tc>
                <a:tc>
                  <a:txBody>
                    <a:bodyPr/>
                    <a:lstStyle/>
                    <a:p>
                      <a:endParaRPr lang="en-US" sz="1200">
                        <a:solidFill>
                          <a:schemeClr val="bg1"/>
                        </a:solidFill>
                        <a:latin typeface="Aptos" panose="020B0004020202020204" pitchFamily="34" charset="0"/>
                      </a:endParaRPr>
                    </a:p>
                  </a:txBody>
                  <a:tcPr/>
                </a:tc>
                <a:extLst>
                  <a:ext uri="{0D108BD9-81ED-4DB2-BD59-A6C34878D82A}">
                    <a16:rowId xmlns:a16="http://schemas.microsoft.com/office/drawing/2014/main" val="235480773"/>
                  </a:ext>
                </a:extLst>
              </a:tr>
              <a:tr h="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lang="en-US" sz="1200" b="1" kern="1200">
                        <a:solidFill>
                          <a:schemeClr val="bg1"/>
                        </a:solidFill>
                        <a:latin typeface="Aptos SemiBold" panose="020B0004020202020204" pitchFamily="34" charset="0"/>
                        <a:ea typeface="+mn-ea"/>
                        <a:cs typeface="+mn-cs"/>
                      </a:endParaRPr>
                    </a:p>
                  </a:txBody>
                  <a:tcPr>
                    <a:solidFill>
                      <a:srgbClr val="191919"/>
                    </a:solidFill>
                  </a:tcPr>
                </a:tc>
                <a:tc>
                  <a:txBody>
                    <a:bodyPr/>
                    <a:lstStyle/>
                    <a:p>
                      <a:endParaRPr lang="en-US" sz="1200">
                        <a:solidFill>
                          <a:schemeClr val="bg1"/>
                        </a:solidFill>
                        <a:latin typeface="Aptos" panose="020B0004020202020204" pitchFamily="34" charset="0"/>
                      </a:endParaRPr>
                    </a:p>
                  </a:txBody>
                  <a:tcPr/>
                </a:tc>
                <a:tc>
                  <a:txBody>
                    <a:bodyPr/>
                    <a:lstStyle/>
                    <a:p>
                      <a:endParaRPr lang="en-US" sz="1200">
                        <a:solidFill>
                          <a:schemeClr val="bg1"/>
                        </a:solidFill>
                        <a:latin typeface="Aptos" panose="020B0004020202020204" pitchFamily="34" charset="0"/>
                      </a:endParaRPr>
                    </a:p>
                  </a:txBody>
                  <a:tcPr/>
                </a:tc>
                <a:tc>
                  <a:txBody>
                    <a:bodyPr/>
                    <a:lstStyle/>
                    <a:p>
                      <a:pPr algn="r"/>
                      <a:endParaRPr lang="en-US" sz="1200">
                        <a:solidFill>
                          <a:schemeClr val="bg1"/>
                        </a:solidFill>
                        <a:latin typeface="Aptos" panose="020B0004020202020204" pitchFamily="34" charset="0"/>
                      </a:endParaRPr>
                    </a:p>
                  </a:txBody>
                  <a:tcPr/>
                </a:tc>
                <a:tc>
                  <a:txBody>
                    <a:bodyPr/>
                    <a:lstStyle/>
                    <a:p>
                      <a:pPr algn="r"/>
                      <a:endParaRPr lang="en-US" sz="1200">
                        <a:solidFill>
                          <a:schemeClr val="bg1"/>
                        </a:solidFill>
                        <a:latin typeface="Aptos" panose="020B0004020202020204" pitchFamily="34" charset="0"/>
                      </a:endParaRPr>
                    </a:p>
                  </a:txBody>
                  <a:tcPr/>
                </a:tc>
                <a:tc>
                  <a:txBody>
                    <a:bodyPr/>
                    <a:lstStyle/>
                    <a:p>
                      <a:endParaRPr lang="en-US" sz="1200">
                        <a:solidFill>
                          <a:schemeClr val="bg1"/>
                        </a:solidFill>
                        <a:latin typeface="Aptos" panose="020B0004020202020204" pitchFamily="34" charset="0"/>
                      </a:endParaRPr>
                    </a:p>
                  </a:txBody>
                  <a:tcPr/>
                </a:tc>
                <a:extLst>
                  <a:ext uri="{0D108BD9-81ED-4DB2-BD59-A6C34878D82A}">
                    <a16:rowId xmlns:a16="http://schemas.microsoft.com/office/drawing/2014/main" val="1953679384"/>
                  </a:ext>
                </a:extLst>
              </a:tr>
              <a:tr h="0">
                <a:tc>
                  <a:txBody>
                    <a:bodyPr/>
                    <a:lstStyle/>
                    <a:p>
                      <a:pPr marL="0" algn="l" defTabSz="932719" rtl="0" eaLnBrk="1" latinLnBrk="0" hangingPunct="1"/>
                      <a:endParaRPr lang="en-US" sz="1200" b="1" kern="1200">
                        <a:solidFill>
                          <a:schemeClr val="bg1"/>
                        </a:solidFill>
                        <a:latin typeface="Aptos SemiBold" panose="020B0004020202020204" pitchFamily="34" charset="0"/>
                        <a:ea typeface="+mn-ea"/>
                        <a:cs typeface="+mn-cs"/>
                      </a:endParaRPr>
                    </a:p>
                  </a:txBody>
                  <a:tcPr>
                    <a:solidFill>
                      <a:srgbClr val="191919"/>
                    </a:solidFill>
                  </a:tcPr>
                </a:tc>
                <a:tc>
                  <a:txBody>
                    <a:bodyPr/>
                    <a:lstStyle/>
                    <a:p>
                      <a:endParaRPr lang="en-US" sz="1200">
                        <a:solidFill>
                          <a:schemeClr val="bg1"/>
                        </a:solidFill>
                        <a:latin typeface="Aptos" panose="020B0004020202020204" pitchFamily="34" charset="0"/>
                      </a:endParaRPr>
                    </a:p>
                  </a:txBody>
                  <a:tcPr/>
                </a:tc>
                <a:tc>
                  <a:txBody>
                    <a:bodyPr/>
                    <a:lstStyle/>
                    <a:p>
                      <a:endParaRPr lang="en-US" sz="1200">
                        <a:solidFill>
                          <a:schemeClr val="bg1"/>
                        </a:solidFill>
                        <a:latin typeface="Aptos" panose="020B0004020202020204" pitchFamily="34" charset="0"/>
                      </a:endParaRPr>
                    </a:p>
                  </a:txBody>
                  <a:tcPr/>
                </a:tc>
                <a:tc>
                  <a:txBody>
                    <a:bodyPr/>
                    <a:lstStyle/>
                    <a:p>
                      <a:pPr algn="r"/>
                      <a:endParaRPr lang="en-US" sz="1200">
                        <a:solidFill>
                          <a:schemeClr val="bg1"/>
                        </a:solidFill>
                        <a:latin typeface="Aptos" panose="020B0004020202020204" pitchFamily="34" charset="0"/>
                      </a:endParaRPr>
                    </a:p>
                  </a:txBody>
                  <a:tcPr/>
                </a:tc>
                <a:tc>
                  <a:txBody>
                    <a:bodyPr/>
                    <a:lstStyle/>
                    <a:p>
                      <a:pPr algn="r"/>
                      <a:endParaRPr lang="en-US" sz="1200">
                        <a:solidFill>
                          <a:schemeClr val="bg1"/>
                        </a:solidFill>
                        <a:latin typeface="Aptos" panose="020B0004020202020204" pitchFamily="34" charset="0"/>
                      </a:endParaRPr>
                    </a:p>
                  </a:txBody>
                  <a:tcPr/>
                </a:tc>
                <a:tc>
                  <a:txBody>
                    <a:bodyPr/>
                    <a:lstStyle/>
                    <a:p>
                      <a:endParaRPr lang="en-US" sz="1200">
                        <a:solidFill>
                          <a:schemeClr val="bg1"/>
                        </a:solidFill>
                        <a:latin typeface="Aptos" panose="020B0004020202020204" pitchFamily="34" charset="0"/>
                      </a:endParaRPr>
                    </a:p>
                  </a:txBody>
                  <a:tcPr/>
                </a:tc>
                <a:extLst>
                  <a:ext uri="{0D108BD9-81ED-4DB2-BD59-A6C34878D82A}">
                    <a16:rowId xmlns:a16="http://schemas.microsoft.com/office/drawing/2014/main" val="250451494"/>
                  </a:ext>
                </a:extLst>
              </a:tr>
              <a:tr h="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lang="en-US" sz="1200" b="1" kern="1200">
                        <a:solidFill>
                          <a:schemeClr val="bg1"/>
                        </a:solidFill>
                        <a:latin typeface="Aptos SemiBold" panose="020B0004020202020204" pitchFamily="34" charset="0"/>
                        <a:ea typeface="+mn-ea"/>
                        <a:cs typeface="+mn-cs"/>
                      </a:endParaRPr>
                    </a:p>
                  </a:txBody>
                  <a:tcPr>
                    <a:solidFill>
                      <a:srgbClr val="191919"/>
                    </a:solidFill>
                  </a:tcPr>
                </a:tc>
                <a:tc>
                  <a:txBody>
                    <a:bodyPr/>
                    <a:lstStyle/>
                    <a:p>
                      <a:endParaRPr lang="en-US" sz="1200">
                        <a:solidFill>
                          <a:schemeClr val="bg1"/>
                        </a:solidFill>
                        <a:latin typeface="Aptos" panose="020B0004020202020204" pitchFamily="34" charset="0"/>
                      </a:endParaRPr>
                    </a:p>
                  </a:txBody>
                  <a:tcPr/>
                </a:tc>
                <a:tc>
                  <a:txBody>
                    <a:bodyPr/>
                    <a:lstStyle/>
                    <a:p>
                      <a:endParaRPr lang="en-US" sz="1200">
                        <a:solidFill>
                          <a:schemeClr val="bg1"/>
                        </a:solidFill>
                        <a:latin typeface="Aptos" panose="020B0004020202020204" pitchFamily="34" charset="0"/>
                      </a:endParaRPr>
                    </a:p>
                  </a:txBody>
                  <a:tcPr/>
                </a:tc>
                <a:tc>
                  <a:txBody>
                    <a:bodyPr/>
                    <a:lstStyle/>
                    <a:p>
                      <a:pPr algn="r"/>
                      <a:endParaRPr lang="en-US" sz="1200">
                        <a:solidFill>
                          <a:schemeClr val="bg1"/>
                        </a:solidFill>
                        <a:latin typeface="Aptos" panose="020B0004020202020204" pitchFamily="34" charset="0"/>
                      </a:endParaRPr>
                    </a:p>
                  </a:txBody>
                  <a:tcPr/>
                </a:tc>
                <a:tc>
                  <a:txBody>
                    <a:bodyPr/>
                    <a:lstStyle/>
                    <a:p>
                      <a:pPr algn="r"/>
                      <a:endParaRPr lang="en-US" sz="1200">
                        <a:solidFill>
                          <a:schemeClr val="bg1"/>
                        </a:solidFill>
                        <a:latin typeface="Aptos" panose="020B0004020202020204" pitchFamily="34" charset="0"/>
                      </a:endParaRPr>
                    </a:p>
                  </a:txBody>
                  <a:tcPr/>
                </a:tc>
                <a:tc>
                  <a:txBody>
                    <a:bodyPr/>
                    <a:lstStyle/>
                    <a:p>
                      <a:endParaRPr lang="en-US" sz="1200">
                        <a:solidFill>
                          <a:schemeClr val="bg1"/>
                        </a:solidFill>
                        <a:latin typeface="Aptos" panose="020B0004020202020204" pitchFamily="34" charset="0"/>
                      </a:endParaRPr>
                    </a:p>
                  </a:txBody>
                  <a:tcPr/>
                </a:tc>
                <a:extLst>
                  <a:ext uri="{0D108BD9-81ED-4DB2-BD59-A6C34878D82A}">
                    <a16:rowId xmlns:a16="http://schemas.microsoft.com/office/drawing/2014/main" val="1782726638"/>
                  </a:ext>
                </a:extLst>
              </a:tr>
              <a:tr h="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lang="en-US" sz="1200" b="1" kern="1200">
                        <a:solidFill>
                          <a:schemeClr val="bg1"/>
                        </a:solidFill>
                        <a:latin typeface="Aptos SemiBold" panose="020B0004020202020204" pitchFamily="34" charset="0"/>
                        <a:ea typeface="+mn-ea"/>
                        <a:cs typeface="+mn-cs"/>
                      </a:endParaRPr>
                    </a:p>
                  </a:txBody>
                  <a:tcPr>
                    <a:solidFill>
                      <a:srgbClr val="191919"/>
                    </a:solidFill>
                  </a:tcPr>
                </a:tc>
                <a:tc>
                  <a:txBody>
                    <a:bodyPr/>
                    <a:lstStyle/>
                    <a:p>
                      <a:endParaRPr lang="en-US" sz="1200">
                        <a:solidFill>
                          <a:schemeClr val="bg1"/>
                        </a:solidFill>
                        <a:latin typeface="Aptos" panose="020B0004020202020204" pitchFamily="34" charset="0"/>
                      </a:endParaRPr>
                    </a:p>
                  </a:txBody>
                  <a:tcPr/>
                </a:tc>
                <a:tc>
                  <a:txBody>
                    <a:bodyPr/>
                    <a:lstStyle/>
                    <a:p>
                      <a:endParaRPr lang="en-US" sz="1200">
                        <a:solidFill>
                          <a:schemeClr val="bg1"/>
                        </a:solidFill>
                        <a:latin typeface="Aptos" panose="020B0004020202020204" pitchFamily="34" charset="0"/>
                      </a:endParaRPr>
                    </a:p>
                  </a:txBody>
                  <a:tcPr/>
                </a:tc>
                <a:tc>
                  <a:txBody>
                    <a:bodyPr/>
                    <a:lstStyle/>
                    <a:p>
                      <a:pPr algn="r"/>
                      <a:endParaRPr lang="en-US" sz="1200">
                        <a:solidFill>
                          <a:schemeClr val="bg1"/>
                        </a:solidFill>
                        <a:latin typeface="Aptos" panose="020B0004020202020204" pitchFamily="34" charset="0"/>
                      </a:endParaRPr>
                    </a:p>
                  </a:txBody>
                  <a:tcPr/>
                </a:tc>
                <a:tc>
                  <a:txBody>
                    <a:bodyPr/>
                    <a:lstStyle/>
                    <a:p>
                      <a:pPr algn="r"/>
                      <a:endParaRPr lang="en-US" sz="1200">
                        <a:solidFill>
                          <a:schemeClr val="bg1"/>
                        </a:solidFill>
                        <a:latin typeface="Aptos" panose="020B0004020202020204" pitchFamily="34" charset="0"/>
                      </a:endParaRPr>
                    </a:p>
                  </a:txBody>
                  <a:tcPr/>
                </a:tc>
                <a:tc>
                  <a:txBody>
                    <a:bodyPr/>
                    <a:lstStyle/>
                    <a:p>
                      <a:endParaRPr lang="en-US" sz="1200">
                        <a:solidFill>
                          <a:schemeClr val="bg1"/>
                        </a:solidFill>
                        <a:latin typeface="Aptos" panose="020B0004020202020204" pitchFamily="34" charset="0"/>
                      </a:endParaRPr>
                    </a:p>
                  </a:txBody>
                  <a:tcPr/>
                </a:tc>
                <a:extLst>
                  <a:ext uri="{0D108BD9-81ED-4DB2-BD59-A6C34878D82A}">
                    <a16:rowId xmlns:a16="http://schemas.microsoft.com/office/drawing/2014/main" val="2118287956"/>
                  </a:ext>
                </a:extLst>
              </a:tr>
              <a:tr h="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lang="en-US" sz="1200" b="1" kern="1200">
                        <a:solidFill>
                          <a:schemeClr val="bg1"/>
                        </a:solidFill>
                        <a:latin typeface="Aptos SemiBold" panose="020B0004020202020204" pitchFamily="34" charset="0"/>
                        <a:ea typeface="+mn-ea"/>
                        <a:cs typeface="+mn-cs"/>
                      </a:endParaRPr>
                    </a:p>
                  </a:txBody>
                  <a:tcPr>
                    <a:solidFill>
                      <a:srgbClr val="191919"/>
                    </a:solidFill>
                  </a:tcPr>
                </a:tc>
                <a:tc>
                  <a:txBody>
                    <a:bodyPr/>
                    <a:lstStyle/>
                    <a:p>
                      <a:endParaRPr lang="en-US" sz="1200">
                        <a:solidFill>
                          <a:schemeClr val="bg1"/>
                        </a:solidFill>
                        <a:latin typeface="Aptos" panose="020B0004020202020204" pitchFamily="34" charset="0"/>
                      </a:endParaRPr>
                    </a:p>
                  </a:txBody>
                  <a:tcPr/>
                </a:tc>
                <a:tc>
                  <a:txBody>
                    <a:bodyPr/>
                    <a:lstStyle/>
                    <a:p>
                      <a:endParaRPr lang="en-US" sz="1200">
                        <a:solidFill>
                          <a:schemeClr val="bg1"/>
                        </a:solidFill>
                        <a:latin typeface="Aptos" panose="020B0004020202020204" pitchFamily="34" charset="0"/>
                      </a:endParaRPr>
                    </a:p>
                  </a:txBody>
                  <a:tcPr/>
                </a:tc>
                <a:tc>
                  <a:txBody>
                    <a:bodyPr/>
                    <a:lstStyle/>
                    <a:p>
                      <a:pPr algn="r"/>
                      <a:endParaRPr lang="en-US" sz="1200">
                        <a:solidFill>
                          <a:schemeClr val="bg1"/>
                        </a:solidFill>
                        <a:latin typeface="Aptos" panose="020B0004020202020204" pitchFamily="34" charset="0"/>
                      </a:endParaRPr>
                    </a:p>
                  </a:txBody>
                  <a:tcPr/>
                </a:tc>
                <a:tc>
                  <a:txBody>
                    <a:bodyPr/>
                    <a:lstStyle/>
                    <a:p>
                      <a:pPr algn="r"/>
                      <a:endParaRPr lang="en-US" sz="1200">
                        <a:solidFill>
                          <a:schemeClr val="bg1"/>
                        </a:solidFill>
                        <a:latin typeface="Aptos" panose="020B0004020202020204" pitchFamily="34" charset="0"/>
                      </a:endParaRPr>
                    </a:p>
                  </a:txBody>
                  <a:tcPr/>
                </a:tc>
                <a:tc>
                  <a:txBody>
                    <a:bodyPr/>
                    <a:lstStyle/>
                    <a:p>
                      <a:endParaRPr lang="en-US" sz="1200">
                        <a:solidFill>
                          <a:schemeClr val="bg1"/>
                        </a:solidFill>
                        <a:latin typeface="Aptos" panose="020B0004020202020204" pitchFamily="34" charset="0"/>
                      </a:endParaRPr>
                    </a:p>
                  </a:txBody>
                  <a:tcPr/>
                </a:tc>
                <a:extLst>
                  <a:ext uri="{0D108BD9-81ED-4DB2-BD59-A6C34878D82A}">
                    <a16:rowId xmlns:a16="http://schemas.microsoft.com/office/drawing/2014/main" val="1750639630"/>
                  </a:ext>
                </a:extLst>
              </a:tr>
              <a:tr h="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lang="en-US" sz="1200" b="1" kern="1200">
                        <a:solidFill>
                          <a:schemeClr val="bg1"/>
                        </a:solidFill>
                        <a:latin typeface="Aptos SemiBold" panose="020B0004020202020204" pitchFamily="34" charset="0"/>
                        <a:ea typeface="+mn-ea"/>
                        <a:cs typeface="+mn-cs"/>
                      </a:endParaRPr>
                    </a:p>
                  </a:txBody>
                  <a:tcPr>
                    <a:solidFill>
                      <a:srgbClr val="191919"/>
                    </a:solidFill>
                  </a:tcPr>
                </a:tc>
                <a:tc>
                  <a:txBody>
                    <a:bodyPr/>
                    <a:lstStyle/>
                    <a:p>
                      <a:endParaRPr lang="en-US" sz="1200">
                        <a:solidFill>
                          <a:schemeClr val="bg1"/>
                        </a:solidFill>
                        <a:latin typeface="Aptos" panose="020B0004020202020204" pitchFamily="34" charset="0"/>
                      </a:endParaRPr>
                    </a:p>
                  </a:txBody>
                  <a:tcPr/>
                </a:tc>
                <a:tc>
                  <a:txBody>
                    <a:bodyPr/>
                    <a:lstStyle/>
                    <a:p>
                      <a:endParaRPr lang="en-US" sz="1200">
                        <a:solidFill>
                          <a:schemeClr val="bg1"/>
                        </a:solidFill>
                        <a:latin typeface="Aptos" panose="020B0004020202020204" pitchFamily="34" charset="0"/>
                      </a:endParaRPr>
                    </a:p>
                  </a:txBody>
                  <a:tcPr/>
                </a:tc>
                <a:tc>
                  <a:txBody>
                    <a:bodyPr/>
                    <a:lstStyle/>
                    <a:p>
                      <a:pPr algn="r"/>
                      <a:endParaRPr lang="en-US" sz="1200">
                        <a:solidFill>
                          <a:schemeClr val="bg1"/>
                        </a:solidFill>
                        <a:latin typeface="Aptos" panose="020B0004020202020204" pitchFamily="34" charset="0"/>
                      </a:endParaRPr>
                    </a:p>
                  </a:txBody>
                  <a:tcPr/>
                </a:tc>
                <a:tc>
                  <a:txBody>
                    <a:bodyPr/>
                    <a:lstStyle/>
                    <a:p>
                      <a:pPr algn="r"/>
                      <a:endParaRPr lang="en-US" sz="1200">
                        <a:solidFill>
                          <a:schemeClr val="bg1"/>
                        </a:solidFill>
                        <a:latin typeface="Aptos" panose="020B0004020202020204" pitchFamily="34" charset="0"/>
                      </a:endParaRPr>
                    </a:p>
                  </a:txBody>
                  <a:tcPr/>
                </a:tc>
                <a:tc>
                  <a:txBody>
                    <a:bodyPr/>
                    <a:lstStyle/>
                    <a:p>
                      <a:endParaRPr lang="en-US" sz="1200">
                        <a:solidFill>
                          <a:schemeClr val="bg1"/>
                        </a:solidFill>
                        <a:latin typeface="Aptos" panose="020B0004020202020204" pitchFamily="34" charset="0"/>
                      </a:endParaRPr>
                    </a:p>
                  </a:txBody>
                  <a:tcPr/>
                </a:tc>
                <a:extLst>
                  <a:ext uri="{0D108BD9-81ED-4DB2-BD59-A6C34878D82A}">
                    <a16:rowId xmlns:a16="http://schemas.microsoft.com/office/drawing/2014/main" val="952372699"/>
                  </a:ext>
                </a:extLst>
              </a:tr>
              <a:tr h="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lang="en-US" sz="1200" b="1" kern="1200">
                        <a:solidFill>
                          <a:schemeClr val="bg1"/>
                        </a:solidFill>
                        <a:latin typeface="Aptos SemiBold" panose="020B0004020202020204" pitchFamily="34" charset="0"/>
                        <a:ea typeface="+mn-ea"/>
                        <a:cs typeface="+mn-cs"/>
                      </a:endParaRPr>
                    </a:p>
                  </a:txBody>
                  <a:tcPr>
                    <a:solidFill>
                      <a:srgbClr val="191919"/>
                    </a:solidFill>
                  </a:tcPr>
                </a:tc>
                <a:tc>
                  <a:txBody>
                    <a:bodyPr/>
                    <a:lstStyle/>
                    <a:p>
                      <a:endParaRPr lang="en-US" sz="1200">
                        <a:solidFill>
                          <a:schemeClr val="bg1"/>
                        </a:solidFill>
                        <a:latin typeface="Aptos" panose="020B0004020202020204" pitchFamily="34" charset="0"/>
                      </a:endParaRPr>
                    </a:p>
                  </a:txBody>
                  <a:tcPr/>
                </a:tc>
                <a:tc>
                  <a:txBody>
                    <a:bodyPr/>
                    <a:lstStyle/>
                    <a:p>
                      <a:endParaRPr lang="en-US" sz="1200">
                        <a:solidFill>
                          <a:schemeClr val="bg1"/>
                        </a:solidFill>
                        <a:latin typeface="Aptos" panose="020B0004020202020204" pitchFamily="34" charset="0"/>
                      </a:endParaRPr>
                    </a:p>
                  </a:txBody>
                  <a:tcPr/>
                </a:tc>
                <a:tc>
                  <a:txBody>
                    <a:bodyPr/>
                    <a:lstStyle/>
                    <a:p>
                      <a:pPr algn="r"/>
                      <a:endParaRPr lang="en-US" sz="1200">
                        <a:solidFill>
                          <a:schemeClr val="bg1"/>
                        </a:solidFill>
                        <a:latin typeface="Aptos" panose="020B0004020202020204" pitchFamily="34" charset="0"/>
                      </a:endParaRPr>
                    </a:p>
                  </a:txBody>
                  <a:tcPr/>
                </a:tc>
                <a:tc>
                  <a:txBody>
                    <a:bodyPr/>
                    <a:lstStyle/>
                    <a:p>
                      <a:pPr algn="r"/>
                      <a:endParaRPr lang="en-US" sz="1200">
                        <a:solidFill>
                          <a:schemeClr val="bg1"/>
                        </a:solidFill>
                        <a:latin typeface="Aptos" panose="020B0004020202020204" pitchFamily="34" charset="0"/>
                      </a:endParaRPr>
                    </a:p>
                  </a:txBody>
                  <a:tcPr/>
                </a:tc>
                <a:tc>
                  <a:txBody>
                    <a:bodyPr/>
                    <a:lstStyle/>
                    <a:p>
                      <a:endParaRPr lang="en-US" sz="1200" dirty="0">
                        <a:solidFill>
                          <a:schemeClr val="bg1"/>
                        </a:solidFill>
                        <a:latin typeface="Aptos" panose="020B0004020202020204" pitchFamily="34" charset="0"/>
                      </a:endParaRPr>
                    </a:p>
                  </a:txBody>
                  <a:tcPr/>
                </a:tc>
                <a:extLst>
                  <a:ext uri="{0D108BD9-81ED-4DB2-BD59-A6C34878D82A}">
                    <a16:rowId xmlns:a16="http://schemas.microsoft.com/office/drawing/2014/main" val="2649705826"/>
                  </a:ext>
                </a:extLst>
              </a:tr>
            </a:tbl>
          </a:graphicData>
        </a:graphic>
      </p:graphicFrame>
      <p:graphicFrame>
        <p:nvGraphicFramePr>
          <p:cNvPr id="10" name="Table 9">
            <a:extLst>
              <a:ext uri="{FF2B5EF4-FFF2-40B4-BE49-F238E27FC236}">
                <a16:creationId xmlns:a16="http://schemas.microsoft.com/office/drawing/2014/main" id="{7347487E-6584-92F3-F5B3-09D92B6C70A1}"/>
              </a:ext>
            </a:extLst>
          </p:cNvPr>
          <p:cNvGraphicFramePr>
            <a:graphicFrameLocks noGrp="1"/>
          </p:cNvGraphicFramePr>
          <p:nvPr>
            <p:extLst>
              <p:ext uri="{D42A27DB-BD31-4B8C-83A1-F6EECF244321}">
                <p14:modId xmlns:p14="http://schemas.microsoft.com/office/powerpoint/2010/main" val="1374178460"/>
              </p:ext>
            </p:extLst>
          </p:nvPr>
        </p:nvGraphicFramePr>
        <p:xfrm>
          <a:off x="285726" y="1977131"/>
          <a:ext cx="8392100" cy="4393257"/>
        </p:xfrm>
        <a:graphic>
          <a:graphicData uri="http://schemas.openxmlformats.org/drawingml/2006/table">
            <a:tbl>
              <a:tblPr firstCol="1" bandRow="1">
                <a:tableStyleId>{00A15C55-8517-42AA-B614-E9B94910E393}</a:tableStyleId>
              </a:tblPr>
              <a:tblGrid>
                <a:gridCol w="1266849">
                  <a:extLst>
                    <a:ext uri="{9D8B030D-6E8A-4147-A177-3AD203B41FA5}">
                      <a16:colId xmlns:a16="http://schemas.microsoft.com/office/drawing/2014/main" val="3803687293"/>
                    </a:ext>
                  </a:extLst>
                </a:gridCol>
                <a:gridCol w="1188000">
                  <a:extLst>
                    <a:ext uri="{9D8B030D-6E8A-4147-A177-3AD203B41FA5}">
                      <a16:colId xmlns:a16="http://schemas.microsoft.com/office/drawing/2014/main" val="1719519437"/>
                    </a:ext>
                  </a:extLst>
                </a:gridCol>
                <a:gridCol w="1057275">
                  <a:extLst>
                    <a:ext uri="{9D8B030D-6E8A-4147-A177-3AD203B41FA5}">
                      <a16:colId xmlns:a16="http://schemas.microsoft.com/office/drawing/2014/main" val="1480032960"/>
                    </a:ext>
                  </a:extLst>
                </a:gridCol>
                <a:gridCol w="1019209">
                  <a:extLst>
                    <a:ext uri="{9D8B030D-6E8A-4147-A177-3AD203B41FA5}">
                      <a16:colId xmlns:a16="http://schemas.microsoft.com/office/drawing/2014/main" val="33808756"/>
                    </a:ext>
                  </a:extLst>
                </a:gridCol>
                <a:gridCol w="884211">
                  <a:extLst>
                    <a:ext uri="{9D8B030D-6E8A-4147-A177-3AD203B41FA5}">
                      <a16:colId xmlns:a16="http://schemas.microsoft.com/office/drawing/2014/main" val="3665219002"/>
                    </a:ext>
                  </a:extLst>
                </a:gridCol>
                <a:gridCol w="2976556">
                  <a:extLst>
                    <a:ext uri="{9D8B030D-6E8A-4147-A177-3AD203B41FA5}">
                      <a16:colId xmlns:a16="http://schemas.microsoft.com/office/drawing/2014/main" val="1564180307"/>
                    </a:ext>
                  </a:extLst>
                </a:gridCol>
              </a:tblGrid>
              <a:tr h="476250">
                <a:tc gridSpan="6">
                  <a:txBody>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600" b="1" i="0" u="none" strike="noStrike" kern="1200" cap="none" spc="0" normalizeH="0" baseline="0" noProof="0" dirty="0">
                          <a:ln>
                            <a:noFill/>
                          </a:ln>
                          <a:solidFill>
                            <a:schemeClr val="tx1"/>
                          </a:solidFill>
                          <a:effectLst/>
                          <a:uLnTx/>
                          <a:uFillTx/>
                          <a:latin typeface="Aptos" panose="020B0004020202020204" pitchFamily="34" charset="0"/>
                          <a:ea typeface="Segoe UI" pitchFamily="34" charset="0"/>
                          <a:cs typeface="Segoe UI" pitchFamily="34" charset="0"/>
                        </a:rPr>
                        <a:t>Example answer </a:t>
                      </a:r>
                      <a:r>
                        <a:rPr kumimoji="0" lang="en-US" sz="1600" b="0" i="0" u="none" strike="noStrike" kern="1200" cap="none" spc="0" normalizeH="0" baseline="0" noProof="0" dirty="0">
                          <a:ln>
                            <a:noFill/>
                          </a:ln>
                          <a:solidFill>
                            <a:schemeClr val="tx1"/>
                          </a:solidFill>
                          <a:effectLst/>
                          <a:uLnTx/>
                          <a:uFillTx/>
                          <a:latin typeface="Aptos SemiBold" panose="020B0004020202020204" pitchFamily="34" charset="0"/>
                          <a:ea typeface="Segoe UI" pitchFamily="34" charset="0"/>
                          <a:cs typeface="Segoe UI" pitchFamily="34" charset="0"/>
                        </a:rPr>
                        <a:t>(you can delete this)</a:t>
                      </a:r>
                    </a:p>
                  </a:txBody>
                  <a:tcPr anchor="ctr">
                    <a:solidFill>
                      <a:srgbClr val="F8E180"/>
                    </a:solidFill>
                  </a:tcPr>
                </a:tc>
                <a:tc hMerge="1">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1200" u="none">
                        <a:solidFill>
                          <a:schemeClr val="bg1"/>
                        </a:solidFill>
                        <a:latin typeface="Aptos" panose="020B0004020202020204" pitchFamily="34" charset="0"/>
                      </a:endParaRPr>
                    </a:p>
                  </a:txBody>
                  <a:tcPr/>
                </a:tc>
                <a:tc hMerge="1">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1200">
                        <a:solidFill>
                          <a:schemeClr val="bg1"/>
                        </a:solidFill>
                        <a:latin typeface="Aptos" panose="020B0004020202020204" pitchFamily="34" charset="0"/>
                      </a:endParaRPr>
                    </a:p>
                  </a:txBody>
                  <a:tcPr/>
                </a:tc>
                <a:tc hMerge="1">
                  <a:txBody>
                    <a:bodyPr/>
                    <a:lstStyle/>
                    <a:p>
                      <a:pPr marL="0" marR="0" lvl="0" indent="0" algn="r" defTabSz="932742" rtl="0" eaLnBrk="1" fontAlgn="auto" latinLnBrk="0" hangingPunct="1">
                        <a:lnSpc>
                          <a:spcPct val="100000"/>
                        </a:lnSpc>
                        <a:spcBef>
                          <a:spcPts val="0"/>
                        </a:spcBef>
                        <a:spcAft>
                          <a:spcPts val="0"/>
                        </a:spcAft>
                        <a:buClrTx/>
                        <a:buSzTx/>
                        <a:buFontTx/>
                        <a:buNone/>
                        <a:tabLst/>
                        <a:defRPr/>
                      </a:pPr>
                      <a:endParaRPr lang="en-US" sz="1200">
                        <a:solidFill>
                          <a:schemeClr val="bg1"/>
                        </a:solidFill>
                        <a:latin typeface="Aptos" panose="020B0004020202020204" pitchFamily="34" charset="0"/>
                      </a:endParaRPr>
                    </a:p>
                  </a:txBody>
                  <a:tcPr/>
                </a:tc>
                <a:tc hMerge="1">
                  <a:txBody>
                    <a:bodyPr/>
                    <a:lstStyle/>
                    <a:p>
                      <a:pPr marL="0" marR="0" lvl="0" indent="0" algn="r" defTabSz="932742" rtl="0" eaLnBrk="1" fontAlgn="auto" latinLnBrk="0" hangingPunct="1">
                        <a:lnSpc>
                          <a:spcPct val="100000"/>
                        </a:lnSpc>
                        <a:spcBef>
                          <a:spcPts val="0"/>
                        </a:spcBef>
                        <a:spcAft>
                          <a:spcPts val="0"/>
                        </a:spcAft>
                        <a:buClrTx/>
                        <a:buSzTx/>
                        <a:buFontTx/>
                        <a:buNone/>
                        <a:tabLst/>
                        <a:defRPr/>
                      </a:pPr>
                      <a:endParaRPr lang="en-US" sz="1200">
                        <a:solidFill>
                          <a:schemeClr val="bg1"/>
                        </a:solidFill>
                        <a:latin typeface="Aptos" panose="020B0004020202020204" pitchFamily="34" charset="0"/>
                      </a:endParaRPr>
                    </a:p>
                  </a:txBody>
                  <a:tcPr/>
                </a:tc>
                <a:tc hMerge="1">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1200">
                        <a:solidFill>
                          <a:schemeClr val="bg1"/>
                        </a:solidFill>
                        <a:latin typeface="Aptos" panose="020B0004020202020204" pitchFamily="34" charset="0"/>
                      </a:endParaRPr>
                    </a:p>
                  </a:txBody>
                  <a:tcPr/>
                </a:tc>
                <a:extLst>
                  <a:ext uri="{0D108BD9-81ED-4DB2-BD59-A6C34878D82A}">
                    <a16:rowId xmlns:a16="http://schemas.microsoft.com/office/drawing/2014/main" val="1409746107"/>
                  </a:ext>
                </a:extLst>
              </a:tr>
              <a:tr h="1050904">
                <a:tc>
                  <a:txBody>
                    <a:bodyPr/>
                    <a:lstStyle/>
                    <a:p>
                      <a:pPr marL="0" algn="l" defTabSz="932719" rtl="0" eaLnBrk="1" latinLnBrk="0" hangingPunct="1"/>
                      <a:r>
                        <a:rPr lang="en-US" sz="1200" b="1" kern="1200">
                          <a:solidFill>
                            <a:schemeClr val="tx1"/>
                          </a:solidFill>
                          <a:latin typeface="Aptos SemiBold" panose="020B0004020202020204" pitchFamily="34" charset="0"/>
                        </a:rPr>
                        <a:t>ServiceNow</a:t>
                      </a:r>
                      <a:endParaRPr lang="en-US" sz="1200" b="1" kern="1200">
                        <a:solidFill>
                          <a:schemeClr val="tx1"/>
                        </a:solidFill>
                        <a:latin typeface="Aptos SemiBold" panose="020B0004020202020204" pitchFamily="34" charset="0"/>
                        <a:ea typeface="+mn-ea"/>
                        <a:cs typeface="+mn-cs"/>
                      </a:endParaRPr>
                    </a:p>
                  </a:txBody>
                  <a:tcPr>
                    <a:solidFill>
                      <a:srgbClr val="F8E180"/>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u="none">
                          <a:solidFill>
                            <a:schemeClr val="tx1"/>
                          </a:solidFill>
                          <a:latin typeface="Aptos" panose="020B0004020202020204" pitchFamily="34" charset="0"/>
                        </a:rPr>
                        <a:t>Service Desk KB topic</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tx1"/>
                          </a:solidFill>
                          <a:latin typeface="Aptos" panose="020B0004020202020204" pitchFamily="34" charset="0"/>
                        </a:rPr>
                        <a:t>Agent flow</a:t>
                      </a:r>
                    </a:p>
                  </a:txBody>
                  <a:tcPr/>
                </a:tc>
                <a:tc>
                  <a:txBody>
                    <a:bodyPr/>
                    <a:lstStyle/>
                    <a:p>
                      <a:pPr marL="0" marR="0" lvl="0" indent="0" algn="r" defTabSz="932742" rtl="0" eaLnBrk="1" fontAlgn="auto" latinLnBrk="0" hangingPunct="1">
                        <a:lnSpc>
                          <a:spcPct val="100000"/>
                        </a:lnSpc>
                        <a:spcBef>
                          <a:spcPts val="0"/>
                        </a:spcBef>
                        <a:spcAft>
                          <a:spcPts val="0"/>
                        </a:spcAft>
                        <a:buClrTx/>
                        <a:buSzTx/>
                        <a:buFontTx/>
                        <a:buNone/>
                        <a:tabLst/>
                        <a:defRPr/>
                      </a:pPr>
                      <a:r>
                        <a:rPr lang="en-US" sz="1200">
                          <a:solidFill>
                            <a:schemeClr val="tx1"/>
                          </a:solidFill>
                          <a:latin typeface="Aptos" panose="020B0004020202020204" pitchFamily="34" charset="0"/>
                        </a:rPr>
                        <a:t>5,000</a:t>
                      </a:r>
                    </a:p>
                  </a:txBody>
                  <a:tcPr/>
                </a:tc>
                <a:tc>
                  <a:txBody>
                    <a:bodyPr/>
                    <a:lstStyle/>
                    <a:p>
                      <a:pPr marL="0" marR="0" lvl="0" indent="0" algn="r" defTabSz="932742" rtl="0" eaLnBrk="1" fontAlgn="auto" latinLnBrk="0" hangingPunct="1">
                        <a:lnSpc>
                          <a:spcPct val="100000"/>
                        </a:lnSpc>
                        <a:spcBef>
                          <a:spcPts val="0"/>
                        </a:spcBef>
                        <a:spcAft>
                          <a:spcPts val="0"/>
                        </a:spcAft>
                        <a:buClrTx/>
                        <a:buSzTx/>
                        <a:buFontTx/>
                        <a:buNone/>
                        <a:tabLst/>
                        <a:defRPr/>
                      </a:pPr>
                      <a:r>
                        <a:rPr lang="en-US" sz="1200">
                          <a:solidFill>
                            <a:schemeClr val="tx1"/>
                          </a:solidFill>
                          <a:latin typeface="Aptos" panose="020B0004020202020204" pitchFamily="34" charset="0"/>
                        </a:rPr>
                        <a:t>1,000</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a:solidFill>
                            <a:schemeClr val="tx1"/>
                          </a:solidFill>
                          <a:latin typeface="Aptos" panose="020B0004020202020204" pitchFamily="34" charset="0"/>
                        </a:rPr>
                        <a:t>The user query is used as an input to run a query on ServiceNow knowledge base using the standard connector. A JSON of results is returned to Copilot Studio for generative actions custom data.</a:t>
                      </a:r>
                    </a:p>
                  </a:txBody>
                  <a:tcPr/>
                </a:tc>
                <a:extLst>
                  <a:ext uri="{0D108BD9-81ED-4DB2-BD59-A6C34878D82A}">
                    <a16:rowId xmlns:a16="http://schemas.microsoft.com/office/drawing/2014/main" val="1827115308"/>
                  </a:ext>
                </a:extLst>
              </a:tr>
              <a:tr h="668757">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r>
                        <a:rPr lang="en-US" sz="1200" b="1" kern="1200">
                          <a:solidFill>
                            <a:schemeClr val="tx1"/>
                          </a:solidFill>
                          <a:latin typeface="Aptos" panose="020B0004020202020204" pitchFamily="34" charset="0"/>
                          <a:ea typeface="+mn-ea"/>
                          <a:cs typeface="+mn-cs"/>
                        </a:rPr>
                        <a:t>Contoso website</a:t>
                      </a:r>
                    </a:p>
                  </a:txBody>
                  <a:tcPr>
                    <a:solidFill>
                      <a:srgbClr val="F8E180"/>
                    </a:solidFill>
                  </a:tcPr>
                </a:tc>
                <a:tc>
                  <a:txBody>
                    <a:bodyPr/>
                    <a:lstStyle/>
                    <a:p>
                      <a:r>
                        <a:rPr lang="en-US" sz="1200" dirty="0">
                          <a:solidFill>
                            <a:schemeClr val="tx1"/>
                          </a:solidFill>
                          <a:latin typeface="Aptos" panose="020B0004020202020204" pitchFamily="34" charset="0"/>
                        </a:rPr>
                        <a:t>Knowledge</a:t>
                      </a:r>
                    </a:p>
                  </a:txBody>
                  <a:tcPr/>
                </a:tc>
                <a:tc>
                  <a:txBody>
                    <a:bodyPr/>
                    <a:lstStyle/>
                    <a:p>
                      <a:r>
                        <a:rPr lang="en-US" sz="1200" dirty="0">
                          <a:solidFill>
                            <a:schemeClr val="tx1"/>
                          </a:solidFill>
                          <a:latin typeface="Aptos" panose="020B0004020202020204" pitchFamily="34" charset="0"/>
                        </a:rPr>
                        <a:t>Orchestrator</a:t>
                      </a:r>
                    </a:p>
                  </a:txBody>
                  <a:tcPr/>
                </a:tc>
                <a:tc>
                  <a:txBody>
                    <a:bodyPr/>
                    <a:lstStyle/>
                    <a:p>
                      <a:pPr algn="r"/>
                      <a:r>
                        <a:rPr lang="en-US" sz="1200">
                          <a:solidFill>
                            <a:schemeClr val="tx1"/>
                          </a:solidFill>
                          <a:latin typeface="Aptos" panose="020B0004020202020204" pitchFamily="34" charset="0"/>
                        </a:rPr>
                        <a:t>1,000</a:t>
                      </a:r>
                    </a:p>
                  </a:txBody>
                  <a:tcPr/>
                </a:tc>
                <a:tc>
                  <a:txBody>
                    <a:bodyPr/>
                    <a:lstStyle/>
                    <a:p>
                      <a:pPr algn="r"/>
                      <a:r>
                        <a:rPr lang="en-US" sz="1200">
                          <a:solidFill>
                            <a:schemeClr val="tx1"/>
                          </a:solidFill>
                          <a:latin typeface="Aptos" panose="020B0004020202020204" pitchFamily="34" charset="0"/>
                        </a:rPr>
                        <a:t>100</a:t>
                      </a:r>
                    </a:p>
                  </a:txBody>
                  <a:tcPr/>
                </a:tc>
                <a:tc>
                  <a:txBody>
                    <a:bodyPr/>
                    <a:lstStyle/>
                    <a:p>
                      <a:r>
                        <a:rPr lang="en-US" sz="1200" dirty="0">
                          <a:solidFill>
                            <a:schemeClr val="tx1"/>
                          </a:solidFill>
                          <a:latin typeface="Aptos" panose="020B0004020202020204" pitchFamily="34" charset="0"/>
                        </a:rPr>
                        <a:t>https://contoso.com/en-us/FAQ with /</a:t>
                      </a:r>
                      <a:r>
                        <a:rPr lang="en-US" sz="1200" dirty="0" err="1">
                          <a:solidFill>
                            <a:schemeClr val="tx1"/>
                          </a:solidFill>
                          <a:latin typeface="Aptos" panose="020B0004020202020204" pitchFamily="34" charset="0"/>
                        </a:rPr>
                        <a:t>en</a:t>
                      </a:r>
                      <a:r>
                        <a:rPr lang="en-US" sz="1200" dirty="0">
                          <a:solidFill>
                            <a:schemeClr val="tx1"/>
                          </a:solidFill>
                          <a:latin typeface="Aptos" panose="020B0004020202020204" pitchFamily="34" charset="0"/>
                        </a:rPr>
                        <a:t>-us/ being dynamically set based on the user locale variable.</a:t>
                      </a:r>
                    </a:p>
                  </a:txBody>
                  <a:tcPr/>
                </a:tc>
                <a:extLst>
                  <a:ext uri="{0D108BD9-81ED-4DB2-BD59-A6C34878D82A}">
                    <a16:rowId xmlns:a16="http://schemas.microsoft.com/office/drawing/2014/main" val="1173037268"/>
                  </a:ext>
                </a:extLst>
              </a:tr>
              <a:tr h="477684">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r>
                        <a:rPr lang="en-US" sz="1200" b="1" kern="1200">
                          <a:solidFill>
                            <a:schemeClr val="tx1"/>
                          </a:solidFill>
                          <a:latin typeface="Aptos" panose="020B0004020202020204" pitchFamily="34" charset="0"/>
                          <a:ea typeface="+mn-ea"/>
                          <a:cs typeface="+mn-cs"/>
                        </a:rPr>
                        <a:t>Internal Directory API</a:t>
                      </a:r>
                    </a:p>
                  </a:txBody>
                  <a:tcPr>
                    <a:solidFill>
                      <a:srgbClr val="F8E180"/>
                    </a:solidFill>
                  </a:tcPr>
                </a:tc>
                <a:tc>
                  <a:txBody>
                    <a:bodyPr/>
                    <a:lstStyle/>
                    <a:p>
                      <a:r>
                        <a:rPr lang="en-US" sz="1200">
                          <a:solidFill>
                            <a:schemeClr val="tx1"/>
                          </a:solidFill>
                          <a:latin typeface="Aptos" panose="020B0004020202020204" pitchFamily="34" charset="0"/>
                        </a:rPr>
                        <a:t>Conversation Start </a:t>
                      </a:r>
                      <a:r>
                        <a:rPr lang="en-US" sz="1200" u="none">
                          <a:solidFill>
                            <a:schemeClr val="tx1"/>
                          </a:solidFill>
                          <a:latin typeface="Aptos" panose="020B0004020202020204" pitchFamily="34" charset="0"/>
                        </a:rPr>
                        <a:t>topic</a:t>
                      </a:r>
                      <a:endParaRPr lang="en-US" sz="1200">
                        <a:solidFill>
                          <a:schemeClr val="tx1"/>
                        </a:solidFill>
                        <a:latin typeface="Aptos" panose="020B0004020202020204" pitchFamily="34" charset="0"/>
                      </a:endParaRP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tx1"/>
                          </a:solidFill>
                          <a:latin typeface="Aptos" panose="020B0004020202020204" pitchFamily="34" charset="0"/>
                        </a:rPr>
                        <a:t>Agent flow</a:t>
                      </a:r>
                    </a:p>
                  </a:txBody>
                  <a:tcPr/>
                </a:tc>
                <a:tc>
                  <a:txBody>
                    <a:bodyPr/>
                    <a:lstStyle/>
                    <a:p>
                      <a:pPr algn="r"/>
                      <a:r>
                        <a:rPr lang="en-US" sz="1200">
                          <a:solidFill>
                            <a:schemeClr val="tx1"/>
                          </a:solidFill>
                          <a:latin typeface="Aptos" panose="020B0004020202020204" pitchFamily="34" charset="0"/>
                        </a:rPr>
                        <a:t>15,000</a:t>
                      </a:r>
                    </a:p>
                  </a:txBody>
                  <a:tcPr/>
                </a:tc>
                <a:tc>
                  <a:txBody>
                    <a:bodyPr/>
                    <a:lstStyle/>
                    <a:p>
                      <a:pPr algn="r"/>
                      <a:r>
                        <a:rPr lang="en-US" sz="1200">
                          <a:solidFill>
                            <a:schemeClr val="tx1"/>
                          </a:solidFill>
                          <a:latin typeface="Aptos" panose="020B0004020202020204" pitchFamily="34" charset="0"/>
                        </a:rPr>
                        <a:t>5,000</a:t>
                      </a:r>
                    </a:p>
                  </a:txBody>
                  <a:tcPr/>
                </a:tc>
                <a:tc>
                  <a:txBody>
                    <a:bodyPr/>
                    <a:lstStyle/>
                    <a:p>
                      <a:r>
                        <a:rPr lang="en-US" sz="1200">
                          <a:solidFill>
                            <a:schemeClr val="tx1"/>
                          </a:solidFill>
                          <a:latin typeface="Aptos" panose="020B0004020202020204" pitchFamily="34" charset="0"/>
                        </a:rPr>
                        <a:t>Use of the on-premises data gateway to connect to an internal API.</a:t>
                      </a:r>
                    </a:p>
                  </a:txBody>
                  <a:tcPr/>
                </a:tc>
                <a:extLst>
                  <a:ext uri="{0D108BD9-81ED-4DB2-BD59-A6C34878D82A}">
                    <a16:rowId xmlns:a16="http://schemas.microsoft.com/office/drawing/2014/main" val="3002044645"/>
                  </a:ext>
                </a:extLst>
              </a:tr>
              <a:tr h="286610">
                <a:tc>
                  <a:txBody>
                    <a:bodyPr/>
                    <a:lstStyle/>
                    <a:p>
                      <a:pPr marL="0" algn="l" defTabSz="932719" rtl="0" eaLnBrk="1" latinLnBrk="0" hangingPunct="1"/>
                      <a:r>
                        <a:rPr lang="en-US" sz="1200" b="1" kern="1200" dirty="0">
                          <a:solidFill>
                            <a:schemeClr val="tx1"/>
                          </a:solidFill>
                          <a:latin typeface="Aptos" panose="020B0004020202020204" pitchFamily="34" charset="0"/>
                          <a:ea typeface="+mn-ea"/>
                          <a:cs typeface="+mn-cs"/>
                        </a:rPr>
                        <a:t>Weather</a:t>
                      </a:r>
                    </a:p>
                  </a:txBody>
                  <a:tcPr>
                    <a:solidFill>
                      <a:srgbClr val="F8E180"/>
                    </a:solidFill>
                  </a:tcPr>
                </a:tc>
                <a:tc>
                  <a:txBody>
                    <a:bodyPr/>
                    <a:lstStyle/>
                    <a:p>
                      <a:r>
                        <a:rPr lang="en-US" sz="1200" dirty="0">
                          <a:solidFill>
                            <a:schemeClr val="tx1"/>
                          </a:solidFill>
                          <a:latin typeface="Aptos" panose="020B0004020202020204" pitchFamily="34" charset="0"/>
                        </a:rPr>
                        <a:t>Weather</a:t>
                      </a:r>
                    </a:p>
                  </a:txBody>
                  <a:tcPr/>
                </a:tc>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r>
                        <a:rPr lang="en-US" sz="1200" dirty="0">
                          <a:solidFill>
                            <a:schemeClr val="tx1"/>
                          </a:solidFill>
                          <a:latin typeface="Aptos" panose="020B0004020202020204" pitchFamily="34" charset="0"/>
                        </a:rPr>
                        <a:t>Tool</a:t>
                      </a:r>
                    </a:p>
                  </a:txBody>
                  <a:tcPr/>
                </a:tc>
                <a:tc>
                  <a:txBody>
                    <a:bodyPr/>
                    <a:lstStyle/>
                    <a:p>
                      <a:pPr algn="r"/>
                      <a:r>
                        <a:rPr lang="en-US" sz="1200">
                          <a:solidFill>
                            <a:schemeClr val="tx1"/>
                          </a:solidFill>
                          <a:latin typeface="Aptos" panose="020B0004020202020204" pitchFamily="34" charset="0"/>
                        </a:rPr>
                        <a:t>500</a:t>
                      </a:r>
                    </a:p>
                  </a:txBody>
                  <a:tcPr/>
                </a:tc>
                <a:tc>
                  <a:txBody>
                    <a:bodyPr/>
                    <a:lstStyle/>
                    <a:p>
                      <a:pPr algn="r"/>
                      <a:r>
                        <a:rPr lang="en-US" sz="1200">
                          <a:solidFill>
                            <a:schemeClr val="tx1"/>
                          </a:solidFill>
                          <a:latin typeface="Aptos" panose="020B0004020202020204" pitchFamily="34" charset="0"/>
                        </a:rPr>
                        <a:t>100</a:t>
                      </a:r>
                    </a:p>
                  </a:txBody>
                  <a:tcPr/>
                </a:tc>
                <a:tc>
                  <a:txBody>
                    <a:bodyPr/>
                    <a:lstStyle/>
                    <a:p>
                      <a:r>
                        <a:rPr lang="en-US" sz="1200">
                          <a:solidFill>
                            <a:schemeClr val="tx1"/>
                          </a:solidFill>
                          <a:latin typeface="Aptos" panose="020B0004020202020204" pitchFamily="34" charset="0"/>
                        </a:rPr>
                        <a:t>GET request to a REST-based API</a:t>
                      </a:r>
                    </a:p>
                  </a:txBody>
                  <a:tcPr/>
                </a:tc>
                <a:extLst>
                  <a:ext uri="{0D108BD9-81ED-4DB2-BD59-A6C34878D82A}">
                    <a16:rowId xmlns:a16="http://schemas.microsoft.com/office/drawing/2014/main" val="1569227318"/>
                  </a:ext>
                </a:extLst>
              </a:tr>
              <a:tr h="477684">
                <a:tc>
                  <a:txBody>
                    <a:bodyPr/>
                    <a:lstStyle/>
                    <a:p>
                      <a:pPr marL="0" algn="l" defTabSz="932719" rtl="0" eaLnBrk="1" latinLnBrk="0" hangingPunct="1"/>
                      <a:r>
                        <a:rPr lang="en-US" sz="1200" b="1" kern="1200">
                          <a:solidFill>
                            <a:schemeClr val="tx1"/>
                          </a:solidFill>
                          <a:latin typeface="Aptos" panose="020B0004020202020204" pitchFamily="34" charset="0"/>
                          <a:ea typeface="+mn-ea"/>
                          <a:cs typeface="+mn-cs"/>
                        </a:rPr>
                        <a:t>Teams</a:t>
                      </a:r>
                    </a:p>
                  </a:txBody>
                  <a:tcPr>
                    <a:solidFill>
                      <a:srgbClr val="F8E180"/>
                    </a:solidFill>
                  </a:tcPr>
                </a:tc>
                <a:tc>
                  <a:txBody>
                    <a:bodyPr/>
                    <a:lstStyle/>
                    <a:p>
                      <a:r>
                        <a:rPr lang="en-US" sz="1200">
                          <a:solidFill>
                            <a:schemeClr val="tx1"/>
                          </a:solidFill>
                          <a:latin typeface="Aptos" panose="020B0004020202020204" pitchFamily="34" charset="0"/>
                        </a:rPr>
                        <a:t>Meeting Booking </a:t>
                      </a:r>
                      <a:r>
                        <a:rPr lang="en-US" sz="1200" u="none">
                          <a:solidFill>
                            <a:schemeClr val="tx1"/>
                          </a:solidFill>
                          <a:latin typeface="Aptos" panose="020B0004020202020204" pitchFamily="34" charset="0"/>
                        </a:rPr>
                        <a:t>topic</a:t>
                      </a:r>
                      <a:endParaRPr lang="en-US" sz="1200">
                        <a:solidFill>
                          <a:schemeClr val="tx1"/>
                        </a:solidFill>
                        <a:latin typeface="Aptos" panose="020B0004020202020204" pitchFamily="34" charset="0"/>
                      </a:endParaRPr>
                    </a:p>
                  </a:txBody>
                  <a:tcPr/>
                </a:tc>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r>
                        <a:rPr lang="en-US" sz="1200" dirty="0">
                          <a:solidFill>
                            <a:schemeClr val="tx1"/>
                          </a:solidFill>
                          <a:latin typeface="Aptos" panose="020B0004020202020204" pitchFamily="34" charset="0"/>
                        </a:rPr>
                        <a:t>Plugin</a:t>
                      </a:r>
                    </a:p>
                  </a:txBody>
                  <a:tcPr/>
                </a:tc>
                <a:tc>
                  <a:txBody>
                    <a:bodyPr/>
                    <a:lstStyle/>
                    <a:p>
                      <a:pPr algn="r"/>
                      <a:r>
                        <a:rPr lang="en-US" sz="1200">
                          <a:solidFill>
                            <a:schemeClr val="tx1"/>
                          </a:solidFill>
                          <a:latin typeface="Aptos" panose="020B0004020202020204" pitchFamily="34" charset="0"/>
                        </a:rPr>
                        <a:t>1,500</a:t>
                      </a:r>
                    </a:p>
                  </a:txBody>
                  <a:tcPr/>
                </a:tc>
                <a:tc>
                  <a:txBody>
                    <a:bodyPr/>
                    <a:lstStyle/>
                    <a:p>
                      <a:pPr algn="r"/>
                      <a:r>
                        <a:rPr lang="en-US" sz="1200">
                          <a:solidFill>
                            <a:schemeClr val="tx1"/>
                          </a:solidFill>
                          <a:latin typeface="Aptos" panose="020B0004020202020204" pitchFamily="34" charset="0"/>
                        </a:rPr>
                        <a:t>300</a:t>
                      </a:r>
                    </a:p>
                  </a:txBody>
                  <a:tcPr/>
                </a:tc>
                <a:tc>
                  <a:txBody>
                    <a:bodyPr/>
                    <a:lstStyle/>
                    <a:p>
                      <a:r>
                        <a:rPr lang="en-US" sz="1200">
                          <a:solidFill>
                            <a:schemeClr val="tx1"/>
                          </a:solidFill>
                          <a:latin typeface="Aptos" panose="020B0004020202020204" pitchFamily="34" charset="0"/>
                        </a:rPr>
                        <a:t>Create a Teams meeting based on conversation inputs.</a:t>
                      </a:r>
                    </a:p>
                  </a:txBody>
                  <a:tcPr/>
                </a:tc>
                <a:extLst>
                  <a:ext uri="{0D108BD9-81ED-4DB2-BD59-A6C34878D82A}">
                    <a16:rowId xmlns:a16="http://schemas.microsoft.com/office/drawing/2014/main" val="1252295029"/>
                  </a:ext>
                </a:extLst>
              </a:tr>
              <a:tr h="477684">
                <a:tc>
                  <a:txBody>
                    <a:bodyPr/>
                    <a:lstStyle/>
                    <a:p>
                      <a:pPr marL="0" algn="l" defTabSz="932719" rtl="0" eaLnBrk="1" latinLnBrk="0" hangingPunct="1"/>
                      <a:r>
                        <a:rPr lang="en-US" sz="1200" b="1" kern="1200">
                          <a:solidFill>
                            <a:schemeClr val="tx1"/>
                          </a:solidFill>
                          <a:latin typeface="Aptos" panose="020B0004020202020204" pitchFamily="34" charset="0"/>
                          <a:ea typeface="+mn-ea"/>
                          <a:cs typeface="+mn-cs"/>
                        </a:rPr>
                        <a:t>Bot Framework Skill</a:t>
                      </a:r>
                    </a:p>
                  </a:txBody>
                  <a:tcPr>
                    <a:solidFill>
                      <a:srgbClr val="F8E180"/>
                    </a:solidFill>
                  </a:tcPr>
                </a:tc>
                <a:tc>
                  <a:txBody>
                    <a:bodyPr/>
                    <a:lstStyle/>
                    <a:p>
                      <a:r>
                        <a:rPr lang="en-US" sz="1200">
                          <a:solidFill>
                            <a:schemeClr val="tx1"/>
                          </a:solidFill>
                          <a:latin typeface="Aptos" panose="020B0004020202020204" pitchFamily="34" charset="0"/>
                        </a:rPr>
                        <a:t>Travel topic</a:t>
                      </a:r>
                    </a:p>
                  </a:txBody>
                  <a:tcPr/>
                </a:tc>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r>
                        <a:rPr lang="en-US" sz="1200">
                          <a:solidFill>
                            <a:schemeClr val="tx1"/>
                          </a:solidFill>
                          <a:latin typeface="Aptos" panose="020B0004020202020204" pitchFamily="34" charset="0"/>
                        </a:rPr>
                        <a:t>Skills</a:t>
                      </a:r>
                    </a:p>
                  </a:txBody>
                  <a:tcPr/>
                </a:tc>
                <a:tc>
                  <a:txBody>
                    <a:bodyPr/>
                    <a:lstStyle/>
                    <a:p>
                      <a:pPr algn="r"/>
                      <a:r>
                        <a:rPr lang="en-US" sz="1200">
                          <a:solidFill>
                            <a:schemeClr val="tx1"/>
                          </a:solidFill>
                          <a:latin typeface="Aptos" panose="020B0004020202020204" pitchFamily="34" charset="0"/>
                        </a:rPr>
                        <a:t>2,000</a:t>
                      </a:r>
                    </a:p>
                  </a:txBody>
                  <a:tcPr/>
                </a:tc>
                <a:tc>
                  <a:txBody>
                    <a:bodyPr/>
                    <a:lstStyle/>
                    <a:p>
                      <a:pPr algn="r"/>
                      <a:r>
                        <a:rPr lang="en-US" sz="1200">
                          <a:solidFill>
                            <a:schemeClr val="tx1"/>
                          </a:solidFill>
                          <a:latin typeface="Aptos" panose="020B0004020202020204" pitchFamily="34" charset="0"/>
                        </a:rPr>
                        <a:t>400</a:t>
                      </a:r>
                    </a:p>
                  </a:txBody>
                  <a:tcPr/>
                </a:tc>
                <a:tc>
                  <a:txBody>
                    <a:bodyPr/>
                    <a:lstStyle/>
                    <a:p>
                      <a:r>
                        <a:rPr lang="en-US" sz="1200">
                          <a:solidFill>
                            <a:schemeClr val="tx1"/>
                          </a:solidFill>
                          <a:latin typeface="Aptos" panose="020B0004020202020204" pitchFamily="34" charset="0"/>
                        </a:rPr>
                        <a:t>Leveraging existing Bot Framework Skill to book travels.</a:t>
                      </a:r>
                    </a:p>
                  </a:txBody>
                  <a:tcPr/>
                </a:tc>
                <a:extLst>
                  <a:ext uri="{0D108BD9-81ED-4DB2-BD59-A6C34878D82A}">
                    <a16:rowId xmlns:a16="http://schemas.microsoft.com/office/drawing/2014/main" val="2699214629"/>
                  </a:ext>
                </a:extLst>
              </a:tr>
              <a:tr h="477684">
                <a:tc>
                  <a:txBody>
                    <a:bodyPr/>
                    <a:lstStyle/>
                    <a:p>
                      <a:pPr marL="0" algn="l" defTabSz="932719" rtl="0" eaLnBrk="1" latinLnBrk="0" hangingPunct="1"/>
                      <a:r>
                        <a:rPr lang="en-US" sz="1200" b="1" kern="1200">
                          <a:solidFill>
                            <a:schemeClr val="tx1"/>
                          </a:solidFill>
                          <a:latin typeface="Aptos" panose="020B0004020202020204" pitchFamily="34" charset="0"/>
                          <a:ea typeface="+mn-ea"/>
                          <a:cs typeface="+mn-cs"/>
                        </a:rPr>
                        <a:t>SAP</a:t>
                      </a:r>
                    </a:p>
                  </a:txBody>
                  <a:tcPr>
                    <a:solidFill>
                      <a:srgbClr val="F8E180"/>
                    </a:solidFill>
                  </a:tcPr>
                </a:tc>
                <a:tc>
                  <a:txBody>
                    <a:bodyPr/>
                    <a:lstStyle/>
                    <a:p>
                      <a:r>
                        <a:rPr lang="en-US" sz="1200">
                          <a:solidFill>
                            <a:schemeClr val="tx1"/>
                          </a:solidFill>
                          <a:latin typeface="Aptos" panose="020B0004020202020204" pitchFamily="34" charset="0"/>
                        </a:rPr>
                        <a:t>Every 24h</a:t>
                      </a:r>
                    </a:p>
                  </a:txBody>
                  <a:tcPr/>
                </a:tc>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r>
                        <a:rPr lang="en-US" sz="1200" dirty="0">
                          <a:solidFill>
                            <a:schemeClr val="tx1"/>
                          </a:solidFill>
                          <a:latin typeface="Aptos" panose="020B0004020202020204" pitchFamily="34" charset="0"/>
                        </a:rPr>
                        <a:t>Agent flow</a:t>
                      </a:r>
                    </a:p>
                  </a:txBody>
                  <a:tcPr/>
                </a:tc>
                <a:tc>
                  <a:txBody>
                    <a:bodyPr/>
                    <a:lstStyle/>
                    <a:p>
                      <a:pPr algn="r"/>
                      <a:r>
                        <a:rPr lang="en-US" sz="1200">
                          <a:solidFill>
                            <a:schemeClr val="tx1"/>
                          </a:solidFill>
                          <a:latin typeface="Aptos" panose="020B0004020202020204" pitchFamily="34" charset="0"/>
                        </a:rPr>
                        <a:t>20,000</a:t>
                      </a:r>
                    </a:p>
                  </a:txBody>
                  <a:tcPr/>
                </a:tc>
                <a:tc>
                  <a:txBody>
                    <a:bodyPr/>
                    <a:lstStyle/>
                    <a:p>
                      <a:pPr algn="r"/>
                      <a:r>
                        <a:rPr lang="en-US" sz="1200">
                          <a:solidFill>
                            <a:schemeClr val="tx1"/>
                          </a:solidFill>
                          <a:latin typeface="Aptos" panose="020B0004020202020204" pitchFamily="34" charset="0"/>
                        </a:rPr>
                        <a:t>-</a:t>
                      </a:r>
                    </a:p>
                  </a:txBody>
                  <a:tcPr/>
                </a:tc>
                <a:tc>
                  <a:txBody>
                    <a:bodyPr/>
                    <a:lstStyle/>
                    <a:p>
                      <a:r>
                        <a:rPr lang="en-US" sz="1200" dirty="0">
                          <a:solidFill>
                            <a:schemeClr val="tx1"/>
                          </a:solidFill>
                          <a:latin typeface="Aptos" panose="020B0004020202020204" pitchFamily="34" charset="0"/>
                        </a:rPr>
                        <a:t>Daily batch synchronization of the product catalogue from SAP to Dataverse.</a:t>
                      </a:r>
                    </a:p>
                  </a:txBody>
                  <a:tcPr/>
                </a:tc>
                <a:extLst>
                  <a:ext uri="{0D108BD9-81ED-4DB2-BD59-A6C34878D82A}">
                    <a16:rowId xmlns:a16="http://schemas.microsoft.com/office/drawing/2014/main" val="1004606838"/>
                  </a:ext>
                </a:extLst>
              </a:tr>
            </a:tbl>
          </a:graphicData>
        </a:graphic>
      </p:graphicFrame>
    </p:spTree>
    <p:extLst>
      <p:ext uri="{BB962C8B-B14F-4D97-AF65-F5344CB8AC3E}">
        <p14:creationId xmlns:p14="http://schemas.microsoft.com/office/powerpoint/2010/main" val="333883445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CEBE394-3ADD-33E7-C540-EB5A0E5CFC25}"/>
              </a:ext>
            </a:extLst>
          </p:cNvPr>
          <p:cNvSpPr>
            <a:spLocks noGrp="1"/>
          </p:cNvSpPr>
          <p:nvPr>
            <p:ph type="body" sz="quarter" idx="11"/>
          </p:nvPr>
        </p:nvSpPr>
        <p:spPr/>
        <p:txBody>
          <a:bodyPr/>
          <a:lstStyle/>
          <a:p>
            <a:r>
              <a:rPr lang="en-US"/>
              <a:t>Share your Conversation Start logic</a:t>
            </a:r>
          </a:p>
        </p:txBody>
      </p:sp>
      <p:sp>
        <p:nvSpPr>
          <p:cNvPr id="5" name="Text Placeholder 4">
            <a:extLst>
              <a:ext uri="{FF2B5EF4-FFF2-40B4-BE49-F238E27FC236}">
                <a16:creationId xmlns:a16="http://schemas.microsoft.com/office/drawing/2014/main" id="{E50FE186-D241-CB63-4754-32E8D180DFBB}"/>
              </a:ext>
            </a:extLst>
          </p:cNvPr>
          <p:cNvSpPr>
            <a:spLocks noGrp="1"/>
          </p:cNvSpPr>
          <p:nvPr>
            <p:ph type="body" sz="quarter" idx="12"/>
          </p:nvPr>
        </p:nvSpPr>
        <p:spPr/>
        <p:txBody>
          <a:bodyPr/>
          <a:lstStyle/>
          <a:p>
            <a:r>
              <a:rPr lang="en-US"/>
              <a:t>Understanding what the agent does when initially triggered</a:t>
            </a:r>
          </a:p>
        </p:txBody>
      </p:sp>
      <p:sp>
        <p:nvSpPr>
          <p:cNvPr id="6" name="Text Placeholder 5">
            <a:extLst>
              <a:ext uri="{FF2B5EF4-FFF2-40B4-BE49-F238E27FC236}">
                <a16:creationId xmlns:a16="http://schemas.microsoft.com/office/drawing/2014/main" id="{C764EEDC-CCC2-C6D0-0ADF-576330443CAD}"/>
              </a:ext>
            </a:extLst>
          </p:cNvPr>
          <p:cNvSpPr>
            <a:spLocks noGrp="1"/>
          </p:cNvSpPr>
          <p:nvPr>
            <p:ph type="body" sz="quarter" idx="13"/>
          </p:nvPr>
        </p:nvSpPr>
        <p:spPr/>
        <p:txBody>
          <a:bodyPr/>
          <a:lstStyle/>
          <a:p>
            <a:endParaRPr lang="en-US"/>
          </a:p>
        </p:txBody>
      </p:sp>
      <p:sp>
        <p:nvSpPr>
          <p:cNvPr id="7" name="Text Placeholder 6">
            <a:extLst>
              <a:ext uri="{FF2B5EF4-FFF2-40B4-BE49-F238E27FC236}">
                <a16:creationId xmlns:a16="http://schemas.microsoft.com/office/drawing/2014/main" id="{6A8B5629-F06E-4C10-BAA4-87E1D862F033}"/>
              </a:ext>
            </a:extLst>
          </p:cNvPr>
          <p:cNvSpPr>
            <a:spLocks noGrp="1"/>
          </p:cNvSpPr>
          <p:nvPr>
            <p:ph type="body" sz="quarter" idx="15"/>
          </p:nvPr>
        </p:nvSpPr>
        <p:spPr>
          <a:xfrm>
            <a:off x="8968232" y="0"/>
            <a:ext cx="3223744" cy="3613466"/>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dirty="0">
                <a:ln>
                  <a:noFill/>
                </a:ln>
                <a:effectLst/>
                <a:uLnTx/>
                <a:uFillTx/>
              </a:rPr>
              <a:t>Why do we ask these questions?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latin typeface="Aptos" panose="020B0004020202020204" pitchFamily="34" charset="0"/>
                <a:ea typeface="+mn-ea"/>
                <a:cs typeface="Segoe UI" panose="020B0502040204020203" pitchFamily="34" charset="0"/>
              </a:rPr>
              <a:t>Agents may face performance issues when the Conversation Start logic is </a:t>
            </a:r>
            <a:r>
              <a:rPr lang="en-US" sz="1200" dirty="0">
                <a:latin typeface="Aptos" panose="020B0004020202020204" pitchFamily="34" charset="0"/>
              </a:rPr>
              <a:t>complex or when the start logic connects and loads data from external systems. </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dirty="0">
                <a:latin typeface="Aptos" panose="020B0004020202020204" pitchFamily="34" charset="0"/>
              </a:rPr>
              <a:t>It’s a best practice to make sure the first message sent to the user is delivered as fast as possible for a great conversational experience.</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dirty="0">
                <a:latin typeface="Aptos" panose="020B0004020202020204" pitchFamily="34" charset="0"/>
              </a:rPr>
              <a:t>Conversation Start can be used to initialize variable and do lazy load after greeting the user.</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dirty="0">
                <a:latin typeface="Aptos" panose="020B0004020202020204" pitchFamily="34" charset="0"/>
              </a:rPr>
              <a:t>This trigger is NOT executed when the agent is published on Teams. You need to use the Greeting topic if you need to execute logic at beginning of the conversation.</a:t>
            </a:r>
          </a:p>
        </p:txBody>
      </p:sp>
      <p:grpSp>
        <p:nvGrpSpPr>
          <p:cNvPr id="12" name="Group 11">
            <a:extLst>
              <a:ext uri="{FF2B5EF4-FFF2-40B4-BE49-F238E27FC236}">
                <a16:creationId xmlns:a16="http://schemas.microsoft.com/office/drawing/2014/main" id="{9F797869-1AA6-F90C-DE9A-DAE7A550B45F}"/>
              </a:ext>
            </a:extLst>
          </p:cNvPr>
          <p:cNvGrpSpPr/>
          <p:nvPr/>
        </p:nvGrpSpPr>
        <p:grpSpPr>
          <a:xfrm>
            <a:off x="1208513" y="1876531"/>
            <a:ext cx="6470979" cy="4532731"/>
            <a:chOff x="1208513" y="1876531"/>
            <a:chExt cx="6470979" cy="4532731"/>
          </a:xfrm>
        </p:grpSpPr>
        <p:sp>
          <p:nvSpPr>
            <p:cNvPr id="2" name="Rectangle: Folded Corner 1">
              <a:extLst>
                <a:ext uri="{FF2B5EF4-FFF2-40B4-BE49-F238E27FC236}">
                  <a16:creationId xmlns:a16="http://schemas.microsoft.com/office/drawing/2014/main" id="{C1A133FA-E2B9-EE79-B9FF-7FFDA4619348}"/>
                </a:ext>
              </a:extLst>
            </p:cNvPr>
            <p:cNvSpPr/>
            <p:nvPr/>
          </p:nvSpPr>
          <p:spPr bwMode="auto">
            <a:xfrm rot="60000">
              <a:off x="1208513" y="1876531"/>
              <a:ext cx="6470979" cy="4532731"/>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600" b="1" i="0" u="none" strike="noStrike" kern="1200" cap="none" spc="0" normalizeH="0" baseline="0" noProof="0">
                  <a:ln>
                    <a:noFill/>
                  </a:ln>
                  <a:solidFill>
                    <a:srgbClr val="000000"/>
                  </a:solidFill>
                  <a:effectLst/>
                  <a:uLnTx/>
                  <a:uFillTx/>
                  <a:latin typeface="Aptos" panose="020B0004020202020204" pitchFamily="34" charset="0"/>
                  <a:ea typeface="Segoe UI" pitchFamily="34" charset="0"/>
                  <a:cs typeface="Segoe UI" pitchFamily="34" charset="0"/>
                </a:rPr>
                <a:t>Example answer </a:t>
              </a:r>
              <a:r>
                <a:rPr kumimoji="0" lang="en-US" sz="1600" b="0" i="0" u="none" strike="noStrike" kern="1200" cap="none" spc="0" normalizeH="0" baseline="0" noProof="0">
                  <a:ln>
                    <a:noFill/>
                  </a:ln>
                  <a:solidFill>
                    <a:srgbClr val="000000">
                      <a:lumMod val="65000"/>
                      <a:lumOff val="35000"/>
                    </a:srgbClr>
                  </a:solidFill>
                  <a:effectLst/>
                  <a:uLnTx/>
                  <a:uFillTx/>
                  <a:latin typeface="Aptos SemiBold" panose="020B0004020202020204" pitchFamily="34" charset="0"/>
                  <a:ea typeface="Segoe UI" pitchFamily="34" charset="0"/>
                  <a:cs typeface="Segoe UI" pitchFamily="34" charset="0"/>
                </a:rPr>
                <a:t>(you can delete this)</a:t>
              </a:r>
            </a:p>
            <a:p>
              <a:pPr marL="285750" marR="0" lvl="0" indent="-200025" algn="l" defTabSz="932472" rtl="0" eaLnBrk="1" fontAlgn="base" latinLnBrk="0" hangingPunct="1">
                <a:lnSpc>
                  <a:spcPct val="100000"/>
                </a:lnSpc>
                <a:spcBef>
                  <a:spcPct val="0"/>
                </a:spcBef>
                <a:spcAft>
                  <a:spcPts val="600"/>
                </a:spcAft>
                <a:buClrTx/>
                <a:buSzTx/>
                <a:buFont typeface="Arial" panose="020B0604020202020204" pitchFamily="34" charset="0"/>
                <a:buChar char="•"/>
                <a:tabLst/>
                <a:defRPr/>
              </a:pPr>
              <a:endParaRPr kumimoji="0" lang="en-US" sz="1400" b="0" i="0" u="none" strike="noStrike" kern="1200" cap="none" spc="0" normalizeH="0" baseline="0" noProof="0">
                <a:ln>
                  <a:noFill/>
                </a:ln>
                <a:solidFill>
                  <a:srgbClr val="000000"/>
                </a:solidFill>
                <a:effectLst/>
                <a:uLnTx/>
                <a:uFillTx/>
                <a:latin typeface="Aptos" panose="020B0004020202020204" pitchFamily="34" charset="0"/>
                <a:ea typeface="+mn-ea"/>
                <a:cs typeface="Segoe UI" pitchFamily="34" charset="0"/>
              </a:endParaRPr>
            </a:p>
          </p:txBody>
        </p:sp>
        <p:grpSp>
          <p:nvGrpSpPr>
            <p:cNvPr id="11" name="Group 10">
              <a:extLst>
                <a:ext uri="{FF2B5EF4-FFF2-40B4-BE49-F238E27FC236}">
                  <a16:creationId xmlns:a16="http://schemas.microsoft.com/office/drawing/2014/main" id="{42B8E717-5EBC-81BF-6093-EBAD7E9FD733}"/>
                </a:ext>
              </a:extLst>
            </p:cNvPr>
            <p:cNvGrpSpPr/>
            <p:nvPr/>
          </p:nvGrpSpPr>
          <p:grpSpPr>
            <a:xfrm rot="60000">
              <a:off x="1834117" y="2440473"/>
              <a:ext cx="4876757" cy="3741533"/>
              <a:chOff x="1834117" y="2440473"/>
              <a:chExt cx="4876757" cy="3741533"/>
            </a:xfrm>
          </p:grpSpPr>
          <p:pic>
            <p:nvPicPr>
              <p:cNvPr id="8" name="Picture 7">
                <a:extLst>
                  <a:ext uri="{FF2B5EF4-FFF2-40B4-BE49-F238E27FC236}">
                    <a16:creationId xmlns:a16="http://schemas.microsoft.com/office/drawing/2014/main" id="{A3295A29-34AE-ECFD-D768-ABD08A1734D9}"/>
                  </a:ext>
                </a:extLst>
              </p:cNvPr>
              <p:cNvPicPr>
                <a:picLocks noChangeAspect="1"/>
              </p:cNvPicPr>
              <p:nvPr/>
            </p:nvPicPr>
            <p:blipFill>
              <a:blip r:embed="rId2"/>
              <a:stretch>
                <a:fillRect/>
              </a:stretch>
            </p:blipFill>
            <p:spPr>
              <a:xfrm>
                <a:off x="1834117" y="2440473"/>
                <a:ext cx="2568340" cy="3741533"/>
              </a:xfrm>
              <a:prstGeom prst="rect">
                <a:avLst/>
              </a:prstGeom>
            </p:spPr>
          </p:pic>
          <p:pic>
            <p:nvPicPr>
              <p:cNvPr id="10" name="Picture 9">
                <a:extLst>
                  <a:ext uri="{FF2B5EF4-FFF2-40B4-BE49-F238E27FC236}">
                    <a16:creationId xmlns:a16="http://schemas.microsoft.com/office/drawing/2014/main" id="{67EC0FD3-25B8-3975-9B28-1E33E961786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547442" y="2440473"/>
                <a:ext cx="2163432" cy="3741533"/>
              </a:xfrm>
              <a:prstGeom prst="rect">
                <a:avLst/>
              </a:prstGeom>
            </p:spPr>
          </p:pic>
        </p:grpSp>
      </p:grpSp>
    </p:spTree>
    <p:extLst>
      <p:ext uri="{BB962C8B-B14F-4D97-AF65-F5344CB8AC3E}">
        <p14:creationId xmlns:p14="http://schemas.microsoft.com/office/powerpoint/2010/main" val="56916678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6200FD3-EB50-A291-6952-748348F5754E}"/>
              </a:ext>
            </a:extLst>
          </p:cNvPr>
          <p:cNvSpPr>
            <a:spLocks noGrp="1"/>
          </p:cNvSpPr>
          <p:nvPr>
            <p:ph type="body" sz="quarter" idx="11"/>
          </p:nvPr>
        </p:nvSpPr>
        <p:spPr>
          <a:xfrm>
            <a:off x="276200" y="237133"/>
            <a:ext cx="8420100" cy="492443"/>
          </a:xfrm>
        </p:spPr>
        <p:txBody>
          <a:bodyPr/>
          <a:lstStyle/>
          <a:p>
            <a:r>
              <a:rPr lang="en-US" dirty="0"/>
              <a:t>Agent flow and HTTP/Connectors</a:t>
            </a:r>
          </a:p>
        </p:txBody>
      </p:sp>
      <p:sp>
        <p:nvSpPr>
          <p:cNvPr id="3" name="Text Placeholder 2">
            <a:extLst>
              <a:ext uri="{FF2B5EF4-FFF2-40B4-BE49-F238E27FC236}">
                <a16:creationId xmlns:a16="http://schemas.microsoft.com/office/drawing/2014/main" id="{77FB708B-1EC6-0043-1545-8A46233783FD}"/>
              </a:ext>
            </a:extLst>
          </p:cNvPr>
          <p:cNvSpPr>
            <a:spLocks noGrp="1"/>
          </p:cNvSpPr>
          <p:nvPr>
            <p:ph type="body" sz="quarter" idx="12"/>
          </p:nvPr>
        </p:nvSpPr>
        <p:spPr/>
        <p:txBody>
          <a:bodyPr/>
          <a:lstStyle/>
          <a:p>
            <a:r>
              <a:rPr lang="en-US"/>
              <a:t>Leveraging the 1,400+ connectors to extend your agent</a:t>
            </a:r>
          </a:p>
        </p:txBody>
      </p:sp>
      <p:sp>
        <p:nvSpPr>
          <p:cNvPr id="7" name="Text Placeholder 4">
            <a:extLst>
              <a:ext uri="{FF2B5EF4-FFF2-40B4-BE49-F238E27FC236}">
                <a16:creationId xmlns:a16="http://schemas.microsoft.com/office/drawing/2014/main" id="{CDFA3B16-0CF6-4342-00CD-A2121780A14D}"/>
              </a:ext>
            </a:extLst>
          </p:cNvPr>
          <p:cNvSpPr>
            <a:spLocks noGrp="1"/>
          </p:cNvSpPr>
          <p:nvPr>
            <p:ph type="body" sz="quarter" idx="15"/>
          </p:nvPr>
        </p:nvSpPr>
        <p:spPr>
          <a:xfrm>
            <a:off x="8967788" y="0"/>
            <a:ext cx="3224212" cy="5360098"/>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dirty="0">
                <a:ln>
                  <a:noFill/>
                </a:ln>
                <a:effectLst/>
                <a:uLnTx/>
                <a:uFillTx/>
              </a:rPr>
              <a:t>Why do we ask these questions?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latin typeface="Aptos" panose="020B0004020202020204" pitchFamily="34" charset="0"/>
              </a:rPr>
              <a:t>Agent flow offers great integration capabilities, with more 1,000 native connectors or ways to create your own custom connectors to your APIs.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dirty="0">
                <a:latin typeface="Aptos" panose="020B0004020202020204" pitchFamily="34" charset="0"/>
              </a:rPr>
              <a:t>For a good end-user experience, cloud flows triggered from Copilot Studio must execute quickly so that the user doesn’t have to wait too long for the agent to answer.</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latin typeface="Aptos" panose="020B0004020202020204" pitchFamily="34" charset="0"/>
              </a:rPr>
              <a:t>Cloud flows triggered from Copilot Studio have a maximum of 100 seconds to return to Copilot Studio before they time out.</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dirty="0">
                <a:latin typeface="Aptos" panose="020B0004020202020204" pitchFamily="34" charset="0"/>
              </a:rPr>
              <a:t>You can make HTTP requests or use connectors directly from Copilot Studio, to avoid invoking cloud flows and optimize performance.</a:t>
            </a:r>
            <a:endParaRPr kumimoji="0" lang="en-US" sz="1200" b="0" i="0" u="none" strike="noStrike" kern="1200" cap="none" spc="0" normalizeH="0" baseline="0" noProof="0" dirty="0">
              <a:ln>
                <a:noFill/>
              </a:ln>
              <a:effectLst/>
              <a:uLnTx/>
              <a:uFillTx/>
              <a:latin typeface="Aptos" panose="020B0004020202020204" pitchFamily="34" charset="0"/>
            </a:endParaRP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endParaRPr kumimoji="0" lang="en-US" sz="1400" b="0" i="0" u="none" strike="noStrike" kern="1200" cap="none" spc="0" normalizeH="0" baseline="0" noProof="0" dirty="0">
              <a:ln>
                <a:noFill/>
              </a:ln>
              <a:effectLst/>
              <a:uLnTx/>
              <a:uFillTx/>
              <a:latin typeface="Aptos" panose="020B0004020202020204" pitchFamily="34" charset="0"/>
            </a:endParaRP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dirty="0">
                <a:ln>
                  <a:noFill/>
                </a:ln>
                <a:effectLst/>
                <a:uLnTx/>
                <a:uFillTx/>
              </a:rPr>
              <a:t>Useful resources:</a:t>
            </a:r>
          </a:p>
          <a:p>
            <a:pPr marL="285750" indent="-200025" defTabSz="914367">
              <a:spcBef>
                <a:spcPts val="300"/>
              </a:spcBef>
              <a:spcAft>
                <a:spcPts val="0"/>
              </a:spcAft>
              <a:buSzTx/>
              <a:buFont typeface="Arial" panose="020B0604020202020204" pitchFamily="34" charset="0"/>
              <a:buChar char="•"/>
              <a:defRPr/>
            </a:pPr>
            <a:r>
              <a:rPr lang="en-US" sz="1200" dirty="0">
                <a:latin typeface="Aptos" panose="020B0004020202020204" pitchFamily="34" charset="0"/>
                <a:hlinkClick r:id="rId3">
                  <a:extLst>
                    <a:ext uri="{A12FA001-AC4F-418D-AE19-62706E023703}">
                      <ahyp:hlinkClr xmlns:ahyp="http://schemas.microsoft.com/office/drawing/2018/hyperlinkcolor" val="tx"/>
                    </a:ext>
                  </a:extLst>
                </a:hlinkClick>
              </a:rPr>
              <a:t>Call a flow as an action</a:t>
            </a:r>
            <a:endParaRPr lang="en-US" sz="1200" dirty="0">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dirty="0">
                <a:latin typeface="Aptos" panose="020B0004020202020204" pitchFamily="34" charset="0"/>
                <a:hlinkClick r:id="rId4">
                  <a:extLst>
                    <a:ext uri="{A12FA001-AC4F-418D-AE19-62706E023703}">
                      <ahyp:hlinkClr xmlns:ahyp="http://schemas.microsoft.com/office/drawing/2018/hyperlinkcolor" val="tx"/>
                    </a:ext>
                  </a:extLst>
                </a:hlinkClick>
              </a:rPr>
              <a:t>Perform HTTP requests</a:t>
            </a:r>
            <a:endParaRPr lang="en-US" sz="1200" dirty="0">
              <a:latin typeface="Aptos" panose="020B0004020202020204" pitchFamily="34" charset="0"/>
              <a:hlinkClick r:id="rId5">
                <a:extLst>
                  <a:ext uri="{A12FA001-AC4F-418D-AE19-62706E023703}">
                    <ahyp:hlinkClr xmlns:ahyp="http://schemas.microsoft.com/office/drawing/2018/hyperlinkcolor" val="tx"/>
                  </a:ext>
                </a:extLst>
              </a:hlinkClick>
            </a:endParaRPr>
          </a:p>
          <a:p>
            <a:pPr marL="285750" indent="-200025" defTabSz="914367">
              <a:spcBef>
                <a:spcPts val="300"/>
              </a:spcBef>
              <a:spcAft>
                <a:spcPts val="0"/>
              </a:spcAft>
              <a:buSzTx/>
              <a:buFont typeface="Arial" panose="020B0604020202020204" pitchFamily="34" charset="0"/>
              <a:buChar char="•"/>
              <a:defRPr/>
            </a:pPr>
            <a:r>
              <a:rPr lang="en-US" sz="1200" dirty="0">
                <a:latin typeface="Aptos" panose="020B0004020202020204" pitchFamily="34" charset="0"/>
                <a:hlinkClick r:id="rId5">
                  <a:extLst>
                    <a:ext uri="{A12FA001-AC4F-418D-AE19-62706E023703}">
                      <ahyp:hlinkClr xmlns:ahyp="http://schemas.microsoft.com/office/drawing/2018/hyperlinkcolor" val="tx"/>
                    </a:ext>
                  </a:extLst>
                </a:hlinkClick>
              </a:rPr>
              <a:t>Power Automate Standards by MVP Matthew Devaney</a:t>
            </a:r>
            <a:r>
              <a:rPr lang="en-US" sz="1200" dirty="0">
                <a:latin typeface="Aptos" panose="020B0004020202020204" pitchFamily="34" charset="0"/>
              </a:rPr>
              <a:t> </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endParaRPr lang="en-US" sz="1800" dirty="0">
              <a:latin typeface="Aptos" panose="020B0004020202020204" pitchFamily="34" charset="0"/>
            </a:endParaRPr>
          </a:p>
        </p:txBody>
      </p:sp>
      <p:graphicFrame>
        <p:nvGraphicFramePr>
          <p:cNvPr id="4" name="Table 42">
            <a:extLst>
              <a:ext uri="{FF2B5EF4-FFF2-40B4-BE49-F238E27FC236}">
                <a16:creationId xmlns:a16="http://schemas.microsoft.com/office/drawing/2014/main" id="{882C9BB9-AC4D-4894-D1FB-709C728B32AC}"/>
              </a:ext>
            </a:extLst>
          </p:cNvPr>
          <p:cNvGraphicFramePr>
            <a:graphicFrameLocks noGrp="1"/>
          </p:cNvGraphicFramePr>
          <p:nvPr>
            <p:extLst>
              <p:ext uri="{D42A27DB-BD31-4B8C-83A1-F6EECF244321}">
                <p14:modId xmlns:p14="http://schemas.microsoft.com/office/powerpoint/2010/main" val="2256487433"/>
              </p:ext>
            </p:extLst>
          </p:nvPr>
        </p:nvGraphicFramePr>
        <p:xfrm>
          <a:off x="361951" y="1666779"/>
          <a:ext cx="8334350" cy="4829163"/>
        </p:xfrm>
        <a:graphic>
          <a:graphicData uri="http://schemas.openxmlformats.org/drawingml/2006/table">
            <a:tbl>
              <a:tblPr firstRow="1" bandRow="1">
                <a:tableStyleId>{2D5ABB26-0587-4C30-8999-92F81FD0307C}</a:tableStyleId>
              </a:tblPr>
              <a:tblGrid>
                <a:gridCol w="2596885">
                  <a:extLst>
                    <a:ext uri="{9D8B030D-6E8A-4147-A177-3AD203B41FA5}">
                      <a16:colId xmlns:a16="http://schemas.microsoft.com/office/drawing/2014/main" val="3426460784"/>
                    </a:ext>
                  </a:extLst>
                </a:gridCol>
                <a:gridCol w="5737465">
                  <a:extLst>
                    <a:ext uri="{9D8B030D-6E8A-4147-A177-3AD203B41FA5}">
                      <a16:colId xmlns:a16="http://schemas.microsoft.com/office/drawing/2014/main" val="1761064077"/>
                    </a:ext>
                  </a:extLst>
                </a:gridCol>
              </a:tblGrid>
              <a:tr h="146748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u="none" strike="noStrike" kern="1200" cap="none" spc="0" normalizeH="0" baseline="0" noProof="0" dirty="0">
                          <a:ln>
                            <a:noFill/>
                          </a:ln>
                          <a:solidFill>
                            <a:schemeClr val="tx1"/>
                          </a:solidFill>
                          <a:effectLst/>
                          <a:uLnTx/>
                          <a:uFillTx/>
                        </a:rPr>
                        <a:t>How are you optimizing your agent flows and HTTP/Connector requests to make sure they run as fast as possible?</a:t>
                      </a:r>
                      <a:endParaRPr kumimoji="0" lang="en-US" sz="1600" b="0" i="0" u="none" strike="noStrike" kern="1200" cap="none" spc="0" normalizeH="0" baseline="0" noProof="0" dirty="0">
                        <a:ln>
                          <a:noFill/>
                        </a:ln>
                        <a:solidFill>
                          <a:schemeClr val="tx1"/>
                        </a:solidFill>
                        <a:effectLst/>
                        <a:uLnTx/>
                        <a:uFillTx/>
                        <a:latin typeface="Aptos" panose="020B0004020202020204" pitchFamily="34" charset="0"/>
                        <a:ea typeface="+mn-ea"/>
                        <a:cs typeface="+mn-cs"/>
                      </a:endParaRPr>
                    </a:p>
                  </a:txBody>
                  <a:tcPr marL="0" marT="0" marB="0"/>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a:ln>
                          <a:noFill/>
                        </a:ln>
                        <a:solidFill>
                          <a:schemeClr val="tx1"/>
                        </a:solidFill>
                        <a:effectLst/>
                        <a:uLnTx/>
                        <a:uFillTx/>
                        <a:latin typeface="Aptos" panose="020B0004020202020204" pitchFamily="34" charset="0"/>
                        <a:ea typeface="+mn-ea"/>
                        <a:cs typeface="Segoe UI" panose="020B0502040204020203" pitchFamily="34" charset="0"/>
                      </a:endParaRPr>
                    </a:p>
                  </a:txBody>
                  <a:tcPr/>
                </a:tc>
                <a:extLst>
                  <a:ext uri="{0D108BD9-81ED-4DB2-BD59-A6C34878D82A}">
                    <a16:rowId xmlns:a16="http://schemas.microsoft.com/office/drawing/2014/main" val="2156706524"/>
                  </a:ext>
                </a:extLst>
              </a:tr>
              <a:tr h="189602">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00" b="0" i="1" u="none" strike="noStrike" kern="1200" cap="none" spc="0" normalizeH="0" baseline="0" noProof="0">
                        <a:ln>
                          <a:noFill/>
                        </a:ln>
                        <a:solidFill>
                          <a:schemeClr val="tx1"/>
                        </a:solidFill>
                        <a:effectLst/>
                        <a:uLnTx/>
                        <a:uFillTx/>
                        <a:latin typeface="Aptos" panose="020B0004020202020204" pitchFamily="34" charset="0"/>
                        <a:ea typeface="+mn-ea"/>
                        <a:cs typeface="+mn-cs"/>
                      </a:endParaRPr>
                    </a:p>
                  </a:txBody>
                  <a:tcPr marL="0" marT="0" marB="0"/>
                </a:tc>
                <a:tc>
                  <a:txBody>
                    <a:bodyPr/>
                    <a:lstStyle/>
                    <a:p>
                      <a:pPr marL="285750" marR="0" lvl="0" indent="-196850" algn="l" defTabSz="932719"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endParaRPr kumimoji="0" lang="en-US" sz="800" b="0" i="0" u="none" strike="noStrike" kern="1200" cap="none" spc="0" normalizeH="0" baseline="0" noProof="0">
                        <a:ln>
                          <a:noFill/>
                        </a:ln>
                        <a:solidFill>
                          <a:schemeClr val="tx1"/>
                        </a:solidFill>
                        <a:effectLst/>
                        <a:uLnTx/>
                        <a:uFillTx/>
                        <a:latin typeface="Aptos" panose="020B0004020202020204" pitchFamily="34" charset="0"/>
                        <a:ea typeface="+mn-ea"/>
                        <a:cs typeface="Segoe UI" panose="020B0502040204020203" pitchFamily="34" charset="0"/>
                      </a:endParaRPr>
                    </a:p>
                  </a:txBody>
                  <a:tcPr/>
                </a:tc>
                <a:extLst>
                  <a:ext uri="{0D108BD9-81ED-4DB2-BD59-A6C34878D82A}">
                    <a16:rowId xmlns:a16="http://schemas.microsoft.com/office/drawing/2014/main" val="4177694592"/>
                  </a:ext>
                </a:extLst>
              </a:tr>
              <a:tr h="146748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u="none" strike="noStrike" kern="1200" cap="none" spc="0" normalizeH="0" baseline="0" noProof="0">
                          <a:ln>
                            <a:noFill/>
                          </a:ln>
                          <a:solidFill>
                            <a:schemeClr val="tx1"/>
                          </a:solidFill>
                          <a:effectLst/>
                          <a:uLnTx/>
                          <a:uFillTx/>
                        </a:rPr>
                        <a:t>Do you call cloud flows that don’t have any connector as part of their actions? </a:t>
                      </a:r>
                      <a:br>
                        <a:rPr kumimoji="0" lang="en-US" sz="1600" b="0" u="none" strike="noStrike" kern="1200" cap="none" spc="0" normalizeH="0" baseline="0" noProof="0">
                          <a:ln>
                            <a:noFill/>
                          </a:ln>
                          <a:solidFill>
                            <a:schemeClr val="tx1"/>
                          </a:solidFill>
                          <a:effectLst/>
                          <a:uLnTx/>
                          <a:uFillTx/>
                        </a:rPr>
                      </a:br>
                      <a:r>
                        <a:rPr kumimoji="0" lang="en-US" sz="1600" b="0" u="none" strike="noStrike" kern="1200" cap="none" spc="0" normalizeH="0" baseline="0" noProof="0">
                          <a:ln>
                            <a:noFill/>
                          </a:ln>
                          <a:solidFill>
                            <a:schemeClr val="tx1"/>
                          </a:solidFill>
                          <a:effectLst/>
                          <a:uLnTx/>
                          <a:uFillTx/>
                        </a:rPr>
                        <a:t>If yes, why?</a:t>
                      </a:r>
                      <a:endParaRPr kumimoji="0" lang="en-US" sz="1600" b="0" i="0" u="none" strike="noStrike" kern="1200" cap="none" spc="0" normalizeH="0" baseline="0" noProof="0">
                        <a:ln>
                          <a:noFill/>
                        </a:ln>
                        <a:solidFill>
                          <a:schemeClr val="tx1"/>
                        </a:solidFill>
                        <a:effectLst/>
                        <a:uLnTx/>
                        <a:uFillTx/>
                        <a:latin typeface="Aptos" panose="020B0004020202020204" pitchFamily="34" charset="0"/>
                        <a:ea typeface="+mn-ea"/>
                        <a:cs typeface="+mn-cs"/>
                      </a:endParaRPr>
                    </a:p>
                  </a:txBody>
                  <a:tcPr marL="0" marT="0" marB="0"/>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a:ln>
                          <a:noFill/>
                        </a:ln>
                        <a:solidFill>
                          <a:schemeClr val="tx1"/>
                        </a:solidFill>
                        <a:effectLst/>
                        <a:uLnTx/>
                        <a:uFillTx/>
                        <a:latin typeface="Aptos" panose="020B0004020202020204" pitchFamily="34" charset="0"/>
                        <a:ea typeface="+mn-ea"/>
                        <a:cs typeface="Segoe UI" panose="020B0502040204020203" pitchFamily="34" charset="0"/>
                      </a:endParaRPr>
                    </a:p>
                  </a:txBody>
                  <a:tcPr/>
                </a:tc>
                <a:extLst>
                  <a:ext uri="{0D108BD9-81ED-4DB2-BD59-A6C34878D82A}">
                    <a16:rowId xmlns:a16="http://schemas.microsoft.com/office/drawing/2014/main" val="173770125"/>
                  </a:ext>
                </a:extLst>
              </a:tr>
              <a:tr h="189602">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00" b="0" i="1" u="none" strike="noStrike" kern="1200" cap="none" spc="0" normalizeH="0" baseline="0" noProof="0">
                        <a:ln>
                          <a:noFill/>
                        </a:ln>
                        <a:solidFill>
                          <a:schemeClr val="tx1"/>
                        </a:solidFill>
                        <a:effectLst/>
                        <a:uLnTx/>
                        <a:uFillTx/>
                        <a:latin typeface="Aptos" panose="020B0004020202020204" pitchFamily="34" charset="0"/>
                        <a:ea typeface="+mn-ea"/>
                        <a:cs typeface="+mn-cs"/>
                      </a:endParaRPr>
                    </a:p>
                  </a:txBody>
                  <a:tcPr marL="0" marT="0" marB="0"/>
                </a:tc>
                <a:tc>
                  <a:txBody>
                    <a:bodyPr/>
                    <a:lstStyle/>
                    <a:p>
                      <a:pPr marL="285750" marR="0" lvl="0" indent="-196850" algn="l" defTabSz="932719"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endParaRPr kumimoji="0" lang="en-US" sz="800" b="0" i="0" u="none" strike="noStrike" kern="1200" cap="none" spc="0" normalizeH="0" baseline="0" noProof="0">
                        <a:ln>
                          <a:noFill/>
                        </a:ln>
                        <a:solidFill>
                          <a:schemeClr val="tx1"/>
                        </a:solidFill>
                        <a:effectLst/>
                        <a:uLnTx/>
                        <a:uFillTx/>
                        <a:latin typeface="Aptos" panose="020B0004020202020204" pitchFamily="34" charset="0"/>
                        <a:ea typeface="+mn-ea"/>
                        <a:cs typeface="Segoe UI" panose="020B0502040204020203" pitchFamily="34" charset="0"/>
                      </a:endParaRPr>
                    </a:p>
                  </a:txBody>
                  <a:tcPr/>
                </a:tc>
                <a:extLst>
                  <a:ext uri="{0D108BD9-81ED-4DB2-BD59-A6C34878D82A}">
                    <a16:rowId xmlns:a16="http://schemas.microsoft.com/office/drawing/2014/main" val="404203326"/>
                  </a:ext>
                </a:extLst>
              </a:tr>
              <a:tr h="146748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u="none" strike="noStrike" kern="1200" cap="none" spc="0" normalizeH="0" baseline="0" noProof="0">
                          <a:ln>
                            <a:noFill/>
                          </a:ln>
                          <a:solidFill>
                            <a:schemeClr val="tx1"/>
                          </a:solidFill>
                          <a:effectLst/>
                          <a:uLnTx/>
                          <a:uFillTx/>
                        </a:rPr>
                        <a:t>How do you handle cloud timeouts and limits (e.g., throttling)?</a:t>
                      </a:r>
                      <a:endParaRPr kumimoji="0" lang="en-US" sz="1600" b="0" i="0" u="none" strike="noStrike" kern="1200" cap="none" spc="0" normalizeH="0" baseline="0" noProof="0">
                        <a:ln>
                          <a:noFill/>
                        </a:ln>
                        <a:solidFill>
                          <a:schemeClr val="tx1"/>
                        </a:solidFill>
                        <a:effectLst/>
                        <a:uLnTx/>
                        <a:uFillTx/>
                        <a:latin typeface="Aptos" panose="020B0004020202020204" pitchFamily="34" charset="0"/>
                        <a:ea typeface="+mn-ea"/>
                        <a:cs typeface="+mn-cs"/>
                      </a:endParaRPr>
                    </a:p>
                  </a:txBody>
                  <a:tcPr marL="0" marT="0" marB="0"/>
                </a:tc>
                <a:tc>
                  <a:txBody>
                    <a:bodyPr/>
                    <a:lstStyle/>
                    <a:p>
                      <a:endParaRPr lang="en-US" sz="1600" dirty="0">
                        <a:solidFill>
                          <a:schemeClr val="tx1"/>
                        </a:solidFill>
                        <a:latin typeface="Aptos" panose="020B0004020202020204" pitchFamily="34" charset="0"/>
                      </a:endParaRPr>
                    </a:p>
                  </a:txBody>
                  <a:tcPr/>
                </a:tc>
                <a:extLst>
                  <a:ext uri="{0D108BD9-81ED-4DB2-BD59-A6C34878D82A}">
                    <a16:rowId xmlns:a16="http://schemas.microsoft.com/office/drawing/2014/main" val="3024971028"/>
                  </a:ext>
                </a:extLst>
              </a:tr>
            </a:tbl>
          </a:graphicData>
        </a:graphic>
      </p:graphicFrame>
      <p:sp>
        <p:nvSpPr>
          <p:cNvPr id="5" name="Rectangle: Folded Corner 4">
            <a:extLst>
              <a:ext uri="{FF2B5EF4-FFF2-40B4-BE49-F238E27FC236}">
                <a16:creationId xmlns:a16="http://schemas.microsoft.com/office/drawing/2014/main" id="{EBF7ED77-A742-FBCE-BD52-DC34A33041EE}"/>
              </a:ext>
            </a:extLst>
          </p:cNvPr>
          <p:cNvSpPr/>
          <p:nvPr/>
        </p:nvSpPr>
        <p:spPr bwMode="auto">
          <a:xfrm rot="60000">
            <a:off x="3089036" y="1805409"/>
            <a:ext cx="5400000" cy="1152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Aptos" panose="020B0004020202020204" pitchFamily="34" charset="0"/>
                <a:ea typeface="Segoe UI" pitchFamily="34" charset="0"/>
                <a:cs typeface="Segoe UI" pitchFamily="34" charset="0"/>
              </a:rPr>
              <a:t>Example answer </a:t>
            </a:r>
            <a:r>
              <a:rPr kumimoji="0" lang="en-US" sz="1600" b="0" i="0" u="none" strike="noStrike" kern="1200" cap="none" spc="0" normalizeH="0" baseline="0" noProof="0" dirty="0">
                <a:ln>
                  <a:noFill/>
                </a:ln>
                <a:solidFill>
                  <a:srgbClr val="000000">
                    <a:lumMod val="65000"/>
                    <a:lumOff val="35000"/>
                  </a:srgbClr>
                </a:solidFill>
                <a:effectLst/>
                <a:uLnTx/>
                <a:uFillTx/>
                <a:latin typeface="Aptos SemiBold" panose="020B0004020202020204" pitchFamily="34" charset="0"/>
                <a:ea typeface="Segoe UI" pitchFamily="34" charset="0"/>
                <a:cs typeface="Segoe UI" pitchFamily="34" charset="0"/>
              </a:rPr>
              <a:t>(you can delete this)</a:t>
            </a:r>
          </a:p>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ptos" panose="020B0004020202020204" pitchFamily="34" charset="0"/>
                <a:ea typeface="+mn-ea"/>
                <a:cs typeface="Segoe UI" pitchFamily="34" charset="0"/>
              </a:rPr>
              <a:t>When connecting to the target system, the query filters the results and only returns the columns that will be used.</a:t>
            </a:r>
          </a:p>
        </p:txBody>
      </p:sp>
      <p:sp>
        <p:nvSpPr>
          <p:cNvPr id="6" name="Rectangle: Folded Corner 5">
            <a:extLst>
              <a:ext uri="{FF2B5EF4-FFF2-40B4-BE49-F238E27FC236}">
                <a16:creationId xmlns:a16="http://schemas.microsoft.com/office/drawing/2014/main" id="{C3967760-9D0B-25B6-8FB9-C7F3536D29F9}"/>
              </a:ext>
            </a:extLst>
          </p:cNvPr>
          <p:cNvSpPr/>
          <p:nvPr/>
        </p:nvSpPr>
        <p:spPr bwMode="auto">
          <a:xfrm rot="60000">
            <a:off x="3089037" y="3510669"/>
            <a:ext cx="5400000" cy="1152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600" b="1" i="0" u="none" strike="noStrike" kern="1200" cap="none" spc="0" normalizeH="0" baseline="0" noProof="0">
                <a:ln>
                  <a:noFill/>
                </a:ln>
                <a:solidFill>
                  <a:srgbClr val="000000"/>
                </a:solidFill>
                <a:effectLst/>
                <a:uLnTx/>
                <a:uFillTx/>
                <a:latin typeface="Aptos" panose="020B0004020202020204" pitchFamily="34" charset="0"/>
                <a:ea typeface="Segoe UI" pitchFamily="34" charset="0"/>
                <a:cs typeface="Segoe UI" pitchFamily="34" charset="0"/>
              </a:rPr>
              <a:t>Example answer </a:t>
            </a:r>
            <a:r>
              <a:rPr kumimoji="0" lang="en-US" sz="1600" b="0" i="0" u="none" strike="noStrike" kern="1200" cap="none" spc="0" normalizeH="0" baseline="0" noProof="0">
                <a:ln>
                  <a:noFill/>
                </a:ln>
                <a:solidFill>
                  <a:srgbClr val="000000">
                    <a:lumMod val="65000"/>
                    <a:lumOff val="35000"/>
                  </a:srgbClr>
                </a:solidFill>
                <a:effectLst/>
                <a:uLnTx/>
                <a:uFillTx/>
                <a:latin typeface="Aptos SemiBold" panose="020B0004020202020204" pitchFamily="34" charset="0"/>
                <a:ea typeface="Segoe UI" pitchFamily="34" charset="0"/>
                <a:cs typeface="Segoe UI" pitchFamily="34" charset="0"/>
              </a:rPr>
              <a:t>(you can delete this)</a:t>
            </a:r>
          </a:p>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ptos" panose="020B0004020202020204" pitchFamily="34" charset="0"/>
                <a:ea typeface="+mn-ea"/>
                <a:cs typeface="Segoe UI" pitchFamily="34" charset="0"/>
              </a:rPr>
              <a:t>No.</a:t>
            </a:r>
          </a:p>
        </p:txBody>
      </p:sp>
      <p:sp>
        <p:nvSpPr>
          <p:cNvPr id="8" name="Rectangle: Folded Corner 7">
            <a:extLst>
              <a:ext uri="{FF2B5EF4-FFF2-40B4-BE49-F238E27FC236}">
                <a16:creationId xmlns:a16="http://schemas.microsoft.com/office/drawing/2014/main" id="{B0F2B32F-BE63-08F9-59AD-4D818095EAFE}"/>
              </a:ext>
            </a:extLst>
          </p:cNvPr>
          <p:cNvSpPr/>
          <p:nvPr/>
        </p:nvSpPr>
        <p:spPr bwMode="auto">
          <a:xfrm rot="60000">
            <a:off x="3089036" y="5215930"/>
            <a:ext cx="5400000" cy="1152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600" b="1" i="0" u="none" strike="noStrike" kern="1200" cap="none" spc="0" normalizeH="0" baseline="0" noProof="0">
                <a:ln>
                  <a:noFill/>
                </a:ln>
                <a:solidFill>
                  <a:srgbClr val="000000"/>
                </a:solidFill>
                <a:effectLst/>
                <a:uLnTx/>
                <a:uFillTx/>
                <a:latin typeface="Aptos" panose="020B0004020202020204" pitchFamily="34" charset="0"/>
                <a:ea typeface="Segoe UI" pitchFamily="34" charset="0"/>
                <a:cs typeface="Segoe UI" pitchFamily="34" charset="0"/>
              </a:rPr>
              <a:t>Example answer </a:t>
            </a:r>
            <a:r>
              <a:rPr kumimoji="0" lang="en-US" sz="1600" b="0" i="0" u="none" strike="noStrike" kern="1200" cap="none" spc="0" normalizeH="0" baseline="0" noProof="0">
                <a:ln>
                  <a:noFill/>
                </a:ln>
                <a:solidFill>
                  <a:srgbClr val="000000">
                    <a:lumMod val="65000"/>
                    <a:lumOff val="35000"/>
                  </a:srgbClr>
                </a:solidFill>
                <a:effectLst/>
                <a:uLnTx/>
                <a:uFillTx/>
                <a:latin typeface="Aptos SemiBold" panose="020B0004020202020204" pitchFamily="34" charset="0"/>
                <a:ea typeface="Segoe UI" pitchFamily="34" charset="0"/>
                <a:cs typeface="Segoe UI" pitchFamily="34" charset="0"/>
              </a:rPr>
              <a:t>(you can delete this)</a:t>
            </a:r>
          </a:p>
          <a:p>
            <a:pPr marL="285750" marR="0" lvl="0" indent="-200025" algn="l" defTabSz="932472" rtl="0" eaLnBrk="1" fontAlgn="base" latinLnBrk="0" hangingPunct="1">
              <a:lnSpc>
                <a:spcPct val="100000"/>
              </a:lnSpc>
              <a:spcBef>
                <a:spcPct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Aptos" panose="020B0004020202020204" pitchFamily="34" charset="0"/>
                <a:ea typeface="+mn-ea"/>
                <a:cs typeface="Segoe UI" pitchFamily="34" charset="0"/>
              </a:rPr>
              <a:t>Parallel branch in cloud flows to return a result before 100s.</a:t>
            </a:r>
          </a:p>
          <a:p>
            <a:pPr marL="285750" marR="0" lvl="0" indent="-200025" algn="l" defTabSz="932472" rtl="0" eaLnBrk="1" fontAlgn="base" latinLnBrk="0" hangingPunct="1">
              <a:lnSpc>
                <a:spcPct val="100000"/>
              </a:lnSpc>
              <a:spcBef>
                <a:spcPct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Aptos" panose="020B0004020202020204" pitchFamily="34" charset="0"/>
                <a:ea typeface="+mn-ea"/>
                <a:cs typeface="Segoe UI" pitchFamily="34" charset="0"/>
              </a:rPr>
              <a:t>Each connector limit is assessed. </a:t>
            </a:r>
          </a:p>
          <a:p>
            <a:pPr marL="285750" marR="0" lvl="0" indent="-200025" algn="l" defTabSz="932472" rtl="0" eaLnBrk="1" fontAlgn="base" latinLnBrk="0" hangingPunct="1">
              <a:lnSpc>
                <a:spcPct val="100000"/>
              </a:lnSpc>
              <a:spcBef>
                <a:spcPct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Aptos" panose="020B0004020202020204" pitchFamily="34" charset="0"/>
                <a:ea typeface="+mn-ea"/>
                <a:cs typeface="Segoe UI" pitchFamily="34" charset="0"/>
              </a:rPr>
              <a:t>Power Platform requests are accounted for.</a:t>
            </a:r>
          </a:p>
        </p:txBody>
      </p:sp>
    </p:spTree>
    <p:extLst>
      <p:ext uri="{BB962C8B-B14F-4D97-AF65-F5344CB8AC3E}">
        <p14:creationId xmlns:p14="http://schemas.microsoft.com/office/powerpoint/2010/main" val="400441079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6200FD3-EB50-A291-6952-748348F5754E}"/>
              </a:ext>
            </a:extLst>
          </p:cNvPr>
          <p:cNvSpPr>
            <a:spLocks noGrp="1"/>
          </p:cNvSpPr>
          <p:nvPr>
            <p:ph type="body" sz="quarter" idx="11"/>
          </p:nvPr>
        </p:nvSpPr>
        <p:spPr>
          <a:xfrm>
            <a:off x="276200" y="237133"/>
            <a:ext cx="8420100" cy="553998"/>
          </a:xfrm>
        </p:spPr>
        <p:txBody>
          <a:bodyPr/>
          <a:lstStyle/>
          <a:p>
            <a:r>
              <a:rPr lang="en-US"/>
              <a:t>Handling cloud flow timeouts example #1</a:t>
            </a:r>
          </a:p>
        </p:txBody>
      </p:sp>
      <p:sp>
        <p:nvSpPr>
          <p:cNvPr id="9" name="Text Placeholder 8">
            <a:extLst>
              <a:ext uri="{FF2B5EF4-FFF2-40B4-BE49-F238E27FC236}">
                <a16:creationId xmlns:a16="http://schemas.microsoft.com/office/drawing/2014/main" id="{E4E52AF6-6402-CF31-0165-40896BB82699}"/>
              </a:ext>
            </a:extLst>
          </p:cNvPr>
          <p:cNvSpPr>
            <a:spLocks noGrp="1"/>
          </p:cNvSpPr>
          <p:nvPr>
            <p:ph type="body" sz="quarter" idx="12"/>
          </p:nvPr>
        </p:nvSpPr>
        <p:spPr/>
        <p:txBody>
          <a:bodyPr/>
          <a:lstStyle/>
          <a:p>
            <a:r>
              <a:rPr lang="en-US"/>
              <a:t>Return results to the agent before the 100</a:t>
            </a:r>
            <a:r>
              <a:rPr lang="en-US" baseline="30000"/>
              <a:t>th</a:t>
            </a:r>
            <a:r>
              <a:rPr lang="en-US"/>
              <a:t> second</a:t>
            </a:r>
          </a:p>
        </p:txBody>
      </p:sp>
      <p:sp>
        <p:nvSpPr>
          <p:cNvPr id="7" name="Text Placeholder 4">
            <a:extLst>
              <a:ext uri="{FF2B5EF4-FFF2-40B4-BE49-F238E27FC236}">
                <a16:creationId xmlns:a16="http://schemas.microsoft.com/office/drawing/2014/main" id="{CDFA3B16-0CF6-4342-00CD-A2121780A14D}"/>
              </a:ext>
            </a:extLst>
          </p:cNvPr>
          <p:cNvSpPr>
            <a:spLocks noGrp="1"/>
          </p:cNvSpPr>
          <p:nvPr>
            <p:ph type="body" sz="quarter" idx="15"/>
          </p:nvPr>
        </p:nvSpPr>
        <p:spPr>
          <a:xfrm>
            <a:off x="8967788" y="0"/>
            <a:ext cx="3224212" cy="2451610"/>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dirty="0">
                <a:ln>
                  <a:noFill/>
                </a:ln>
                <a:effectLst/>
                <a:uLnTx/>
                <a:uFillTx/>
                <a:latin typeface="Aptos SemiBold" panose="020B0004020202020204" pitchFamily="34" charset="0"/>
                <a:ea typeface="+mn-ea"/>
                <a:cs typeface="Segoe UI" panose="020B0502040204020203" pitchFamily="34" charset="0"/>
              </a:rPr>
              <a:t>Why do we share this example?</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latin typeface="Aptos" panose="020B0004020202020204" pitchFamily="34" charset="0"/>
              </a:rPr>
              <a:t>By adding a parallel branch that returns a result to Copilot Studio within 100s, you can more gracefully handle the timeout on the agent</a:t>
            </a:r>
            <a:r>
              <a:rPr lang="en-US" sz="1200" dirty="0">
                <a:latin typeface="Aptos" panose="020B0004020202020204" pitchFamily="34" charset="0"/>
              </a:rPr>
              <a:t> side.</a:t>
            </a:r>
            <a:endParaRPr kumimoji="0" lang="en-US" sz="1200" b="0" i="0" u="none" strike="noStrike" kern="1200" cap="none" spc="0" normalizeH="0" baseline="0" noProof="0" dirty="0">
              <a:ln>
                <a:noFill/>
              </a:ln>
              <a:effectLst/>
              <a:uLnTx/>
              <a:uFillTx/>
              <a:latin typeface="Aptos" panose="020B0004020202020204" pitchFamily="34" charset="0"/>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effectLst/>
              <a:uLnTx/>
              <a:uFillTx/>
              <a:latin typeface="Aptos" panose="020B0004020202020204" pitchFamily="34" charset="0"/>
            </a:endParaRP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dirty="0">
                <a:ln>
                  <a:noFill/>
                </a:ln>
                <a:effectLst/>
                <a:uLnTx/>
                <a:uFillTx/>
              </a:rPr>
              <a:t>Useful resources:</a:t>
            </a:r>
          </a:p>
          <a:p>
            <a:pPr marL="285750" indent="-200025" defTabSz="914367">
              <a:spcBef>
                <a:spcPts val="300"/>
              </a:spcBef>
              <a:spcAft>
                <a:spcPts val="0"/>
              </a:spcAft>
              <a:buSzTx/>
              <a:buFont typeface="Arial" panose="020B0604020202020204" pitchFamily="34" charset="0"/>
              <a:buChar char="•"/>
              <a:defRPr/>
            </a:pPr>
            <a:r>
              <a:rPr lang="en-US" sz="1200" dirty="0" err="1">
                <a:latin typeface="Aptos" panose="020B0004020202020204" pitchFamily="34" charset="0"/>
                <a:hlinkClick r:id="rId3">
                  <a:extLst>
                    <a:ext uri="{A12FA001-AC4F-418D-AE19-62706E023703}">
                      <ahyp:hlinkClr xmlns:ahyp="http://schemas.microsoft.com/office/drawing/2018/hyperlinkcolor" val="tx"/>
                    </a:ext>
                  </a:extLst>
                </a:hlinkClick>
              </a:rPr>
              <a:t>FlowActionTimedOut</a:t>
            </a:r>
            <a:r>
              <a:rPr lang="en-US" sz="1200" dirty="0">
                <a:latin typeface="Aptos" panose="020B0004020202020204" pitchFamily="34" charset="0"/>
                <a:hlinkClick r:id="rId3">
                  <a:extLst>
                    <a:ext uri="{A12FA001-AC4F-418D-AE19-62706E023703}">
                      <ahyp:hlinkClr xmlns:ahyp="http://schemas.microsoft.com/office/drawing/2018/hyperlinkcolor" val="tx"/>
                    </a:ext>
                  </a:extLst>
                </a:hlinkClick>
              </a:rPr>
              <a:t> error code</a:t>
            </a:r>
            <a:endParaRPr lang="en-US" sz="1200" dirty="0">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dirty="0">
                <a:latin typeface="Aptos" panose="020B0004020202020204" pitchFamily="34" charset="0"/>
                <a:hlinkClick r:id="rId4">
                  <a:extLst>
                    <a:ext uri="{A12FA001-AC4F-418D-AE19-62706E023703}">
                      <ahyp:hlinkClr xmlns:ahyp="http://schemas.microsoft.com/office/drawing/2018/hyperlinkcolor" val="tx"/>
                    </a:ext>
                  </a:extLst>
                </a:hlinkClick>
              </a:rPr>
              <a:t>MVP Matt Jimison's example of handling cloud flow timeouts in Copilot Studio</a:t>
            </a:r>
            <a:endParaRPr lang="en-US" sz="1200" dirty="0">
              <a:latin typeface="Aptos" panose="020B0004020202020204" pitchFamily="34" charset="0"/>
            </a:endParaRPr>
          </a:p>
        </p:txBody>
      </p:sp>
      <p:pic>
        <p:nvPicPr>
          <p:cNvPr id="4" name="Picture 3">
            <a:extLst>
              <a:ext uri="{FF2B5EF4-FFF2-40B4-BE49-F238E27FC236}">
                <a16:creationId xmlns:a16="http://schemas.microsoft.com/office/drawing/2014/main" id="{4CD0B131-508B-E9D4-5C61-7F046D1D7A83}"/>
              </a:ext>
            </a:extLst>
          </p:cNvPr>
          <p:cNvPicPr>
            <a:picLocks noChangeAspect="1"/>
          </p:cNvPicPr>
          <p:nvPr/>
        </p:nvPicPr>
        <p:blipFill>
          <a:blip r:embed="rId5"/>
          <a:stretch>
            <a:fillRect/>
          </a:stretch>
        </p:blipFill>
        <p:spPr>
          <a:xfrm>
            <a:off x="216775" y="1857018"/>
            <a:ext cx="8538949" cy="5000982"/>
          </a:xfrm>
          <a:prstGeom prst="rect">
            <a:avLst/>
          </a:prstGeom>
        </p:spPr>
      </p:pic>
    </p:spTree>
    <p:extLst>
      <p:ext uri="{BB962C8B-B14F-4D97-AF65-F5344CB8AC3E}">
        <p14:creationId xmlns:p14="http://schemas.microsoft.com/office/powerpoint/2010/main" val="421708322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6200FD3-EB50-A291-6952-748348F5754E}"/>
              </a:ext>
            </a:extLst>
          </p:cNvPr>
          <p:cNvSpPr>
            <a:spLocks noGrp="1"/>
          </p:cNvSpPr>
          <p:nvPr>
            <p:ph type="body" sz="quarter" idx="11"/>
          </p:nvPr>
        </p:nvSpPr>
        <p:spPr>
          <a:xfrm>
            <a:off x="276200" y="237133"/>
            <a:ext cx="8420100" cy="553998"/>
          </a:xfrm>
        </p:spPr>
        <p:txBody>
          <a:bodyPr/>
          <a:lstStyle/>
          <a:p>
            <a:r>
              <a:rPr lang="en-US"/>
              <a:t>Handling cloud flow timeouts example #2</a:t>
            </a:r>
          </a:p>
        </p:txBody>
      </p:sp>
      <p:sp>
        <p:nvSpPr>
          <p:cNvPr id="9" name="Text Placeholder 8">
            <a:extLst>
              <a:ext uri="{FF2B5EF4-FFF2-40B4-BE49-F238E27FC236}">
                <a16:creationId xmlns:a16="http://schemas.microsoft.com/office/drawing/2014/main" id="{E4E52AF6-6402-CF31-0165-40896BB82699}"/>
              </a:ext>
            </a:extLst>
          </p:cNvPr>
          <p:cNvSpPr>
            <a:spLocks noGrp="1"/>
          </p:cNvSpPr>
          <p:nvPr>
            <p:ph type="body" sz="quarter" idx="12"/>
          </p:nvPr>
        </p:nvSpPr>
        <p:spPr/>
        <p:txBody>
          <a:bodyPr/>
          <a:lstStyle/>
          <a:p>
            <a:r>
              <a:rPr lang="en-US"/>
              <a:t>Return results to the agent and let long-running logic continue</a:t>
            </a:r>
          </a:p>
        </p:txBody>
      </p:sp>
      <p:sp>
        <p:nvSpPr>
          <p:cNvPr id="7" name="Text Placeholder 4">
            <a:extLst>
              <a:ext uri="{FF2B5EF4-FFF2-40B4-BE49-F238E27FC236}">
                <a16:creationId xmlns:a16="http://schemas.microsoft.com/office/drawing/2014/main" id="{CDFA3B16-0CF6-4342-00CD-A2121780A14D}"/>
              </a:ext>
            </a:extLst>
          </p:cNvPr>
          <p:cNvSpPr>
            <a:spLocks noGrp="1"/>
          </p:cNvSpPr>
          <p:nvPr>
            <p:ph type="body" sz="quarter" idx="15"/>
          </p:nvPr>
        </p:nvSpPr>
        <p:spPr>
          <a:xfrm>
            <a:off x="8967788" y="374073"/>
            <a:ext cx="3224212" cy="3451884"/>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dirty="0">
                <a:ln>
                  <a:noFill/>
                </a:ln>
                <a:effectLst/>
                <a:uLnTx/>
                <a:uFillTx/>
                <a:latin typeface="Aptos SemiBold" panose="020B0004020202020204" pitchFamily="34" charset="0"/>
                <a:ea typeface="+mn-ea"/>
                <a:cs typeface="Segoe UI" panose="020B0502040204020203" pitchFamily="34" charset="0"/>
              </a:rPr>
              <a:t>Why do we share this example?</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dirty="0">
                <a:latin typeface="Aptos" panose="020B0004020202020204" pitchFamily="34" charset="0"/>
              </a:rPr>
              <a:t>Cloud flows can continue to run after outputs are returned to Copilot Studio.</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latin typeface="Aptos" panose="020B0004020202020204" pitchFamily="34" charset="0"/>
              </a:rPr>
              <a:t>Place long running logic after the “Return value(s) to </a:t>
            </a:r>
            <a:r>
              <a:rPr lang="en-US" sz="1200" dirty="0">
                <a:latin typeface="Aptos" panose="020B0004020202020204" pitchFamily="34" charset="0"/>
              </a:rPr>
              <a:t>the agent</a:t>
            </a:r>
            <a:r>
              <a:rPr kumimoji="0" lang="en-US" sz="1200" b="0" i="0" u="none" strike="noStrike" kern="1200" cap="none" spc="0" normalizeH="0" baseline="0" noProof="0" dirty="0">
                <a:ln>
                  <a:noFill/>
                </a:ln>
                <a:effectLst/>
                <a:uLnTx/>
                <a:uFillTx/>
                <a:latin typeface="Aptos" panose="020B0004020202020204" pitchFamily="34" charset="0"/>
              </a:rPr>
              <a:t>” step.</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dirty="0">
                <a:latin typeface="Aptos" panose="020B0004020202020204" pitchFamily="34" charset="0"/>
              </a:rPr>
              <a:t>When deploying to Microsoft Teams, the ‘send proactive message’ message feature could be used to have the bot send the message to the user, once it is ready on the Agent flow side.</a:t>
            </a:r>
            <a:endParaRPr kumimoji="0" lang="en-US" sz="1200" b="0" i="0" u="none" strike="noStrike" kern="1200" cap="none" spc="0" normalizeH="0" baseline="0" noProof="0" dirty="0">
              <a:ln>
                <a:noFill/>
              </a:ln>
              <a:effectLst/>
              <a:uLnTx/>
              <a:uFillTx/>
              <a:latin typeface="Aptos" panose="020B0004020202020204" pitchFamily="34" charset="0"/>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effectLst/>
              <a:uLnTx/>
              <a:uFillTx/>
              <a:latin typeface="Aptos" panose="020B0004020202020204" pitchFamily="34" charset="0"/>
            </a:endParaRP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dirty="0">
                <a:ln>
                  <a:noFill/>
                </a:ln>
                <a:effectLst/>
                <a:uLnTx/>
                <a:uFillTx/>
              </a:rPr>
              <a:t>Useful resources:</a:t>
            </a:r>
          </a:p>
          <a:p>
            <a:pPr marL="285750" indent="-200025" defTabSz="914367">
              <a:spcBef>
                <a:spcPts val="300"/>
              </a:spcBef>
              <a:spcAft>
                <a:spcPts val="0"/>
              </a:spcAft>
              <a:buSzTx/>
              <a:buFont typeface="Arial" panose="020B0604020202020204" pitchFamily="34" charset="0"/>
              <a:buChar char="•"/>
              <a:defRPr/>
            </a:pPr>
            <a:r>
              <a:rPr lang="en-US" sz="1200" dirty="0" err="1">
                <a:latin typeface="Aptos" panose="020B0004020202020204" pitchFamily="34" charset="0"/>
                <a:hlinkClick r:id="rId3">
                  <a:extLst>
                    <a:ext uri="{A12FA001-AC4F-418D-AE19-62706E023703}">
                      <ahyp:hlinkClr xmlns:ahyp="http://schemas.microsoft.com/office/drawing/2018/hyperlinkcolor" val="tx"/>
                    </a:ext>
                  </a:extLst>
                </a:hlinkClick>
              </a:rPr>
              <a:t>FlowActionTimedOut</a:t>
            </a:r>
            <a:r>
              <a:rPr lang="en-US" sz="1200" dirty="0">
                <a:latin typeface="Aptos" panose="020B0004020202020204" pitchFamily="34" charset="0"/>
                <a:hlinkClick r:id="rId3">
                  <a:extLst>
                    <a:ext uri="{A12FA001-AC4F-418D-AE19-62706E023703}">
                      <ahyp:hlinkClr xmlns:ahyp="http://schemas.microsoft.com/office/drawing/2018/hyperlinkcolor" val="tx"/>
                    </a:ext>
                  </a:extLst>
                </a:hlinkClick>
              </a:rPr>
              <a:t> error code</a:t>
            </a:r>
            <a:endParaRPr lang="en-US" sz="1200" dirty="0">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dirty="0">
                <a:latin typeface="Aptos" panose="020B0004020202020204" pitchFamily="34" charset="0"/>
                <a:hlinkClick r:id="rId4">
                  <a:extLst>
                    <a:ext uri="{A12FA001-AC4F-418D-AE19-62706E023703}">
                      <ahyp:hlinkClr xmlns:ahyp="http://schemas.microsoft.com/office/drawing/2018/hyperlinkcolor" val="tx"/>
                    </a:ext>
                  </a:extLst>
                </a:hlinkClick>
              </a:rPr>
              <a:t>Notify bot users in Teams with proactive messages</a:t>
            </a:r>
            <a:endParaRPr lang="en-US" sz="1200" dirty="0">
              <a:latin typeface="Aptos" panose="020B0004020202020204" pitchFamily="34" charset="0"/>
            </a:endParaRPr>
          </a:p>
        </p:txBody>
      </p:sp>
      <p:pic>
        <p:nvPicPr>
          <p:cNvPr id="4" name="Picture 3">
            <a:extLst>
              <a:ext uri="{FF2B5EF4-FFF2-40B4-BE49-F238E27FC236}">
                <a16:creationId xmlns:a16="http://schemas.microsoft.com/office/drawing/2014/main" id="{8E2D96D1-945B-4B9D-730A-E04C7A73025D}"/>
              </a:ext>
            </a:extLst>
          </p:cNvPr>
          <p:cNvPicPr>
            <a:picLocks noChangeAspect="1"/>
          </p:cNvPicPr>
          <p:nvPr/>
        </p:nvPicPr>
        <p:blipFill>
          <a:blip r:embed="rId5"/>
          <a:stretch>
            <a:fillRect/>
          </a:stretch>
        </p:blipFill>
        <p:spPr>
          <a:xfrm>
            <a:off x="1176522" y="1345486"/>
            <a:ext cx="6747658" cy="5512514"/>
          </a:xfrm>
          <a:prstGeom prst="rect">
            <a:avLst/>
          </a:prstGeom>
        </p:spPr>
      </p:pic>
    </p:spTree>
    <p:extLst>
      <p:ext uri="{BB962C8B-B14F-4D97-AF65-F5344CB8AC3E}">
        <p14:creationId xmlns:p14="http://schemas.microsoft.com/office/powerpoint/2010/main" val="340317340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6200FD3-EB50-A291-6952-748348F5754E}"/>
              </a:ext>
            </a:extLst>
          </p:cNvPr>
          <p:cNvSpPr>
            <a:spLocks noGrp="1"/>
          </p:cNvSpPr>
          <p:nvPr>
            <p:ph type="body" sz="quarter" idx="11"/>
          </p:nvPr>
        </p:nvSpPr>
        <p:spPr>
          <a:xfrm>
            <a:off x="276200" y="237133"/>
            <a:ext cx="8420100" cy="553998"/>
          </a:xfrm>
        </p:spPr>
        <p:txBody>
          <a:bodyPr/>
          <a:lstStyle/>
          <a:p>
            <a:r>
              <a:rPr lang="en-US"/>
              <a:t>Custom connectors</a:t>
            </a:r>
          </a:p>
        </p:txBody>
      </p:sp>
      <p:sp>
        <p:nvSpPr>
          <p:cNvPr id="3" name="Text Placeholder 2">
            <a:extLst>
              <a:ext uri="{FF2B5EF4-FFF2-40B4-BE49-F238E27FC236}">
                <a16:creationId xmlns:a16="http://schemas.microsoft.com/office/drawing/2014/main" id="{77FB708B-1EC6-0043-1545-8A46233783FD}"/>
              </a:ext>
            </a:extLst>
          </p:cNvPr>
          <p:cNvSpPr>
            <a:spLocks noGrp="1"/>
          </p:cNvSpPr>
          <p:nvPr>
            <p:ph type="body" sz="quarter" idx="12"/>
          </p:nvPr>
        </p:nvSpPr>
        <p:spPr/>
        <p:txBody>
          <a:bodyPr/>
          <a:lstStyle/>
          <a:p>
            <a:r>
              <a:rPr lang="en-US"/>
              <a:t>Going beyond out-of-the box connectors to integrate you Copilots into custom systems</a:t>
            </a:r>
          </a:p>
        </p:txBody>
      </p:sp>
      <p:sp>
        <p:nvSpPr>
          <p:cNvPr id="7" name="Text Placeholder 4">
            <a:extLst>
              <a:ext uri="{FF2B5EF4-FFF2-40B4-BE49-F238E27FC236}">
                <a16:creationId xmlns:a16="http://schemas.microsoft.com/office/drawing/2014/main" id="{CDFA3B16-0CF6-4342-00CD-A2121780A14D}"/>
              </a:ext>
            </a:extLst>
          </p:cNvPr>
          <p:cNvSpPr>
            <a:spLocks noGrp="1"/>
          </p:cNvSpPr>
          <p:nvPr>
            <p:ph type="body" sz="quarter" idx="15"/>
          </p:nvPr>
        </p:nvSpPr>
        <p:spPr>
          <a:xfrm>
            <a:off x="8967788" y="0"/>
            <a:ext cx="3224212" cy="4044354"/>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dirty="0">
                <a:ln>
                  <a:noFill/>
                </a:ln>
                <a:effectLst/>
                <a:uLnTx/>
                <a:uFillTx/>
              </a:rPr>
              <a:t>Why do we ask these questions?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latin typeface="Aptos" panose="020B0004020202020204" pitchFamily="34" charset="0"/>
              </a:rPr>
              <a:t>Power Automate offers great integration capabilities, with more 1,400 native connectors or ways to create your own custom connectors to your APIs.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dirty="0">
                <a:latin typeface="Aptos" panose="020B0004020202020204" pitchFamily="34" charset="0"/>
              </a:rPr>
              <a:t>For a good end-user experience, custom connectors provide easy to use business functions without requiring web service knowledge from makers.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dirty="0">
                <a:latin typeface="Aptos" panose="020B0004020202020204" pitchFamily="34" charset="0"/>
              </a:rPr>
              <a:t>Custom connectors can be easily created based on existing </a:t>
            </a:r>
            <a:r>
              <a:rPr lang="en-US" sz="1200" dirty="0" err="1">
                <a:latin typeface="Aptos" panose="020B0004020202020204" pitchFamily="34" charset="0"/>
              </a:rPr>
              <a:t>OpenAPI</a:t>
            </a:r>
            <a:r>
              <a:rPr lang="en-US" sz="1200" dirty="0">
                <a:latin typeface="Aptos" panose="020B0004020202020204" pitchFamily="34" charset="0"/>
              </a:rPr>
              <a:t> files or directly from Azure Services or Postman Collections.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latin typeface="Aptos" panose="020B0004020202020204" pitchFamily="34" charset="0"/>
              </a:rPr>
              <a:t>Custom connectors support actions as well as triggers (webhooks)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endParaRPr kumimoji="0" lang="en-US" sz="1400" b="0" i="0" u="none" strike="noStrike" kern="1200" cap="none" spc="0" normalizeH="0" baseline="0" noProof="0" dirty="0">
              <a:ln>
                <a:noFill/>
              </a:ln>
              <a:effectLst/>
              <a:uLnTx/>
              <a:uFillTx/>
              <a:latin typeface="Aptos" panose="020B0004020202020204" pitchFamily="34" charset="0"/>
            </a:endParaRP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dirty="0">
                <a:ln>
                  <a:noFill/>
                </a:ln>
                <a:effectLst/>
                <a:uLnTx/>
                <a:uFillTx/>
              </a:rPr>
              <a:t>Useful resources:</a:t>
            </a:r>
          </a:p>
          <a:p>
            <a:pPr marL="285750" indent="-200025" defTabSz="914367">
              <a:spcBef>
                <a:spcPts val="300"/>
              </a:spcBef>
              <a:spcAft>
                <a:spcPts val="0"/>
              </a:spcAft>
              <a:buSzTx/>
              <a:buFont typeface="Arial" panose="020B0604020202020204" pitchFamily="34" charset="0"/>
              <a:buChar char="•"/>
              <a:defRPr/>
            </a:pPr>
            <a:r>
              <a:rPr lang="en-US" sz="1200" dirty="0">
                <a:latin typeface="Aptos" panose="020B0004020202020204" pitchFamily="34" charset="0"/>
                <a:hlinkClick r:id="rId3">
                  <a:extLst>
                    <a:ext uri="{A12FA001-AC4F-418D-AE19-62706E023703}">
                      <ahyp:hlinkClr xmlns:ahyp="http://schemas.microsoft.com/office/drawing/2018/hyperlinkcolor" val="tx"/>
                    </a:ext>
                  </a:extLst>
                </a:hlinkClick>
              </a:rPr>
              <a:t>Custom connectors overview</a:t>
            </a:r>
            <a:endParaRPr lang="en-US" sz="1200" dirty="0">
              <a:latin typeface="Aptos" panose="020B0004020202020204" pitchFamily="34" charset="0"/>
            </a:endParaRPr>
          </a:p>
        </p:txBody>
      </p:sp>
      <p:graphicFrame>
        <p:nvGraphicFramePr>
          <p:cNvPr id="4" name="Table 42">
            <a:extLst>
              <a:ext uri="{FF2B5EF4-FFF2-40B4-BE49-F238E27FC236}">
                <a16:creationId xmlns:a16="http://schemas.microsoft.com/office/drawing/2014/main" id="{882C9BB9-AC4D-4894-D1FB-709C728B32AC}"/>
              </a:ext>
            </a:extLst>
          </p:cNvPr>
          <p:cNvGraphicFramePr>
            <a:graphicFrameLocks noGrp="1"/>
          </p:cNvGraphicFramePr>
          <p:nvPr>
            <p:extLst>
              <p:ext uri="{D42A27DB-BD31-4B8C-83A1-F6EECF244321}">
                <p14:modId xmlns:p14="http://schemas.microsoft.com/office/powerpoint/2010/main" val="3073421322"/>
              </p:ext>
            </p:extLst>
          </p:nvPr>
        </p:nvGraphicFramePr>
        <p:xfrm>
          <a:off x="361951" y="1666779"/>
          <a:ext cx="8334350" cy="4829163"/>
        </p:xfrm>
        <a:graphic>
          <a:graphicData uri="http://schemas.openxmlformats.org/drawingml/2006/table">
            <a:tbl>
              <a:tblPr firstRow="1" bandRow="1">
                <a:tableStyleId>{2D5ABB26-0587-4C30-8999-92F81FD0307C}</a:tableStyleId>
              </a:tblPr>
              <a:tblGrid>
                <a:gridCol w="2596885">
                  <a:extLst>
                    <a:ext uri="{9D8B030D-6E8A-4147-A177-3AD203B41FA5}">
                      <a16:colId xmlns:a16="http://schemas.microsoft.com/office/drawing/2014/main" val="3426460784"/>
                    </a:ext>
                  </a:extLst>
                </a:gridCol>
                <a:gridCol w="5737465">
                  <a:extLst>
                    <a:ext uri="{9D8B030D-6E8A-4147-A177-3AD203B41FA5}">
                      <a16:colId xmlns:a16="http://schemas.microsoft.com/office/drawing/2014/main" val="1761064077"/>
                    </a:ext>
                  </a:extLst>
                </a:gridCol>
              </a:tblGrid>
              <a:tr h="146748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u="none" strike="noStrike" kern="1200" cap="none" spc="0" normalizeH="0" baseline="0" noProof="0" dirty="0">
                          <a:ln>
                            <a:noFill/>
                          </a:ln>
                          <a:solidFill>
                            <a:schemeClr val="tx1"/>
                          </a:solidFill>
                          <a:effectLst/>
                          <a:uLnTx/>
                          <a:uFillTx/>
                        </a:rPr>
                        <a:t>How are you connecting to custom systems where no connector exists?</a:t>
                      </a:r>
                      <a:endParaRPr kumimoji="0" lang="en-US" sz="1600" b="0" i="0" u="none" strike="noStrike" kern="1200" cap="none" spc="0" normalizeH="0" baseline="0" noProof="0" dirty="0">
                        <a:ln>
                          <a:noFill/>
                        </a:ln>
                        <a:solidFill>
                          <a:schemeClr val="tx1"/>
                        </a:solidFill>
                        <a:effectLst/>
                        <a:uLnTx/>
                        <a:uFillTx/>
                        <a:latin typeface="Aptos" panose="020B0004020202020204" pitchFamily="34" charset="0"/>
                        <a:ea typeface="+mn-ea"/>
                        <a:cs typeface="+mn-cs"/>
                      </a:endParaRPr>
                    </a:p>
                  </a:txBody>
                  <a:tcPr marL="0" marT="0" marB="0"/>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a:ln>
                          <a:noFill/>
                        </a:ln>
                        <a:solidFill>
                          <a:schemeClr val="tx1"/>
                        </a:solidFill>
                        <a:effectLst/>
                        <a:uLnTx/>
                        <a:uFillTx/>
                        <a:latin typeface="Aptos" panose="020B0004020202020204" pitchFamily="34" charset="0"/>
                        <a:ea typeface="+mn-ea"/>
                        <a:cs typeface="Segoe UI" panose="020B0502040204020203" pitchFamily="34" charset="0"/>
                      </a:endParaRPr>
                    </a:p>
                  </a:txBody>
                  <a:tcPr/>
                </a:tc>
                <a:extLst>
                  <a:ext uri="{0D108BD9-81ED-4DB2-BD59-A6C34878D82A}">
                    <a16:rowId xmlns:a16="http://schemas.microsoft.com/office/drawing/2014/main" val="2156706524"/>
                  </a:ext>
                </a:extLst>
              </a:tr>
              <a:tr h="189602">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00" b="0" i="1" u="none" strike="noStrike" kern="1200" cap="none" spc="0" normalizeH="0" baseline="0" noProof="0">
                        <a:ln>
                          <a:noFill/>
                        </a:ln>
                        <a:solidFill>
                          <a:schemeClr val="tx1"/>
                        </a:solidFill>
                        <a:effectLst/>
                        <a:uLnTx/>
                        <a:uFillTx/>
                        <a:latin typeface="Aptos" panose="020B0004020202020204" pitchFamily="34" charset="0"/>
                        <a:ea typeface="+mn-ea"/>
                        <a:cs typeface="+mn-cs"/>
                      </a:endParaRPr>
                    </a:p>
                  </a:txBody>
                  <a:tcPr marL="0" marT="0" marB="0"/>
                </a:tc>
                <a:tc>
                  <a:txBody>
                    <a:bodyPr/>
                    <a:lstStyle/>
                    <a:p>
                      <a:pPr marL="285750" marR="0" lvl="0" indent="-196850" algn="l" defTabSz="932719"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endParaRPr kumimoji="0" lang="en-US" sz="800" b="0" i="0" u="none" strike="noStrike" kern="1200" cap="none" spc="0" normalizeH="0" baseline="0" noProof="0">
                        <a:ln>
                          <a:noFill/>
                        </a:ln>
                        <a:solidFill>
                          <a:schemeClr val="tx1"/>
                        </a:solidFill>
                        <a:effectLst/>
                        <a:uLnTx/>
                        <a:uFillTx/>
                        <a:latin typeface="Aptos" panose="020B0004020202020204" pitchFamily="34" charset="0"/>
                        <a:ea typeface="+mn-ea"/>
                        <a:cs typeface="Segoe UI" panose="020B0502040204020203" pitchFamily="34" charset="0"/>
                      </a:endParaRPr>
                    </a:p>
                  </a:txBody>
                  <a:tcPr/>
                </a:tc>
                <a:extLst>
                  <a:ext uri="{0D108BD9-81ED-4DB2-BD59-A6C34878D82A}">
                    <a16:rowId xmlns:a16="http://schemas.microsoft.com/office/drawing/2014/main" val="4177694592"/>
                  </a:ext>
                </a:extLst>
              </a:tr>
              <a:tr h="146748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u="none" strike="noStrike" kern="1200" cap="none" spc="0" normalizeH="0" baseline="0" noProof="0">
                          <a:ln>
                            <a:noFill/>
                          </a:ln>
                          <a:solidFill>
                            <a:schemeClr val="tx1"/>
                          </a:solidFill>
                          <a:effectLst/>
                          <a:uLnTx/>
                          <a:uFillTx/>
                        </a:rPr>
                        <a:t>Do you call systems directly or through an integration layer (API Management)?</a:t>
                      </a:r>
                      <a:endParaRPr kumimoji="0" lang="en-US" sz="1600" b="0" i="0" u="none" strike="noStrike" kern="1200" cap="none" spc="0" normalizeH="0" baseline="0" noProof="0">
                        <a:ln>
                          <a:noFill/>
                        </a:ln>
                        <a:solidFill>
                          <a:schemeClr val="tx1"/>
                        </a:solidFill>
                        <a:effectLst/>
                        <a:uLnTx/>
                        <a:uFillTx/>
                        <a:latin typeface="Aptos" panose="020B0004020202020204" pitchFamily="34" charset="0"/>
                        <a:ea typeface="+mn-ea"/>
                        <a:cs typeface="+mn-cs"/>
                      </a:endParaRPr>
                    </a:p>
                  </a:txBody>
                  <a:tcPr marL="0" marT="0" marB="0"/>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a:ln>
                          <a:noFill/>
                        </a:ln>
                        <a:solidFill>
                          <a:schemeClr val="tx1"/>
                        </a:solidFill>
                        <a:effectLst/>
                        <a:uLnTx/>
                        <a:uFillTx/>
                        <a:latin typeface="Aptos" panose="020B0004020202020204" pitchFamily="34" charset="0"/>
                        <a:ea typeface="+mn-ea"/>
                        <a:cs typeface="Segoe UI" panose="020B0502040204020203" pitchFamily="34" charset="0"/>
                      </a:endParaRPr>
                    </a:p>
                  </a:txBody>
                  <a:tcPr/>
                </a:tc>
                <a:extLst>
                  <a:ext uri="{0D108BD9-81ED-4DB2-BD59-A6C34878D82A}">
                    <a16:rowId xmlns:a16="http://schemas.microsoft.com/office/drawing/2014/main" val="173770125"/>
                  </a:ext>
                </a:extLst>
              </a:tr>
              <a:tr h="189602">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00" b="0" i="1" u="none" strike="noStrike" kern="1200" cap="none" spc="0" normalizeH="0" baseline="0" noProof="0">
                        <a:ln>
                          <a:noFill/>
                        </a:ln>
                        <a:solidFill>
                          <a:schemeClr val="tx1"/>
                        </a:solidFill>
                        <a:effectLst/>
                        <a:uLnTx/>
                        <a:uFillTx/>
                        <a:latin typeface="Aptos" panose="020B0004020202020204" pitchFamily="34" charset="0"/>
                        <a:ea typeface="+mn-ea"/>
                        <a:cs typeface="+mn-cs"/>
                      </a:endParaRPr>
                    </a:p>
                  </a:txBody>
                  <a:tcPr marL="0" marT="0" marB="0"/>
                </a:tc>
                <a:tc>
                  <a:txBody>
                    <a:bodyPr/>
                    <a:lstStyle/>
                    <a:p>
                      <a:pPr marL="285750" marR="0" lvl="0" indent="-196850" algn="l" defTabSz="932719"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endParaRPr kumimoji="0" lang="en-US" sz="800" b="0" i="0" u="none" strike="noStrike" kern="1200" cap="none" spc="0" normalizeH="0" baseline="0" noProof="0">
                        <a:ln>
                          <a:noFill/>
                        </a:ln>
                        <a:solidFill>
                          <a:schemeClr val="tx1"/>
                        </a:solidFill>
                        <a:effectLst/>
                        <a:uLnTx/>
                        <a:uFillTx/>
                        <a:latin typeface="Aptos" panose="020B0004020202020204" pitchFamily="34" charset="0"/>
                        <a:ea typeface="+mn-ea"/>
                        <a:cs typeface="Segoe UI" panose="020B0502040204020203" pitchFamily="34" charset="0"/>
                      </a:endParaRPr>
                    </a:p>
                  </a:txBody>
                  <a:tcPr/>
                </a:tc>
                <a:extLst>
                  <a:ext uri="{0D108BD9-81ED-4DB2-BD59-A6C34878D82A}">
                    <a16:rowId xmlns:a16="http://schemas.microsoft.com/office/drawing/2014/main" val="404203326"/>
                  </a:ext>
                </a:extLst>
              </a:tr>
              <a:tr h="146748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u="none" strike="noStrike" kern="1200" cap="none" spc="0" normalizeH="0" baseline="0" noProof="0">
                          <a:ln>
                            <a:noFill/>
                          </a:ln>
                          <a:solidFill>
                            <a:schemeClr val="tx1"/>
                          </a:solidFill>
                          <a:effectLst/>
                          <a:uLnTx/>
                          <a:uFillTx/>
                        </a:rPr>
                        <a:t>How do expose your systems?</a:t>
                      </a:r>
                      <a:endParaRPr kumimoji="0" lang="en-US" sz="1600" b="0" i="0" u="none" strike="noStrike" kern="1200" cap="none" spc="0" normalizeH="0" baseline="0" noProof="0">
                        <a:ln>
                          <a:noFill/>
                        </a:ln>
                        <a:solidFill>
                          <a:schemeClr val="tx1"/>
                        </a:solidFill>
                        <a:effectLst/>
                        <a:uLnTx/>
                        <a:uFillTx/>
                        <a:latin typeface="Aptos" panose="020B0004020202020204" pitchFamily="34" charset="0"/>
                        <a:ea typeface="+mn-ea"/>
                        <a:cs typeface="+mn-cs"/>
                      </a:endParaRPr>
                    </a:p>
                  </a:txBody>
                  <a:tcPr marL="0" marT="0" marB="0"/>
                </a:tc>
                <a:tc>
                  <a:txBody>
                    <a:bodyPr/>
                    <a:lstStyle/>
                    <a:p>
                      <a:endParaRPr lang="en-US" sz="1600" dirty="0">
                        <a:solidFill>
                          <a:schemeClr val="tx1"/>
                        </a:solidFill>
                        <a:latin typeface="Aptos" panose="020B0004020202020204" pitchFamily="34" charset="0"/>
                      </a:endParaRPr>
                    </a:p>
                  </a:txBody>
                  <a:tcPr/>
                </a:tc>
                <a:extLst>
                  <a:ext uri="{0D108BD9-81ED-4DB2-BD59-A6C34878D82A}">
                    <a16:rowId xmlns:a16="http://schemas.microsoft.com/office/drawing/2014/main" val="3024971028"/>
                  </a:ext>
                </a:extLst>
              </a:tr>
            </a:tbl>
          </a:graphicData>
        </a:graphic>
      </p:graphicFrame>
      <p:sp>
        <p:nvSpPr>
          <p:cNvPr id="5" name="Rectangle: Folded Corner 4">
            <a:extLst>
              <a:ext uri="{FF2B5EF4-FFF2-40B4-BE49-F238E27FC236}">
                <a16:creationId xmlns:a16="http://schemas.microsoft.com/office/drawing/2014/main" id="{EBF7ED77-A742-FBCE-BD52-DC34A33041EE}"/>
              </a:ext>
            </a:extLst>
          </p:cNvPr>
          <p:cNvSpPr/>
          <p:nvPr/>
        </p:nvSpPr>
        <p:spPr bwMode="auto">
          <a:xfrm rot="60000">
            <a:off x="3089036" y="1805409"/>
            <a:ext cx="5400000" cy="1152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600" b="1" i="0" u="none" strike="noStrike" kern="1200" cap="none" spc="0" normalizeH="0" baseline="0" noProof="0">
                <a:ln>
                  <a:noFill/>
                </a:ln>
                <a:solidFill>
                  <a:srgbClr val="000000"/>
                </a:solidFill>
                <a:effectLst/>
                <a:uLnTx/>
                <a:uFillTx/>
                <a:latin typeface="Aptos" panose="020B0004020202020204" pitchFamily="34" charset="0"/>
                <a:ea typeface="Segoe UI" pitchFamily="34" charset="0"/>
                <a:cs typeface="Segoe UI" pitchFamily="34" charset="0"/>
              </a:rPr>
              <a:t>Example answer </a:t>
            </a:r>
            <a:r>
              <a:rPr kumimoji="0" lang="en-US" sz="1600" b="0" i="0" u="none" strike="noStrike" kern="1200" cap="none" spc="0" normalizeH="0" baseline="0" noProof="0">
                <a:ln>
                  <a:noFill/>
                </a:ln>
                <a:solidFill>
                  <a:srgbClr val="000000">
                    <a:lumMod val="65000"/>
                    <a:lumOff val="35000"/>
                  </a:srgbClr>
                </a:solidFill>
                <a:effectLst/>
                <a:uLnTx/>
                <a:uFillTx/>
                <a:latin typeface="Aptos SemiBold" panose="020B0004020202020204" pitchFamily="34" charset="0"/>
                <a:ea typeface="Segoe UI" pitchFamily="34" charset="0"/>
                <a:cs typeface="Segoe UI" pitchFamily="34" charset="0"/>
              </a:rPr>
              <a:t>(you can delete this)</a:t>
            </a:r>
          </a:p>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ptos" panose="020B0004020202020204" pitchFamily="34" charset="0"/>
                <a:ea typeface="+mn-ea"/>
                <a:cs typeface="Segoe UI" pitchFamily="34" charset="0"/>
              </a:rPr>
              <a:t>Custom connector for internal REST-based APIs that are isolated in a virtual network.</a:t>
            </a:r>
          </a:p>
        </p:txBody>
      </p:sp>
      <p:sp>
        <p:nvSpPr>
          <p:cNvPr id="6" name="Rectangle: Folded Corner 5">
            <a:extLst>
              <a:ext uri="{FF2B5EF4-FFF2-40B4-BE49-F238E27FC236}">
                <a16:creationId xmlns:a16="http://schemas.microsoft.com/office/drawing/2014/main" id="{C3967760-9D0B-25B6-8FB9-C7F3536D29F9}"/>
              </a:ext>
            </a:extLst>
          </p:cNvPr>
          <p:cNvSpPr/>
          <p:nvPr/>
        </p:nvSpPr>
        <p:spPr bwMode="auto">
          <a:xfrm rot="60000">
            <a:off x="3089037" y="3510669"/>
            <a:ext cx="5400000" cy="1152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600" b="1" i="0" u="none" strike="noStrike" kern="1200" cap="none" spc="0" normalizeH="0" baseline="0" noProof="0">
                <a:ln>
                  <a:noFill/>
                </a:ln>
                <a:solidFill>
                  <a:srgbClr val="000000"/>
                </a:solidFill>
                <a:effectLst/>
                <a:uLnTx/>
                <a:uFillTx/>
                <a:latin typeface="Aptos" panose="020B0004020202020204" pitchFamily="34" charset="0"/>
                <a:ea typeface="Segoe UI" pitchFamily="34" charset="0"/>
                <a:cs typeface="Segoe UI" pitchFamily="34" charset="0"/>
              </a:rPr>
              <a:t>Example answer </a:t>
            </a:r>
            <a:r>
              <a:rPr kumimoji="0" lang="en-US" sz="1600" b="0" i="0" u="none" strike="noStrike" kern="1200" cap="none" spc="0" normalizeH="0" baseline="0" noProof="0">
                <a:ln>
                  <a:noFill/>
                </a:ln>
                <a:solidFill>
                  <a:srgbClr val="000000">
                    <a:lumMod val="65000"/>
                    <a:lumOff val="35000"/>
                  </a:srgbClr>
                </a:solidFill>
                <a:effectLst/>
                <a:uLnTx/>
                <a:uFillTx/>
                <a:latin typeface="Aptos SemiBold" panose="020B0004020202020204" pitchFamily="34" charset="0"/>
                <a:ea typeface="Segoe UI" pitchFamily="34" charset="0"/>
                <a:cs typeface="Segoe UI" pitchFamily="34" charset="0"/>
              </a:rPr>
              <a:t>(you can delete this)</a:t>
            </a:r>
          </a:p>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ptos" panose="020B0004020202020204" pitchFamily="34" charset="0"/>
                <a:ea typeface="+mn-ea"/>
                <a:cs typeface="Segoe UI" pitchFamily="34" charset="0"/>
              </a:rPr>
              <a:t>Direct for atomic integrations. Through API Management for systems with format/credential translation (e.g., SOAP-based services)</a:t>
            </a:r>
          </a:p>
        </p:txBody>
      </p:sp>
      <p:sp>
        <p:nvSpPr>
          <p:cNvPr id="8" name="Rectangle: Folded Corner 7">
            <a:extLst>
              <a:ext uri="{FF2B5EF4-FFF2-40B4-BE49-F238E27FC236}">
                <a16:creationId xmlns:a16="http://schemas.microsoft.com/office/drawing/2014/main" id="{B0F2B32F-BE63-08F9-59AD-4D818095EAFE}"/>
              </a:ext>
            </a:extLst>
          </p:cNvPr>
          <p:cNvSpPr/>
          <p:nvPr/>
        </p:nvSpPr>
        <p:spPr bwMode="auto">
          <a:xfrm rot="60000">
            <a:off x="3089036" y="5215930"/>
            <a:ext cx="5400000" cy="1152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600" b="1" i="0" u="none" strike="noStrike" kern="1200" cap="none" spc="0" normalizeH="0" baseline="0" noProof="0">
                <a:ln>
                  <a:noFill/>
                </a:ln>
                <a:solidFill>
                  <a:srgbClr val="000000"/>
                </a:solidFill>
                <a:effectLst/>
                <a:uLnTx/>
                <a:uFillTx/>
                <a:latin typeface="Aptos" panose="020B0004020202020204" pitchFamily="34" charset="0"/>
                <a:ea typeface="Segoe UI" pitchFamily="34" charset="0"/>
                <a:cs typeface="Segoe UI" pitchFamily="34" charset="0"/>
              </a:rPr>
              <a:t>Example answer </a:t>
            </a:r>
            <a:r>
              <a:rPr kumimoji="0" lang="en-US" sz="1600" b="0" i="0" u="none" strike="noStrike" kern="1200" cap="none" spc="0" normalizeH="0" baseline="0" noProof="0">
                <a:ln>
                  <a:noFill/>
                </a:ln>
                <a:solidFill>
                  <a:srgbClr val="000000">
                    <a:lumMod val="65000"/>
                    <a:lumOff val="35000"/>
                  </a:srgbClr>
                </a:solidFill>
                <a:effectLst/>
                <a:uLnTx/>
                <a:uFillTx/>
                <a:latin typeface="Aptos SemiBold" panose="020B0004020202020204" pitchFamily="34" charset="0"/>
                <a:ea typeface="Segoe UI" pitchFamily="34" charset="0"/>
                <a:cs typeface="Segoe UI" pitchFamily="34" charset="0"/>
              </a:rPr>
              <a:t>(you can delete this)</a:t>
            </a:r>
          </a:p>
          <a:p>
            <a:pPr marL="285750" marR="0" lvl="0" indent="-200025" algn="l" defTabSz="932472" rtl="0" eaLnBrk="1" fontAlgn="base" latinLnBrk="0" hangingPunct="1">
              <a:lnSpc>
                <a:spcPct val="100000"/>
              </a:lnSpc>
              <a:spcBef>
                <a:spcPct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Aptos" panose="020B0004020202020204" pitchFamily="34" charset="0"/>
                <a:ea typeface="+mn-ea"/>
                <a:cs typeface="Segoe UI" pitchFamily="34" charset="0"/>
              </a:rPr>
              <a:t>REST based web service</a:t>
            </a:r>
          </a:p>
          <a:p>
            <a:pPr marL="285750" marR="0" lvl="0" indent="-200025" algn="l" defTabSz="932472" rtl="0" eaLnBrk="1" fontAlgn="base" latinLnBrk="0" hangingPunct="1">
              <a:lnSpc>
                <a:spcPct val="100000"/>
              </a:lnSpc>
              <a:spcBef>
                <a:spcPct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Aptos" panose="020B0004020202020204" pitchFamily="34" charset="0"/>
                <a:ea typeface="+mn-ea"/>
                <a:cs typeface="Segoe UI" pitchFamily="34" charset="0"/>
              </a:rPr>
              <a:t>REST and SOAP</a:t>
            </a:r>
          </a:p>
        </p:txBody>
      </p:sp>
    </p:spTree>
    <p:extLst>
      <p:ext uri="{BB962C8B-B14F-4D97-AF65-F5344CB8AC3E}">
        <p14:creationId xmlns:p14="http://schemas.microsoft.com/office/powerpoint/2010/main" val="390313106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DC3680-A851-5C9B-FFD7-D907995F7327}"/>
            </a:ext>
          </a:extLst>
        </p:cNvPr>
        <p:cNvGrpSpPr/>
        <p:nvPr/>
      </p:nvGrpSpPr>
      <p:grpSpPr>
        <a:xfrm>
          <a:off x="0" y="0"/>
          <a:ext cx="0" cy="0"/>
          <a:chOff x="0" y="0"/>
          <a:chExt cx="0" cy="0"/>
        </a:xfrm>
      </p:grpSpPr>
      <p:grpSp>
        <p:nvGrpSpPr>
          <p:cNvPr id="86" name="Group 85" descr="Copilot">
            <a:extLst>
              <a:ext uri="{FF2B5EF4-FFF2-40B4-BE49-F238E27FC236}">
                <a16:creationId xmlns:a16="http://schemas.microsoft.com/office/drawing/2014/main" id="{F533916C-F03D-03FA-0D57-CBCD8E82D34D}"/>
              </a:ext>
            </a:extLst>
          </p:cNvPr>
          <p:cNvGrpSpPr/>
          <p:nvPr/>
        </p:nvGrpSpPr>
        <p:grpSpPr>
          <a:xfrm>
            <a:off x="1652106" y="1373714"/>
            <a:ext cx="2705634" cy="759665"/>
            <a:chOff x="1652106" y="1373714"/>
            <a:chExt cx="2705634" cy="759665"/>
          </a:xfrm>
        </p:grpSpPr>
        <p:sp>
          <p:nvSpPr>
            <p:cNvPr id="65" name="Rounded Rectangle 59">
              <a:extLst>
                <a:ext uri="{FF2B5EF4-FFF2-40B4-BE49-F238E27FC236}">
                  <a16:creationId xmlns:a16="http://schemas.microsoft.com/office/drawing/2014/main" id="{9E45D470-E2AB-9462-8B87-905C0F95E35B}"/>
                </a:ext>
              </a:extLst>
            </p:cNvPr>
            <p:cNvSpPr/>
            <p:nvPr/>
          </p:nvSpPr>
          <p:spPr bwMode="auto">
            <a:xfrm>
              <a:off x="1652106" y="1373714"/>
              <a:ext cx="2705634" cy="759665"/>
            </a:xfrm>
            <a:prstGeom prst="roundRect">
              <a:avLst>
                <a:gd name="adj" fmla="val 50000"/>
              </a:avLst>
            </a:prstGeom>
            <a:solidFill>
              <a:srgbClr val="1F2A34"/>
            </a:solidFill>
            <a:ln>
              <a:gradFill flip="none" rotWithShape="1">
                <a:gsLst>
                  <a:gs pos="0">
                    <a:srgbClr val="C03BC4"/>
                  </a:gs>
                  <a:gs pos="100000">
                    <a:srgbClr val="F4364C"/>
                  </a:gs>
                </a:gsLst>
                <a:path path="circle">
                  <a:fillToRect l="100000" t="100000"/>
                </a:path>
                <a:tileRect r="-100000" b="-100000"/>
              </a:gradFill>
            </a:ln>
            <a:effectLst>
              <a:outerShdw blurRad="63500" dist="38100" dir="2700000" algn="tl"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ctr" anchorCtr="0" forceAA="0" compatLnSpc="1">
              <a:prstTxWarp prst="textNoShape">
                <a:avLst/>
              </a:prstTxWarp>
              <a:noAutofit/>
            </a:bodyPr>
            <a:lstStyle/>
            <a:p>
              <a:pPr marL="0" marR="0" lvl="0" indent="0" algn="ctr" defTabSz="1243265" rtl="0" eaLnBrk="1" fontAlgn="base" latinLnBrk="0" hangingPunct="1">
                <a:lnSpc>
                  <a:spcPct val="100000"/>
                </a:lnSpc>
                <a:spcBef>
                  <a:spcPct val="0"/>
                </a:spcBef>
                <a:spcAft>
                  <a:spcPct val="0"/>
                </a:spcAft>
                <a:buClrTx/>
                <a:buSzTx/>
                <a:buFontTx/>
                <a:buNone/>
                <a:tabLst/>
                <a:defRPr/>
              </a:pPr>
              <a:r>
                <a:rPr kumimoji="0" lang="en-US" sz="2667" b="0" i="0" u="none" strike="noStrike" kern="1200" cap="none" spc="0" normalizeH="0" baseline="0" noProof="0">
                  <a:ln>
                    <a:noFill/>
                  </a:ln>
                  <a:solidFill>
                    <a:srgbClr val="FFFFFF"/>
                  </a:solidFill>
                  <a:effectLst/>
                  <a:uLnTx/>
                  <a:uFillTx/>
                  <a:latin typeface="Segoe Sans Display Semibold" pitchFamily="2" charset="0"/>
                  <a:ea typeface="+mn-ea"/>
                  <a:cs typeface="Segoe Sans Display Semibold" pitchFamily="2" charset="0"/>
                </a:rPr>
                <a:t>        Copilot</a:t>
              </a:r>
            </a:p>
          </p:txBody>
        </p:sp>
        <p:pic>
          <p:nvPicPr>
            <p:cNvPr id="66" name="Picture 65" descr="A rainbow colored logo on a black background&#10;&#10;Description automatically generated">
              <a:extLst>
                <a:ext uri="{FF2B5EF4-FFF2-40B4-BE49-F238E27FC236}">
                  <a16:creationId xmlns:a16="http://schemas.microsoft.com/office/drawing/2014/main" id="{425E4B1C-5000-E663-F0DD-B736E768620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134193" y="1504449"/>
              <a:ext cx="498194" cy="498194"/>
            </a:xfrm>
            <a:prstGeom prst="rect">
              <a:avLst/>
            </a:prstGeom>
          </p:spPr>
        </p:pic>
      </p:grpSp>
      <p:sp>
        <p:nvSpPr>
          <p:cNvPr id="62" name="TextBox 61">
            <a:extLst>
              <a:ext uri="{FF2B5EF4-FFF2-40B4-BE49-F238E27FC236}">
                <a16:creationId xmlns:a16="http://schemas.microsoft.com/office/drawing/2014/main" id="{CE674D84-04E7-801C-5057-92D6F6742244}"/>
              </a:ext>
            </a:extLst>
          </p:cNvPr>
          <p:cNvSpPr txBox="1"/>
          <p:nvPr/>
        </p:nvSpPr>
        <p:spPr>
          <a:xfrm>
            <a:off x="1131936" y="2344279"/>
            <a:ext cx="3808543" cy="741792"/>
          </a:xfrm>
          <a:prstGeom prst="rect">
            <a:avLst/>
          </a:prstGeom>
          <a:noFill/>
          <a:ln w="12700" cap="rnd">
            <a:no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R="0" lvl="0" indent="0" algn="ctr" defTabSz="761701" fontAlgn="auto">
              <a:lnSpc>
                <a:spcPct val="100000"/>
              </a:lnSpc>
              <a:spcBef>
                <a:spcPts val="0"/>
              </a:spcBef>
              <a:spcAft>
                <a:spcPts val="0"/>
              </a:spcAft>
              <a:buClrTx/>
              <a:buSzTx/>
              <a:buFontTx/>
              <a:buNone/>
              <a:tabLst/>
              <a:defRPr kumimoji="0" sz="1250" b="0" i="0" u="none" strike="noStrike" cap="none" spc="0" normalizeH="0" baseline="0">
                <a:ln>
                  <a:noFill/>
                </a:ln>
                <a:solidFill>
                  <a:srgbClr val="000000"/>
                </a:solidFill>
                <a:effectLst/>
                <a:uLnTx/>
                <a:uFillTx/>
                <a:latin typeface="Segoe UI"/>
              </a:defRPr>
            </a:lvl1pPr>
          </a:lstStyle>
          <a:p>
            <a:pPr marL="0" marR="0" lvl="0" indent="0" algn="ctr" defTabSz="761701"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Segoe UI Semibold"/>
                <a:ea typeface="+mn-ea"/>
                <a:cs typeface="Segoe Sans Display" pitchFamily="2" charset="0"/>
              </a:rPr>
              <a:t>Every employee will </a:t>
            </a:r>
            <a:br>
              <a:rPr kumimoji="0" lang="en-US" sz="1800" b="1" i="0" u="none" strike="noStrike" kern="1200" cap="none" spc="0" normalizeH="0" baseline="0" noProof="0">
                <a:ln>
                  <a:noFill/>
                </a:ln>
                <a:solidFill>
                  <a:srgbClr val="000000"/>
                </a:solidFill>
                <a:effectLst/>
                <a:uLnTx/>
                <a:uFillTx/>
                <a:latin typeface="Segoe UI Semibold"/>
                <a:ea typeface="+mn-ea"/>
                <a:cs typeface="Segoe Sans Display" pitchFamily="2" charset="0"/>
              </a:rPr>
            </a:br>
            <a:r>
              <a:rPr kumimoji="0" lang="en-US" sz="1800" b="1" i="0" u="none" strike="noStrike" kern="1200" cap="none" spc="0" normalizeH="0" baseline="0" noProof="0">
                <a:ln>
                  <a:noFill/>
                </a:ln>
                <a:solidFill>
                  <a:srgbClr val="000000"/>
                </a:solidFill>
                <a:effectLst/>
                <a:uLnTx/>
                <a:uFillTx/>
                <a:latin typeface="Segoe UI Semibold"/>
                <a:ea typeface="+mn-ea"/>
                <a:cs typeface="Segoe Sans Display" pitchFamily="2" charset="0"/>
              </a:rPr>
              <a:t>have a Copilot</a:t>
            </a:r>
          </a:p>
        </p:txBody>
      </p:sp>
      <p:sp>
        <p:nvSpPr>
          <p:cNvPr id="63" name="TextBox 62">
            <a:extLst>
              <a:ext uri="{FF2B5EF4-FFF2-40B4-BE49-F238E27FC236}">
                <a16:creationId xmlns:a16="http://schemas.microsoft.com/office/drawing/2014/main" id="{53696AC4-8396-8ACA-2B60-1A7D4005682C}"/>
              </a:ext>
            </a:extLst>
          </p:cNvPr>
          <p:cNvSpPr txBox="1"/>
          <p:nvPr/>
        </p:nvSpPr>
        <p:spPr>
          <a:xfrm>
            <a:off x="1131935" y="3197499"/>
            <a:ext cx="3808545" cy="741792"/>
          </a:xfrm>
          <a:prstGeom prst="rect">
            <a:avLst/>
          </a:prstGeom>
          <a:noFill/>
          <a:ln w="12700" cap="rnd">
            <a:no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R="0" lvl="0" indent="0" algn="ctr" defTabSz="761701" fontAlgn="auto">
              <a:lnSpc>
                <a:spcPct val="100000"/>
              </a:lnSpc>
              <a:spcBef>
                <a:spcPts val="0"/>
              </a:spcBef>
              <a:spcAft>
                <a:spcPts val="0"/>
              </a:spcAft>
              <a:buClrTx/>
              <a:buSzTx/>
              <a:buFontTx/>
              <a:buNone/>
              <a:tabLst/>
              <a:defRPr kumimoji="0" sz="1250" b="0" i="0" u="none" strike="noStrike" cap="none" spc="0" normalizeH="0" baseline="0">
                <a:ln>
                  <a:noFill/>
                </a:ln>
                <a:solidFill>
                  <a:srgbClr val="000000"/>
                </a:solidFill>
                <a:effectLst/>
                <a:uLnTx/>
                <a:uFillTx/>
                <a:latin typeface="Segoe UI"/>
              </a:defRPr>
            </a:lvl1pPr>
          </a:lstStyle>
          <a:p>
            <a:pPr marL="0" marR="0" lvl="0" indent="0" algn="ctr" defTabSz="761701"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Works as your personal assistant</a:t>
            </a:r>
          </a:p>
        </p:txBody>
      </p:sp>
      <p:sp>
        <p:nvSpPr>
          <p:cNvPr id="64" name="TextBox 63">
            <a:extLst>
              <a:ext uri="{FF2B5EF4-FFF2-40B4-BE49-F238E27FC236}">
                <a16:creationId xmlns:a16="http://schemas.microsoft.com/office/drawing/2014/main" id="{AF237307-BE73-FEE7-AF7A-62BC49732830}"/>
              </a:ext>
            </a:extLst>
          </p:cNvPr>
          <p:cNvSpPr txBox="1"/>
          <p:nvPr/>
        </p:nvSpPr>
        <p:spPr>
          <a:xfrm>
            <a:off x="1131935" y="4050719"/>
            <a:ext cx="3808545" cy="741792"/>
          </a:xfrm>
          <a:prstGeom prst="rect">
            <a:avLst/>
          </a:prstGeom>
          <a:noFill/>
          <a:ln w="12700" cap="rnd">
            <a:no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R="0" lvl="0" indent="0" algn="ctr" defTabSz="761701" fontAlgn="auto">
              <a:lnSpc>
                <a:spcPct val="100000"/>
              </a:lnSpc>
              <a:spcBef>
                <a:spcPts val="0"/>
              </a:spcBef>
              <a:spcAft>
                <a:spcPts val="0"/>
              </a:spcAft>
              <a:buClrTx/>
              <a:buSzTx/>
              <a:buFontTx/>
              <a:buNone/>
              <a:tabLst/>
              <a:defRPr kumimoji="0" sz="1250" b="0" i="0" u="none" strike="noStrike" cap="none" spc="0" normalizeH="0" baseline="0">
                <a:ln>
                  <a:noFill/>
                </a:ln>
                <a:solidFill>
                  <a:srgbClr val="000000"/>
                </a:solidFill>
                <a:effectLst/>
                <a:uLnTx/>
                <a:uFillTx/>
                <a:latin typeface="Segoe UI"/>
              </a:defRPr>
            </a:lvl1pPr>
          </a:lstStyle>
          <a:p>
            <a:pPr marL="0" marR="0" lvl="0" indent="0" algn="ctr" defTabSz="761701"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Grounded in work content like email, meetings and documents</a:t>
            </a:r>
          </a:p>
        </p:txBody>
      </p:sp>
      <p:sp>
        <p:nvSpPr>
          <p:cNvPr id="82" name="TextBox 81">
            <a:extLst>
              <a:ext uri="{FF2B5EF4-FFF2-40B4-BE49-F238E27FC236}">
                <a16:creationId xmlns:a16="http://schemas.microsoft.com/office/drawing/2014/main" id="{6ACB5F55-0BD5-8362-F30E-C90E634B2B71}"/>
              </a:ext>
            </a:extLst>
          </p:cNvPr>
          <p:cNvSpPr txBox="1"/>
          <p:nvPr/>
        </p:nvSpPr>
        <p:spPr>
          <a:xfrm>
            <a:off x="1131935" y="4903940"/>
            <a:ext cx="3808545" cy="741792"/>
          </a:xfrm>
          <a:prstGeom prst="rect">
            <a:avLst/>
          </a:prstGeom>
          <a:noFill/>
          <a:ln w="12700" cap="rnd">
            <a:no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R="0" lvl="0" indent="0" algn="ctr" defTabSz="761701" fontAlgn="auto">
              <a:lnSpc>
                <a:spcPct val="100000"/>
              </a:lnSpc>
              <a:spcBef>
                <a:spcPts val="0"/>
              </a:spcBef>
              <a:spcAft>
                <a:spcPts val="0"/>
              </a:spcAft>
              <a:buClrTx/>
              <a:buSzTx/>
              <a:buFontTx/>
              <a:buNone/>
              <a:tabLst/>
              <a:defRPr kumimoji="0" sz="1250" b="0" i="0" u="none" strike="noStrike" cap="none" spc="0" normalizeH="0" baseline="0">
                <a:ln>
                  <a:noFill/>
                </a:ln>
                <a:solidFill>
                  <a:srgbClr val="000000"/>
                </a:solidFill>
                <a:effectLst/>
                <a:uLnTx/>
                <a:uFillTx/>
                <a:latin typeface="Segoe UI"/>
              </a:defRPr>
            </a:lvl1pPr>
          </a:lstStyle>
          <a:p>
            <a:pPr marL="0" marR="0" lvl="0" indent="0" algn="ctr" defTabSz="761701"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The UI for AI</a:t>
            </a:r>
          </a:p>
        </p:txBody>
      </p:sp>
      <p:sp>
        <p:nvSpPr>
          <p:cNvPr id="61" name="Rectangle: Rounded Corners 60">
            <a:extLst>
              <a:ext uri="{FF2B5EF4-FFF2-40B4-BE49-F238E27FC236}">
                <a16:creationId xmlns:a16="http://schemas.microsoft.com/office/drawing/2014/main" id="{2361103E-4902-2D17-BDFE-B84DC4BD7B92}"/>
              </a:ext>
              <a:ext uri="{C183D7F6-B498-43B3-948B-1728B52AA6E4}">
                <adec:decorative xmlns:adec="http://schemas.microsoft.com/office/drawing/2017/decorative" val="1"/>
              </a:ext>
            </a:extLst>
          </p:cNvPr>
          <p:cNvSpPr/>
          <p:nvPr/>
        </p:nvSpPr>
        <p:spPr bwMode="auto">
          <a:xfrm>
            <a:off x="696190" y="1092517"/>
            <a:ext cx="4846637" cy="4672966"/>
          </a:xfrm>
          <a:prstGeom prst="roundRect">
            <a:avLst>
              <a:gd name="adj" fmla="val 3590"/>
            </a:avLst>
          </a:prstGeom>
          <a:noFill/>
          <a:ln w="12700">
            <a:gradFill flip="none" rotWithShape="1">
              <a:gsLst>
                <a:gs pos="0">
                  <a:srgbClr val="F4364C"/>
                </a:gs>
                <a:gs pos="100000">
                  <a:srgbClr val="C03BC4"/>
                </a:gs>
              </a:gsLst>
              <a:path path="circle">
                <a:fillToRect r="100000" b="100000"/>
              </a:path>
              <a:tileRect l="-100000" t="-100000"/>
            </a:gradFill>
            <a:headEnd type="none" w="med" len="med"/>
            <a:tailEnd type="none" w="med" len="med"/>
          </a:ln>
          <a:effectLst>
            <a:outerShdw blurRad="2794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1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Calibri" panose="020F0502020204030204"/>
              <a:ea typeface="+mn-ea"/>
              <a:cs typeface="Segoe UI" pitchFamily="34" charset="0"/>
            </a:endParaRPr>
          </a:p>
        </p:txBody>
      </p:sp>
      <p:cxnSp>
        <p:nvCxnSpPr>
          <p:cNvPr id="67" name="Straight Connector 66">
            <a:extLst>
              <a:ext uri="{FF2B5EF4-FFF2-40B4-BE49-F238E27FC236}">
                <a16:creationId xmlns:a16="http://schemas.microsoft.com/office/drawing/2014/main" id="{C9405BBE-95CC-1098-A921-89CE97F38D03}"/>
              </a:ext>
              <a:ext uri="{C183D7F6-B498-43B3-948B-1728B52AA6E4}">
                <adec:decorative xmlns:adec="http://schemas.microsoft.com/office/drawing/2017/decorative" val="1"/>
              </a:ext>
            </a:extLst>
          </p:cNvPr>
          <p:cNvCxnSpPr>
            <a:cxnSpLocks/>
          </p:cNvCxnSpPr>
          <p:nvPr/>
        </p:nvCxnSpPr>
        <p:spPr>
          <a:xfrm>
            <a:off x="1083607" y="3141785"/>
            <a:ext cx="3905199" cy="0"/>
          </a:xfrm>
          <a:prstGeom prst="line">
            <a:avLst/>
          </a:prstGeom>
          <a:ln>
            <a:solidFill>
              <a:schemeClr val="tx1">
                <a:alpha val="37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84164650-44F2-BBB4-961C-BDFC49B5CB23}"/>
              </a:ext>
              <a:ext uri="{C183D7F6-B498-43B3-948B-1728B52AA6E4}">
                <adec:decorative xmlns:adec="http://schemas.microsoft.com/office/drawing/2017/decorative" val="1"/>
              </a:ext>
            </a:extLst>
          </p:cNvPr>
          <p:cNvCxnSpPr>
            <a:cxnSpLocks/>
          </p:cNvCxnSpPr>
          <p:nvPr/>
        </p:nvCxnSpPr>
        <p:spPr>
          <a:xfrm>
            <a:off x="1083607" y="3995005"/>
            <a:ext cx="3905199" cy="0"/>
          </a:xfrm>
          <a:prstGeom prst="line">
            <a:avLst/>
          </a:prstGeom>
          <a:ln>
            <a:solidFill>
              <a:schemeClr val="tx1">
                <a:alpha val="37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2" name="Rectangle: Rounded Corners 71">
            <a:extLst>
              <a:ext uri="{FF2B5EF4-FFF2-40B4-BE49-F238E27FC236}">
                <a16:creationId xmlns:a16="http://schemas.microsoft.com/office/drawing/2014/main" id="{453FBF5A-20F6-197A-FF56-0921DC2B6136}"/>
              </a:ext>
              <a:ext uri="{C183D7F6-B498-43B3-948B-1728B52AA6E4}">
                <adec:decorative xmlns:adec="http://schemas.microsoft.com/office/drawing/2017/decorative" val="1"/>
              </a:ext>
            </a:extLst>
          </p:cNvPr>
          <p:cNvSpPr/>
          <p:nvPr/>
        </p:nvSpPr>
        <p:spPr bwMode="auto">
          <a:xfrm>
            <a:off x="6649172" y="1092517"/>
            <a:ext cx="5075810" cy="4672966"/>
          </a:xfrm>
          <a:prstGeom prst="roundRect">
            <a:avLst>
              <a:gd name="adj" fmla="val 3590"/>
            </a:avLst>
          </a:prstGeom>
          <a:noFill/>
          <a:ln w="12700">
            <a:gradFill flip="none" rotWithShape="1">
              <a:gsLst>
                <a:gs pos="97203">
                  <a:srgbClr val="49C5B1"/>
                </a:gs>
                <a:gs pos="0">
                  <a:srgbClr val="0078D4"/>
                </a:gs>
              </a:gsLst>
              <a:path path="circle">
                <a:fillToRect t="100000" r="100000"/>
              </a:path>
              <a:tileRect l="-100000" b="-100000"/>
            </a:gradFill>
            <a:headEnd type="none" w="med" len="med"/>
            <a:tailEnd type="none" w="med" len="med"/>
          </a:ln>
          <a:effectLst>
            <a:outerShdw blurRad="2794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1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Calibri" panose="020F0502020204030204"/>
              <a:ea typeface="+mn-ea"/>
              <a:cs typeface="Segoe UI" pitchFamily="34" charset="0"/>
            </a:endParaRPr>
          </a:p>
        </p:txBody>
      </p:sp>
      <p:grpSp>
        <p:nvGrpSpPr>
          <p:cNvPr id="87" name="Group 86" descr="Agents">
            <a:extLst>
              <a:ext uri="{FF2B5EF4-FFF2-40B4-BE49-F238E27FC236}">
                <a16:creationId xmlns:a16="http://schemas.microsoft.com/office/drawing/2014/main" id="{4456450F-3819-655A-4E8C-4A005CC1580C}"/>
              </a:ext>
            </a:extLst>
          </p:cNvPr>
          <p:cNvGrpSpPr/>
          <p:nvPr/>
        </p:nvGrpSpPr>
        <p:grpSpPr>
          <a:xfrm>
            <a:off x="7834260" y="1373714"/>
            <a:ext cx="2705634" cy="759665"/>
            <a:chOff x="7834260" y="1373714"/>
            <a:chExt cx="2705634" cy="759665"/>
          </a:xfrm>
        </p:grpSpPr>
        <p:sp>
          <p:nvSpPr>
            <p:cNvPr id="76" name="Rounded Rectangle 59">
              <a:extLst>
                <a:ext uri="{FF2B5EF4-FFF2-40B4-BE49-F238E27FC236}">
                  <a16:creationId xmlns:a16="http://schemas.microsoft.com/office/drawing/2014/main" id="{0B137BD5-E019-1A81-424B-8ECBAD6DC347}"/>
                </a:ext>
              </a:extLst>
            </p:cNvPr>
            <p:cNvSpPr/>
            <p:nvPr/>
          </p:nvSpPr>
          <p:spPr bwMode="auto">
            <a:xfrm>
              <a:off x="7834260" y="1373714"/>
              <a:ext cx="2705634" cy="759665"/>
            </a:xfrm>
            <a:prstGeom prst="roundRect">
              <a:avLst>
                <a:gd name="adj" fmla="val 50000"/>
              </a:avLst>
            </a:prstGeom>
            <a:solidFill>
              <a:srgbClr val="1F2A34"/>
            </a:solidFill>
            <a:ln>
              <a:gradFill flip="none" rotWithShape="1">
                <a:gsLst>
                  <a:gs pos="0">
                    <a:srgbClr val="49C5B1"/>
                  </a:gs>
                  <a:gs pos="100000">
                    <a:srgbClr val="0078D4"/>
                  </a:gs>
                </a:gsLst>
                <a:path path="circle">
                  <a:fillToRect l="100000" b="100000"/>
                </a:path>
                <a:tileRect t="-100000" r="-100000"/>
              </a:gradFill>
            </a:ln>
            <a:effectLst>
              <a:outerShdw blurRad="63500" dist="38100" dir="2700000" algn="tl"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ctr" anchorCtr="0" forceAA="0" compatLnSpc="1">
              <a:prstTxWarp prst="textNoShape">
                <a:avLst/>
              </a:prstTxWarp>
              <a:noAutofit/>
            </a:bodyPr>
            <a:lstStyle/>
            <a:p>
              <a:pPr marL="0" marR="0" lvl="0" indent="0" algn="ctr" defTabSz="1243265" rtl="0" eaLnBrk="1" fontAlgn="base" latinLnBrk="0" hangingPunct="1">
                <a:lnSpc>
                  <a:spcPct val="100000"/>
                </a:lnSpc>
                <a:spcBef>
                  <a:spcPct val="0"/>
                </a:spcBef>
                <a:spcAft>
                  <a:spcPct val="0"/>
                </a:spcAft>
                <a:buClrTx/>
                <a:buSzTx/>
                <a:buFontTx/>
                <a:buNone/>
                <a:tabLst/>
                <a:defRPr/>
              </a:pPr>
              <a:r>
                <a:rPr kumimoji="0" lang="en-US" sz="2667" b="0" i="0" u="none" strike="noStrike" kern="1200" cap="none" spc="0" normalizeH="0" baseline="0" noProof="0">
                  <a:ln>
                    <a:noFill/>
                  </a:ln>
                  <a:solidFill>
                    <a:srgbClr val="FFFFFF"/>
                  </a:solidFill>
                  <a:effectLst/>
                  <a:uLnTx/>
                  <a:uFillTx/>
                  <a:latin typeface="Segoe Sans Display Semibold" pitchFamily="2" charset="0"/>
                  <a:ea typeface="+mn-ea"/>
                  <a:cs typeface="Segoe Sans Display Semibold" pitchFamily="2" charset="0"/>
                </a:rPr>
                <a:t>        Agents</a:t>
              </a:r>
            </a:p>
          </p:txBody>
        </p:sp>
        <p:pic>
          <p:nvPicPr>
            <p:cNvPr id="14" name="Picture 13">
              <a:extLst>
                <a:ext uri="{FF2B5EF4-FFF2-40B4-BE49-F238E27FC236}">
                  <a16:creationId xmlns:a16="http://schemas.microsoft.com/office/drawing/2014/main" id="{1DC0396F-9B0A-911F-EF77-4EF5CEB5245B}"/>
                </a:ext>
                <a:ext uri="{C183D7F6-B498-43B3-948B-1728B52AA6E4}">
                  <adec:decorative xmlns:adec="http://schemas.microsoft.com/office/drawing/2017/decorative" val="1"/>
                </a:ext>
              </a:extLst>
            </p:cNvPr>
            <p:cNvPicPr>
              <a:picLocks noChangeAspect="1"/>
            </p:cNvPicPr>
            <p:nvPr/>
          </p:nvPicPr>
          <p:blipFill>
            <a:blip r:embed="rId4"/>
            <a:srcRect/>
            <a:stretch/>
          </p:blipFill>
          <p:spPr>
            <a:xfrm>
              <a:off x="8273813" y="1470491"/>
              <a:ext cx="566109" cy="566109"/>
            </a:xfrm>
            <a:prstGeom prst="rect">
              <a:avLst/>
            </a:prstGeom>
          </p:spPr>
        </p:pic>
      </p:grpSp>
      <p:sp>
        <p:nvSpPr>
          <p:cNvPr id="73" name="TextBox 72">
            <a:extLst>
              <a:ext uri="{FF2B5EF4-FFF2-40B4-BE49-F238E27FC236}">
                <a16:creationId xmlns:a16="http://schemas.microsoft.com/office/drawing/2014/main" id="{BE5C22A9-6471-9CE3-DF83-722027F9C6EE}"/>
              </a:ext>
            </a:extLst>
          </p:cNvPr>
          <p:cNvSpPr txBox="1"/>
          <p:nvPr/>
        </p:nvSpPr>
        <p:spPr>
          <a:xfrm>
            <a:off x="7246792" y="2344279"/>
            <a:ext cx="3905198" cy="741792"/>
          </a:xfrm>
          <a:prstGeom prst="rect">
            <a:avLst/>
          </a:prstGeom>
          <a:noFill/>
          <a:ln w="12700" cap="rnd">
            <a:no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R="0" lvl="0" indent="0" algn="ctr" defTabSz="761701" fontAlgn="auto">
              <a:lnSpc>
                <a:spcPct val="100000"/>
              </a:lnSpc>
              <a:spcBef>
                <a:spcPts val="0"/>
              </a:spcBef>
              <a:spcAft>
                <a:spcPts val="0"/>
              </a:spcAft>
              <a:buClrTx/>
              <a:buSzTx/>
              <a:buFontTx/>
              <a:buNone/>
              <a:tabLst/>
              <a:defRPr kumimoji="0" sz="1250" b="0" i="0" u="none" strike="noStrike" cap="none" spc="0" normalizeH="0" baseline="0">
                <a:ln>
                  <a:noFill/>
                </a:ln>
                <a:solidFill>
                  <a:srgbClr val="000000"/>
                </a:solidFill>
                <a:effectLst/>
                <a:uLnTx/>
                <a:uFillTx/>
                <a:latin typeface="Segoe UI"/>
              </a:defRPr>
            </a:lvl1pPr>
          </a:lstStyle>
          <a:p>
            <a:pPr marL="0" marR="0" lvl="0" indent="0" algn="ctr" defTabSz="761701"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Segoe UI Semibold"/>
                <a:ea typeface="+mn-ea"/>
                <a:cs typeface="Segoe Sans Display" pitchFamily="2" charset="0"/>
              </a:rPr>
              <a:t>Every business process will </a:t>
            </a:r>
          </a:p>
          <a:p>
            <a:pPr marL="0" marR="0" lvl="0" indent="0" algn="ctr" defTabSz="761701"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Segoe UI Semibold"/>
                <a:ea typeface="+mn-ea"/>
                <a:cs typeface="Segoe Sans Display" pitchFamily="2" charset="0"/>
              </a:rPr>
              <a:t>have an agent</a:t>
            </a:r>
          </a:p>
        </p:txBody>
      </p:sp>
      <p:sp>
        <p:nvSpPr>
          <p:cNvPr id="74" name="TextBox 73">
            <a:extLst>
              <a:ext uri="{FF2B5EF4-FFF2-40B4-BE49-F238E27FC236}">
                <a16:creationId xmlns:a16="http://schemas.microsoft.com/office/drawing/2014/main" id="{DEAC94C4-6022-844C-9240-B6F9C0BBD6B9}"/>
              </a:ext>
            </a:extLst>
          </p:cNvPr>
          <p:cNvSpPr txBox="1"/>
          <p:nvPr/>
        </p:nvSpPr>
        <p:spPr>
          <a:xfrm>
            <a:off x="7283783" y="3197499"/>
            <a:ext cx="3806589" cy="741792"/>
          </a:xfrm>
          <a:prstGeom prst="rect">
            <a:avLst/>
          </a:prstGeom>
          <a:noFill/>
          <a:ln w="12700" cap="rnd">
            <a:no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R="0" lvl="0" indent="0" algn="ctr" defTabSz="761701" fontAlgn="auto">
              <a:lnSpc>
                <a:spcPct val="100000"/>
              </a:lnSpc>
              <a:spcBef>
                <a:spcPts val="0"/>
              </a:spcBef>
              <a:spcAft>
                <a:spcPts val="0"/>
              </a:spcAft>
              <a:buClrTx/>
              <a:buSzTx/>
              <a:buFontTx/>
              <a:buNone/>
              <a:tabLst/>
              <a:defRPr kumimoji="0" sz="1250" b="0" i="0" u="none" strike="noStrike" cap="none" spc="0" normalizeH="0" baseline="0">
                <a:ln>
                  <a:noFill/>
                </a:ln>
                <a:solidFill>
                  <a:srgbClr val="000000"/>
                </a:solidFill>
                <a:effectLst/>
                <a:uLnTx/>
                <a:uFillTx/>
                <a:latin typeface="Segoe UI"/>
              </a:defRPr>
            </a:lvl1pPr>
          </a:lstStyle>
          <a:p>
            <a:pPr marL="0" marR="0" lvl="0" indent="0" algn="ctr" defTabSz="761701"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AI-powered system with actions, triggers and knowledge</a:t>
            </a:r>
          </a:p>
        </p:txBody>
      </p:sp>
      <p:sp>
        <p:nvSpPr>
          <p:cNvPr id="75" name="TextBox 74">
            <a:extLst>
              <a:ext uri="{FF2B5EF4-FFF2-40B4-BE49-F238E27FC236}">
                <a16:creationId xmlns:a16="http://schemas.microsoft.com/office/drawing/2014/main" id="{6209AB39-852C-EDC1-A010-69F976EDA0C0}"/>
              </a:ext>
            </a:extLst>
          </p:cNvPr>
          <p:cNvSpPr txBox="1"/>
          <p:nvPr/>
        </p:nvSpPr>
        <p:spPr>
          <a:xfrm>
            <a:off x="7274826" y="4050719"/>
            <a:ext cx="3824502" cy="741792"/>
          </a:xfrm>
          <a:prstGeom prst="rect">
            <a:avLst/>
          </a:prstGeom>
          <a:noFill/>
          <a:ln w="12700" cap="rnd">
            <a:no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R="0" lvl="0" indent="0" algn="ctr" defTabSz="761701" fontAlgn="auto">
              <a:lnSpc>
                <a:spcPct val="100000"/>
              </a:lnSpc>
              <a:spcBef>
                <a:spcPts val="0"/>
              </a:spcBef>
              <a:spcAft>
                <a:spcPts val="0"/>
              </a:spcAft>
              <a:buClrTx/>
              <a:buSzTx/>
              <a:buFontTx/>
              <a:buNone/>
              <a:tabLst/>
              <a:defRPr kumimoji="0" sz="1250" b="0" i="0" u="none" strike="noStrike" cap="none" spc="0" normalizeH="0" baseline="0">
                <a:ln>
                  <a:noFill/>
                </a:ln>
                <a:solidFill>
                  <a:srgbClr val="000000"/>
                </a:solidFill>
                <a:effectLst/>
                <a:uLnTx/>
                <a:uFillTx/>
                <a:latin typeface="Segoe UI"/>
              </a:defRPr>
            </a:lvl1pPr>
          </a:lstStyle>
          <a:p>
            <a:pPr marL="0" marR="0" lvl="0" indent="0" algn="ctr" defTabSz="761701"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Works on behalf of employees, teams and functions</a:t>
            </a:r>
          </a:p>
        </p:txBody>
      </p:sp>
      <p:cxnSp>
        <p:nvCxnSpPr>
          <p:cNvPr id="78" name="Straight Connector 77">
            <a:extLst>
              <a:ext uri="{FF2B5EF4-FFF2-40B4-BE49-F238E27FC236}">
                <a16:creationId xmlns:a16="http://schemas.microsoft.com/office/drawing/2014/main" id="{DE2806BF-F94A-B8A7-5E86-EF6011460571}"/>
              </a:ext>
              <a:ext uri="{C183D7F6-B498-43B3-948B-1728B52AA6E4}">
                <adec:decorative xmlns:adec="http://schemas.microsoft.com/office/drawing/2017/decorative" val="1"/>
              </a:ext>
            </a:extLst>
          </p:cNvPr>
          <p:cNvCxnSpPr>
            <a:cxnSpLocks/>
          </p:cNvCxnSpPr>
          <p:nvPr/>
        </p:nvCxnSpPr>
        <p:spPr>
          <a:xfrm>
            <a:off x="7234478" y="3141785"/>
            <a:ext cx="3905199" cy="0"/>
          </a:xfrm>
          <a:prstGeom prst="line">
            <a:avLst/>
          </a:prstGeom>
          <a:ln>
            <a:solidFill>
              <a:schemeClr val="tx1">
                <a:alpha val="37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19BDC8DC-3CFD-A513-9AF2-1A163C280EFE}"/>
              </a:ext>
              <a:ext uri="{C183D7F6-B498-43B3-948B-1728B52AA6E4}">
                <adec:decorative xmlns:adec="http://schemas.microsoft.com/office/drawing/2017/decorative" val="1"/>
              </a:ext>
            </a:extLst>
          </p:cNvPr>
          <p:cNvCxnSpPr>
            <a:cxnSpLocks/>
          </p:cNvCxnSpPr>
          <p:nvPr/>
        </p:nvCxnSpPr>
        <p:spPr>
          <a:xfrm>
            <a:off x="7234478" y="3995005"/>
            <a:ext cx="3905199" cy="0"/>
          </a:xfrm>
          <a:prstGeom prst="line">
            <a:avLst/>
          </a:prstGeom>
          <a:ln>
            <a:solidFill>
              <a:schemeClr val="tx1">
                <a:alpha val="37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0" name="Graphic 34">
            <a:extLst>
              <a:ext uri="{FF2B5EF4-FFF2-40B4-BE49-F238E27FC236}">
                <a16:creationId xmlns:a16="http://schemas.microsoft.com/office/drawing/2014/main" id="{1C48337F-0E44-38C7-8EC3-D53468973C6A}"/>
              </a:ext>
              <a:ext uri="{C183D7F6-B498-43B3-948B-1728B52AA6E4}">
                <adec:decorative xmlns:adec="http://schemas.microsoft.com/office/drawing/2017/decorative" val="1"/>
              </a:ext>
            </a:extLst>
          </p:cNvPr>
          <p:cNvSpPr/>
          <p:nvPr/>
        </p:nvSpPr>
        <p:spPr>
          <a:xfrm>
            <a:off x="5844507" y="3166170"/>
            <a:ext cx="502986" cy="502986"/>
          </a:xfrm>
          <a:custGeom>
            <a:avLst/>
            <a:gdLst>
              <a:gd name="connsiteX0" fmla="*/ 251493 w 502986"/>
              <a:gd name="connsiteY0" fmla="*/ 0 h 502986"/>
              <a:gd name="connsiteX1" fmla="*/ 0 w 502986"/>
              <a:gd name="connsiteY1" fmla="*/ 251493 h 502986"/>
              <a:gd name="connsiteX2" fmla="*/ 251493 w 502986"/>
              <a:gd name="connsiteY2" fmla="*/ 502987 h 502986"/>
              <a:gd name="connsiteX3" fmla="*/ 502987 w 502986"/>
              <a:gd name="connsiteY3" fmla="*/ 251493 h 502986"/>
              <a:gd name="connsiteX4" fmla="*/ 502987 w 502986"/>
              <a:gd name="connsiteY4" fmla="*/ 251467 h 502986"/>
              <a:gd name="connsiteX5" fmla="*/ 251692 w 502986"/>
              <a:gd name="connsiteY5" fmla="*/ 0 h 502986"/>
              <a:gd name="connsiteX6" fmla="*/ 251493 w 502986"/>
              <a:gd name="connsiteY6" fmla="*/ 0 h 502986"/>
              <a:gd name="connsiteX7" fmla="*/ 374787 w 502986"/>
              <a:gd name="connsiteY7" fmla="*/ 273882 h 502986"/>
              <a:gd name="connsiteX8" fmla="*/ 273882 w 502986"/>
              <a:gd name="connsiteY8" fmla="*/ 273882 h 502986"/>
              <a:gd name="connsiteX9" fmla="*/ 273882 w 502986"/>
              <a:gd name="connsiteY9" fmla="*/ 374760 h 502986"/>
              <a:gd name="connsiteX10" fmla="*/ 229105 w 502986"/>
              <a:gd name="connsiteY10" fmla="*/ 374760 h 502986"/>
              <a:gd name="connsiteX11" fmla="*/ 229105 w 502986"/>
              <a:gd name="connsiteY11" fmla="*/ 273856 h 502986"/>
              <a:gd name="connsiteX12" fmla="*/ 128200 w 502986"/>
              <a:gd name="connsiteY12" fmla="*/ 273856 h 502986"/>
              <a:gd name="connsiteX13" fmla="*/ 128200 w 502986"/>
              <a:gd name="connsiteY13" fmla="*/ 229078 h 502986"/>
              <a:gd name="connsiteX14" fmla="*/ 229105 w 502986"/>
              <a:gd name="connsiteY14" fmla="*/ 229078 h 502986"/>
              <a:gd name="connsiteX15" fmla="*/ 229105 w 502986"/>
              <a:gd name="connsiteY15" fmla="*/ 128174 h 502986"/>
              <a:gd name="connsiteX16" fmla="*/ 273882 w 502986"/>
              <a:gd name="connsiteY16" fmla="*/ 128174 h 502986"/>
              <a:gd name="connsiteX17" fmla="*/ 273882 w 502986"/>
              <a:gd name="connsiteY17" fmla="*/ 229078 h 502986"/>
              <a:gd name="connsiteX18" fmla="*/ 374787 w 502986"/>
              <a:gd name="connsiteY18" fmla="*/ 229078 h 502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02986" h="502986">
                <a:moveTo>
                  <a:pt x="251493" y="0"/>
                </a:moveTo>
                <a:cubicBezTo>
                  <a:pt x="112598" y="0"/>
                  <a:pt x="0" y="112598"/>
                  <a:pt x="0" y="251493"/>
                </a:cubicBezTo>
                <a:cubicBezTo>
                  <a:pt x="0" y="390389"/>
                  <a:pt x="112598" y="502987"/>
                  <a:pt x="251493" y="502987"/>
                </a:cubicBezTo>
                <a:cubicBezTo>
                  <a:pt x="390389" y="502987"/>
                  <a:pt x="502987" y="390389"/>
                  <a:pt x="502987" y="251493"/>
                </a:cubicBezTo>
                <a:cubicBezTo>
                  <a:pt x="502987" y="251485"/>
                  <a:pt x="502987" y="251476"/>
                  <a:pt x="502987" y="251467"/>
                </a:cubicBezTo>
                <a:cubicBezTo>
                  <a:pt x="503034" y="112633"/>
                  <a:pt x="390526" y="48"/>
                  <a:pt x="251692" y="0"/>
                </a:cubicBezTo>
                <a:cubicBezTo>
                  <a:pt x="251626" y="0"/>
                  <a:pt x="251560" y="0"/>
                  <a:pt x="251493" y="0"/>
                </a:cubicBezTo>
                <a:close/>
                <a:moveTo>
                  <a:pt x="374787" y="273882"/>
                </a:moveTo>
                <a:lnTo>
                  <a:pt x="273882" y="273882"/>
                </a:lnTo>
                <a:lnTo>
                  <a:pt x="273882" y="374760"/>
                </a:lnTo>
                <a:lnTo>
                  <a:pt x="229105" y="374760"/>
                </a:lnTo>
                <a:lnTo>
                  <a:pt x="229105" y="273856"/>
                </a:lnTo>
                <a:lnTo>
                  <a:pt x="128200" y="273856"/>
                </a:lnTo>
                <a:lnTo>
                  <a:pt x="128200" y="229078"/>
                </a:lnTo>
                <a:lnTo>
                  <a:pt x="229105" y="229078"/>
                </a:lnTo>
                <a:lnTo>
                  <a:pt x="229105" y="128174"/>
                </a:lnTo>
                <a:lnTo>
                  <a:pt x="273882" y="128174"/>
                </a:lnTo>
                <a:lnTo>
                  <a:pt x="273882" y="229078"/>
                </a:lnTo>
                <a:lnTo>
                  <a:pt x="374787" y="229078"/>
                </a:lnTo>
                <a:close/>
              </a:path>
            </a:pathLst>
          </a:custGeom>
          <a:solidFill>
            <a:schemeClr val="tx1">
              <a:alpha val="37000"/>
            </a:schemeClr>
          </a:solidFill>
          <a:ln w="6548" cap="flat">
            <a:solidFill>
              <a:schemeClr val="bg1"/>
            </a:solidFill>
            <a:prstDash val="solid"/>
            <a:miter/>
          </a:ln>
          <a:effectLst>
            <a:outerShdw blurRad="63500" dist="38100" dir="2700000" algn="tl" rotWithShape="0">
              <a:prstClr val="black">
                <a:alpha val="50000"/>
              </a:prstClr>
            </a:outerShdw>
          </a:effectLst>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cxnSp>
        <p:nvCxnSpPr>
          <p:cNvPr id="83" name="Straight Connector 82">
            <a:extLst>
              <a:ext uri="{FF2B5EF4-FFF2-40B4-BE49-F238E27FC236}">
                <a16:creationId xmlns:a16="http://schemas.microsoft.com/office/drawing/2014/main" id="{257D79CE-864D-7AA1-BC92-5BC057A9FC94}"/>
              </a:ext>
              <a:ext uri="{C183D7F6-B498-43B3-948B-1728B52AA6E4}">
                <adec:decorative xmlns:adec="http://schemas.microsoft.com/office/drawing/2017/decorative" val="1"/>
              </a:ext>
            </a:extLst>
          </p:cNvPr>
          <p:cNvCxnSpPr>
            <a:cxnSpLocks/>
          </p:cNvCxnSpPr>
          <p:nvPr/>
        </p:nvCxnSpPr>
        <p:spPr>
          <a:xfrm>
            <a:off x="1083607" y="4848225"/>
            <a:ext cx="3905199" cy="0"/>
          </a:xfrm>
          <a:prstGeom prst="line">
            <a:avLst/>
          </a:prstGeom>
          <a:ln>
            <a:solidFill>
              <a:schemeClr val="tx1">
                <a:alpha val="37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91CF7FAB-02D5-2A36-F46E-F24C54C14418}"/>
              </a:ext>
            </a:extLst>
          </p:cNvPr>
          <p:cNvSpPr txBox="1"/>
          <p:nvPr/>
        </p:nvSpPr>
        <p:spPr>
          <a:xfrm>
            <a:off x="7274826" y="4903940"/>
            <a:ext cx="3824502" cy="741792"/>
          </a:xfrm>
          <a:prstGeom prst="rect">
            <a:avLst/>
          </a:prstGeom>
          <a:noFill/>
          <a:ln w="12700" cap="rnd">
            <a:no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R="0" lvl="0" indent="0" algn="ctr" defTabSz="761701" fontAlgn="auto">
              <a:lnSpc>
                <a:spcPct val="100000"/>
              </a:lnSpc>
              <a:spcBef>
                <a:spcPts val="0"/>
              </a:spcBef>
              <a:spcAft>
                <a:spcPts val="0"/>
              </a:spcAft>
              <a:buClrTx/>
              <a:buSzTx/>
              <a:buFontTx/>
              <a:buNone/>
              <a:tabLst/>
              <a:defRPr kumimoji="0" sz="1250" b="0" i="0" u="none" strike="noStrike" cap="none" spc="0" normalizeH="0" baseline="0">
                <a:ln>
                  <a:noFill/>
                </a:ln>
                <a:solidFill>
                  <a:srgbClr val="000000"/>
                </a:solidFill>
                <a:effectLst/>
                <a:uLnTx/>
                <a:uFillTx/>
                <a:latin typeface="Segoe UI"/>
              </a:defRPr>
            </a:lvl1pPr>
          </a:lstStyle>
          <a:p>
            <a:pPr marL="0" marR="0" lvl="0" indent="0" algn="ctr" defTabSz="761701"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Connected to Copilot or autonomous</a:t>
            </a:r>
          </a:p>
        </p:txBody>
      </p:sp>
      <p:cxnSp>
        <p:nvCxnSpPr>
          <p:cNvPr id="85" name="Straight Connector 84">
            <a:extLst>
              <a:ext uri="{FF2B5EF4-FFF2-40B4-BE49-F238E27FC236}">
                <a16:creationId xmlns:a16="http://schemas.microsoft.com/office/drawing/2014/main" id="{2737D0DF-9DE8-616D-5FE2-004DA64FB9A2}"/>
              </a:ext>
              <a:ext uri="{C183D7F6-B498-43B3-948B-1728B52AA6E4}">
                <adec:decorative xmlns:adec="http://schemas.microsoft.com/office/drawing/2017/decorative" val="1"/>
              </a:ext>
            </a:extLst>
          </p:cNvPr>
          <p:cNvCxnSpPr>
            <a:cxnSpLocks/>
          </p:cNvCxnSpPr>
          <p:nvPr/>
        </p:nvCxnSpPr>
        <p:spPr>
          <a:xfrm>
            <a:off x="7234478" y="4848225"/>
            <a:ext cx="3905199" cy="0"/>
          </a:xfrm>
          <a:prstGeom prst="line">
            <a:avLst/>
          </a:prstGeom>
          <a:ln>
            <a:solidFill>
              <a:schemeClr val="tx1">
                <a:alpha val="37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2680969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DF3C21-D5E0-95E7-229C-84A2FE69DE53}"/>
            </a:ext>
          </a:extLst>
        </p:cNvPr>
        <p:cNvGrpSpPr/>
        <p:nvPr/>
      </p:nvGrpSpPr>
      <p:grpSpPr>
        <a:xfrm>
          <a:off x="0" y="0"/>
          <a:ext cx="0" cy="0"/>
          <a:chOff x="0" y="0"/>
          <a:chExt cx="0" cy="0"/>
        </a:xfrm>
      </p:grpSpPr>
      <p:sp>
        <p:nvSpPr>
          <p:cNvPr id="3" name="Rectangle: Top Corners Rounded 4">
            <a:extLst>
              <a:ext uri="{FF2B5EF4-FFF2-40B4-BE49-F238E27FC236}">
                <a16:creationId xmlns:a16="http://schemas.microsoft.com/office/drawing/2014/main" id="{A8AFB6A5-0DD3-949B-CDB0-08382FB3FD20}"/>
              </a:ext>
              <a:ext uri="{C183D7F6-B498-43B3-948B-1728B52AA6E4}">
                <adec:decorative xmlns:adec="http://schemas.microsoft.com/office/drawing/2017/decorative" val="1"/>
              </a:ext>
            </a:extLst>
          </p:cNvPr>
          <p:cNvSpPr/>
          <p:nvPr/>
        </p:nvSpPr>
        <p:spPr bwMode="auto">
          <a:xfrm rot="16200000">
            <a:off x="6059405" y="402590"/>
            <a:ext cx="4553728" cy="7711463"/>
          </a:xfrm>
          <a:prstGeom prst="round2SameRect">
            <a:avLst>
              <a:gd name="adj1" fmla="val 4036"/>
              <a:gd name="adj2" fmla="val 0"/>
            </a:avLst>
          </a:prstGeom>
          <a:solidFill>
            <a:schemeClr val="tx1">
              <a:alpha val="12000"/>
            </a:schemeClr>
          </a:solidFill>
          <a:ln w="6350">
            <a:solidFill>
              <a:schemeClr val="tx1">
                <a:alpha val="30000"/>
              </a:schemeClr>
            </a:solidFill>
            <a:headEnd type="none" w="med" len="med"/>
            <a:tailEnd type="none" w="med" len="med"/>
          </a:ln>
          <a:effectLst>
            <a:outerShdw blurRad="127000" dist="635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Sans Display Semibold"/>
              <a:ea typeface="+mn-ea"/>
              <a:cs typeface="Segoe UI" pitchFamily="34" charset="0"/>
            </a:endParaRPr>
          </a:p>
        </p:txBody>
      </p:sp>
      <p:sp>
        <p:nvSpPr>
          <p:cNvPr id="32" name="Freeform: Shape 2">
            <a:extLst>
              <a:ext uri="{FF2B5EF4-FFF2-40B4-BE49-F238E27FC236}">
                <a16:creationId xmlns:a16="http://schemas.microsoft.com/office/drawing/2014/main" id="{F29431C6-3556-E5BB-F2DF-A4D1D6D42D6D}"/>
              </a:ext>
              <a:ext uri="{C183D7F6-B498-43B3-948B-1728B52AA6E4}">
                <adec:decorative xmlns:adec="http://schemas.microsoft.com/office/drawing/2017/decorative" val="1"/>
              </a:ext>
            </a:extLst>
          </p:cNvPr>
          <p:cNvSpPr/>
          <p:nvPr/>
        </p:nvSpPr>
        <p:spPr bwMode="auto">
          <a:xfrm>
            <a:off x="0" y="-1"/>
            <a:ext cx="12192000" cy="2151417"/>
          </a:xfrm>
          <a:custGeom>
            <a:avLst/>
            <a:gdLst>
              <a:gd name="connsiteX0" fmla="*/ 0 w 12192000"/>
              <a:gd name="connsiteY0" fmla="*/ 0 h 2151417"/>
              <a:gd name="connsiteX1" fmla="*/ 12192000 w 12192000"/>
              <a:gd name="connsiteY1" fmla="*/ 0 h 2151417"/>
              <a:gd name="connsiteX2" fmla="*/ 12192000 w 12192000"/>
              <a:gd name="connsiteY2" fmla="*/ 1813560 h 2151417"/>
              <a:gd name="connsiteX3" fmla="*/ 4619672 w 12192000"/>
              <a:gd name="connsiteY3" fmla="*/ 1813560 h 2151417"/>
              <a:gd name="connsiteX4" fmla="*/ 4307841 w 12192000"/>
              <a:gd name="connsiteY4" fmla="*/ 2125391 h 2151417"/>
              <a:gd name="connsiteX5" fmla="*/ 4307841 w 12192000"/>
              <a:gd name="connsiteY5" fmla="*/ 2151417 h 2151417"/>
              <a:gd name="connsiteX6" fmla="*/ 0 w 12192000"/>
              <a:gd name="connsiteY6" fmla="*/ 2151417 h 2151417"/>
              <a:gd name="connsiteX7" fmla="*/ 0 w 12192000"/>
              <a:gd name="connsiteY7" fmla="*/ 0 h 2151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2151417">
                <a:moveTo>
                  <a:pt x="0" y="0"/>
                </a:moveTo>
                <a:lnTo>
                  <a:pt x="12192000" y="0"/>
                </a:lnTo>
                <a:lnTo>
                  <a:pt x="12192000" y="1813560"/>
                </a:lnTo>
                <a:lnTo>
                  <a:pt x="4619672" y="1813560"/>
                </a:lnTo>
                <a:cubicBezTo>
                  <a:pt x="4447452" y="1813560"/>
                  <a:pt x="4307841" y="1953171"/>
                  <a:pt x="4307841" y="2125391"/>
                </a:cubicBezTo>
                <a:lnTo>
                  <a:pt x="4307841" y="2151417"/>
                </a:lnTo>
                <a:lnTo>
                  <a:pt x="0" y="2151417"/>
                </a:lnTo>
                <a:lnTo>
                  <a:pt x="0" y="0"/>
                </a:lnTo>
                <a:close/>
              </a:path>
            </a:pathLst>
          </a:custGeom>
          <a:solidFill>
            <a:schemeClr val="bg2"/>
          </a:solidFill>
          <a:ln w="6350">
            <a:noFill/>
            <a:headEnd type="none" w="med" len="med"/>
            <a:tailEnd type="none" w="med" len="med"/>
          </a:ln>
          <a:effectLst>
            <a:outerShdw blurRad="127000" dist="635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err="1">
              <a:ln>
                <a:noFill/>
              </a:ln>
              <a:solidFill>
                <a:srgbClr val="FFFFFF"/>
              </a:solidFill>
              <a:effectLst/>
              <a:uLnTx/>
              <a:uFillTx/>
              <a:latin typeface="Segoe Sans Display Semibold"/>
              <a:ea typeface="+mn-ea"/>
              <a:cs typeface="Segoe UI" pitchFamily="34" charset="0"/>
            </a:endParaRPr>
          </a:p>
        </p:txBody>
      </p:sp>
      <p:sp>
        <p:nvSpPr>
          <p:cNvPr id="18" name="Title 4">
            <a:extLst>
              <a:ext uri="{FF2B5EF4-FFF2-40B4-BE49-F238E27FC236}">
                <a16:creationId xmlns:a16="http://schemas.microsoft.com/office/drawing/2014/main" id="{2AFD001B-7AB4-0986-0B0C-8A5F440E3A62}"/>
              </a:ext>
            </a:extLst>
          </p:cNvPr>
          <p:cNvSpPr>
            <a:spLocks noGrp="1"/>
          </p:cNvSpPr>
          <p:nvPr>
            <p:ph type="title"/>
          </p:nvPr>
        </p:nvSpPr>
        <p:spPr>
          <a:xfrm>
            <a:off x="1598906" y="382046"/>
            <a:ext cx="5583236" cy="553998"/>
          </a:xfrm>
        </p:spPr>
        <p:txBody>
          <a:bodyPr wrap="square">
            <a:spAutoFit/>
          </a:bodyPr>
          <a:lstStyle/>
          <a:p>
            <a:pPr lvl="0">
              <a:defRPr/>
            </a:pPr>
            <a:r>
              <a:rPr lang="en-US" dirty="0">
                <a:cs typeface="Segoe UI"/>
              </a:rPr>
              <a:t>Model Context Protocol</a:t>
            </a:r>
            <a:endParaRPr lang="en-US" dirty="0"/>
          </a:p>
        </p:txBody>
      </p:sp>
      <p:sp>
        <p:nvSpPr>
          <p:cNvPr id="2" name="TextBox 1">
            <a:extLst>
              <a:ext uri="{FF2B5EF4-FFF2-40B4-BE49-F238E27FC236}">
                <a16:creationId xmlns:a16="http://schemas.microsoft.com/office/drawing/2014/main" id="{567906EE-4733-24F8-6E0D-4AC6D4F4B029}"/>
              </a:ext>
            </a:extLst>
          </p:cNvPr>
          <p:cNvSpPr txBox="1"/>
          <p:nvPr/>
        </p:nvSpPr>
        <p:spPr>
          <a:xfrm>
            <a:off x="1598905" y="959425"/>
            <a:ext cx="7275587" cy="584775"/>
          </a:xfrm>
          <a:prstGeom prst="rect">
            <a:avLst/>
          </a:prstGeom>
          <a:noFill/>
        </p:spPr>
        <p:txBody>
          <a:bodyPr wrap="square" lIns="0" tIns="45720" rIns="0" bIns="45720" anchor="t">
            <a:spAutoFit/>
          </a:bodyPr>
          <a:lstStyle>
            <a:defPPr>
              <a:defRPr lang="en-US"/>
            </a:defPPr>
            <a:lvl1pPr lvl="0" defTabSz="914400">
              <a:defRPr sz="1600">
                <a:solidFill>
                  <a:srgbClr val="0090A8"/>
                </a:solidFill>
                <a:latin typeface="Segoe UI Semibold"/>
                <a:cs typeface="Segoe UI"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90A8"/>
                </a:solidFill>
                <a:effectLst/>
                <a:uLnTx/>
                <a:uFillTx/>
                <a:latin typeface="Segoe UI Semibold"/>
                <a:ea typeface="+mn-ea"/>
                <a:cs typeface="Segoe UI" pitchFamily="34" charset="0"/>
              </a:rPr>
              <a:t>A </a:t>
            </a:r>
            <a:r>
              <a:rPr kumimoji="0" lang="en-US" sz="1600" b="1" i="0" u="none" strike="noStrike" kern="1200" cap="none" spc="0" normalizeH="0" baseline="0" noProof="0">
                <a:ln>
                  <a:noFill/>
                </a:ln>
                <a:solidFill>
                  <a:srgbClr val="0090A8"/>
                </a:solidFill>
                <a:effectLst/>
                <a:uLnTx/>
                <a:uFillTx/>
                <a:latin typeface="Segoe UI Semibold"/>
                <a:ea typeface="+mn-ea"/>
                <a:cs typeface="Segoe UI" pitchFamily="34" charset="0"/>
              </a:rPr>
              <a:t>universal interface </a:t>
            </a:r>
            <a:r>
              <a:rPr kumimoji="0" lang="en-US" sz="1600" b="0" i="0" u="none" strike="noStrike" kern="1200" cap="none" spc="0" normalizeH="0" baseline="0" noProof="0">
                <a:ln>
                  <a:noFill/>
                </a:ln>
                <a:solidFill>
                  <a:srgbClr val="0090A8"/>
                </a:solidFill>
                <a:effectLst/>
                <a:uLnTx/>
                <a:uFillTx/>
                <a:latin typeface="Segoe UI Semibold"/>
                <a:ea typeface="+mn-ea"/>
                <a:cs typeface="Segoe UI" pitchFamily="34" charset="0"/>
              </a:rPr>
              <a:t>that allows AI models to interact with external tools, data sources, and user environments in a consistent and scalable way </a:t>
            </a:r>
          </a:p>
        </p:txBody>
      </p:sp>
      <p:sp>
        <p:nvSpPr>
          <p:cNvPr id="9" name="Rectangle: Top Corners Rounded 21">
            <a:extLst>
              <a:ext uri="{FF2B5EF4-FFF2-40B4-BE49-F238E27FC236}">
                <a16:creationId xmlns:a16="http://schemas.microsoft.com/office/drawing/2014/main" id="{D1EDE2F8-97CC-6A6D-2CC8-7F103A7CBC4D}"/>
              </a:ext>
              <a:ext uri="{C183D7F6-B498-43B3-948B-1728B52AA6E4}">
                <adec:decorative xmlns:adec="http://schemas.microsoft.com/office/drawing/2017/decorative" val="1"/>
              </a:ext>
            </a:extLst>
          </p:cNvPr>
          <p:cNvSpPr/>
          <p:nvPr/>
        </p:nvSpPr>
        <p:spPr bwMode="auto">
          <a:xfrm flipV="1">
            <a:off x="9985255" y="-2"/>
            <a:ext cx="1712069" cy="616227"/>
          </a:xfrm>
          <a:prstGeom prst="round2SameRect">
            <a:avLst/>
          </a:prstGeom>
          <a:solidFill>
            <a:schemeClr val="tx1">
              <a:alpha val="12000"/>
            </a:schemeClr>
          </a:solidFill>
          <a:ln>
            <a:noFill/>
            <a:headEnd type="none" w="med" len="med"/>
            <a:tailEnd type="none" w="med" len="med"/>
          </a:ln>
          <a:effectLst>
            <a:outerShdw blurRad="114300" dist="38100" dir="5400000" algn="t" rotWithShape="0">
              <a:prstClr val="black">
                <a:alpha val="23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2" name="Title 13">
            <a:extLst>
              <a:ext uri="{FF2B5EF4-FFF2-40B4-BE49-F238E27FC236}">
                <a16:creationId xmlns:a16="http://schemas.microsoft.com/office/drawing/2014/main" id="{E6E3B97A-4A6F-2EF4-BE47-60A30873834A}"/>
              </a:ext>
            </a:extLst>
          </p:cNvPr>
          <p:cNvSpPr txBox="1">
            <a:spLocks/>
          </p:cNvSpPr>
          <p:nvPr/>
        </p:nvSpPr>
        <p:spPr>
          <a:xfrm>
            <a:off x="10082047" y="92668"/>
            <a:ext cx="1518484" cy="430887"/>
          </a:xfrm>
          <a:prstGeom prst="rect">
            <a:avLst/>
          </a:prstGeom>
        </p:spPr>
        <p:txBody>
          <a:bodyPr vert="horz" wrap="square" lIns="0" tIns="0" rIns="0" bIns="0" rtlCol="0" anchor="ctr">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effectLst/>
                <a:uLnTx/>
                <a:uFillTx/>
                <a:latin typeface="Segoe UI Semibold"/>
                <a:ea typeface="+mn-ea"/>
                <a:cs typeface="Segoe UI"/>
              </a:rPr>
              <a:t>Generally Available</a:t>
            </a:r>
            <a:endParaRPr kumimoji="0" lang="en-US" sz="1800" b="0" i="0" u="none" strike="noStrike" kern="1200" cap="none" spc="0" normalizeH="0" baseline="0" noProof="0" dirty="0">
              <a:ln>
                <a:noFill/>
              </a:ln>
              <a:effectLst/>
              <a:uLnTx/>
              <a:uFillTx/>
              <a:latin typeface="Segoe UI Semibold"/>
              <a:ea typeface="+mn-ea"/>
              <a:cs typeface="Segoe UI" pitchFamily="34" charset="0"/>
            </a:endParaRPr>
          </a:p>
        </p:txBody>
      </p:sp>
      <p:grpSp>
        <p:nvGrpSpPr>
          <p:cNvPr id="33" name="Group 32">
            <a:extLst>
              <a:ext uri="{FF2B5EF4-FFF2-40B4-BE49-F238E27FC236}">
                <a16:creationId xmlns:a16="http://schemas.microsoft.com/office/drawing/2014/main" id="{F34150BD-4000-491C-7FF9-4BEA44AF9847}"/>
              </a:ext>
              <a:ext uri="{C183D7F6-B498-43B3-948B-1728B52AA6E4}">
                <adec:decorative xmlns:adec="http://schemas.microsoft.com/office/drawing/2017/decorative" val="1"/>
              </a:ext>
            </a:extLst>
          </p:cNvPr>
          <p:cNvGrpSpPr/>
          <p:nvPr/>
        </p:nvGrpSpPr>
        <p:grpSpPr>
          <a:xfrm>
            <a:off x="394699" y="441274"/>
            <a:ext cx="914401" cy="1000679"/>
            <a:chOff x="603740" y="416560"/>
            <a:chExt cx="914401" cy="1000679"/>
          </a:xfrm>
        </p:grpSpPr>
        <p:sp>
          <p:nvSpPr>
            <p:cNvPr id="34" name="Rectangle: Rounded Corners 5">
              <a:extLst>
                <a:ext uri="{FF2B5EF4-FFF2-40B4-BE49-F238E27FC236}">
                  <a16:creationId xmlns:a16="http://schemas.microsoft.com/office/drawing/2014/main" id="{E5484384-68B7-167A-0840-F8FD940B2AD9}"/>
                </a:ext>
                <a:ext uri="{C183D7F6-B498-43B3-948B-1728B52AA6E4}">
                  <adec:decorative xmlns:adec="http://schemas.microsoft.com/office/drawing/2017/decorative" val="1"/>
                </a:ext>
              </a:extLst>
            </p:cNvPr>
            <p:cNvSpPr/>
            <p:nvPr/>
          </p:nvSpPr>
          <p:spPr bwMode="auto">
            <a:xfrm>
              <a:off x="603740" y="416560"/>
              <a:ext cx="914401" cy="1000679"/>
            </a:xfrm>
            <a:prstGeom prst="roundRect">
              <a:avLst>
                <a:gd name="adj" fmla="val 14873"/>
              </a:avLst>
            </a:prstGeom>
            <a:solidFill>
              <a:schemeClr val="bg1">
                <a:alpha val="92000"/>
              </a:schemeClr>
            </a:solidFill>
            <a:ln w="6350">
              <a:solidFill>
                <a:schemeClr val="bg1">
                  <a:lumMod val="75000"/>
                </a:schemeClr>
              </a:solidFill>
              <a:headEnd type="none" w="med" len="med"/>
              <a:tailEnd type="none" w="med" len="med"/>
            </a:ln>
            <a:effectLst>
              <a:outerShdw blurRad="63500" sx="102000" sy="102000" algn="ctr" rotWithShape="0">
                <a:schemeClr val="tx1">
                  <a:lumMod val="75000"/>
                  <a:lumOff val="25000"/>
                  <a:alpha val="13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35" name="Graphic 34">
              <a:extLst>
                <a:ext uri="{FF2B5EF4-FFF2-40B4-BE49-F238E27FC236}">
                  <a16:creationId xmlns:a16="http://schemas.microsoft.com/office/drawing/2014/main" id="{73F42793-17E3-BC93-8E81-88938A544BFA}"/>
                </a:ext>
              </a:extLst>
            </p:cNvPr>
            <p:cNvPicPr>
              <a:picLocks noChangeAspect="1"/>
            </p:cNvPicPr>
            <p:nvPr/>
          </p:nvPicPr>
          <p:blipFill>
            <a:blip r:embed="rId4"/>
            <a:srcRect/>
            <a:stretch/>
          </p:blipFill>
          <p:spPr>
            <a:xfrm>
              <a:off x="700939" y="556899"/>
              <a:ext cx="720000" cy="720000"/>
            </a:xfrm>
            <a:prstGeom prst="rect">
              <a:avLst/>
            </a:prstGeom>
          </p:spPr>
        </p:pic>
      </p:grpSp>
      <p:sp>
        <p:nvSpPr>
          <p:cNvPr id="15" name="TextBox 14">
            <a:extLst>
              <a:ext uri="{FF2B5EF4-FFF2-40B4-BE49-F238E27FC236}">
                <a16:creationId xmlns:a16="http://schemas.microsoft.com/office/drawing/2014/main" id="{53BCC2ED-CF80-6948-50F9-919A5FCBC5BC}"/>
              </a:ext>
            </a:extLst>
          </p:cNvPr>
          <p:cNvSpPr txBox="1"/>
          <p:nvPr/>
        </p:nvSpPr>
        <p:spPr>
          <a:xfrm>
            <a:off x="394699" y="2496642"/>
            <a:ext cx="3782665" cy="2708434"/>
          </a:xfrm>
          <a:prstGeom prst="rect">
            <a:avLst/>
          </a:prstGeom>
          <a:noFill/>
        </p:spPr>
        <p:txBody>
          <a:bodyPr wrap="square" lIns="0" tIns="0" rIns="0" bIns="0" rtlCol="0" anchor="t">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effectLst/>
                <a:uLnTx/>
                <a:uFillTx/>
                <a:latin typeface="Segoe UI" panose="020B0502040204020203" pitchFamily="34" charset="0"/>
                <a:ea typeface="+mn-ea"/>
                <a:cs typeface="Segoe UI" panose="020B0502040204020203" pitchFamily="34" charset="0"/>
              </a:rPr>
              <a:t>Standardized Context for AI Models </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effectLst/>
              <a:uLnTx/>
              <a:uFillTx/>
              <a:latin typeface="Segoe UI" panose="020B0502040204020203" pitchFamily="34" charset="0"/>
              <a:ea typeface="+mn-ea"/>
              <a:cs typeface="Segoe UI" panose="020B0502040204020203" pitchFamily="34" charset="0"/>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effectLst/>
              <a:uLnTx/>
              <a:uFillTx/>
              <a:latin typeface="Segoe UI" panose="020B0502040204020203" pitchFamily="34" charset="0"/>
              <a:ea typeface="+mn-ea"/>
              <a:cs typeface="Segoe UI" panose="020B0502040204020203" pitchFamily="34" charset="0"/>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effectLst/>
                <a:uLnTx/>
                <a:uFillTx/>
                <a:latin typeface="Segoe UI" panose="020B0502040204020203" pitchFamily="34" charset="0"/>
                <a:ea typeface="+mn-ea"/>
                <a:cs typeface="Segoe UI" panose="020B0502040204020203" pitchFamily="34" charset="0"/>
              </a:rPr>
              <a:t>Seamless Integration with Copilot Studio </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effectLst/>
              <a:uLnTx/>
              <a:uFillTx/>
              <a:latin typeface="Segoe UI" panose="020B0502040204020203" pitchFamily="34" charset="0"/>
              <a:ea typeface="+mn-ea"/>
              <a:cs typeface="Segoe UI" panose="020B0502040204020203" pitchFamily="34" charset="0"/>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effectLst/>
              <a:uLnTx/>
              <a:uFillTx/>
              <a:latin typeface="Segoe UI" panose="020B0502040204020203" pitchFamily="34" charset="0"/>
              <a:ea typeface="+mn-ea"/>
              <a:cs typeface="Segoe UI" panose="020B0502040204020203" pitchFamily="34" charset="0"/>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effectLst/>
                <a:uLnTx/>
                <a:uFillTx/>
                <a:latin typeface="Segoe UI" panose="020B0502040204020203" pitchFamily="34" charset="0"/>
                <a:ea typeface="+mn-ea"/>
                <a:cs typeface="Segoe UI" panose="020B0502040204020203" pitchFamily="34" charset="0"/>
              </a:rPr>
              <a:t>Improved Developer Efficiency and UX  </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effectLst/>
              <a:uLnTx/>
              <a:uFillTx/>
              <a:latin typeface="Segoe UI" panose="020B0502040204020203" pitchFamily="34" charset="0"/>
              <a:ea typeface="+mn-ea"/>
              <a:cs typeface="Segoe UI" panose="020B0502040204020203" pitchFamily="34" charset="0"/>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effectLst/>
              <a:uLnTx/>
              <a:uFillTx/>
              <a:latin typeface="Segoe UI" panose="020B0502040204020203" pitchFamily="34" charset="0"/>
              <a:ea typeface="+mn-ea"/>
              <a:cs typeface="Segoe UI" panose="020B0502040204020203" pitchFamily="34" charset="0"/>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effectLst/>
                <a:uLnTx/>
                <a:uFillTx/>
                <a:latin typeface="Segoe UI" panose="020B0502040204020203" pitchFamily="34" charset="0"/>
                <a:ea typeface="+mn-ea"/>
                <a:cs typeface="Segoe UI" panose="020B0502040204020203" pitchFamily="34" charset="0"/>
              </a:rPr>
              <a:t>Governance, Monitoring, Extensibility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effectLst/>
              <a:uLnTx/>
              <a:uFillTx/>
              <a:latin typeface="Segoe UI" panose="020B0502040204020203" pitchFamily="34" charset="0"/>
              <a:ea typeface="+mn-lt"/>
              <a:cs typeface="Segoe UI" panose="020B0502040204020203" pitchFamily="34" charset="0"/>
            </a:endParaRPr>
          </a:p>
        </p:txBody>
      </p:sp>
      <p:cxnSp>
        <p:nvCxnSpPr>
          <p:cNvPr id="4" name="Straight Connector 3">
            <a:extLst>
              <a:ext uri="{FF2B5EF4-FFF2-40B4-BE49-F238E27FC236}">
                <a16:creationId xmlns:a16="http://schemas.microsoft.com/office/drawing/2014/main" id="{8F56776E-314E-904B-EA84-9C2B84A2DFAA}"/>
              </a:ext>
              <a:ext uri="{C183D7F6-B498-43B3-948B-1728B52AA6E4}">
                <adec:decorative xmlns:adec="http://schemas.microsoft.com/office/drawing/2017/decorative" val="1"/>
              </a:ext>
            </a:extLst>
          </p:cNvPr>
          <p:cNvCxnSpPr>
            <a:cxnSpLocks/>
          </p:cNvCxnSpPr>
          <p:nvPr/>
        </p:nvCxnSpPr>
        <p:spPr>
          <a:xfrm>
            <a:off x="375088" y="2965823"/>
            <a:ext cx="3802276" cy="0"/>
          </a:xfrm>
          <a:prstGeom prst="line">
            <a:avLst/>
          </a:prstGeom>
          <a:ln>
            <a:solidFill>
              <a:srgbClr val="EAEAEA">
                <a:alpha val="30000"/>
              </a:srgb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923A61F0-8EAA-499B-546F-25DC970F5BA2}"/>
              </a:ext>
              <a:ext uri="{C183D7F6-B498-43B3-948B-1728B52AA6E4}">
                <adec:decorative xmlns:adec="http://schemas.microsoft.com/office/drawing/2017/decorative" val="1"/>
              </a:ext>
            </a:extLst>
          </p:cNvPr>
          <p:cNvCxnSpPr>
            <a:cxnSpLocks/>
          </p:cNvCxnSpPr>
          <p:nvPr/>
        </p:nvCxnSpPr>
        <p:spPr>
          <a:xfrm>
            <a:off x="375088" y="3658842"/>
            <a:ext cx="3802276" cy="0"/>
          </a:xfrm>
          <a:prstGeom prst="line">
            <a:avLst/>
          </a:prstGeom>
          <a:ln>
            <a:solidFill>
              <a:srgbClr val="EAEAEA">
                <a:alpha val="30000"/>
              </a:srgb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140B0BE7-3F33-A7F7-1620-060A54D50325}"/>
              </a:ext>
              <a:ext uri="{C183D7F6-B498-43B3-948B-1728B52AA6E4}">
                <adec:decorative xmlns:adec="http://schemas.microsoft.com/office/drawing/2017/decorative" val="1"/>
              </a:ext>
            </a:extLst>
          </p:cNvPr>
          <p:cNvCxnSpPr>
            <a:cxnSpLocks/>
          </p:cNvCxnSpPr>
          <p:nvPr/>
        </p:nvCxnSpPr>
        <p:spPr>
          <a:xfrm>
            <a:off x="375088" y="4351862"/>
            <a:ext cx="3802276" cy="0"/>
          </a:xfrm>
          <a:prstGeom prst="line">
            <a:avLst/>
          </a:prstGeom>
          <a:ln>
            <a:solidFill>
              <a:srgbClr val="EAEAEA">
                <a:alpha val="30000"/>
              </a:srgb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1026" name="Picture 2" descr="A screenshot of a computer">
            <a:extLst>
              <a:ext uri="{FF2B5EF4-FFF2-40B4-BE49-F238E27FC236}">
                <a16:creationId xmlns:a16="http://schemas.microsoft.com/office/drawing/2014/main" id="{2E5F154A-AC5E-659E-A8A6-4143A56C3461}"/>
              </a:ext>
            </a:extLst>
          </p:cNvPr>
          <p:cNvPicPr>
            <a:picLocks noChangeAspect="1" noChangeArrowheads="1"/>
          </p:cNvPicPr>
          <p:nvPr/>
        </p:nvPicPr>
        <p:blipFill rotWithShape="1">
          <a:blip r:embed="rId5" cstate="screen">
            <a:extLst>
              <a:ext uri="{28A0092B-C50C-407E-A947-70E740481C1C}">
                <a14:useLocalDpi xmlns:a14="http://schemas.microsoft.com/office/drawing/2010/main"/>
              </a:ext>
            </a:extLst>
          </a:blip>
          <a:srcRect/>
          <a:stretch>
            <a:fillRect/>
          </a:stretch>
        </p:blipFill>
        <p:spPr bwMode="auto">
          <a:xfrm>
            <a:off x="4625536" y="2095758"/>
            <a:ext cx="7566463" cy="4314568"/>
          </a:xfrm>
          <a:prstGeom prst="roundRect">
            <a:avLst>
              <a:gd name="adj" fmla="val 1741"/>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320531698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D39244-1826-758A-A92F-4F31C07C34B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F3C4BDD-4D90-E45F-93B4-765543AC804C}"/>
              </a:ext>
            </a:extLst>
          </p:cNvPr>
          <p:cNvSpPr>
            <a:spLocks noGrp="1"/>
          </p:cNvSpPr>
          <p:nvPr>
            <p:ph type="title"/>
          </p:nvPr>
        </p:nvSpPr>
        <p:spPr/>
        <p:txBody>
          <a:bodyPr wrap="square" anchor="ctr">
            <a:normAutofit/>
          </a:bodyPr>
          <a:lstStyle/>
          <a:p>
            <a:r>
              <a:rPr lang="en-US"/>
              <a:t>MCP vs. traditional approaches</a:t>
            </a:r>
          </a:p>
        </p:txBody>
      </p:sp>
      <p:graphicFrame>
        <p:nvGraphicFramePr>
          <p:cNvPr id="5" name="Text Placeholder 2">
            <a:extLst>
              <a:ext uri="{FF2B5EF4-FFF2-40B4-BE49-F238E27FC236}">
                <a16:creationId xmlns:a16="http://schemas.microsoft.com/office/drawing/2014/main" id="{A73978F3-651B-608C-CC33-FDB2A0A7E3C6}"/>
              </a:ext>
            </a:extLst>
          </p:cNvPr>
          <p:cNvGraphicFramePr/>
          <p:nvPr/>
        </p:nvGraphicFramePr>
        <p:xfrm>
          <a:off x="584200" y="1435100"/>
          <a:ext cx="11018838" cy="48339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3529480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E584A1-8504-B0D6-96A5-620000817D39}"/>
              </a:ext>
            </a:extLst>
          </p:cNvPr>
          <p:cNvSpPr>
            <a:spLocks noGrp="1"/>
          </p:cNvSpPr>
          <p:nvPr>
            <p:ph type="title"/>
          </p:nvPr>
        </p:nvSpPr>
        <p:spPr>
          <a:xfrm>
            <a:off x="554693" y="41739"/>
            <a:ext cx="10515600" cy="1325563"/>
          </a:xfrm>
        </p:spPr>
        <p:txBody>
          <a:bodyPr/>
          <a:lstStyle/>
          <a:p>
            <a:r>
              <a:rPr lang="en-US"/>
              <a:t>MCP in Microsoft Copilot Studio</a:t>
            </a:r>
            <a:endParaRPr lang="en-150"/>
          </a:p>
        </p:txBody>
      </p:sp>
      <p:sp>
        <p:nvSpPr>
          <p:cNvPr id="4" name="Rectangle: Rounded Corners 3">
            <a:extLst>
              <a:ext uri="{FF2B5EF4-FFF2-40B4-BE49-F238E27FC236}">
                <a16:creationId xmlns:a16="http://schemas.microsoft.com/office/drawing/2014/main" id="{98DAECA8-67DA-E836-C5ED-7FE01D6BE7F3}"/>
              </a:ext>
            </a:extLst>
          </p:cNvPr>
          <p:cNvSpPr/>
          <p:nvPr/>
        </p:nvSpPr>
        <p:spPr>
          <a:xfrm>
            <a:off x="588264" y="1755728"/>
            <a:ext cx="4407482" cy="4099741"/>
          </a:xfrm>
          <a:prstGeom prst="roundRect">
            <a:avLst>
              <a:gd name="adj" fmla="val 2429"/>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Rectangle: Top Corners Rounded 4">
            <a:extLst>
              <a:ext uri="{FF2B5EF4-FFF2-40B4-BE49-F238E27FC236}">
                <a16:creationId xmlns:a16="http://schemas.microsoft.com/office/drawing/2014/main" id="{4A165F3A-FB8F-443F-4C6F-9F3712E03FE0}"/>
              </a:ext>
            </a:extLst>
          </p:cNvPr>
          <p:cNvSpPr/>
          <p:nvPr/>
        </p:nvSpPr>
        <p:spPr>
          <a:xfrm>
            <a:off x="588265" y="1733255"/>
            <a:ext cx="4407482" cy="360000"/>
          </a:xfrm>
          <a:prstGeom prst="round2SameRect">
            <a:avLst/>
          </a:prstGeom>
          <a:solidFill>
            <a:srgbClr val="0982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Microsoft Copilot Studio using MCP Actions</a:t>
            </a:r>
          </a:p>
        </p:txBody>
      </p:sp>
      <p:sp>
        <p:nvSpPr>
          <p:cNvPr id="6" name="TextBox 5">
            <a:extLst>
              <a:ext uri="{FF2B5EF4-FFF2-40B4-BE49-F238E27FC236}">
                <a16:creationId xmlns:a16="http://schemas.microsoft.com/office/drawing/2014/main" id="{8A3B21EA-9D8D-C360-9D60-E30AA32F37D9}"/>
              </a:ext>
            </a:extLst>
          </p:cNvPr>
          <p:cNvSpPr txBox="1"/>
          <p:nvPr/>
        </p:nvSpPr>
        <p:spPr>
          <a:xfrm>
            <a:off x="588262" y="4160906"/>
            <a:ext cx="1576100" cy="67710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60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MCP Host</a:t>
            </a:r>
            <a:br>
              <a:rPr kumimoji="0" lang="en-US" sz="14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br>
            <a:r>
              <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Consumer of the MCP Servers</a:t>
            </a:r>
          </a:p>
        </p:txBody>
      </p:sp>
      <p:pic>
        <p:nvPicPr>
          <p:cNvPr id="9" name="Graphic 8">
            <a:extLst>
              <a:ext uri="{FF2B5EF4-FFF2-40B4-BE49-F238E27FC236}">
                <a16:creationId xmlns:a16="http://schemas.microsoft.com/office/drawing/2014/main" id="{F063366E-6CDA-73C4-32D2-C5FFEF0BFFD1}"/>
              </a:ext>
            </a:extLst>
          </p:cNvPr>
          <p:cNvPicPr>
            <a:picLocks noChangeAspect="1"/>
          </p:cNvPicPr>
          <p:nvPr/>
        </p:nvPicPr>
        <p:blipFill>
          <a:blip r:embed="rId2"/>
          <a:srcRect/>
          <a:stretch/>
        </p:blipFill>
        <p:spPr>
          <a:xfrm>
            <a:off x="889543" y="3100413"/>
            <a:ext cx="1020842" cy="1020842"/>
          </a:xfrm>
          <a:prstGeom prst="rect">
            <a:avLst/>
          </a:prstGeom>
        </p:spPr>
      </p:pic>
      <p:sp>
        <p:nvSpPr>
          <p:cNvPr id="14" name="Rectangle: Rounded Corners 13">
            <a:extLst>
              <a:ext uri="{FF2B5EF4-FFF2-40B4-BE49-F238E27FC236}">
                <a16:creationId xmlns:a16="http://schemas.microsoft.com/office/drawing/2014/main" id="{232BDF31-2029-85D0-A83E-22360CB99284}"/>
              </a:ext>
            </a:extLst>
          </p:cNvPr>
          <p:cNvSpPr/>
          <p:nvPr/>
        </p:nvSpPr>
        <p:spPr>
          <a:xfrm>
            <a:off x="2127303" y="2542885"/>
            <a:ext cx="2594828" cy="1272379"/>
          </a:xfrm>
          <a:prstGeom prst="roundRect">
            <a:avLst>
              <a:gd name="adj" fmla="val 2429"/>
            </a:avLst>
          </a:prstGeom>
          <a:solidFill>
            <a:srgbClr val="E6E6E6"/>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5" name="Rectangle: Top Corners Rounded 14">
            <a:extLst>
              <a:ext uri="{FF2B5EF4-FFF2-40B4-BE49-F238E27FC236}">
                <a16:creationId xmlns:a16="http://schemas.microsoft.com/office/drawing/2014/main" id="{98D1298B-98DF-6D5D-22C0-05936AF18258}"/>
              </a:ext>
            </a:extLst>
          </p:cNvPr>
          <p:cNvSpPr/>
          <p:nvPr/>
        </p:nvSpPr>
        <p:spPr>
          <a:xfrm>
            <a:off x="2127303" y="2520412"/>
            <a:ext cx="2594828" cy="360000"/>
          </a:xfrm>
          <a:prstGeom prst="round2SameRect">
            <a:avLst/>
          </a:prstGeom>
          <a:solidFill>
            <a:srgbClr val="A5A5A5">
              <a:lumMod val="50000"/>
            </a:srgbClr>
          </a:solid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Standard MCP Clients</a:t>
            </a:r>
          </a:p>
        </p:txBody>
      </p:sp>
      <p:pic>
        <p:nvPicPr>
          <p:cNvPr id="1026" name="Picture 2">
            <a:extLst>
              <a:ext uri="{FF2B5EF4-FFF2-40B4-BE49-F238E27FC236}">
                <a16:creationId xmlns:a16="http://schemas.microsoft.com/office/drawing/2014/main" id="{591C1C12-99D8-8319-F9FD-65CC45E6D94F}"/>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267422" y="3039447"/>
            <a:ext cx="627191" cy="627191"/>
          </a:xfrm>
          <a:prstGeom prst="roundRect">
            <a:avLst>
              <a:gd name="adj" fmla="val 8594"/>
            </a:avLst>
          </a:prstGeom>
          <a:solidFill>
            <a:srgbClr val="FFFFFF">
              <a:shade val="85000"/>
            </a:srgbClr>
          </a:solidFill>
          <a:ln>
            <a:noFill/>
          </a:ln>
          <a:effectLst/>
        </p:spPr>
      </p:pic>
      <p:sp>
        <p:nvSpPr>
          <p:cNvPr id="24" name="TextBox 23">
            <a:extLst>
              <a:ext uri="{FF2B5EF4-FFF2-40B4-BE49-F238E27FC236}">
                <a16:creationId xmlns:a16="http://schemas.microsoft.com/office/drawing/2014/main" id="{F44AC963-FEBE-E845-CF93-B025390EC217}"/>
              </a:ext>
            </a:extLst>
          </p:cNvPr>
          <p:cNvSpPr txBox="1"/>
          <p:nvPr/>
        </p:nvSpPr>
        <p:spPr>
          <a:xfrm>
            <a:off x="2894613" y="2989530"/>
            <a:ext cx="1827518" cy="75405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400" b="0" i="0" u="none" strike="noStrike" kern="1200" cap="none" spc="0" normalizeH="0" baseline="0" noProof="0">
                <a:ln>
                  <a:noFill/>
                </a:ln>
                <a:solidFill>
                  <a:prstClr val="black">
                    <a:lumMod val="85000"/>
                    <a:lumOff val="15000"/>
                  </a:prstClr>
                </a:solidFill>
                <a:effectLst/>
                <a:uLnTx/>
                <a:uFillTx/>
                <a:latin typeface="Segoe UI Semibold" panose="020B0702040204020203" pitchFamily="34" charset="0"/>
                <a:ea typeface="+mn-ea"/>
                <a:cs typeface="Segoe UI Semibold" panose="020B0702040204020203" pitchFamily="34" charset="0"/>
              </a:rPr>
              <a:t>Microsoft 365</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200" b="0" i="0" u="none" strike="noStrike" kern="1200" cap="none" spc="0" normalizeH="0" baseline="0" noProof="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Appointments-related scenarios</a:t>
            </a:r>
          </a:p>
        </p:txBody>
      </p:sp>
      <p:sp>
        <p:nvSpPr>
          <p:cNvPr id="25" name="Rectangle: Rounded Corners 24">
            <a:extLst>
              <a:ext uri="{FF2B5EF4-FFF2-40B4-BE49-F238E27FC236}">
                <a16:creationId xmlns:a16="http://schemas.microsoft.com/office/drawing/2014/main" id="{E8337A49-5F21-DFFD-0D07-62570560ADF5}"/>
              </a:ext>
            </a:extLst>
          </p:cNvPr>
          <p:cNvSpPr/>
          <p:nvPr/>
        </p:nvSpPr>
        <p:spPr>
          <a:xfrm>
            <a:off x="2134478" y="4160906"/>
            <a:ext cx="2594828" cy="1272379"/>
          </a:xfrm>
          <a:prstGeom prst="roundRect">
            <a:avLst>
              <a:gd name="adj" fmla="val 2429"/>
            </a:avLst>
          </a:prstGeom>
          <a:solidFill>
            <a:srgbClr val="E6E6E6"/>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26" name="Rectangle: Top Corners Rounded 25">
            <a:extLst>
              <a:ext uri="{FF2B5EF4-FFF2-40B4-BE49-F238E27FC236}">
                <a16:creationId xmlns:a16="http://schemas.microsoft.com/office/drawing/2014/main" id="{FFFB5C34-C9A5-725A-A779-5B28FBB1983D}"/>
              </a:ext>
            </a:extLst>
          </p:cNvPr>
          <p:cNvSpPr/>
          <p:nvPr/>
        </p:nvSpPr>
        <p:spPr>
          <a:xfrm>
            <a:off x="2134478" y="4138433"/>
            <a:ext cx="2594828" cy="360000"/>
          </a:xfrm>
          <a:prstGeom prst="round2SameRect">
            <a:avLst/>
          </a:prstGeom>
          <a:solidFill>
            <a:srgbClr val="A5A5A5">
              <a:lumMod val="50000"/>
            </a:srgbClr>
          </a:solid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Custom MCP Clients</a:t>
            </a:r>
          </a:p>
        </p:txBody>
      </p:sp>
      <p:sp>
        <p:nvSpPr>
          <p:cNvPr id="28" name="TextBox 27">
            <a:extLst>
              <a:ext uri="{FF2B5EF4-FFF2-40B4-BE49-F238E27FC236}">
                <a16:creationId xmlns:a16="http://schemas.microsoft.com/office/drawing/2014/main" id="{58C3D744-DFB9-888E-0FF8-A10C60047B9E}"/>
              </a:ext>
            </a:extLst>
          </p:cNvPr>
          <p:cNvSpPr txBox="1"/>
          <p:nvPr/>
        </p:nvSpPr>
        <p:spPr>
          <a:xfrm>
            <a:off x="2891173" y="4636778"/>
            <a:ext cx="1827518" cy="75405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400" b="0" i="0" u="none" strike="noStrike" kern="1200" cap="none" spc="0" normalizeH="0" baseline="0" noProof="0">
                <a:ln>
                  <a:noFill/>
                </a:ln>
                <a:solidFill>
                  <a:prstClr val="black">
                    <a:lumMod val="85000"/>
                    <a:lumOff val="15000"/>
                  </a:prstClr>
                </a:solidFill>
                <a:effectLst/>
                <a:uLnTx/>
                <a:uFillTx/>
                <a:latin typeface="Segoe UI Semibold" panose="020B0702040204020203" pitchFamily="34" charset="0"/>
                <a:ea typeface="+mn-ea"/>
                <a:cs typeface="Segoe UI Semibold" panose="020B0702040204020203" pitchFamily="34" charset="0"/>
              </a:rPr>
              <a:t>GitHub</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200" b="0" i="0" u="none" strike="noStrike" kern="1200" cap="none" spc="0" normalizeH="0" baseline="0" noProof="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Repository and issues scenarios</a:t>
            </a:r>
          </a:p>
        </p:txBody>
      </p:sp>
      <p:pic>
        <p:nvPicPr>
          <p:cNvPr id="23" name="Picture 22">
            <a:extLst>
              <a:ext uri="{FF2B5EF4-FFF2-40B4-BE49-F238E27FC236}">
                <a16:creationId xmlns:a16="http://schemas.microsoft.com/office/drawing/2014/main" id="{7F37C181-05C3-4874-2E18-97EA2582A7A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275388" y="4658259"/>
            <a:ext cx="626400" cy="626400"/>
          </a:xfrm>
          <a:prstGeom prst="roundRect">
            <a:avLst>
              <a:gd name="adj" fmla="val 8594"/>
            </a:avLst>
          </a:prstGeom>
          <a:solidFill>
            <a:srgbClr val="FFFFFF">
              <a:shade val="85000"/>
            </a:srgbClr>
          </a:solidFill>
          <a:ln>
            <a:noFill/>
          </a:ln>
          <a:effectLst/>
        </p:spPr>
      </p:pic>
      <p:sp>
        <p:nvSpPr>
          <p:cNvPr id="29" name="Rectangle: Rounded Corners 28">
            <a:extLst>
              <a:ext uri="{FF2B5EF4-FFF2-40B4-BE49-F238E27FC236}">
                <a16:creationId xmlns:a16="http://schemas.microsoft.com/office/drawing/2014/main" id="{B17AC629-83D2-3F01-A43A-08C5724F466F}"/>
              </a:ext>
            </a:extLst>
          </p:cNvPr>
          <p:cNvSpPr/>
          <p:nvPr/>
        </p:nvSpPr>
        <p:spPr>
          <a:xfrm>
            <a:off x="5822604" y="1613371"/>
            <a:ext cx="5894857" cy="1960617"/>
          </a:xfrm>
          <a:prstGeom prst="roundRect">
            <a:avLst>
              <a:gd name="adj" fmla="val 2429"/>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Rectangle: Top Corners Rounded 29">
            <a:extLst>
              <a:ext uri="{FF2B5EF4-FFF2-40B4-BE49-F238E27FC236}">
                <a16:creationId xmlns:a16="http://schemas.microsoft.com/office/drawing/2014/main" id="{85B4F985-71A1-7157-163C-D42799FC9C0D}"/>
              </a:ext>
            </a:extLst>
          </p:cNvPr>
          <p:cNvSpPr/>
          <p:nvPr/>
        </p:nvSpPr>
        <p:spPr>
          <a:xfrm>
            <a:off x="5822605" y="1590897"/>
            <a:ext cx="5894856" cy="360000"/>
          </a:xfrm>
          <a:prstGeom prst="round2SameRect">
            <a:avLst/>
          </a:prstGeom>
          <a:solidFill>
            <a:srgbClr val="0982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Native MCP Server</a:t>
            </a:r>
          </a:p>
        </p:txBody>
      </p:sp>
      <p:sp>
        <p:nvSpPr>
          <p:cNvPr id="51" name="Rectangle: Rounded Corners 50">
            <a:extLst>
              <a:ext uri="{FF2B5EF4-FFF2-40B4-BE49-F238E27FC236}">
                <a16:creationId xmlns:a16="http://schemas.microsoft.com/office/drawing/2014/main" id="{F68E4323-E247-5617-2674-DDD71569F4B5}"/>
              </a:ext>
            </a:extLst>
          </p:cNvPr>
          <p:cNvSpPr/>
          <p:nvPr/>
        </p:nvSpPr>
        <p:spPr>
          <a:xfrm>
            <a:off x="5921911" y="2121303"/>
            <a:ext cx="2594828" cy="1272379"/>
          </a:xfrm>
          <a:prstGeom prst="roundRect">
            <a:avLst>
              <a:gd name="adj" fmla="val 2429"/>
            </a:avLst>
          </a:prstGeom>
          <a:solidFill>
            <a:srgbClr val="E6E6E6"/>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2" name="Rectangle: Top Corners Rounded 51">
            <a:extLst>
              <a:ext uri="{FF2B5EF4-FFF2-40B4-BE49-F238E27FC236}">
                <a16:creationId xmlns:a16="http://schemas.microsoft.com/office/drawing/2014/main" id="{D347D4E3-B5BE-943D-986F-7AFD72D6D406}"/>
              </a:ext>
            </a:extLst>
          </p:cNvPr>
          <p:cNvSpPr/>
          <p:nvPr/>
        </p:nvSpPr>
        <p:spPr>
          <a:xfrm>
            <a:off x="5921911" y="2098830"/>
            <a:ext cx="2594828" cy="360000"/>
          </a:xfrm>
          <a:prstGeom prst="round2SameRect">
            <a:avLst/>
          </a:prstGeom>
          <a:solidFill>
            <a:srgbClr val="A5A5A5">
              <a:lumMod val="50000"/>
            </a:srgbClr>
          </a:solid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MCP Server</a:t>
            </a:r>
          </a:p>
        </p:txBody>
      </p:sp>
      <p:pic>
        <p:nvPicPr>
          <p:cNvPr id="53" name="Picture 2">
            <a:extLst>
              <a:ext uri="{FF2B5EF4-FFF2-40B4-BE49-F238E27FC236}">
                <a16:creationId xmlns:a16="http://schemas.microsoft.com/office/drawing/2014/main" id="{09EA8FCF-3612-5839-18B0-26C778EC6E02}"/>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6062030" y="2617865"/>
            <a:ext cx="627191" cy="627191"/>
          </a:xfrm>
          <a:prstGeom prst="roundRect">
            <a:avLst>
              <a:gd name="adj" fmla="val 8594"/>
            </a:avLst>
          </a:prstGeom>
          <a:solidFill>
            <a:srgbClr val="FFFFFF">
              <a:shade val="85000"/>
            </a:srgbClr>
          </a:solidFill>
          <a:ln>
            <a:noFill/>
          </a:ln>
          <a:effectLst/>
        </p:spPr>
      </p:pic>
      <p:sp>
        <p:nvSpPr>
          <p:cNvPr id="54" name="TextBox 53">
            <a:extLst>
              <a:ext uri="{FF2B5EF4-FFF2-40B4-BE49-F238E27FC236}">
                <a16:creationId xmlns:a16="http://schemas.microsoft.com/office/drawing/2014/main" id="{40F1E642-2708-1434-37C3-8EEFC2D2DF11}"/>
              </a:ext>
            </a:extLst>
          </p:cNvPr>
          <p:cNvSpPr txBox="1"/>
          <p:nvPr/>
        </p:nvSpPr>
        <p:spPr>
          <a:xfrm>
            <a:off x="6814930" y="2567948"/>
            <a:ext cx="1576100" cy="75405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400" b="0" i="0" u="none" strike="noStrike" kern="1200" cap="none" spc="0" normalizeH="0" baseline="0" noProof="0">
                <a:ln>
                  <a:noFill/>
                </a:ln>
                <a:solidFill>
                  <a:prstClr val="black">
                    <a:lumMod val="85000"/>
                    <a:lumOff val="15000"/>
                  </a:prstClr>
                </a:solidFill>
                <a:effectLst/>
                <a:uLnTx/>
                <a:uFillTx/>
                <a:latin typeface="Segoe UI Semibold" panose="020B0702040204020203" pitchFamily="34" charset="0"/>
                <a:ea typeface="+mn-ea"/>
                <a:cs typeface="Segoe UI Semibold" panose="020B0702040204020203" pitchFamily="34" charset="0"/>
              </a:rPr>
              <a:t>Microsoft 365</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200" b="0" i="0" u="none" strike="noStrike" kern="1200" cap="none" spc="0" normalizeH="0" baseline="0" noProof="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Appointments-related tools</a:t>
            </a:r>
          </a:p>
        </p:txBody>
      </p:sp>
      <p:sp>
        <p:nvSpPr>
          <p:cNvPr id="59" name="Rectangle: Rounded Corners 58">
            <a:extLst>
              <a:ext uri="{FF2B5EF4-FFF2-40B4-BE49-F238E27FC236}">
                <a16:creationId xmlns:a16="http://schemas.microsoft.com/office/drawing/2014/main" id="{DEAB576A-4E1E-FA8B-FB0D-66C348AE2408}"/>
              </a:ext>
            </a:extLst>
          </p:cNvPr>
          <p:cNvSpPr/>
          <p:nvPr/>
        </p:nvSpPr>
        <p:spPr>
          <a:xfrm>
            <a:off x="8863943" y="2121303"/>
            <a:ext cx="2594828" cy="1272379"/>
          </a:xfrm>
          <a:prstGeom prst="roundRect">
            <a:avLst>
              <a:gd name="adj" fmla="val 2429"/>
            </a:avLst>
          </a:prstGeom>
          <a:solidFill>
            <a:srgbClr val="E6E6E6"/>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0" name="Rectangle: Top Corners Rounded 59">
            <a:extLst>
              <a:ext uri="{FF2B5EF4-FFF2-40B4-BE49-F238E27FC236}">
                <a16:creationId xmlns:a16="http://schemas.microsoft.com/office/drawing/2014/main" id="{F60782DA-E8A4-29B8-253E-BF8B8C59B93F}"/>
              </a:ext>
            </a:extLst>
          </p:cNvPr>
          <p:cNvSpPr/>
          <p:nvPr/>
        </p:nvSpPr>
        <p:spPr>
          <a:xfrm>
            <a:off x="8863943" y="2098830"/>
            <a:ext cx="2594828" cy="360000"/>
          </a:xfrm>
          <a:prstGeom prst="round2SameRect">
            <a:avLst/>
          </a:prstGeom>
          <a:solidFill>
            <a:srgbClr val="A5A5A5">
              <a:lumMod val="50000"/>
            </a:srgbClr>
          </a:solid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Related service APIs</a:t>
            </a:r>
          </a:p>
        </p:txBody>
      </p:sp>
      <p:sp>
        <p:nvSpPr>
          <p:cNvPr id="62" name="TextBox 61">
            <a:extLst>
              <a:ext uri="{FF2B5EF4-FFF2-40B4-BE49-F238E27FC236}">
                <a16:creationId xmlns:a16="http://schemas.microsoft.com/office/drawing/2014/main" id="{6FC5EA15-4B96-AF17-DD2C-64526DA64D68}"/>
              </a:ext>
            </a:extLst>
          </p:cNvPr>
          <p:cNvSpPr txBox="1"/>
          <p:nvPr/>
        </p:nvSpPr>
        <p:spPr>
          <a:xfrm>
            <a:off x="9756962" y="2567948"/>
            <a:ext cx="1715430" cy="75405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400" b="0" i="0" u="none" strike="noStrike" kern="1200" cap="none" spc="0" normalizeH="0" baseline="0" noProof="0">
                <a:ln>
                  <a:noFill/>
                </a:ln>
                <a:solidFill>
                  <a:prstClr val="black">
                    <a:lumMod val="85000"/>
                    <a:lumOff val="15000"/>
                  </a:prstClr>
                </a:solidFill>
                <a:effectLst/>
                <a:uLnTx/>
                <a:uFillTx/>
                <a:latin typeface="Segoe UI Semibold" panose="020B0702040204020203" pitchFamily="34" charset="0"/>
                <a:ea typeface="+mn-ea"/>
                <a:cs typeface="Segoe UI Semibold" panose="020B0702040204020203" pitchFamily="34" charset="0"/>
              </a:rPr>
              <a:t>Outlook Calendar</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200" b="0" i="0" u="none" strike="noStrike" kern="1200" cap="none" spc="0" normalizeH="0" baseline="0" noProof="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Appointments-related services…</a:t>
            </a:r>
          </a:p>
        </p:txBody>
      </p:sp>
      <p:sp>
        <p:nvSpPr>
          <p:cNvPr id="63" name="Rectangle: Rounded Corners 62">
            <a:extLst>
              <a:ext uri="{FF2B5EF4-FFF2-40B4-BE49-F238E27FC236}">
                <a16:creationId xmlns:a16="http://schemas.microsoft.com/office/drawing/2014/main" id="{894973E6-37F5-DBA9-169A-0ACAC3A14FD5}"/>
              </a:ext>
            </a:extLst>
          </p:cNvPr>
          <p:cNvSpPr/>
          <p:nvPr/>
        </p:nvSpPr>
        <p:spPr>
          <a:xfrm>
            <a:off x="5836225" y="4106725"/>
            <a:ext cx="5894857" cy="1960617"/>
          </a:xfrm>
          <a:prstGeom prst="roundRect">
            <a:avLst>
              <a:gd name="adj" fmla="val 2429"/>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24" name="Rectangle: Top Corners Rounded 1023">
            <a:extLst>
              <a:ext uri="{FF2B5EF4-FFF2-40B4-BE49-F238E27FC236}">
                <a16:creationId xmlns:a16="http://schemas.microsoft.com/office/drawing/2014/main" id="{79A81F86-F76B-8457-D169-D38E65E4FAEB}"/>
              </a:ext>
            </a:extLst>
          </p:cNvPr>
          <p:cNvSpPr/>
          <p:nvPr/>
        </p:nvSpPr>
        <p:spPr>
          <a:xfrm>
            <a:off x="5836226" y="4084251"/>
            <a:ext cx="5894856" cy="360000"/>
          </a:xfrm>
          <a:prstGeom prst="round2SameRect">
            <a:avLst/>
          </a:prstGeom>
          <a:solidFill>
            <a:srgbClr val="0982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Custom MCP Server</a:t>
            </a:r>
          </a:p>
        </p:txBody>
      </p:sp>
      <p:grpSp>
        <p:nvGrpSpPr>
          <p:cNvPr id="1052" name="Group 1051">
            <a:extLst>
              <a:ext uri="{FF2B5EF4-FFF2-40B4-BE49-F238E27FC236}">
                <a16:creationId xmlns:a16="http://schemas.microsoft.com/office/drawing/2014/main" id="{5DDD7173-CCB2-6370-DD9A-F89CCD96E8EF}"/>
              </a:ext>
            </a:extLst>
          </p:cNvPr>
          <p:cNvGrpSpPr/>
          <p:nvPr/>
        </p:nvGrpSpPr>
        <p:grpSpPr>
          <a:xfrm>
            <a:off x="5935532" y="4592184"/>
            <a:ext cx="2683341" cy="1294852"/>
            <a:chOff x="6113950" y="4391463"/>
            <a:chExt cx="2683341" cy="1294852"/>
          </a:xfrm>
        </p:grpSpPr>
        <p:sp>
          <p:nvSpPr>
            <p:cNvPr id="1025" name="Rectangle: Rounded Corners 1024">
              <a:extLst>
                <a:ext uri="{FF2B5EF4-FFF2-40B4-BE49-F238E27FC236}">
                  <a16:creationId xmlns:a16="http://schemas.microsoft.com/office/drawing/2014/main" id="{8C3D7FCC-52C7-AB94-0C25-E7323BB7CE1D}"/>
                </a:ext>
              </a:extLst>
            </p:cNvPr>
            <p:cNvSpPr/>
            <p:nvPr/>
          </p:nvSpPr>
          <p:spPr>
            <a:xfrm>
              <a:off x="6113950" y="4413936"/>
              <a:ext cx="2594828" cy="1272379"/>
            </a:xfrm>
            <a:prstGeom prst="roundRect">
              <a:avLst>
                <a:gd name="adj" fmla="val 2429"/>
              </a:avLst>
            </a:prstGeom>
            <a:solidFill>
              <a:srgbClr val="E6E6E6"/>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027" name="Rectangle: Top Corners Rounded 1026">
              <a:extLst>
                <a:ext uri="{FF2B5EF4-FFF2-40B4-BE49-F238E27FC236}">
                  <a16:creationId xmlns:a16="http://schemas.microsoft.com/office/drawing/2014/main" id="{52E20751-645B-B944-256E-7EDAEF5E5621}"/>
                </a:ext>
              </a:extLst>
            </p:cNvPr>
            <p:cNvSpPr/>
            <p:nvPr/>
          </p:nvSpPr>
          <p:spPr>
            <a:xfrm>
              <a:off x="6113950" y="4391463"/>
              <a:ext cx="2594828" cy="360000"/>
            </a:xfrm>
            <a:prstGeom prst="round2SameRect">
              <a:avLst/>
            </a:prstGeom>
            <a:solidFill>
              <a:srgbClr val="A5A5A5">
                <a:lumMod val="50000"/>
              </a:srgbClr>
            </a:solid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MCP Server</a:t>
              </a:r>
            </a:p>
          </p:txBody>
        </p:sp>
        <p:sp>
          <p:nvSpPr>
            <p:cNvPr id="1031" name="TextBox 1030">
              <a:extLst>
                <a:ext uri="{FF2B5EF4-FFF2-40B4-BE49-F238E27FC236}">
                  <a16:creationId xmlns:a16="http://schemas.microsoft.com/office/drawing/2014/main" id="{60B4D431-2EF2-4CB1-EECA-602CB2EC704B}"/>
                </a:ext>
              </a:extLst>
            </p:cNvPr>
            <p:cNvSpPr txBox="1"/>
            <p:nvPr/>
          </p:nvSpPr>
          <p:spPr>
            <a:xfrm>
              <a:off x="7006968" y="4860581"/>
              <a:ext cx="1790323" cy="75405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400" b="0" i="0" u="none" strike="noStrike" kern="1200" cap="none" spc="0" normalizeH="0" baseline="0" noProof="0">
                  <a:ln>
                    <a:noFill/>
                  </a:ln>
                  <a:solidFill>
                    <a:prstClr val="black">
                      <a:lumMod val="85000"/>
                      <a:lumOff val="15000"/>
                    </a:prstClr>
                  </a:solidFill>
                  <a:effectLst/>
                  <a:uLnTx/>
                  <a:uFillTx/>
                  <a:latin typeface="Segoe UI Semibold" panose="020B0702040204020203" pitchFamily="34" charset="0"/>
                  <a:ea typeface="+mn-ea"/>
                  <a:cs typeface="Segoe UI Semibold" panose="020B0702040204020203" pitchFamily="34" charset="0"/>
                </a:rPr>
                <a:t>Azure App Service</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200" b="0" i="0" u="none" strike="noStrike" kern="1200" cap="none" spc="0" normalizeH="0" baseline="0" noProof="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Custom MCP Server </a:t>
              </a:r>
              <a:br>
                <a:rPr kumimoji="0" lang="en-US" sz="1200" b="0" i="0" u="none" strike="noStrike" kern="1200" cap="none" spc="0" normalizeH="0" baseline="0" noProof="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br>
              <a:r>
                <a:rPr kumimoji="0" lang="en-US" sz="1200" b="0" i="0" u="none" strike="noStrike" kern="1200" cap="none" spc="0" normalizeH="0" baseline="0" noProof="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for GitHub related tools</a:t>
              </a:r>
            </a:p>
          </p:txBody>
        </p:sp>
        <p:pic>
          <p:nvPicPr>
            <p:cNvPr id="46" name="Picture 2" descr="Microsoft Azure Logo, symbol, meaning, history, PNG, brand">
              <a:extLst>
                <a:ext uri="{FF2B5EF4-FFF2-40B4-BE49-F238E27FC236}">
                  <a16:creationId xmlns:a16="http://schemas.microsoft.com/office/drawing/2014/main" id="{BB42FC4C-8F19-0C32-9471-244CB7E7568F}"/>
                </a:ext>
              </a:extLst>
            </p:cNvPr>
            <p:cNvPicPr>
              <a:picLocks noChangeAspect="1" noChangeArrowheads="1"/>
            </p:cNvPicPr>
            <p:nvPr/>
          </p:nvPicPr>
          <p:blipFill rotWithShape="1">
            <a:blip r:embed="rId5" cstate="screen">
              <a:extLst>
                <a:ext uri="{28A0092B-C50C-407E-A947-70E740481C1C}">
                  <a14:useLocalDpi xmlns:a14="http://schemas.microsoft.com/office/drawing/2010/main"/>
                </a:ext>
              </a:extLst>
            </a:blip>
            <a:srcRect l="17587" t="-6428" r="19353" b="-4791"/>
            <a:stretch/>
          </p:blipFill>
          <p:spPr bwMode="auto">
            <a:xfrm>
              <a:off x="6263556" y="4911289"/>
              <a:ext cx="631370" cy="626400"/>
            </a:xfrm>
            <a:prstGeom prst="roundRect">
              <a:avLst>
                <a:gd name="adj" fmla="val 8594"/>
              </a:avLst>
            </a:prstGeom>
            <a:solidFill>
              <a:schemeClr val="bg1">
                <a:lumMod val="85000"/>
              </a:schemeClr>
            </a:solidFill>
            <a:ln>
              <a:solidFill>
                <a:schemeClr val="tx1">
                  <a:lumMod val="50000"/>
                  <a:lumOff val="50000"/>
                </a:schemeClr>
              </a:solidFill>
            </a:ln>
            <a:effectLst/>
          </p:spPr>
        </p:pic>
      </p:grpSp>
      <p:grpSp>
        <p:nvGrpSpPr>
          <p:cNvPr id="1051" name="Group 1050">
            <a:extLst>
              <a:ext uri="{FF2B5EF4-FFF2-40B4-BE49-F238E27FC236}">
                <a16:creationId xmlns:a16="http://schemas.microsoft.com/office/drawing/2014/main" id="{905BBD73-B877-390C-F6E1-82200059E4F5}"/>
              </a:ext>
            </a:extLst>
          </p:cNvPr>
          <p:cNvGrpSpPr/>
          <p:nvPr/>
        </p:nvGrpSpPr>
        <p:grpSpPr>
          <a:xfrm>
            <a:off x="8877564" y="4592184"/>
            <a:ext cx="2594828" cy="1294852"/>
            <a:chOff x="9022529" y="4391463"/>
            <a:chExt cx="2594828" cy="1294852"/>
          </a:xfrm>
        </p:grpSpPr>
        <p:sp>
          <p:nvSpPr>
            <p:cNvPr id="1032" name="Rectangle: Rounded Corners 1031">
              <a:extLst>
                <a:ext uri="{FF2B5EF4-FFF2-40B4-BE49-F238E27FC236}">
                  <a16:creationId xmlns:a16="http://schemas.microsoft.com/office/drawing/2014/main" id="{257FA94B-217D-5FC1-51F3-C77552B24A9A}"/>
                </a:ext>
              </a:extLst>
            </p:cNvPr>
            <p:cNvSpPr/>
            <p:nvPr/>
          </p:nvSpPr>
          <p:spPr>
            <a:xfrm>
              <a:off x="9022529" y="4413936"/>
              <a:ext cx="2594828" cy="1272379"/>
            </a:xfrm>
            <a:prstGeom prst="roundRect">
              <a:avLst>
                <a:gd name="adj" fmla="val 2429"/>
              </a:avLst>
            </a:prstGeom>
            <a:solidFill>
              <a:srgbClr val="E6E6E6"/>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033" name="Rectangle: Top Corners Rounded 1032">
              <a:extLst>
                <a:ext uri="{FF2B5EF4-FFF2-40B4-BE49-F238E27FC236}">
                  <a16:creationId xmlns:a16="http://schemas.microsoft.com/office/drawing/2014/main" id="{13F777BE-95F3-969A-2202-1581282ACC12}"/>
                </a:ext>
              </a:extLst>
            </p:cNvPr>
            <p:cNvSpPr/>
            <p:nvPr/>
          </p:nvSpPr>
          <p:spPr>
            <a:xfrm>
              <a:off x="9022529" y="4391463"/>
              <a:ext cx="2594828" cy="360000"/>
            </a:xfrm>
            <a:prstGeom prst="round2SameRect">
              <a:avLst/>
            </a:prstGeom>
            <a:solidFill>
              <a:srgbClr val="A5A5A5">
                <a:lumMod val="50000"/>
              </a:srgbClr>
            </a:solid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Related service APIs</a:t>
              </a:r>
            </a:p>
          </p:txBody>
        </p:sp>
        <p:sp>
          <p:nvSpPr>
            <p:cNvPr id="1035" name="TextBox 1034">
              <a:extLst>
                <a:ext uri="{FF2B5EF4-FFF2-40B4-BE49-F238E27FC236}">
                  <a16:creationId xmlns:a16="http://schemas.microsoft.com/office/drawing/2014/main" id="{67054B94-163A-65D9-96E4-8E2D9FA7DC6A}"/>
                </a:ext>
              </a:extLst>
            </p:cNvPr>
            <p:cNvSpPr txBox="1"/>
            <p:nvPr/>
          </p:nvSpPr>
          <p:spPr>
            <a:xfrm>
              <a:off x="9915548" y="4860581"/>
              <a:ext cx="1576100" cy="75405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400" b="0" i="0" u="none" strike="noStrike" kern="1200" cap="none" spc="0" normalizeH="0" baseline="0" noProof="0">
                  <a:ln>
                    <a:noFill/>
                  </a:ln>
                  <a:solidFill>
                    <a:prstClr val="black">
                      <a:lumMod val="85000"/>
                      <a:lumOff val="15000"/>
                    </a:prstClr>
                  </a:solidFill>
                  <a:effectLst/>
                  <a:uLnTx/>
                  <a:uFillTx/>
                  <a:latin typeface="Segoe UI Semibold" panose="020B0702040204020203" pitchFamily="34" charset="0"/>
                  <a:ea typeface="+mn-ea"/>
                  <a:cs typeface="Segoe UI Semibold" panose="020B0702040204020203" pitchFamily="34" charset="0"/>
                </a:rPr>
                <a:t>GitHub</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200" b="0" i="0" u="none" strike="noStrike" kern="1200" cap="none" spc="0" normalizeH="0" baseline="0" noProof="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Repositories, Pull Requests, Issues…</a:t>
              </a:r>
            </a:p>
          </p:txBody>
        </p:sp>
        <p:pic>
          <p:nvPicPr>
            <p:cNvPr id="49" name="Picture 48" descr="A white cat in a black circle&#10;&#10;AI-generated content may be incorrect.">
              <a:extLst>
                <a:ext uri="{FF2B5EF4-FFF2-40B4-BE49-F238E27FC236}">
                  <a16:creationId xmlns:a16="http://schemas.microsoft.com/office/drawing/2014/main" id="{075A0866-33F9-905E-2E60-8AA9BC9FC0DB}"/>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9165726" y="4911289"/>
              <a:ext cx="626400" cy="626400"/>
            </a:xfrm>
            <a:prstGeom prst="roundRect">
              <a:avLst>
                <a:gd name="adj" fmla="val 8594"/>
              </a:avLst>
            </a:prstGeom>
            <a:solidFill>
              <a:srgbClr val="FFFFFF">
                <a:shade val="85000"/>
              </a:srgbClr>
            </a:solidFill>
            <a:ln>
              <a:solidFill>
                <a:schemeClr val="tx1">
                  <a:lumMod val="50000"/>
                  <a:lumOff val="50000"/>
                </a:schemeClr>
              </a:solidFill>
            </a:ln>
            <a:effectLst/>
          </p:spPr>
        </p:pic>
      </p:grpSp>
      <p:cxnSp>
        <p:nvCxnSpPr>
          <p:cNvPr id="1036" name="Straight Arrow Connector 18">
            <a:extLst>
              <a:ext uri="{FF2B5EF4-FFF2-40B4-BE49-F238E27FC236}">
                <a16:creationId xmlns:a16="http://schemas.microsoft.com/office/drawing/2014/main" id="{8D82E4F8-E64A-D363-9294-F1EA3CED29B3}"/>
              </a:ext>
            </a:extLst>
          </p:cNvPr>
          <p:cNvCxnSpPr>
            <a:cxnSpLocks/>
            <a:stCxn id="51" idx="1"/>
            <a:endCxn id="14" idx="3"/>
          </p:cNvCxnSpPr>
          <p:nvPr/>
        </p:nvCxnSpPr>
        <p:spPr>
          <a:xfrm rot="10800000" flipV="1">
            <a:off x="4722131" y="2757493"/>
            <a:ext cx="1199780" cy="421582"/>
          </a:xfrm>
          <a:prstGeom prst="bentConnector3">
            <a:avLst>
              <a:gd name="adj1" fmla="val 50000"/>
            </a:avLst>
          </a:prstGeom>
          <a:ln w="38100">
            <a:solidFill>
              <a:schemeClr val="tx1">
                <a:lumMod val="65000"/>
                <a:lumOff val="35000"/>
              </a:schemeClr>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39" name="Straight Arrow Connector 18">
            <a:extLst>
              <a:ext uri="{FF2B5EF4-FFF2-40B4-BE49-F238E27FC236}">
                <a16:creationId xmlns:a16="http://schemas.microsoft.com/office/drawing/2014/main" id="{C87CC575-033C-0C1F-1BCA-4D6B5207B137}"/>
              </a:ext>
            </a:extLst>
          </p:cNvPr>
          <p:cNvCxnSpPr>
            <a:cxnSpLocks/>
            <a:stCxn id="1025" idx="1"/>
            <a:endCxn id="25" idx="3"/>
          </p:cNvCxnSpPr>
          <p:nvPr/>
        </p:nvCxnSpPr>
        <p:spPr>
          <a:xfrm rot="10800000">
            <a:off x="4729306" y="4797097"/>
            <a:ext cx="1206226" cy="453751"/>
          </a:xfrm>
          <a:prstGeom prst="bentConnector3">
            <a:avLst>
              <a:gd name="adj1" fmla="val 50000"/>
            </a:avLst>
          </a:prstGeom>
          <a:ln w="38100">
            <a:solidFill>
              <a:schemeClr val="tx1">
                <a:lumMod val="65000"/>
                <a:lumOff val="35000"/>
              </a:schemeClr>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1030" name="Picture 6" descr="Microsoft 365 - Suite d'applications Office 365 et Windows 10">
            <a:extLst>
              <a:ext uri="{FF2B5EF4-FFF2-40B4-BE49-F238E27FC236}">
                <a16:creationId xmlns:a16="http://schemas.microsoft.com/office/drawing/2014/main" id="{2B0729FE-E2D1-E301-65FD-E7B2148F2F28}"/>
              </a:ext>
            </a:extLst>
          </p:cNvPr>
          <p:cNvPicPr>
            <a:picLocks noChangeAspect="1" noChangeArrowheads="1"/>
          </p:cNvPicPr>
          <p:nvPr/>
        </p:nvPicPr>
        <p:blipFill rotWithShape="1">
          <a:blip r:embed="rId7" cstate="screen">
            <a:extLst>
              <a:ext uri="{28A0092B-C50C-407E-A947-70E740481C1C}">
                <a14:useLocalDpi xmlns:a14="http://schemas.microsoft.com/office/drawing/2010/main"/>
              </a:ext>
            </a:extLst>
          </a:blip>
          <a:srcRect/>
          <a:stretch/>
        </p:blipFill>
        <p:spPr bwMode="auto">
          <a:xfrm>
            <a:off x="9020761" y="2606763"/>
            <a:ext cx="628629" cy="626400"/>
          </a:xfrm>
          <a:prstGeom prst="roundRect">
            <a:avLst>
              <a:gd name="adj" fmla="val 8594"/>
            </a:avLst>
          </a:prstGeom>
          <a:solidFill>
            <a:srgbClr val="FFFFFF">
              <a:shade val="85000"/>
            </a:srgbClr>
          </a:solidFill>
          <a:ln>
            <a:solidFill>
              <a:schemeClr val="tx1">
                <a:lumMod val="50000"/>
                <a:lumOff val="50000"/>
              </a:schemeClr>
            </a:solidFill>
          </a:ln>
          <a:effectLst/>
        </p:spPr>
      </p:pic>
      <p:cxnSp>
        <p:nvCxnSpPr>
          <p:cNvPr id="1055" name="Straight Arrow Connector 18">
            <a:extLst>
              <a:ext uri="{FF2B5EF4-FFF2-40B4-BE49-F238E27FC236}">
                <a16:creationId xmlns:a16="http://schemas.microsoft.com/office/drawing/2014/main" id="{8B57B1C1-1E0D-4E48-C73D-BCA55C4B7DB0}"/>
              </a:ext>
            </a:extLst>
          </p:cNvPr>
          <p:cNvCxnSpPr>
            <a:cxnSpLocks/>
          </p:cNvCxnSpPr>
          <p:nvPr/>
        </p:nvCxnSpPr>
        <p:spPr>
          <a:xfrm flipH="1">
            <a:off x="8391030" y="2891742"/>
            <a:ext cx="578415" cy="0"/>
          </a:xfrm>
          <a:prstGeom prst="straightConnector1">
            <a:avLst/>
          </a:prstGeom>
          <a:ln w="38100">
            <a:solidFill>
              <a:schemeClr val="tx1">
                <a:lumMod val="65000"/>
                <a:lumOff val="35000"/>
              </a:schemeClr>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57" name="Straight Arrow Connector 18">
            <a:extLst>
              <a:ext uri="{FF2B5EF4-FFF2-40B4-BE49-F238E27FC236}">
                <a16:creationId xmlns:a16="http://schemas.microsoft.com/office/drawing/2014/main" id="{2A8A8270-3F74-8A94-0217-CACC8B1E2A1C}"/>
              </a:ext>
            </a:extLst>
          </p:cNvPr>
          <p:cNvCxnSpPr>
            <a:cxnSpLocks/>
          </p:cNvCxnSpPr>
          <p:nvPr/>
        </p:nvCxnSpPr>
        <p:spPr>
          <a:xfrm flipH="1">
            <a:off x="8391030" y="5451783"/>
            <a:ext cx="578415" cy="0"/>
          </a:xfrm>
          <a:prstGeom prst="straightConnector1">
            <a:avLst/>
          </a:prstGeom>
          <a:ln w="38100">
            <a:solidFill>
              <a:schemeClr val="tx1">
                <a:lumMod val="65000"/>
                <a:lumOff val="35000"/>
              </a:schemeClr>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58" name="TextBox 1057">
            <a:extLst>
              <a:ext uri="{FF2B5EF4-FFF2-40B4-BE49-F238E27FC236}">
                <a16:creationId xmlns:a16="http://schemas.microsoft.com/office/drawing/2014/main" id="{1E766172-AEA1-9092-3F65-DD6113E8CE45}"/>
              </a:ext>
            </a:extLst>
          </p:cNvPr>
          <p:cNvSpPr txBox="1"/>
          <p:nvPr/>
        </p:nvSpPr>
        <p:spPr>
          <a:xfrm>
            <a:off x="4995746" y="3729146"/>
            <a:ext cx="816747"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Semibold"/>
                <a:ea typeface="+mn-ea"/>
                <a:cs typeface="+mn-cs"/>
              </a:rPr>
              <a:t>MCP Protocol</a:t>
            </a:r>
            <a:endParaRPr kumimoji="0" lang="en-150" sz="1200" b="0" i="0" u="none" strike="noStrike" kern="1200" cap="none" spc="0" normalizeH="0" baseline="0" noProof="0">
              <a:ln>
                <a:noFill/>
              </a:ln>
              <a:solidFill>
                <a:prstClr val="white"/>
              </a:solidFill>
              <a:effectLst/>
              <a:uLnTx/>
              <a:uFillTx/>
              <a:latin typeface="Segoe UI Semibold"/>
              <a:ea typeface="+mn-ea"/>
              <a:cs typeface="+mn-cs"/>
            </a:endParaRPr>
          </a:p>
        </p:txBody>
      </p:sp>
    </p:spTree>
    <p:extLst>
      <p:ext uri="{BB962C8B-B14F-4D97-AF65-F5344CB8AC3E}">
        <p14:creationId xmlns:p14="http://schemas.microsoft.com/office/powerpoint/2010/main" val="261500853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27B9514-6ACC-D743-9BD5-9EFDDFCCB2F9}"/>
              </a:ext>
            </a:extLst>
          </p:cNvPr>
          <p:cNvPicPr>
            <a:picLocks noChangeAspect="1"/>
          </p:cNvPicPr>
          <p:nvPr/>
        </p:nvPicPr>
        <p:blipFill>
          <a:blip r:embed="rId2"/>
          <a:stretch>
            <a:fillRect/>
          </a:stretch>
        </p:blipFill>
        <p:spPr>
          <a:xfrm>
            <a:off x="1523362" y="1575388"/>
            <a:ext cx="9145276" cy="4210638"/>
          </a:xfrm>
          <a:prstGeom prst="rect">
            <a:avLst/>
          </a:prstGeom>
        </p:spPr>
      </p:pic>
      <p:sp>
        <p:nvSpPr>
          <p:cNvPr id="4" name="Title 3">
            <a:extLst>
              <a:ext uri="{FF2B5EF4-FFF2-40B4-BE49-F238E27FC236}">
                <a16:creationId xmlns:a16="http://schemas.microsoft.com/office/drawing/2014/main" id="{2B96E5E5-F984-5558-CAC9-43855C25111B}"/>
              </a:ext>
            </a:extLst>
          </p:cNvPr>
          <p:cNvSpPr>
            <a:spLocks noGrp="1"/>
          </p:cNvSpPr>
          <p:nvPr>
            <p:ph type="title"/>
          </p:nvPr>
        </p:nvSpPr>
        <p:spPr/>
        <p:txBody>
          <a:bodyPr/>
          <a:lstStyle/>
          <a:p>
            <a:r>
              <a:rPr lang="en-US"/>
              <a:t>Create a server with Azure APIM+MCP</a:t>
            </a:r>
          </a:p>
        </p:txBody>
      </p:sp>
      <p:sp>
        <p:nvSpPr>
          <p:cNvPr id="5" name="TextBox 4">
            <a:extLst>
              <a:ext uri="{FF2B5EF4-FFF2-40B4-BE49-F238E27FC236}">
                <a16:creationId xmlns:a16="http://schemas.microsoft.com/office/drawing/2014/main" id="{6EB9EBFD-8275-02C7-AD65-8C9AB63E413C}"/>
              </a:ext>
            </a:extLst>
          </p:cNvPr>
          <p:cNvSpPr txBox="1"/>
          <p:nvPr/>
        </p:nvSpPr>
        <p:spPr>
          <a:xfrm>
            <a:off x="2807657" y="6031210"/>
            <a:ext cx="6576686"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600"/>
              </a:spcBef>
              <a:spcAft>
                <a:spcPts val="600"/>
              </a:spcAft>
              <a:buClrTx/>
              <a:buSzTx/>
              <a:buFontTx/>
              <a:buNone/>
              <a:tabLst/>
              <a:defRPr/>
            </a:pPr>
            <a:r>
              <a:rPr kumimoji="0" lang="en-IN" sz="2400" b="0" i="0" u="none" strike="noStrike" kern="1200" cap="none" spc="0" normalizeH="0" baseline="0" noProof="0">
                <a:ln>
                  <a:noFill/>
                </a:ln>
                <a:solidFill>
                  <a:srgbClr val="17253D"/>
                </a:solidFill>
                <a:effectLst/>
                <a:uLnTx/>
                <a:uFillTx/>
                <a:latin typeface="Segoe UI"/>
                <a:ea typeface="+mn-ea"/>
                <a:cs typeface="Segoe UI"/>
                <a:hlinkClick r:id="rId3"/>
              </a:rPr>
              <a:t>Create your own server with Azure APIM+MCP</a:t>
            </a:r>
            <a:endParaRPr kumimoji="0" lang="en-IN" sz="2400" b="0" i="0" u="none" strike="noStrike" kern="1200" cap="none" spc="0" normalizeH="0" baseline="0" noProof="0">
              <a:ln>
                <a:noFill/>
              </a:ln>
              <a:solidFill>
                <a:srgbClr val="17253D"/>
              </a:solidFill>
              <a:effectLst/>
              <a:uLnTx/>
              <a:uFillTx/>
              <a:latin typeface="Segoe UI"/>
              <a:ea typeface="+mn-ea"/>
              <a:cs typeface="Segoe UI"/>
            </a:endParaRPr>
          </a:p>
        </p:txBody>
      </p:sp>
    </p:spTree>
    <p:extLst>
      <p:ext uri="{BB962C8B-B14F-4D97-AF65-F5344CB8AC3E}">
        <p14:creationId xmlns:p14="http://schemas.microsoft.com/office/powerpoint/2010/main" val="358113879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CBDA49-C6C4-6AEE-4637-69A0A03B7A56}"/>
            </a:ext>
          </a:extLst>
        </p:cNvPr>
        <p:cNvGrpSpPr/>
        <p:nvPr/>
      </p:nvGrpSpPr>
      <p:grpSpPr>
        <a:xfrm>
          <a:off x="0" y="0"/>
          <a:ext cx="0" cy="0"/>
          <a:chOff x="0" y="0"/>
          <a:chExt cx="0" cy="0"/>
        </a:xfrm>
      </p:grpSpPr>
      <p:sp>
        <p:nvSpPr>
          <p:cNvPr id="13" name="Rectangle: Rounded Corners 68">
            <a:extLst>
              <a:ext uri="{FF2B5EF4-FFF2-40B4-BE49-F238E27FC236}">
                <a16:creationId xmlns:a16="http://schemas.microsoft.com/office/drawing/2014/main" id="{817FAAEF-55AD-5C25-D388-7BC8FA0D6EAE}"/>
              </a:ext>
              <a:ext uri="{C183D7F6-B498-43B3-948B-1728B52AA6E4}">
                <adec:decorative xmlns:adec="http://schemas.microsoft.com/office/drawing/2017/decorative" val="1"/>
              </a:ext>
            </a:extLst>
          </p:cNvPr>
          <p:cNvSpPr/>
          <p:nvPr/>
        </p:nvSpPr>
        <p:spPr bwMode="auto">
          <a:xfrm>
            <a:off x="4000500" y="647700"/>
            <a:ext cx="7608888" cy="5623634"/>
          </a:xfrm>
          <a:prstGeom prst="roundRect">
            <a:avLst>
              <a:gd name="adj" fmla="val 3988"/>
            </a:avLst>
          </a:prstGeom>
          <a:solidFill>
            <a:srgbClr val="091F2C"/>
          </a:solidFill>
          <a:ln w="12700">
            <a:solidFill>
              <a:schemeClr val="tx1">
                <a:lumMod val="95000"/>
                <a:alpha val="10000"/>
              </a:schemeClr>
            </a:solidFill>
            <a:headEnd type="none" w="med" len="med"/>
            <a:tailEnd type="none" w="med" len="med"/>
          </a:ln>
          <a:effectLst>
            <a:outerShdw blurRad="317500" dist="63500" dir="8100000" algn="tr" rotWithShape="0">
              <a:prstClr val="black">
                <a:alpha val="3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grpSp>
        <p:nvGrpSpPr>
          <p:cNvPr id="18" name="Group 17">
            <a:extLst>
              <a:ext uri="{FF2B5EF4-FFF2-40B4-BE49-F238E27FC236}">
                <a16:creationId xmlns:a16="http://schemas.microsoft.com/office/drawing/2014/main" id="{F81EF56A-0353-BB92-EAED-19CBF0B08550}"/>
              </a:ext>
              <a:ext uri="{C183D7F6-B498-43B3-948B-1728B52AA6E4}">
                <adec:decorative xmlns:adec="http://schemas.microsoft.com/office/drawing/2017/decorative" val="1"/>
              </a:ext>
            </a:extLst>
          </p:cNvPr>
          <p:cNvGrpSpPr/>
          <p:nvPr/>
        </p:nvGrpSpPr>
        <p:grpSpPr>
          <a:xfrm>
            <a:off x="4314221" y="999908"/>
            <a:ext cx="406874" cy="406874"/>
            <a:chOff x="4261705" y="999908"/>
            <a:chExt cx="588106" cy="588106"/>
          </a:xfrm>
        </p:grpSpPr>
        <p:sp>
          <p:nvSpPr>
            <p:cNvPr id="19" name="Oval 18">
              <a:extLst>
                <a:ext uri="{FF2B5EF4-FFF2-40B4-BE49-F238E27FC236}">
                  <a16:creationId xmlns:a16="http://schemas.microsoft.com/office/drawing/2014/main" id="{C27DA42B-B0D1-26EA-50A2-234F62CD4D51}"/>
                </a:ext>
              </a:extLst>
            </p:cNvPr>
            <p:cNvSpPr/>
            <p:nvPr/>
          </p:nvSpPr>
          <p:spPr bwMode="auto">
            <a:xfrm>
              <a:off x="4261705" y="999908"/>
              <a:ext cx="588106" cy="588106"/>
            </a:xfrm>
            <a:prstGeom prst="ellipse">
              <a:avLst/>
            </a:prstGeom>
            <a:solidFill>
              <a:srgbClr val="091F2C"/>
            </a:solidFill>
            <a:ln w="19050" cmpd="sng">
              <a:solidFill>
                <a:schemeClr val="tx1">
                  <a:alpha val="5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500" b="0" i="0" u="none" strike="noStrike" kern="1200" cap="none" spc="0" normalizeH="0" baseline="0" noProof="0" err="1">
                <a:ln>
                  <a:noFill/>
                </a:ln>
                <a:solidFill>
                  <a:srgbClr val="FFFFFF"/>
                </a:solidFill>
                <a:effectLst/>
                <a:uLnTx/>
                <a:uFillTx/>
                <a:latin typeface="Segoe UI Semibold"/>
                <a:ea typeface="+mn-ea"/>
                <a:cs typeface="Segoe UI" pitchFamily="34" charset="0"/>
              </a:endParaRPr>
            </a:p>
          </p:txBody>
        </p:sp>
        <p:sp>
          <p:nvSpPr>
            <p:cNvPr id="20" name="Graphic 4" descr="Icon of a right arrow head">
              <a:extLst>
                <a:ext uri="{FF2B5EF4-FFF2-40B4-BE49-F238E27FC236}">
                  <a16:creationId xmlns:a16="http://schemas.microsoft.com/office/drawing/2014/main" id="{592D4EA3-81EC-97E3-DBFE-860FF087F990}"/>
                </a:ext>
              </a:extLst>
            </p:cNvPr>
            <p:cNvSpPr/>
            <p:nvPr/>
          </p:nvSpPr>
          <p:spPr>
            <a:xfrm>
              <a:off x="4482171" y="1163216"/>
              <a:ext cx="147174" cy="261489"/>
            </a:xfrm>
            <a:custGeom>
              <a:avLst/>
              <a:gdLst>
                <a:gd name="connsiteX0" fmla="*/ 4986 w 147174"/>
                <a:gd name="connsiteY0" fmla="*/ 4781 h 261489"/>
                <a:gd name="connsiteX1" fmla="*/ 4986 w 147174"/>
                <a:gd name="connsiteY1" fmla="*/ 27873 h 261489"/>
                <a:gd name="connsiteX2" fmla="*/ 107755 w 147174"/>
                <a:gd name="connsiteY2" fmla="*/ 130642 h 261489"/>
                <a:gd name="connsiteX3" fmla="*/ 4986 w 147174"/>
                <a:gd name="connsiteY3" fmla="*/ 233412 h 261489"/>
                <a:gd name="connsiteX4" fmla="*/ 4584 w 147174"/>
                <a:gd name="connsiteY4" fmla="*/ 256504 h 261489"/>
                <a:gd name="connsiteX5" fmla="*/ 27676 w 147174"/>
                <a:gd name="connsiteY5" fmla="*/ 256905 h 261489"/>
                <a:gd name="connsiteX6" fmla="*/ 28077 w 147174"/>
                <a:gd name="connsiteY6" fmla="*/ 256504 h 261489"/>
                <a:gd name="connsiteX7" fmla="*/ 142393 w 147174"/>
                <a:gd name="connsiteY7" fmla="*/ 142188 h 261489"/>
                <a:gd name="connsiteX8" fmla="*/ 142393 w 147174"/>
                <a:gd name="connsiteY8" fmla="*/ 119097 h 261489"/>
                <a:gd name="connsiteX9" fmla="*/ 28077 w 147174"/>
                <a:gd name="connsiteY9" fmla="*/ 4781 h 261489"/>
                <a:gd name="connsiteX10" fmla="*/ 4986 w 147174"/>
                <a:gd name="connsiteY10" fmla="*/ 4781 h 261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174" h="261489">
                  <a:moveTo>
                    <a:pt x="4986" y="4781"/>
                  </a:moveTo>
                  <a:cubicBezTo>
                    <a:pt x="-1390" y="11159"/>
                    <a:pt x="-1390" y="21496"/>
                    <a:pt x="4986" y="27873"/>
                  </a:cubicBezTo>
                  <a:lnTo>
                    <a:pt x="107755" y="130642"/>
                  </a:lnTo>
                  <a:lnTo>
                    <a:pt x="4986" y="233412"/>
                  </a:lnTo>
                  <a:cubicBezTo>
                    <a:pt x="-1502" y="239678"/>
                    <a:pt x="-1681" y="250015"/>
                    <a:pt x="4584" y="256504"/>
                  </a:cubicBezTo>
                  <a:cubicBezTo>
                    <a:pt x="10850" y="262990"/>
                    <a:pt x="21188" y="263171"/>
                    <a:pt x="27676" y="256905"/>
                  </a:cubicBezTo>
                  <a:cubicBezTo>
                    <a:pt x="27812" y="256773"/>
                    <a:pt x="27946" y="256639"/>
                    <a:pt x="28077" y="256504"/>
                  </a:cubicBezTo>
                  <a:lnTo>
                    <a:pt x="142393" y="142188"/>
                  </a:lnTo>
                  <a:cubicBezTo>
                    <a:pt x="148768" y="135811"/>
                    <a:pt x="148768" y="125474"/>
                    <a:pt x="142393" y="119097"/>
                  </a:cubicBezTo>
                  <a:lnTo>
                    <a:pt x="28077" y="4781"/>
                  </a:lnTo>
                  <a:cubicBezTo>
                    <a:pt x="21700" y="-1594"/>
                    <a:pt x="11363" y="-1594"/>
                    <a:pt x="4986" y="4781"/>
                  </a:cubicBezTo>
                  <a:close/>
                </a:path>
              </a:pathLst>
            </a:custGeom>
            <a:solidFill>
              <a:schemeClr val="tx1"/>
            </a:solidFill>
            <a:ln w="1508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6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2" name="Group 21">
            <a:extLst>
              <a:ext uri="{FF2B5EF4-FFF2-40B4-BE49-F238E27FC236}">
                <a16:creationId xmlns:a16="http://schemas.microsoft.com/office/drawing/2014/main" id="{BE0DE152-7AD4-D8E8-4154-AA767446C472}"/>
              </a:ext>
              <a:ext uri="{C183D7F6-B498-43B3-948B-1728B52AA6E4}">
                <adec:decorative xmlns:adec="http://schemas.microsoft.com/office/drawing/2017/decorative" val="1"/>
              </a:ext>
            </a:extLst>
          </p:cNvPr>
          <p:cNvGrpSpPr/>
          <p:nvPr/>
        </p:nvGrpSpPr>
        <p:grpSpPr>
          <a:xfrm>
            <a:off x="4314221" y="2444723"/>
            <a:ext cx="406874" cy="406874"/>
            <a:chOff x="4261705" y="2383167"/>
            <a:chExt cx="588106" cy="588106"/>
          </a:xfrm>
        </p:grpSpPr>
        <p:sp>
          <p:nvSpPr>
            <p:cNvPr id="23" name="Oval 22">
              <a:extLst>
                <a:ext uri="{FF2B5EF4-FFF2-40B4-BE49-F238E27FC236}">
                  <a16:creationId xmlns:a16="http://schemas.microsoft.com/office/drawing/2014/main" id="{10E583AF-4AA6-A98A-81BC-07B0B9AC3EC9}"/>
                </a:ext>
              </a:extLst>
            </p:cNvPr>
            <p:cNvSpPr/>
            <p:nvPr/>
          </p:nvSpPr>
          <p:spPr bwMode="auto">
            <a:xfrm>
              <a:off x="4261705" y="2383167"/>
              <a:ext cx="588106" cy="588106"/>
            </a:xfrm>
            <a:prstGeom prst="ellipse">
              <a:avLst/>
            </a:prstGeom>
            <a:solidFill>
              <a:srgbClr val="091F2C"/>
            </a:solidFill>
            <a:ln w="19050" cmpd="sng">
              <a:solidFill>
                <a:schemeClr val="tx1">
                  <a:alpha val="5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500" b="0" i="0" u="none" strike="noStrike" kern="1200" cap="none" spc="0" normalizeH="0" baseline="0" noProof="0" err="1">
                <a:ln>
                  <a:noFill/>
                </a:ln>
                <a:solidFill>
                  <a:srgbClr val="FFFFFF"/>
                </a:solidFill>
                <a:effectLst/>
                <a:uLnTx/>
                <a:uFillTx/>
                <a:latin typeface="Segoe UI Semibold"/>
                <a:ea typeface="+mn-ea"/>
                <a:cs typeface="Segoe UI" pitchFamily="34" charset="0"/>
              </a:endParaRPr>
            </a:p>
          </p:txBody>
        </p:sp>
        <p:sp>
          <p:nvSpPr>
            <p:cNvPr id="24" name="Graphic 4" descr="Icon of a right arrow head">
              <a:extLst>
                <a:ext uri="{FF2B5EF4-FFF2-40B4-BE49-F238E27FC236}">
                  <a16:creationId xmlns:a16="http://schemas.microsoft.com/office/drawing/2014/main" id="{49DD1703-C72F-A216-EB8A-7961C34FB036}"/>
                </a:ext>
              </a:extLst>
            </p:cNvPr>
            <p:cNvSpPr/>
            <p:nvPr/>
          </p:nvSpPr>
          <p:spPr>
            <a:xfrm>
              <a:off x="4482171" y="2546475"/>
              <a:ext cx="147174" cy="261489"/>
            </a:xfrm>
            <a:custGeom>
              <a:avLst/>
              <a:gdLst>
                <a:gd name="connsiteX0" fmla="*/ 4986 w 147174"/>
                <a:gd name="connsiteY0" fmla="*/ 4781 h 261489"/>
                <a:gd name="connsiteX1" fmla="*/ 4986 w 147174"/>
                <a:gd name="connsiteY1" fmla="*/ 27873 h 261489"/>
                <a:gd name="connsiteX2" fmla="*/ 107755 w 147174"/>
                <a:gd name="connsiteY2" fmla="*/ 130642 h 261489"/>
                <a:gd name="connsiteX3" fmla="*/ 4986 w 147174"/>
                <a:gd name="connsiteY3" fmla="*/ 233412 h 261489"/>
                <a:gd name="connsiteX4" fmla="*/ 4584 w 147174"/>
                <a:gd name="connsiteY4" fmla="*/ 256504 h 261489"/>
                <a:gd name="connsiteX5" fmla="*/ 27676 w 147174"/>
                <a:gd name="connsiteY5" fmla="*/ 256905 h 261489"/>
                <a:gd name="connsiteX6" fmla="*/ 28077 w 147174"/>
                <a:gd name="connsiteY6" fmla="*/ 256504 h 261489"/>
                <a:gd name="connsiteX7" fmla="*/ 142393 w 147174"/>
                <a:gd name="connsiteY7" fmla="*/ 142188 h 261489"/>
                <a:gd name="connsiteX8" fmla="*/ 142393 w 147174"/>
                <a:gd name="connsiteY8" fmla="*/ 119097 h 261489"/>
                <a:gd name="connsiteX9" fmla="*/ 28077 w 147174"/>
                <a:gd name="connsiteY9" fmla="*/ 4781 h 261489"/>
                <a:gd name="connsiteX10" fmla="*/ 4986 w 147174"/>
                <a:gd name="connsiteY10" fmla="*/ 4781 h 261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174" h="261489">
                  <a:moveTo>
                    <a:pt x="4986" y="4781"/>
                  </a:moveTo>
                  <a:cubicBezTo>
                    <a:pt x="-1390" y="11159"/>
                    <a:pt x="-1390" y="21496"/>
                    <a:pt x="4986" y="27873"/>
                  </a:cubicBezTo>
                  <a:lnTo>
                    <a:pt x="107755" y="130642"/>
                  </a:lnTo>
                  <a:lnTo>
                    <a:pt x="4986" y="233412"/>
                  </a:lnTo>
                  <a:cubicBezTo>
                    <a:pt x="-1502" y="239678"/>
                    <a:pt x="-1681" y="250015"/>
                    <a:pt x="4584" y="256504"/>
                  </a:cubicBezTo>
                  <a:cubicBezTo>
                    <a:pt x="10850" y="262990"/>
                    <a:pt x="21188" y="263171"/>
                    <a:pt x="27676" y="256905"/>
                  </a:cubicBezTo>
                  <a:cubicBezTo>
                    <a:pt x="27812" y="256773"/>
                    <a:pt x="27946" y="256639"/>
                    <a:pt x="28077" y="256504"/>
                  </a:cubicBezTo>
                  <a:lnTo>
                    <a:pt x="142393" y="142188"/>
                  </a:lnTo>
                  <a:cubicBezTo>
                    <a:pt x="148768" y="135811"/>
                    <a:pt x="148768" y="125474"/>
                    <a:pt x="142393" y="119097"/>
                  </a:cubicBezTo>
                  <a:lnTo>
                    <a:pt x="28077" y="4781"/>
                  </a:lnTo>
                  <a:cubicBezTo>
                    <a:pt x="21700" y="-1594"/>
                    <a:pt x="11363" y="-1594"/>
                    <a:pt x="4986" y="4781"/>
                  </a:cubicBezTo>
                  <a:close/>
                </a:path>
              </a:pathLst>
            </a:custGeom>
            <a:solidFill>
              <a:schemeClr val="tx1"/>
            </a:solidFill>
            <a:ln w="1508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6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5" name="Group 24">
            <a:extLst>
              <a:ext uri="{FF2B5EF4-FFF2-40B4-BE49-F238E27FC236}">
                <a16:creationId xmlns:a16="http://schemas.microsoft.com/office/drawing/2014/main" id="{CF24BA50-3E80-BF39-0E1A-165F6FB2AAE7}"/>
              </a:ext>
              <a:ext uri="{C183D7F6-B498-43B3-948B-1728B52AA6E4}">
                <adec:decorative xmlns:adec="http://schemas.microsoft.com/office/drawing/2017/decorative" val="1"/>
              </a:ext>
            </a:extLst>
          </p:cNvPr>
          <p:cNvGrpSpPr/>
          <p:nvPr/>
        </p:nvGrpSpPr>
        <p:grpSpPr>
          <a:xfrm>
            <a:off x="4314221" y="3568937"/>
            <a:ext cx="406874" cy="406874"/>
            <a:chOff x="4261705" y="3679223"/>
            <a:chExt cx="588106" cy="588106"/>
          </a:xfrm>
        </p:grpSpPr>
        <p:sp>
          <p:nvSpPr>
            <p:cNvPr id="26" name="Oval 25">
              <a:extLst>
                <a:ext uri="{FF2B5EF4-FFF2-40B4-BE49-F238E27FC236}">
                  <a16:creationId xmlns:a16="http://schemas.microsoft.com/office/drawing/2014/main" id="{9137B569-6F14-F008-CCEE-D4B639411272}"/>
                </a:ext>
              </a:extLst>
            </p:cNvPr>
            <p:cNvSpPr/>
            <p:nvPr/>
          </p:nvSpPr>
          <p:spPr bwMode="auto">
            <a:xfrm>
              <a:off x="4261705" y="3679223"/>
              <a:ext cx="588106" cy="588106"/>
            </a:xfrm>
            <a:prstGeom prst="ellipse">
              <a:avLst/>
            </a:prstGeom>
            <a:solidFill>
              <a:srgbClr val="091F2C"/>
            </a:solidFill>
            <a:ln w="19050" cmpd="sng">
              <a:solidFill>
                <a:schemeClr val="tx1">
                  <a:alpha val="5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500" b="0" i="0" u="none" strike="noStrike" kern="1200" cap="none" spc="0" normalizeH="0" baseline="0" noProof="0" err="1">
                <a:ln>
                  <a:noFill/>
                </a:ln>
                <a:solidFill>
                  <a:srgbClr val="FFFFFF"/>
                </a:solidFill>
                <a:effectLst/>
                <a:uLnTx/>
                <a:uFillTx/>
                <a:latin typeface="Segoe UI Semibold"/>
                <a:ea typeface="+mn-ea"/>
                <a:cs typeface="Segoe UI" pitchFamily="34" charset="0"/>
              </a:endParaRPr>
            </a:p>
          </p:txBody>
        </p:sp>
        <p:sp>
          <p:nvSpPr>
            <p:cNvPr id="27" name="Graphic 4" descr="Icon of a right arrow head">
              <a:extLst>
                <a:ext uri="{FF2B5EF4-FFF2-40B4-BE49-F238E27FC236}">
                  <a16:creationId xmlns:a16="http://schemas.microsoft.com/office/drawing/2014/main" id="{00987589-0321-26A6-EBF1-42851FC0134F}"/>
                </a:ext>
              </a:extLst>
            </p:cNvPr>
            <p:cNvSpPr/>
            <p:nvPr/>
          </p:nvSpPr>
          <p:spPr>
            <a:xfrm>
              <a:off x="4482171" y="3842532"/>
              <a:ext cx="147174" cy="261489"/>
            </a:xfrm>
            <a:custGeom>
              <a:avLst/>
              <a:gdLst>
                <a:gd name="connsiteX0" fmla="*/ 4986 w 147174"/>
                <a:gd name="connsiteY0" fmla="*/ 4781 h 261489"/>
                <a:gd name="connsiteX1" fmla="*/ 4986 w 147174"/>
                <a:gd name="connsiteY1" fmla="*/ 27873 h 261489"/>
                <a:gd name="connsiteX2" fmla="*/ 107755 w 147174"/>
                <a:gd name="connsiteY2" fmla="*/ 130642 h 261489"/>
                <a:gd name="connsiteX3" fmla="*/ 4986 w 147174"/>
                <a:gd name="connsiteY3" fmla="*/ 233412 h 261489"/>
                <a:gd name="connsiteX4" fmla="*/ 4584 w 147174"/>
                <a:gd name="connsiteY4" fmla="*/ 256504 h 261489"/>
                <a:gd name="connsiteX5" fmla="*/ 27676 w 147174"/>
                <a:gd name="connsiteY5" fmla="*/ 256905 h 261489"/>
                <a:gd name="connsiteX6" fmla="*/ 28077 w 147174"/>
                <a:gd name="connsiteY6" fmla="*/ 256504 h 261489"/>
                <a:gd name="connsiteX7" fmla="*/ 142393 w 147174"/>
                <a:gd name="connsiteY7" fmla="*/ 142188 h 261489"/>
                <a:gd name="connsiteX8" fmla="*/ 142393 w 147174"/>
                <a:gd name="connsiteY8" fmla="*/ 119097 h 261489"/>
                <a:gd name="connsiteX9" fmla="*/ 28077 w 147174"/>
                <a:gd name="connsiteY9" fmla="*/ 4781 h 261489"/>
                <a:gd name="connsiteX10" fmla="*/ 4986 w 147174"/>
                <a:gd name="connsiteY10" fmla="*/ 4781 h 261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174" h="261489">
                  <a:moveTo>
                    <a:pt x="4986" y="4781"/>
                  </a:moveTo>
                  <a:cubicBezTo>
                    <a:pt x="-1390" y="11159"/>
                    <a:pt x="-1390" y="21496"/>
                    <a:pt x="4986" y="27873"/>
                  </a:cubicBezTo>
                  <a:lnTo>
                    <a:pt x="107755" y="130642"/>
                  </a:lnTo>
                  <a:lnTo>
                    <a:pt x="4986" y="233412"/>
                  </a:lnTo>
                  <a:cubicBezTo>
                    <a:pt x="-1502" y="239678"/>
                    <a:pt x="-1681" y="250015"/>
                    <a:pt x="4584" y="256504"/>
                  </a:cubicBezTo>
                  <a:cubicBezTo>
                    <a:pt x="10850" y="262990"/>
                    <a:pt x="21188" y="263171"/>
                    <a:pt x="27676" y="256905"/>
                  </a:cubicBezTo>
                  <a:cubicBezTo>
                    <a:pt x="27812" y="256773"/>
                    <a:pt x="27946" y="256639"/>
                    <a:pt x="28077" y="256504"/>
                  </a:cubicBezTo>
                  <a:lnTo>
                    <a:pt x="142393" y="142188"/>
                  </a:lnTo>
                  <a:cubicBezTo>
                    <a:pt x="148768" y="135811"/>
                    <a:pt x="148768" y="125474"/>
                    <a:pt x="142393" y="119097"/>
                  </a:cubicBezTo>
                  <a:lnTo>
                    <a:pt x="28077" y="4781"/>
                  </a:lnTo>
                  <a:cubicBezTo>
                    <a:pt x="21700" y="-1594"/>
                    <a:pt x="11363" y="-1594"/>
                    <a:pt x="4986" y="4781"/>
                  </a:cubicBezTo>
                  <a:close/>
                </a:path>
              </a:pathLst>
            </a:custGeom>
            <a:solidFill>
              <a:schemeClr val="tx1"/>
            </a:solidFill>
            <a:ln w="1508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6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8" name="Group 27">
            <a:extLst>
              <a:ext uri="{FF2B5EF4-FFF2-40B4-BE49-F238E27FC236}">
                <a16:creationId xmlns:a16="http://schemas.microsoft.com/office/drawing/2014/main" id="{51F4EF3A-E470-295E-83D9-5E8CA70E1300}"/>
              </a:ext>
              <a:ext uri="{C183D7F6-B498-43B3-948B-1728B52AA6E4}">
                <adec:decorative xmlns:adec="http://schemas.microsoft.com/office/drawing/2017/decorative" val="1"/>
              </a:ext>
            </a:extLst>
          </p:cNvPr>
          <p:cNvGrpSpPr/>
          <p:nvPr/>
        </p:nvGrpSpPr>
        <p:grpSpPr>
          <a:xfrm>
            <a:off x="4314221" y="4975279"/>
            <a:ext cx="406874" cy="406874"/>
            <a:chOff x="4261705" y="4975279"/>
            <a:chExt cx="588106" cy="588106"/>
          </a:xfrm>
        </p:grpSpPr>
        <p:sp>
          <p:nvSpPr>
            <p:cNvPr id="29" name="Oval 28">
              <a:extLst>
                <a:ext uri="{FF2B5EF4-FFF2-40B4-BE49-F238E27FC236}">
                  <a16:creationId xmlns:a16="http://schemas.microsoft.com/office/drawing/2014/main" id="{D90B5135-54D3-0FFE-BB6E-D5091BBD7399}"/>
                </a:ext>
              </a:extLst>
            </p:cNvPr>
            <p:cNvSpPr/>
            <p:nvPr/>
          </p:nvSpPr>
          <p:spPr bwMode="auto">
            <a:xfrm>
              <a:off x="4261705" y="4975279"/>
              <a:ext cx="588106" cy="588106"/>
            </a:xfrm>
            <a:prstGeom prst="ellipse">
              <a:avLst/>
            </a:prstGeom>
            <a:solidFill>
              <a:srgbClr val="091F2C"/>
            </a:solidFill>
            <a:ln w="19050" cmpd="sng">
              <a:solidFill>
                <a:schemeClr val="tx1">
                  <a:alpha val="5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500" b="0" i="0" u="none" strike="noStrike" kern="1200" cap="none" spc="0" normalizeH="0" baseline="0" noProof="0" err="1">
                <a:ln>
                  <a:noFill/>
                </a:ln>
                <a:solidFill>
                  <a:srgbClr val="FFFFFF"/>
                </a:solidFill>
                <a:effectLst/>
                <a:uLnTx/>
                <a:uFillTx/>
                <a:latin typeface="Segoe UI Semibold"/>
                <a:ea typeface="+mn-ea"/>
                <a:cs typeface="Segoe UI" pitchFamily="34" charset="0"/>
              </a:endParaRPr>
            </a:p>
          </p:txBody>
        </p:sp>
        <p:sp>
          <p:nvSpPr>
            <p:cNvPr id="30" name="Graphic 4" descr="Icon of a right arrow head">
              <a:extLst>
                <a:ext uri="{FF2B5EF4-FFF2-40B4-BE49-F238E27FC236}">
                  <a16:creationId xmlns:a16="http://schemas.microsoft.com/office/drawing/2014/main" id="{89F39DBF-4291-D19F-8307-B1503890061F}"/>
                </a:ext>
              </a:extLst>
            </p:cNvPr>
            <p:cNvSpPr/>
            <p:nvPr/>
          </p:nvSpPr>
          <p:spPr>
            <a:xfrm>
              <a:off x="4482171" y="5138588"/>
              <a:ext cx="147174" cy="261489"/>
            </a:xfrm>
            <a:custGeom>
              <a:avLst/>
              <a:gdLst>
                <a:gd name="connsiteX0" fmla="*/ 4986 w 147174"/>
                <a:gd name="connsiteY0" fmla="*/ 4781 h 261489"/>
                <a:gd name="connsiteX1" fmla="*/ 4986 w 147174"/>
                <a:gd name="connsiteY1" fmla="*/ 27873 h 261489"/>
                <a:gd name="connsiteX2" fmla="*/ 107755 w 147174"/>
                <a:gd name="connsiteY2" fmla="*/ 130642 h 261489"/>
                <a:gd name="connsiteX3" fmla="*/ 4986 w 147174"/>
                <a:gd name="connsiteY3" fmla="*/ 233412 h 261489"/>
                <a:gd name="connsiteX4" fmla="*/ 4584 w 147174"/>
                <a:gd name="connsiteY4" fmla="*/ 256504 h 261489"/>
                <a:gd name="connsiteX5" fmla="*/ 27676 w 147174"/>
                <a:gd name="connsiteY5" fmla="*/ 256905 h 261489"/>
                <a:gd name="connsiteX6" fmla="*/ 28077 w 147174"/>
                <a:gd name="connsiteY6" fmla="*/ 256504 h 261489"/>
                <a:gd name="connsiteX7" fmla="*/ 142393 w 147174"/>
                <a:gd name="connsiteY7" fmla="*/ 142188 h 261489"/>
                <a:gd name="connsiteX8" fmla="*/ 142393 w 147174"/>
                <a:gd name="connsiteY8" fmla="*/ 119097 h 261489"/>
                <a:gd name="connsiteX9" fmla="*/ 28077 w 147174"/>
                <a:gd name="connsiteY9" fmla="*/ 4781 h 261489"/>
                <a:gd name="connsiteX10" fmla="*/ 4986 w 147174"/>
                <a:gd name="connsiteY10" fmla="*/ 4781 h 261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174" h="261489">
                  <a:moveTo>
                    <a:pt x="4986" y="4781"/>
                  </a:moveTo>
                  <a:cubicBezTo>
                    <a:pt x="-1390" y="11159"/>
                    <a:pt x="-1390" y="21496"/>
                    <a:pt x="4986" y="27873"/>
                  </a:cubicBezTo>
                  <a:lnTo>
                    <a:pt x="107755" y="130642"/>
                  </a:lnTo>
                  <a:lnTo>
                    <a:pt x="4986" y="233412"/>
                  </a:lnTo>
                  <a:cubicBezTo>
                    <a:pt x="-1502" y="239678"/>
                    <a:pt x="-1681" y="250015"/>
                    <a:pt x="4584" y="256504"/>
                  </a:cubicBezTo>
                  <a:cubicBezTo>
                    <a:pt x="10850" y="262990"/>
                    <a:pt x="21188" y="263171"/>
                    <a:pt x="27676" y="256905"/>
                  </a:cubicBezTo>
                  <a:cubicBezTo>
                    <a:pt x="27812" y="256773"/>
                    <a:pt x="27946" y="256639"/>
                    <a:pt x="28077" y="256504"/>
                  </a:cubicBezTo>
                  <a:lnTo>
                    <a:pt x="142393" y="142188"/>
                  </a:lnTo>
                  <a:cubicBezTo>
                    <a:pt x="148768" y="135811"/>
                    <a:pt x="148768" y="125474"/>
                    <a:pt x="142393" y="119097"/>
                  </a:cubicBezTo>
                  <a:lnTo>
                    <a:pt x="28077" y="4781"/>
                  </a:lnTo>
                  <a:cubicBezTo>
                    <a:pt x="21700" y="-1594"/>
                    <a:pt x="11363" y="-1594"/>
                    <a:pt x="4986" y="4781"/>
                  </a:cubicBezTo>
                  <a:close/>
                </a:path>
              </a:pathLst>
            </a:custGeom>
            <a:solidFill>
              <a:schemeClr val="tx1"/>
            </a:solidFill>
            <a:ln w="1508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6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12" name="Title 9">
            <a:extLst>
              <a:ext uri="{FF2B5EF4-FFF2-40B4-BE49-F238E27FC236}">
                <a16:creationId xmlns:a16="http://schemas.microsoft.com/office/drawing/2014/main" id="{19D97FC2-6727-EEBB-E51A-FECA4AB14F5D}"/>
              </a:ext>
            </a:extLst>
          </p:cNvPr>
          <p:cNvSpPr>
            <a:spLocks noGrp="1"/>
          </p:cNvSpPr>
          <p:nvPr>
            <p:ph type="title"/>
          </p:nvPr>
        </p:nvSpPr>
        <p:spPr>
          <a:xfrm>
            <a:off x="588963" y="2874961"/>
            <a:ext cx="2943509" cy="1677787"/>
          </a:xfrm>
        </p:spPr>
        <p:txBody>
          <a:bodyPr/>
          <a:lstStyle/>
          <a:p>
            <a:r>
              <a:rPr lang="en-US"/>
              <a:t>Computer use in Copilot Studio </a:t>
            </a:r>
          </a:p>
        </p:txBody>
      </p:sp>
      <p:sp>
        <p:nvSpPr>
          <p:cNvPr id="11" name="Rectangle: Rounded Corners 68">
            <a:extLst>
              <a:ext uri="{FF2B5EF4-FFF2-40B4-BE49-F238E27FC236}">
                <a16:creationId xmlns:a16="http://schemas.microsoft.com/office/drawing/2014/main" id="{07ACA84C-F524-6664-D274-BDFFA321F6EC}"/>
              </a:ext>
            </a:extLst>
          </p:cNvPr>
          <p:cNvSpPr/>
          <p:nvPr/>
        </p:nvSpPr>
        <p:spPr bwMode="auto">
          <a:xfrm>
            <a:off x="588962" y="2000444"/>
            <a:ext cx="2943508" cy="447294"/>
          </a:xfrm>
          <a:prstGeom prst="roundRect">
            <a:avLst>
              <a:gd name="adj" fmla="val 50000"/>
            </a:avLst>
          </a:prstGeom>
          <a:gradFill flip="none" rotWithShape="1">
            <a:gsLst>
              <a:gs pos="70000">
                <a:srgbClr val="4284D5"/>
              </a:gs>
              <a:gs pos="0">
                <a:srgbClr val="F1B046"/>
              </a:gs>
              <a:gs pos="35000">
                <a:srgbClr val="D59ED7"/>
              </a:gs>
            </a:gsLst>
            <a:path path="circle">
              <a:fillToRect l="100000" t="100000"/>
            </a:path>
            <a:tileRect r="-100000" b="-100000"/>
          </a:gradFill>
          <a:ln w="6350" cap="flat" cmpd="sng" algn="ctr">
            <a:noFill/>
            <a:prstDash val="solid"/>
            <a:miter lim="800000"/>
            <a:headEnd type="none" w="med" len="med"/>
            <a:tailEnd type="none" w="med" len="med"/>
          </a:ln>
          <a:effectLst>
            <a:outerShdw blurRad="63500" sx="103000" sy="103000" algn="ctr" rotWithShape="0">
              <a:prstClr val="black">
                <a:alpha val="5000"/>
              </a:prstClr>
            </a:outerShdw>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UI Semibold"/>
                <a:ea typeface="+mn-ea"/>
                <a:cs typeface="Segoe UI Semibold" panose="020B0502040204020203" pitchFamily="34" charset="0"/>
              </a:rPr>
              <a:t>Public Preview</a:t>
            </a:r>
          </a:p>
        </p:txBody>
      </p:sp>
      <p:sp>
        <p:nvSpPr>
          <p:cNvPr id="8" name="TextBox 7">
            <a:extLst>
              <a:ext uri="{FF2B5EF4-FFF2-40B4-BE49-F238E27FC236}">
                <a16:creationId xmlns:a16="http://schemas.microsoft.com/office/drawing/2014/main" id="{1F7016CB-21D0-7278-6DDD-B072F2EA5794}"/>
              </a:ext>
            </a:extLst>
          </p:cNvPr>
          <p:cNvSpPr txBox="1"/>
          <p:nvPr/>
        </p:nvSpPr>
        <p:spPr>
          <a:xfrm>
            <a:off x="588962" y="4682769"/>
            <a:ext cx="2943509" cy="923330"/>
          </a:xfrm>
          <a:prstGeom prst="rect">
            <a:avLst/>
          </a:prstGeom>
          <a:noFill/>
        </p:spPr>
        <p:txBody>
          <a:bodyPr wrap="square" lIns="0">
            <a:spAutoFit/>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gradFill>
                  <a:gsLst>
                    <a:gs pos="60241">
                      <a:srgbClr val="FFFFFF"/>
                    </a:gs>
                    <a:gs pos="40000">
                      <a:srgbClr val="FFFFFF"/>
                    </a:gs>
                  </a:gsLst>
                  <a:lin ang="5400000" scaled="1"/>
                </a:gradFill>
                <a:effectLst/>
                <a:uLnTx/>
                <a:uFillTx/>
                <a:latin typeface="Segoe Sans Display Semibold" pitchFamily="2" charset="0"/>
                <a:ea typeface="+mn-ea"/>
                <a:cs typeface="Segoe Sans Display Semibold" pitchFamily="2" charset="0"/>
              </a:rPr>
              <a:t>Agent Tool in Copilot Studio transforming UI Automation with AI</a:t>
            </a:r>
          </a:p>
        </p:txBody>
      </p:sp>
      <p:sp>
        <p:nvSpPr>
          <p:cNvPr id="14" name="Rectangle 13">
            <a:extLst>
              <a:ext uri="{FF2B5EF4-FFF2-40B4-BE49-F238E27FC236}">
                <a16:creationId xmlns:a16="http://schemas.microsoft.com/office/drawing/2014/main" id="{F743C8D3-9994-F65F-BF80-B383C00E9297}"/>
              </a:ext>
            </a:extLst>
          </p:cNvPr>
          <p:cNvSpPr/>
          <p:nvPr/>
        </p:nvSpPr>
        <p:spPr>
          <a:xfrm>
            <a:off x="4920344" y="1043510"/>
            <a:ext cx="6492070" cy="943848"/>
          </a:xfrm>
          <a:prstGeom prst="rect">
            <a:avLst/>
          </a:prstGeom>
          <a:noFill/>
          <a:ln>
            <a:noFill/>
          </a:ln>
        </p:spPr>
        <p:txBody>
          <a:bodyPr wrap="square" lIns="0" tIns="0" rIns="0" bIns="0" anchor="t" anchorCtr="0">
            <a:spAutoFit/>
          </a:bodyPr>
          <a:lstStyle/>
          <a:p>
            <a:pPr marL="0" marR="0" lvl="2" indent="0" algn="l" defTabSz="914102" rtl="0" eaLnBrk="1" fontAlgn="base" latinLnBrk="0" hangingPunct="1">
              <a:lnSpc>
                <a:spcPct val="100000"/>
              </a:lnSpc>
              <a:spcBef>
                <a:spcPts val="400"/>
              </a:spcBef>
              <a:spcAft>
                <a:spcPts val="0"/>
              </a:spcAft>
              <a:buClrTx/>
              <a:buSzTx/>
              <a:buFontTx/>
              <a:buNone/>
              <a:tabLst/>
              <a:defRPr/>
            </a:pPr>
            <a:r>
              <a:rPr kumimoji="0" lang="en-US" sz="2200" b="0" i="0" u="none" strike="noStrike" kern="1200" cap="none" spc="0" normalizeH="0" baseline="0" noProof="0">
                <a:ln w="3175">
                  <a:noFill/>
                </a:ln>
                <a:solidFill>
                  <a:srgbClr val="FFB900"/>
                </a:solidFill>
                <a:effectLst/>
                <a:uLnTx/>
                <a:uFillTx/>
                <a:latin typeface="Segoe UI Semibold"/>
                <a:ea typeface="+mn-ea"/>
                <a:cs typeface="Segoe Sans Display Semibold" pitchFamily="2" charset="0"/>
              </a:rPr>
              <a:t>Add Computer Use Tool to Autonomous Agents </a:t>
            </a:r>
          </a:p>
          <a:p>
            <a:pPr marL="0" marR="0" lvl="2" indent="0" algn="l" defTabSz="914102" rtl="0" eaLnBrk="1" fontAlgn="base" latinLnBrk="0" hangingPunct="1">
              <a:lnSpc>
                <a:spcPct val="100000"/>
              </a:lnSpc>
              <a:spcBef>
                <a:spcPts val="400"/>
              </a:spcBef>
              <a:spcAft>
                <a:spcPts val="0"/>
              </a:spcAft>
              <a:buClrTx/>
              <a:buSzTx/>
              <a:buFontTx/>
              <a:buNone/>
              <a:tabLst/>
              <a:defRPr/>
            </a:pPr>
            <a:r>
              <a:rPr kumimoji="0" lang="en-US" sz="1800" b="0" i="0" u="none" strike="noStrike" kern="0" cap="none" spc="0" normalizeH="0" baseline="0" noProof="0">
                <a:ln>
                  <a:noFill/>
                </a:ln>
                <a:solidFill>
                  <a:srgbClr val="FFFFFF"/>
                </a:solidFill>
                <a:effectLst/>
                <a:uLnTx/>
                <a:uFillTx/>
                <a:latin typeface="Segoe UI Semibold"/>
                <a:ea typeface="+mn-ea"/>
                <a:cs typeface="Segoe Sans Display Semibold" pitchFamily="2" charset="0"/>
              </a:rPr>
              <a:t>to do UI Automation with any system without the need for automation scripts or APIs</a:t>
            </a:r>
          </a:p>
        </p:txBody>
      </p:sp>
      <p:sp>
        <p:nvSpPr>
          <p:cNvPr id="15" name="Rectangle 14">
            <a:extLst>
              <a:ext uri="{FF2B5EF4-FFF2-40B4-BE49-F238E27FC236}">
                <a16:creationId xmlns:a16="http://schemas.microsoft.com/office/drawing/2014/main" id="{CD5F4377-AF06-0E4F-C089-BF504AD14C8B}"/>
              </a:ext>
            </a:extLst>
          </p:cNvPr>
          <p:cNvSpPr/>
          <p:nvPr/>
        </p:nvSpPr>
        <p:spPr>
          <a:xfrm>
            <a:off x="4920344" y="2444723"/>
            <a:ext cx="6492070" cy="666849"/>
          </a:xfrm>
          <a:prstGeom prst="rect">
            <a:avLst/>
          </a:prstGeom>
          <a:noFill/>
          <a:ln>
            <a:noFill/>
          </a:ln>
        </p:spPr>
        <p:txBody>
          <a:bodyPr wrap="square" lIns="0" tIns="0" rIns="0" bIns="0" anchor="t" anchorCtr="0">
            <a:spAutoFit/>
          </a:bodyPr>
          <a:lstStyle/>
          <a:p>
            <a:pPr marL="0" marR="0" lvl="2" indent="0" algn="l" defTabSz="914102" rtl="0" eaLnBrk="1" fontAlgn="base" latinLnBrk="0" hangingPunct="1">
              <a:lnSpc>
                <a:spcPct val="100000"/>
              </a:lnSpc>
              <a:spcBef>
                <a:spcPts val="400"/>
              </a:spcBef>
              <a:spcAft>
                <a:spcPts val="0"/>
              </a:spcAft>
              <a:buClrTx/>
              <a:buSzTx/>
              <a:buFontTx/>
              <a:buNone/>
              <a:tabLst/>
              <a:defRPr/>
            </a:pPr>
            <a:r>
              <a:rPr kumimoji="0" lang="en-US" sz="2200" b="0" i="0" u="none" strike="noStrike" kern="1200" cap="none" spc="0" normalizeH="0" baseline="0" noProof="0">
                <a:ln w="3175">
                  <a:noFill/>
                </a:ln>
                <a:solidFill>
                  <a:srgbClr val="FFB900"/>
                </a:solidFill>
                <a:effectLst/>
                <a:uLnTx/>
                <a:uFillTx/>
                <a:latin typeface="Segoe UI Semibold"/>
                <a:ea typeface="+mn-ea"/>
                <a:cs typeface="Segoe Sans Display Semibold" pitchFamily="2" charset="0"/>
              </a:rPr>
              <a:t>Configure tool with a Prompt</a:t>
            </a:r>
          </a:p>
          <a:p>
            <a:pPr marL="0" marR="0" lvl="2" indent="0" algn="l" defTabSz="914102" rtl="0" eaLnBrk="1" fontAlgn="base" latinLnBrk="0" hangingPunct="1">
              <a:lnSpc>
                <a:spcPct val="100000"/>
              </a:lnSpc>
              <a:spcBef>
                <a:spcPts val="400"/>
              </a:spcBef>
              <a:spcAft>
                <a:spcPts val="0"/>
              </a:spcAft>
              <a:buClrTx/>
              <a:buSzTx/>
              <a:buFontTx/>
              <a:buNone/>
              <a:tabLst/>
              <a:defRPr/>
            </a:pPr>
            <a:r>
              <a:rPr kumimoji="0" lang="en-US" sz="1800" b="0" i="0" u="none" strike="noStrike" kern="0" cap="none" spc="0" normalizeH="0" baseline="0" noProof="0">
                <a:ln>
                  <a:noFill/>
                </a:ln>
                <a:solidFill>
                  <a:srgbClr val="FFFFFF"/>
                </a:solidFill>
                <a:effectLst/>
                <a:uLnTx/>
                <a:uFillTx/>
                <a:latin typeface="Segoe UI Semibold"/>
                <a:ea typeface="+mn-ea"/>
                <a:cs typeface="Segoe Sans Display Semibold" pitchFamily="2" charset="0"/>
              </a:rPr>
              <a:t>on what to automate</a:t>
            </a:r>
          </a:p>
        </p:txBody>
      </p:sp>
      <p:sp>
        <p:nvSpPr>
          <p:cNvPr id="16" name="Rectangle 15">
            <a:extLst>
              <a:ext uri="{FF2B5EF4-FFF2-40B4-BE49-F238E27FC236}">
                <a16:creationId xmlns:a16="http://schemas.microsoft.com/office/drawing/2014/main" id="{F4DE7A3E-F936-1476-27E5-52626DCBC1FE}"/>
              </a:ext>
            </a:extLst>
          </p:cNvPr>
          <p:cNvSpPr/>
          <p:nvPr/>
        </p:nvSpPr>
        <p:spPr>
          <a:xfrm>
            <a:off x="4920344" y="3568937"/>
            <a:ext cx="6492070" cy="943848"/>
          </a:xfrm>
          <a:prstGeom prst="rect">
            <a:avLst/>
          </a:prstGeom>
          <a:noFill/>
          <a:ln>
            <a:noFill/>
          </a:ln>
        </p:spPr>
        <p:txBody>
          <a:bodyPr wrap="square" lIns="0" tIns="0" rIns="0" bIns="0" anchor="t" anchorCtr="0">
            <a:spAutoFit/>
          </a:bodyPr>
          <a:lstStyle/>
          <a:p>
            <a:pPr marL="0" marR="0" lvl="2" indent="0" algn="l" defTabSz="914102" rtl="0" eaLnBrk="1" fontAlgn="base" latinLnBrk="0" hangingPunct="1">
              <a:lnSpc>
                <a:spcPct val="100000"/>
              </a:lnSpc>
              <a:spcBef>
                <a:spcPts val="400"/>
              </a:spcBef>
              <a:spcAft>
                <a:spcPts val="0"/>
              </a:spcAft>
              <a:buClrTx/>
              <a:buSzTx/>
              <a:buFontTx/>
              <a:buNone/>
              <a:tabLst/>
              <a:defRPr/>
            </a:pPr>
            <a:r>
              <a:rPr kumimoji="0" lang="en-US" sz="2200" b="0" i="0" u="none" strike="noStrike" kern="1200" cap="none" spc="0" normalizeH="0" baseline="0" noProof="0">
                <a:ln w="3175">
                  <a:noFill/>
                </a:ln>
                <a:solidFill>
                  <a:srgbClr val="FFB900"/>
                </a:solidFill>
                <a:effectLst/>
                <a:uLnTx/>
                <a:uFillTx/>
                <a:latin typeface="Segoe UI Semibold"/>
                <a:ea typeface="+mn-ea"/>
                <a:cs typeface="Segoe Sans Display Semibold" pitchFamily="2" charset="0"/>
              </a:rPr>
              <a:t>Test prompt with real-time updates</a:t>
            </a:r>
          </a:p>
          <a:p>
            <a:pPr marL="0" marR="0" lvl="2" indent="0" algn="l" defTabSz="914102" rtl="0" eaLnBrk="1" fontAlgn="base" latinLnBrk="0" hangingPunct="1">
              <a:lnSpc>
                <a:spcPct val="100000"/>
              </a:lnSpc>
              <a:spcBef>
                <a:spcPts val="400"/>
              </a:spcBef>
              <a:spcAft>
                <a:spcPts val="0"/>
              </a:spcAft>
              <a:buClrTx/>
              <a:buSzTx/>
              <a:buFontTx/>
              <a:buNone/>
              <a:tabLst/>
              <a:defRPr/>
            </a:pPr>
            <a:r>
              <a:rPr kumimoji="0" lang="en-US" sz="1800" b="0" i="0" u="none" strike="noStrike" kern="0" cap="none" spc="0" normalizeH="0" baseline="0" noProof="0">
                <a:ln>
                  <a:noFill/>
                </a:ln>
                <a:solidFill>
                  <a:srgbClr val="FFFFFF"/>
                </a:solidFill>
                <a:effectLst/>
                <a:uLnTx/>
                <a:uFillTx/>
                <a:latin typeface="Segoe UI Semibold"/>
                <a:ea typeface="+mn-ea"/>
                <a:cs typeface="Segoe Sans Display Semibold" pitchFamily="2" charset="0"/>
              </a:rPr>
              <a:t>of screenshots, reasoning and actions to iteratively test </a:t>
            </a:r>
            <a:br>
              <a:rPr kumimoji="0" lang="en-US" sz="1800" b="0" i="0" u="none" strike="noStrike" kern="0" cap="none" spc="0" normalizeH="0" baseline="0" noProof="0">
                <a:ln>
                  <a:noFill/>
                </a:ln>
                <a:solidFill>
                  <a:srgbClr val="FFFFFF"/>
                </a:solidFill>
                <a:effectLst/>
                <a:uLnTx/>
                <a:uFillTx/>
                <a:latin typeface="Segoe UI Semibold"/>
                <a:ea typeface="+mn-ea"/>
                <a:cs typeface="Segoe Sans Display Semibold" pitchFamily="2" charset="0"/>
              </a:rPr>
            </a:br>
            <a:r>
              <a:rPr kumimoji="0" lang="en-US" sz="1800" b="0" i="0" u="none" strike="noStrike" kern="0" cap="none" spc="0" normalizeH="0" baseline="0" noProof="0">
                <a:ln>
                  <a:noFill/>
                </a:ln>
                <a:solidFill>
                  <a:srgbClr val="FFFFFF"/>
                </a:solidFill>
                <a:effectLst/>
                <a:uLnTx/>
                <a:uFillTx/>
                <a:latin typeface="Segoe UI Semibold"/>
                <a:ea typeface="+mn-ea"/>
                <a:cs typeface="Segoe Sans Display Semibold" pitchFamily="2" charset="0"/>
              </a:rPr>
              <a:t>and refine </a:t>
            </a:r>
          </a:p>
        </p:txBody>
      </p:sp>
      <p:sp>
        <p:nvSpPr>
          <p:cNvPr id="17" name="Rectangle 16">
            <a:extLst>
              <a:ext uri="{FF2B5EF4-FFF2-40B4-BE49-F238E27FC236}">
                <a16:creationId xmlns:a16="http://schemas.microsoft.com/office/drawing/2014/main" id="{4DC7C21A-68ED-1B43-4A19-FB5C7D6AFCE4}"/>
              </a:ext>
            </a:extLst>
          </p:cNvPr>
          <p:cNvSpPr/>
          <p:nvPr/>
        </p:nvSpPr>
        <p:spPr>
          <a:xfrm>
            <a:off x="4920344" y="4970150"/>
            <a:ext cx="6492070" cy="615553"/>
          </a:xfrm>
          <a:prstGeom prst="rect">
            <a:avLst/>
          </a:prstGeom>
          <a:noFill/>
          <a:ln>
            <a:noFill/>
          </a:ln>
        </p:spPr>
        <p:txBody>
          <a:bodyPr wrap="square" lIns="0" tIns="0" rIns="0" bIns="0" anchor="t" anchorCtr="0">
            <a:spAutoFit/>
          </a:bodyPr>
          <a:lstStyle/>
          <a:p>
            <a:pPr marL="0" marR="0" lvl="2" indent="0" algn="l" defTabSz="914102" rtl="0" eaLnBrk="1" fontAlgn="base" latinLnBrk="0" hangingPunct="1">
              <a:lnSpc>
                <a:spcPct val="100000"/>
              </a:lnSpc>
              <a:spcBef>
                <a:spcPts val="400"/>
              </a:spcBef>
              <a:spcAft>
                <a:spcPts val="0"/>
              </a:spcAft>
              <a:buClrTx/>
              <a:buSzTx/>
              <a:buFontTx/>
              <a:buNone/>
              <a:tabLst/>
              <a:defRPr/>
            </a:pPr>
            <a:r>
              <a:rPr kumimoji="0" lang="en-US" sz="2200" b="0" i="0" u="none" strike="noStrike" kern="1200" cap="none" spc="0" normalizeH="0" baseline="0" noProof="0">
                <a:ln w="3175">
                  <a:noFill/>
                </a:ln>
                <a:solidFill>
                  <a:srgbClr val="FFB900"/>
                </a:solidFill>
                <a:effectLst/>
                <a:uLnTx/>
                <a:uFillTx/>
                <a:latin typeface="Segoe UI Semibold"/>
                <a:ea typeface="+mn-ea"/>
                <a:cs typeface="Segoe Sans Display Semibold" pitchFamily="2" charset="0"/>
              </a:rPr>
              <a:t>Publish and view run history with rich activity feed</a:t>
            </a:r>
            <a:br>
              <a:rPr kumimoji="0" lang="en-US" sz="2200" b="0" i="0" u="none" strike="noStrike" kern="1200" cap="none" spc="0" normalizeH="0" baseline="0" noProof="0">
                <a:ln w="3175">
                  <a:noFill/>
                </a:ln>
                <a:solidFill>
                  <a:srgbClr val="FFB900"/>
                </a:solidFill>
                <a:effectLst/>
                <a:uLnTx/>
                <a:uFillTx/>
                <a:latin typeface="Segoe UI Semibold"/>
                <a:ea typeface="+mn-ea"/>
                <a:cs typeface="Segoe Sans Display Semibold" pitchFamily="2" charset="0"/>
              </a:rPr>
            </a:br>
            <a:r>
              <a:rPr kumimoji="0" lang="en-US" sz="1800" b="0" i="0" u="none" strike="noStrike" kern="0" cap="none" spc="0" normalizeH="0" baseline="0" noProof="0">
                <a:ln>
                  <a:noFill/>
                </a:ln>
                <a:solidFill>
                  <a:srgbClr val="FFFFFF"/>
                </a:solidFill>
                <a:effectLst/>
                <a:uLnTx/>
                <a:uFillTx/>
                <a:latin typeface="Segoe UI Semibold"/>
                <a:ea typeface="+mn-ea"/>
                <a:cs typeface="Segoe Sans Display Semibold" pitchFamily="2" charset="0"/>
              </a:rPr>
              <a:t>with captured screenshots and reasoning steps</a:t>
            </a:r>
          </a:p>
        </p:txBody>
      </p:sp>
    </p:spTree>
    <p:extLst>
      <p:ext uri="{BB962C8B-B14F-4D97-AF65-F5344CB8AC3E}">
        <p14:creationId xmlns:p14="http://schemas.microsoft.com/office/powerpoint/2010/main" val="192844958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398975"/>
            <a:ext cx="11018520" cy="1114996"/>
          </a:xfrm>
        </p:spPr>
        <p:txBody>
          <a:bodyPr/>
          <a:lstStyle/>
          <a:p>
            <a:pPr algn="ctr"/>
            <a:r>
              <a:rPr lang="en-US"/>
              <a:t>Computer-Using Agents (CUA)</a:t>
            </a:r>
          </a:p>
        </p:txBody>
      </p:sp>
      <p:sp>
        <p:nvSpPr>
          <p:cNvPr id="3" name="Rectangle: Rounded Corners 68">
            <a:extLst>
              <a:ext uri="{FF2B5EF4-FFF2-40B4-BE49-F238E27FC236}">
                <a16:creationId xmlns:a16="http://schemas.microsoft.com/office/drawing/2014/main" id="{52A7815C-41DF-30B1-A02D-C526254C2C9B}"/>
              </a:ext>
              <a:ext uri="{C183D7F6-B498-43B3-948B-1728B52AA6E4}">
                <adec:decorative xmlns:adec="http://schemas.microsoft.com/office/drawing/2017/decorative" val="1"/>
              </a:ext>
            </a:extLst>
          </p:cNvPr>
          <p:cNvSpPr/>
          <p:nvPr/>
        </p:nvSpPr>
        <p:spPr bwMode="auto">
          <a:xfrm>
            <a:off x="586741" y="1886472"/>
            <a:ext cx="11018519" cy="3726928"/>
          </a:xfrm>
          <a:prstGeom prst="roundRect">
            <a:avLst>
              <a:gd name="adj" fmla="val 4304"/>
            </a:avLst>
          </a:prstGeom>
          <a:solidFill>
            <a:srgbClr val="091F2C"/>
          </a:solidFill>
          <a:ln w="12700">
            <a:solidFill>
              <a:schemeClr val="tx1">
                <a:lumMod val="95000"/>
                <a:alpha val="10000"/>
              </a:schemeClr>
            </a:solidFill>
            <a:headEnd type="none" w="med" len="med"/>
            <a:tailEnd type="none" w="med" len="med"/>
          </a:ln>
          <a:effectLst>
            <a:outerShdw blurRad="317500" dist="63500" dir="8100000" algn="tr" rotWithShape="0">
              <a:prstClr val="black">
                <a:alpha val="3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4" name="Rectangle: Rounded Corners 3">
            <a:extLst>
              <a:ext uri="{FF2B5EF4-FFF2-40B4-BE49-F238E27FC236}">
                <a16:creationId xmlns:a16="http://schemas.microsoft.com/office/drawing/2014/main" id="{98C2206B-6313-7C0B-115B-82D2F0098EBB}"/>
              </a:ext>
            </a:extLst>
          </p:cNvPr>
          <p:cNvSpPr/>
          <p:nvPr/>
        </p:nvSpPr>
        <p:spPr bwMode="auto">
          <a:xfrm>
            <a:off x="8639811" y="2718381"/>
            <a:ext cx="2468880" cy="2063111"/>
          </a:xfrm>
          <a:prstGeom prst="roundRect">
            <a:avLst>
              <a:gd name="adj" fmla="val 3618"/>
            </a:avLst>
          </a:prstGeom>
          <a:solidFill>
            <a:srgbClr val="273A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5" name="Rectangle: Rounded Corners 4">
            <a:extLst>
              <a:ext uri="{FF2B5EF4-FFF2-40B4-BE49-F238E27FC236}">
                <a16:creationId xmlns:a16="http://schemas.microsoft.com/office/drawing/2014/main" id="{02C836E1-8409-7D1A-56DF-46EEF256111B}"/>
              </a:ext>
            </a:extLst>
          </p:cNvPr>
          <p:cNvSpPr/>
          <p:nvPr/>
        </p:nvSpPr>
        <p:spPr bwMode="auto">
          <a:xfrm>
            <a:off x="1079499" y="2718381"/>
            <a:ext cx="2468880" cy="2063111"/>
          </a:xfrm>
          <a:prstGeom prst="roundRect">
            <a:avLst>
              <a:gd name="adj" fmla="val 3618"/>
            </a:avLst>
          </a:prstGeom>
          <a:solidFill>
            <a:srgbClr val="273A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 name="Rectangle: Rounded Corners 5">
            <a:extLst>
              <a:ext uri="{FF2B5EF4-FFF2-40B4-BE49-F238E27FC236}">
                <a16:creationId xmlns:a16="http://schemas.microsoft.com/office/drawing/2014/main" id="{4FA1A834-CF39-6B6A-79B5-A61E706CDB93}"/>
              </a:ext>
            </a:extLst>
          </p:cNvPr>
          <p:cNvSpPr/>
          <p:nvPr/>
        </p:nvSpPr>
        <p:spPr bwMode="auto">
          <a:xfrm>
            <a:off x="4859655" y="2718381"/>
            <a:ext cx="2468880" cy="2063110"/>
          </a:xfrm>
          <a:prstGeom prst="roundRect">
            <a:avLst>
              <a:gd name="adj" fmla="val 3618"/>
            </a:avLst>
          </a:prstGeom>
          <a:solidFill>
            <a:srgbClr val="273A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8" name="TextBox 7">
            <a:extLst>
              <a:ext uri="{FF2B5EF4-FFF2-40B4-BE49-F238E27FC236}">
                <a16:creationId xmlns:a16="http://schemas.microsoft.com/office/drawing/2014/main" id="{A535CC0B-64E3-38CE-68A9-61D7B561DE68}"/>
              </a:ext>
            </a:extLst>
          </p:cNvPr>
          <p:cNvSpPr txBox="1"/>
          <p:nvPr/>
        </p:nvSpPr>
        <p:spPr>
          <a:xfrm>
            <a:off x="1079499" y="4026651"/>
            <a:ext cx="2468880" cy="215444"/>
          </a:xfrm>
          <a:prstGeom prst="rect">
            <a:avLst/>
          </a:prstGeom>
          <a:noFill/>
        </p:spPr>
        <p:txBody>
          <a:bodyPr wrap="square" lIns="182880" tIns="0" rIns="182880" bIns="0">
            <a:spAutoFit/>
          </a:bodyPr>
          <a:lstStyle>
            <a:defPPr>
              <a:defRPr lang="en-US"/>
            </a:defPPr>
            <a:lvl1pPr marR="0" lvl="0" indent="0" algn="ctr" fontAlgn="auto">
              <a:lnSpc>
                <a:spcPct val="100000"/>
              </a:lnSpc>
              <a:spcBef>
                <a:spcPts val="0"/>
              </a:spcBef>
              <a:spcAft>
                <a:spcPts val="0"/>
              </a:spcAft>
              <a:buClrTx/>
              <a:buSzTx/>
              <a:buFontTx/>
              <a:buNone/>
              <a:tabLst/>
              <a:defRPr kumimoji="0" sz="1200" b="1" i="0" u="none" strike="noStrike" cap="none" spc="0" normalizeH="0" baseline="0">
                <a:ln>
                  <a:noFill/>
                </a:ln>
                <a:solidFill>
                  <a:prstClr val="black">
                    <a:lumMod val="75000"/>
                    <a:lumOff val="25000"/>
                  </a:prstClr>
                </a:solidFill>
                <a:effectLst/>
                <a:uLnTx/>
                <a:uFillTx/>
                <a:latin typeface="Segoe UI Semibold" panose="020B0502040204020203" pitchFamily="34" charset="0"/>
                <a:cs typeface="Segoe UI Semibold" panose="020B0502040204020203"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User enters a prompt</a:t>
            </a:r>
          </a:p>
        </p:txBody>
      </p:sp>
      <p:sp>
        <p:nvSpPr>
          <p:cNvPr id="9" name="Text Placeholder 2">
            <a:extLst>
              <a:ext uri="{FF2B5EF4-FFF2-40B4-BE49-F238E27FC236}">
                <a16:creationId xmlns:a16="http://schemas.microsoft.com/office/drawing/2014/main" id="{30261AFE-ED5A-39D8-119A-118A124B3BEC}"/>
              </a:ext>
            </a:extLst>
          </p:cNvPr>
          <p:cNvSpPr txBox="1">
            <a:spLocks/>
          </p:cNvSpPr>
          <p:nvPr/>
        </p:nvSpPr>
        <p:spPr>
          <a:xfrm>
            <a:off x="1079499" y="2140054"/>
            <a:ext cx="1965960" cy="400110"/>
          </a:xfrm>
          <a:prstGeom prst="rect">
            <a:avLst/>
          </a:prstGeom>
        </p:spPr>
        <p:txBody>
          <a:bodyPr lIns="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t>How it works</a:t>
            </a:r>
          </a:p>
        </p:txBody>
      </p:sp>
      <p:sp>
        <p:nvSpPr>
          <p:cNvPr id="10" name="TextBox 9">
            <a:extLst>
              <a:ext uri="{FF2B5EF4-FFF2-40B4-BE49-F238E27FC236}">
                <a16:creationId xmlns:a16="http://schemas.microsoft.com/office/drawing/2014/main" id="{90548F41-C9A5-6708-DC64-5121953BBE56}"/>
              </a:ext>
            </a:extLst>
          </p:cNvPr>
          <p:cNvSpPr txBox="1"/>
          <p:nvPr/>
        </p:nvSpPr>
        <p:spPr>
          <a:xfrm>
            <a:off x="4859655" y="3703486"/>
            <a:ext cx="2468880" cy="861774"/>
          </a:xfrm>
          <a:prstGeom prst="rect">
            <a:avLst/>
          </a:prstGeom>
          <a:noFill/>
        </p:spPr>
        <p:txBody>
          <a:bodyPr wrap="square" lIns="182880" tIns="0" rIns="182880" bIns="0">
            <a:spAutoFit/>
          </a:bodyPr>
          <a:lstStyle>
            <a:defPPr>
              <a:defRPr lang="en-US"/>
            </a:defPPr>
            <a:lvl1pPr marR="0" lvl="0" indent="0" algn="ctr" fontAlgn="auto">
              <a:lnSpc>
                <a:spcPct val="100000"/>
              </a:lnSpc>
              <a:spcBef>
                <a:spcPts val="0"/>
              </a:spcBef>
              <a:spcAft>
                <a:spcPts val="0"/>
              </a:spcAft>
              <a:buClrTx/>
              <a:buSzTx/>
              <a:buFontTx/>
              <a:buNone/>
              <a:tabLst/>
              <a:defRPr kumimoji="0" sz="1200" b="1" i="0" u="none" strike="noStrike" cap="none" spc="0" normalizeH="0" baseline="0">
                <a:ln>
                  <a:noFill/>
                </a:ln>
                <a:solidFill>
                  <a:prstClr val="black">
                    <a:lumMod val="75000"/>
                    <a:lumOff val="25000"/>
                  </a:prstClr>
                </a:solidFill>
                <a:effectLst/>
                <a:uLnTx/>
                <a:uFillTx/>
                <a:latin typeface="Segoe UI Semibold" panose="020B0502040204020203" pitchFamily="34" charset="0"/>
                <a:cs typeface="Segoe UI Semibold" panose="020B0502040204020203"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CUA takes a screenshot and determines an action based on the prompt, state of the screen</a:t>
            </a:r>
          </a:p>
        </p:txBody>
      </p:sp>
      <p:pic>
        <p:nvPicPr>
          <p:cNvPr id="11" name="Graphic 10" descr="Arrow Up outline">
            <a:extLst>
              <a:ext uri="{FF2B5EF4-FFF2-40B4-BE49-F238E27FC236}">
                <a16:creationId xmlns:a16="http://schemas.microsoft.com/office/drawing/2014/main" id="{1E4C4BB8-45B5-4A8F-36C4-DAFA98D5CA8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5400000">
            <a:off x="3746817" y="3292736"/>
            <a:ext cx="914400" cy="914400"/>
          </a:xfrm>
          <a:prstGeom prst="rect">
            <a:avLst/>
          </a:prstGeom>
        </p:spPr>
      </p:pic>
      <p:pic>
        <p:nvPicPr>
          <p:cNvPr id="12" name="Graphic 11" descr="Arrow Up outline">
            <a:extLst>
              <a:ext uri="{FF2B5EF4-FFF2-40B4-BE49-F238E27FC236}">
                <a16:creationId xmlns:a16="http://schemas.microsoft.com/office/drawing/2014/main" id="{C8B2824C-C833-F980-2BAD-21BFE2666F6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5400000">
            <a:off x="7526973" y="3292736"/>
            <a:ext cx="914400" cy="914400"/>
          </a:xfrm>
          <a:prstGeom prst="rect">
            <a:avLst/>
          </a:prstGeom>
        </p:spPr>
      </p:pic>
      <p:pic>
        <p:nvPicPr>
          <p:cNvPr id="13" name="Graphic 12" descr="Arrow circle outline">
            <a:extLst>
              <a:ext uri="{FF2B5EF4-FFF2-40B4-BE49-F238E27FC236}">
                <a16:creationId xmlns:a16="http://schemas.microsoft.com/office/drawing/2014/main" id="{E6E743F2-4CA0-85A9-ED24-D81D05405A18}"/>
              </a:ext>
            </a:extLst>
          </p:cNvPr>
          <p:cNvPicPr>
            <a:picLocks noChangeAspect="1"/>
          </p:cNvPicPr>
          <p:nvPr/>
        </p:nvPicPr>
        <p:blipFill>
          <a:blip r:embed="rId5">
            <a:extLst>
              <a:ext uri="{96DAC541-7B7A-43D3-8B79-37D633B846F1}">
                <asvg:svgBlip xmlns:asvg="http://schemas.microsoft.com/office/drawing/2016/SVG/main" r:embed="rId6"/>
              </a:ext>
            </a:extLst>
          </a:blip>
          <a:srcRect b="63971"/>
          <a:stretch/>
        </p:blipFill>
        <p:spPr>
          <a:xfrm rot="10800000">
            <a:off x="7158229" y="4958248"/>
            <a:ext cx="1651887" cy="595151"/>
          </a:xfrm>
          <a:prstGeom prst="rect">
            <a:avLst/>
          </a:prstGeom>
        </p:spPr>
      </p:pic>
      <p:sp>
        <p:nvSpPr>
          <p:cNvPr id="14" name="Oval 13">
            <a:extLst>
              <a:ext uri="{FF2B5EF4-FFF2-40B4-BE49-F238E27FC236}">
                <a16:creationId xmlns:a16="http://schemas.microsoft.com/office/drawing/2014/main" id="{B1CDAEFD-6178-B7B6-29B2-28EF7A71131F}"/>
              </a:ext>
              <a:ext uri="{C183D7F6-B498-43B3-948B-1728B52AA6E4}">
                <adec:decorative xmlns:adec="http://schemas.microsoft.com/office/drawing/2017/decorative" val="1"/>
              </a:ext>
            </a:extLst>
          </p:cNvPr>
          <p:cNvSpPr/>
          <p:nvPr/>
        </p:nvSpPr>
        <p:spPr bwMode="auto">
          <a:xfrm>
            <a:off x="2019886" y="2899148"/>
            <a:ext cx="588107" cy="588107"/>
          </a:xfrm>
          <a:prstGeom prst="ellipse">
            <a:avLst/>
          </a:prstGeom>
          <a:solidFill>
            <a:srgbClr val="FFFFFF">
              <a:alpha val="50196"/>
            </a:srgbClr>
          </a:solidFill>
          <a:ln>
            <a:noFill/>
            <a:prstDash/>
          </a:ln>
          <a:effectLst/>
        </p:spPr>
        <p:txBody>
          <a:bodyPr rot="0" spcFirstLastPara="0" vertOverflow="overflow" horzOverflow="overflow" vert="horz" wrap="square" lIns="9144" tIns="27432" rIns="9144" bIns="27432" numCol="1" spcCol="0" rtlCol="0" fromWordArt="0" anchor="ctr" anchorCtr="0" forceAA="0" compatLnSpc="1">
            <a:prstTxWarp prst="textNoShape">
              <a:avLst/>
            </a:prstTxWarp>
            <a:noAutofit/>
          </a:bodyPr>
          <a:lstStyle/>
          <a:p>
            <a:pPr marL="0" marR="0" lvl="0" indent="0" algn="ctr" defTabSz="541753" rtl="0" eaLnBrk="1" fontAlgn="base" latinLnBrk="0" hangingPunct="1">
              <a:lnSpc>
                <a:spcPct val="100000"/>
              </a:lnSpc>
              <a:spcBef>
                <a:spcPct val="0"/>
              </a:spcBef>
              <a:spcAft>
                <a:spcPct val="0"/>
              </a:spcAft>
              <a:buClrTx/>
              <a:buSzTx/>
              <a:buFontTx/>
              <a:buNone/>
              <a:tabLst>
                <a:tab pos="881057" algn="l"/>
              </a:tabLst>
              <a:defRPr/>
            </a:pPr>
            <a:endParaRPr kumimoji="0" lang="en-US" sz="1400" b="1" i="0" u="none" strike="noStrike" kern="0" cap="none" spc="0" normalizeH="0" baseline="0" noProof="0">
              <a:ln w="3175">
                <a:noFill/>
              </a:ln>
              <a:gradFill>
                <a:gsLst>
                  <a:gs pos="100000">
                    <a:srgbClr val="FFFFFF"/>
                  </a:gs>
                  <a:gs pos="0">
                    <a:srgbClr val="FFFFFF"/>
                  </a:gs>
                </a:gsLst>
                <a:path path="circle">
                  <a:fillToRect r="100000" b="100000"/>
                </a:path>
              </a:gradFill>
              <a:effectLst/>
              <a:uLnTx/>
              <a:uFillTx/>
              <a:latin typeface="Segoe Sans Display Semibold" pitchFamily="2" charset="0"/>
              <a:ea typeface="+mn-ea"/>
              <a:cs typeface="Segoe Sans Display Semibold" pitchFamily="2" charset="0"/>
            </a:endParaRPr>
          </a:p>
        </p:txBody>
      </p:sp>
      <p:sp>
        <p:nvSpPr>
          <p:cNvPr id="16" name="Oval 15">
            <a:extLst>
              <a:ext uri="{FF2B5EF4-FFF2-40B4-BE49-F238E27FC236}">
                <a16:creationId xmlns:a16="http://schemas.microsoft.com/office/drawing/2014/main" id="{224F89A8-526A-3681-381E-DF7774D4495A}"/>
              </a:ext>
              <a:ext uri="{C183D7F6-B498-43B3-948B-1728B52AA6E4}">
                <adec:decorative xmlns:adec="http://schemas.microsoft.com/office/drawing/2017/decorative" val="1"/>
              </a:ext>
            </a:extLst>
          </p:cNvPr>
          <p:cNvSpPr/>
          <p:nvPr/>
        </p:nvSpPr>
        <p:spPr bwMode="auto">
          <a:xfrm>
            <a:off x="5801947" y="2899148"/>
            <a:ext cx="588106" cy="588106"/>
          </a:xfrm>
          <a:prstGeom prst="ellipse">
            <a:avLst/>
          </a:prstGeom>
          <a:solidFill>
            <a:srgbClr val="FFFFFF">
              <a:alpha val="50196"/>
            </a:srgbClr>
          </a:solidFill>
          <a:ln>
            <a:noFill/>
            <a:prstDash/>
          </a:ln>
          <a:effectLst/>
        </p:spPr>
        <p:txBody>
          <a:bodyPr rot="0" spcFirstLastPara="0" vertOverflow="overflow" horzOverflow="overflow" vert="horz" wrap="square" lIns="9144" tIns="27432" rIns="9144" bIns="27432" numCol="1" spcCol="0" rtlCol="0" fromWordArt="0" anchor="ctr" anchorCtr="0" forceAA="0" compatLnSpc="1">
            <a:prstTxWarp prst="textNoShape">
              <a:avLst/>
            </a:prstTxWarp>
            <a:noAutofit/>
          </a:bodyPr>
          <a:lstStyle/>
          <a:p>
            <a:pPr marL="0" marR="0" lvl="0" indent="0" algn="ctr" defTabSz="541753" rtl="0" eaLnBrk="1" fontAlgn="base" latinLnBrk="0" hangingPunct="1">
              <a:lnSpc>
                <a:spcPct val="100000"/>
              </a:lnSpc>
              <a:spcBef>
                <a:spcPct val="0"/>
              </a:spcBef>
              <a:spcAft>
                <a:spcPct val="0"/>
              </a:spcAft>
              <a:buClrTx/>
              <a:buSzTx/>
              <a:buFontTx/>
              <a:buNone/>
              <a:tabLst>
                <a:tab pos="881057" algn="l"/>
              </a:tabLst>
              <a:defRPr/>
            </a:pPr>
            <a:endParaRPr kumimoji="0" lang="en-US" sz="1400" b="1" i="0" u="none" strike="noStrike" kern="0" cap="none" spc="0" normalizeH="0" baseline="0" noProof="0">
              <a:ln w="3175">
                <a:noFill/>
              </a:ln>
              <a:gradFill>
                <a:gsLst>
                  <a:gs pos="100000">
                    <a:srgbClr val="FFFFFF"/>
                  </a:gs>
                  <a:gs pos="0">
                    <a:srgbClr val="FFFFFF"/>
                  </a:gs>
                </a:gsLst>
                <a:path path="circle">
                  <a:fillToRect r="100000" b="100000"/>
                </a:path>
              </a:gradFill>
              <a:effectLst/>
              <a:uLnTx/>
              <a:uFillTx/>
              <a:latin typeface="Segoe Sans Display Semibold" pitchFamily="2" charset="0"/>
              <a:ea typeface="+mn-ea"/>
              <a:cs typeface="Segoe Sans Display Semibold" pitchFamily="2" charset="0"/>
            </a:endParaRPr>
          </a:p>
        </p:txBody>
      </p:sp>
      <p:sp>
        <p:nvSpPr>
          <p:cNvPr id="24" name="Oval 23">
            <a:extLst>
              <a:ext uri="{FF2B5EF4-FFF2-40B4-BE49-F238E27FC236}">
                <a16:creationId xmlns:a16="http://schemas.microsoft.com/office/drawing/2014/main" id="{867193E2-52A4-58DE-E95A-3B3696345650}"/>
              </a:ext>
              <a:ext uri="{C183D7F6-B498-43B3-948B-1728B52AA6E4}">
                <adec:decorative xmlns:adec="http://schemas.microsoft.com/office/drawing/2017/decorative" val="1"/>
              </a:ext>
            </a:extLst>
          </p:cNvPr>
          <p:cNvSpPr/>
          <p:nvPr/>
        </p:nvSpPr>
        <p:spPr bwMode="auto">
          <a:xfrm>
            <a:off x="9580198" y="2899148"/>
            <a:ext cx="588106" cy="588106"/>
          </a:xfrm>
          <a:prstGeom prst="ellipse">
            <a:avLst/>
          </a:prstGeom>
          <a:solidFill>
            <a:srgbClr val="FFFFFF">
              <a:alpha val="50196"/>
            </a:srgbClr>
          </a:solidFill>
          <a:ln>
            <a:noFill/>
            <a:prstDash/>
          </a:ln>
          <a:effectLst/>
        </p:spPr>
        <p:txBody>
          <a:bodyPr rot="0" spcFirstLastPara="0" vertOverflow="overflow" horzOverflow="overflow" vert="horz" wrap="square" lIns="9144" tIns="27432" rIns="9144" bIns="27432" numCol="1" spcCol="0" rtlCol="0" fromWordArt="0" anchor="ctr" anchorCtr="0" forceAA="0" compatLnSpc="1">
            <a:prstTxWarp prst="textNoShape">
              <a:avLst/>
            </a:prstTxWarp>
            <a:noAutofit/>
          </a:bodyPr>
          <a:lstStyle/>
          <a:p>
            <a:pPr marL="0" marR="0" lvl="0" indent="0" algn="ctr" defTabSz="541753" rtl="0" eaLnBrk="1" fontAlgn="base" latinLnBrk="0" hangingPunct="1">
              <a:lnSpc>
                <a:spcPct val="100000"/>
              </a:lnSpc>
              <a:spcBef>
                <a:spcPct val="0"/>
              </a:spcBef>
              <a:spcAft>
                <a:spcPct val="0"/>
              </a:spcAft>
              <a:buClrTx/>
              <a:buSzTx/>
              <a:buFontTx/>
              <a:buNone/>
              <a:tabLst>
                <a:tab pos="881057" algn="l"/>
              </a:tabLst>
              <a:defRPr/>
            </a:pPr>
            <a:endParaRPr kumimoji="0" lang="en-US" sz="1400" b="1" i="0" u="none" strike="noStrike" kern="0" cap="none" spc="0" normalizeH="0" baseline="0" noProof="0" err="1">
              <a:ln w="3175">
                <a:noFill/>
              </a:ln>
              <a:gradFill>
                <a:gsLst>
                  <a:gs pos="100000">
                    <a:srgbClr val="FFFFFF"/>
                  </a:gs>
                  <a:gs pos="0">
                    <a:srgbClr val="FFFFFF"/>
                  </a:gs>
                </a:gsLst>
                <a:path path="circle">
                  <a:fillToRect r="100000" b="100000"/>
                </a:path>
              </a:gradFill>
              <a:effectLst/>
              <a:uLnTx/>
              <a:uFillTx/>
              <a:latin typeface="Segoe Sans Display Semibold" pitchFamily="2" charset="0"/>
              <a:ea typeface="+mn-ea"/>
              <a:cs typeface="Segoe Sans Display Semibold" pitchFamily="2" charset="0"/>
            </a:endParaRPr>
          </a:p>
        </p:txBody>
      </p:sp>
      <p:grpSp>
        <p:nvGrpSpPr>
          <p:cNvPr id="26" name="Group 25">
            <a:extLst>
              <a:ext uri="{FF2B5EF4-FFF2-40B4-BE49-F238E27FC236}">
                <a16:creationId xmlns:a16="http://schemas.microsoft.com/office/drawing/2014/main" id="{AA16B5B3-4C79-0682-A3BF-6ECE2386BCFE}"/>
              </a:ext>
            </a:extLst>
          </p:cNvPr>
          <p:cNvGrpSpPr/>
          <p:nvPr/>
        </p:nvGrpSpPr>
        <p:grpSpPr>
          <a:xfrm>
            <a:off x="9727930" y="2980259"/>
            <a:ext cx="317406" cy="383969"/>
            <a:chOff x="6903799" y="5872016"/>
            <a:chExt cx="683380" cy="826690"/>
          </a:xfrm>
          <a:solidFill>
            <a:srgbClr val="FFFFFF"/>
          </a:solidFill>
        </p:grpSpPr>
        <p:pic>
          <p:nvPicPr>
            <p:cNvPr id="27" name="Graphic 26" descr="Single gear with solid fill">
              <a:extLst>
                <a:ext uri="{FF2B5EF4-FFF2-40B4-BE49-F238E27FC236}">
                  <a16:creationId xmlns:a16="http://schemas.microsoft.com/office/drawing/2014/main" id="{A83B7F46-50F4-2ABA-67F5-18030BEAD24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2065695">
              <a:off x="7155776" y="5872016"/>
              <a:ext cx="431403" cy="431403"/>
            </a:xfrm>
            <a:prstGeom prst="rect">
              <a:avLst/>
            </a:prstGeom>
          </p:spPr>
        </p:pic>
        <p:sp>
          <p:nvSpPr>
            <p:cNvPr id="28" name="Freeform: Shape 27">
              <a:extLst>
                <a:ext uri="{FF2B5EF4-FFF2-40B4-BE49-F238E27FC236}">
                  <a16:creationId xmlns:a16="http://schemas.microsoft.com/office/drawing/2014/main" id="{DECF7D94-EA33-A60A-6CC0-353216572606}"/>
                </a:ext>
              </a:extLst>
            </p:cNvPr>
            <p:cNvSpPr/>
            <p:nvPr/>
          </p:nvSpPr>
          <p:spPr>
            <a:xfrm>
              <a:off x="6903799" y="6270081"/>
              <a:ext cx="457200" cy="428625"/>
            </a:xfrm>
            <a:custGeom>
              <a:avLst/>
              <a:gdLst>
                <a:gd name="connsiteX0" fmla="*/ 426720 w 457200"/>
                <a:gd name="connsiteY0" fmla="*/ 0 h 428625"/>
                <a:gd name="connsiteX1" fmla="*/ 30480 w 457200"/>
                <a:gd name="connsiteY1" fmla="*/ 0 h 428625"/>
                <a:gd name="connsiteX2" fmla="*/ 0 w 457200"/>
                <a:gd name="connsiteY2" fmla="*/ 30480 h 428625"/>
                <a:gd name="connsiteX3" fmla="*/ 0 w 457200"/>
                <a:gd name="connsiteY3" fmla="*/ 302895 h 428625"/>
                <a:gd name="connsiteX4" fmla="*/ 30480 w 457200"/>
                <a:gd name="connsiteY4" fmla="*/ 333375 h 428625"/>
                <a:gd name="connsiteX5" fmla="*/ 30480 w 457200"/>
                <a:gd name="connsiteY5" fmla="*/ 333375 h 428625"/>
                <a:gd name="connsiteX6" fmla="*/ 180975 w 457200"/>
                <a:gd name="connsiteY6" fmla="*/ 333375 h 428625"/>
                <a:gd name="connsiteX7" fmla="*/ 180975 w 457200"/>
                <a:gd name="connsiteY7" fmla="*/ 371475 h 428625"/>
                <a:gd name="connsiteX8" fmla="*/ 114300 w 457200"/>
                <a:gd name="connsiteY8" fmla="*/ 371475 h 428625"/>
                <a:gd name="connsiteX9" fmla="*/ 114300 w 457200"/>
                <a:gd name="connsiteY9" fmla="*/ 428625 h 428625"/>
                <a:gd name="connsiteX10" fmla="*/ 342900 w 457200"/>
                <a:gd name="connsiteY10" fmla="*/ 428625 h 428625"/>
                <a:gd name="connsiteX11" fmla="*/ 342900 w 457200"/>
                <a:gd name="connsiteY11" fmla="*/ 371475 h 428625"/>
                <a:gd name="connsiteX12" fmla="*/ 276225 w 457200"/>
                <a:gd name="connsiteY12" fmla="*/ 371475 h 428625"/>
                <a:gd name="connsiteX13" fmla="*/ 276225 w 457200"/>
                <a:gd name="connsiteY13" fmla="*/ 333375 h 428625"/>
                <a:gd name="connsiteX14" fmla="*/ 426720 w 457200"/>
                <a:gd name="connsiteY14" fmla="*/ 333375 h 428625"/>
                <a:gd name="connsiteX15" fmla="*/ 457200 w 457200"/>
                <a:gd name="connsiteY15" fmla="*/ 302895 h 428625"/>
                <a:gd name="connsiteX16" fmla="*/ 457200 w 457200"/>
                <a:gd name="connsiteY16" fmla="*/ 302895 h 428625"/>
                <a:gd name="connsiteX17" fmla="*/ 457200 w 457200"/>
                <a:gd name="connsiteY17" fmla="*/ 30480 h 428625"/>
                <a:gd name="connsiteX18" fmla="*/ 426720 w 457200"/>
                <a:gd name="connsiteY18" fmla="*/ 0 h 428625"/>
                <a:gd name="connsiteX19" fmla="*/ 400050 w 457200"/>
                <a:gd name="connsiteY19" fmla="*/ 276225 h 428625"/>
                <a:gd name="connsiteX20" fmla="*/ 57150 w 457200"/>
                <a:gd name="connsiteY20" fmla="*/ 276225 h 428625"/>
                <a:gd name="connsiteX21" fmla="*/ 57150 w 457200"/>
                <a:gd name="connsiteY21" fmla="*/ 57150 h 428625"/>
                <a:gd name="connsiteX22" fmla="*/ 400050 w 457200"/>
                <a:gd name="connsiteY22" fmla="*/ 57150 h 428625"/>
                <a:gd name="connsiteX23" fmla="*/ 400050 w 457200"/>
                <a:gd name="connsiteY23" fmla="*/ 276225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57200" h="428625">
                  <a:moveTo>
                    <a:pt x="426720" y="0"/>
                  </a:moveTo>
                  <a:lnTo>
                    <a:pt x="30480" y="0"/>
                  </a:lnTo>
                  <a:cubicBezTo>
                    <a:pt x="13335" y="0"/>
                    <a:pt x="0" y="13335"/>
                    <a:pt x="0" y="30480"/>
                  </a:cubicBezTo>
                  <a:lnTo>
                    <a:pt x="0" y="302895"/>
                  </a:lnTo>
                  <a:cubicBezTo>
                    <a:pt x="0" y="320040"/>
                    <a:pt x="13335" y="333375"/>
                    <a:pt x="30480" y="333375"/>
                  </a:cubicBezTo>
                  <a:cubicBezTo>
                    <a:pt x="30480" y="333375"/>
                    <a:pt x="30480" y="333375"/>
                    <a:pt x="30480" y="333375"/>
                  </a:cubicBezTo>
                  <a:lnTo>
                    <a:pt x="180975" y="333375"/>
                  </a:lnTo>
                  <a:lnTo>
                    <a:pt x="180975" y="371475"/>
                  </a:lnTo>
                  <a:lnTo>
                    <a:pt x="114300" y="371475"/>
                  </a:lnTo>
                  <a:lnTo>
                    <a:pt x="114300" y="428625"/>
                  </a:lnTo>
                  <a:lnTo>
                    <a:pt x="342900" y="428625"/>
                  </a:lnTo>
                  <a:lnTo>
                    <a:pt x="342900" y="371475"/>
                  </a:lnTo>
                  <a:lnTo>
                    <a:pt x="276225" y="371475"/>
                  </a:lnTo>
                  <a:lnTo>
                    <a:pt x="276225" y="333375"/>
                  </a:lnTo>
                  <a:lnTo>
                    <a:pt x="426720" y="333375"/>
                  </a:lnTo>
                  <a:cubicBezTo>
                    <a:pt x="443865" y="333375"/>
                    <a:pt x="457200" y="320040"/>
                    <a:pt x="457200" y="302895"/>
                  </a:cubicBezTo>
                  <a:lnTo>
                    <a:pt x="457200" y="302895"/>
                  </a:lnTo>
                  <a:lnTo>
                    <a:pt x="457200" y="30480"/>
                  </a:lnTo>
                  <a:cubicBezTo>
                    <a:pt x="457200" y="13335"/>
                    <a:pt x="443865" y="0"/>
                    <a:pt x="426720" y="0"/>
                  </a:cubicBezTo>
                  <a:close/>
                  <a:moveTo>
                    <a:pt x="400050" y="276225"/>
                  </a:moveTo>
                  <a:lnTo>
                    <a:pt x="57150" y="276225"/>
                  </a:lnTo>
                  <a:lnTo>
                    <a:pt x="57150" y="57150"/>
                  </a:lnTo>
                  <a:lnTo>
                    <a:pt x="400050" y="57150"/>
                  </a:lnTo>
                  <a:lnTo>
                    <a:pt x="400050" y="276225"/>
                  </a:lnTo>
                  <a:close/>
                </a:path>
              </a:pathLst>
            </a:custGeom>
            <a:grp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9" name="Freeform: Shape 28">
              <a:extLst>
                <a:ext uri="{FF2B5EF4-FFF2-40B4-BE49-F238E27FC236}">
                  <a16:creationId xmlns:a16="http://schemas.microsoft.com/office/drawing/2014/main" id="{450AA59D-BA2D-C780-1B3E-11B6DA8A17BA}"/>
                </a:ext>
              </a:extLst>
            </p:cNvPr>
            <p:cNvSpPr/>
            <p:nvPr/>
          </p:nvSpPr>
          <p:spPr>
            <a:xfrm>
              <a:off x="7405766" y="6270081"/>
              <a:ext cx="167870" cy="211454"/>
            </a:xfrm>
            <a:custGeom>
              <a:avLst/>
              <a:gdLst>
                <a:gd name="connsiteX0" fmla="*/ 96203 w 167870"/>
                <a:gd name="connsiteY0" fmla="*/ 0 h 211454"/>
                <a:gd name="connsiteX1" fmla="*/ 110490 w 167870"/>
                <a:gd name="connsiteY1" fmla="*/ 43815 h 211454"/>
                <a:gd name="connsiteX2" fmla="*/ 69532 w 167870"/>
                <a:gd name="connsiteY2" fmla="*/ 111443 h 211454"/>
                <a:gd name="connsiteX3" fmla="*/ 69532 w 167870"/>
                <a:gd name="connsiteY3" fmla="*/ 72390 h 211454"/>
                <a:gd name="connsiteX4" fmla="*/ 0 w 167870"/>
                <a:gd name="connsiteY4" fmla="*/ 142875 h 211454"/>
                <a:gd name="connsiteX5" fmla="*/ 69532 w 167870"/>
                <a:gd name="connsiteY5" fmla="*/ 211455 h 211454"/>
                <a:gd name="connsiteX6" fmla="*/ 69532 w 167870"/>
                <a:gd name="connsiteY6" fmla="*/ 172402 h 211454"/>
                <a:gd name="connsiteX7" fmla="*/ 162878 w 167870"/>
                <a:gd name="connsiteY7" fmla="*/ 8573 h 211454"/>
                <a:gd name="connsiteX8" fmla="*/ 160020 w 167870"/>
                <a:gd name="connsiteY8" fmla="*/ 0 h 211454"/>
                <a:gd name="connsiteX9" fmla="*/ 96203 w 167870"/>
                <a:gd name="connsiteY9" fmla="*/ 0 h 211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7870" h="211454">
                  <a:moveTo>
                    <a:pt x="96203" y="0"/>
                  </a:moveTo>
                  <a:cubicBezTo>
                    <a:pt x="105728" y="12382"/>
                    <a:pt x="110490" y="28575"/>
                    <a:pt x="110490" y="43815"/>
                  </a:cubicBezTo>
                  <a:cubicBezTo>
                    <a:pt x="110490" y="72390"/>
                    <a:pt x="94297" y="98107"/>
                    <a:pt x="69532" y="111443"/>
                  </a:cubicBezTo>
                  <a:lnTo>
                    <a:pt x="69532" y="72390"/>
                  </a:lnTo>
                  <a:lnTo>
                    <a:pt x="0" y="142875"/>
                  </a:lnTo>
                  <a:lnTo>
                    <a:pt x="69532" y="211455"/>
                  </a:lnTo>
                  <a:lnTo>
                    <a:pt x="69532" y="172402"/>
                  </a:lnTo>
                  <a:cubicBezTo>
                    <a:pt x="140970" y="153352"/>
                    <a:pt x="182880" y="80010"/>
                    <a:pt x="162878" y="8573"/>
                  </a:cubicBezTo>
                  <a:cubicBezTo>
                    <a:pt x="161925" y="5715"/>
                    <a:pt x="160972" y="2857"/>
                    <a:pt x="160020" y="0"/>
                  </a:cubicBezTo>
                  <a:lnTo>
                    <a:pt x="96203" y="0"/>
                  </a:lnTo>
                  <a:close/>
                </a:path>
              </a:pathLst>
            </a:custGeom>
            <a:grp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0" name="Freeform: Shape 29">
              <a:extLst>
                <a:ext uri="{FF2B5EF4-FFF2-40B4-BE49-F238E27FC236}">
                  <a16:creationId xmlns:a16="http://schemas.microsoft.com/office/drawing/2014/main" id="{55464F14-E665-870A-A7CE-2A713D2552DA}"/>
                </a:ext>
              </a:extLst>
            </p:cNvPr>
            <p:cNvSpPr/>
            <p:nvPr/>
          </p:nvSpPr>
          <p:spPr>
            <a:xfrm>
              <a:off x="6983578" y="6020525"/>
              <a:ext cx="167870" cy="211455"/>
            </a:xfrm>
            <a:custGeom>
              <a:avLst/>
              <a:gdLst>
                <a:gd name="connsiteX0" fmla="*/ 71668 w 167870"/>
                <a:gd name="connsiteY0" fmla="*/ 211455 h 211455"/>
                <a:gd name="connsiteX1" fmla="*/ 57380 w 167870"/>
                <a:gd name="connsiteY1" fmla="*/ 167640 h 211455"/>
                <a:gd name="connsiteX2" fmla="*/ 98338 w 167870"/>
                <a:gd name="connsiteY2" fmla="*/ 100013 h 211455"/>
                <a:gd name="connsiteX3" fmla="*/ 98338 w 167870"/>
                <a:gd name="connsiteY3" fmla="*/ 139065 h 211455"/>
                <a:gd name="connsiteX4" fmla="*/ 167870 w 167870"/>
                <a:gd name="connsiteY4" fmla="*/ 68580 h 211455"/>
                <a:gd name="connsiteX5" fmla="*/ 98338 w 167870"/>
                <a:gd name="connsiteY5" fmla="*/ 0 h 211455"/>
                <a:gd name="connsiteX6" fmla="*/ 98338 w 167870"/>
                <a:gd name="connsiteY6" fmla="*/ 39053 h 211455"/>
                <a:gd name="connsiteX7" fmla="*/ 4993 w 167870"/>
                <a:gd name="connsiteY7" fmla="*/ 202883 h 211455"/>
                <a:gd name="connsiteX8" fmla="*/ 7850 w 167870"/>
                <a:gd name="connsiteY8" fmla="*/ 211455 h 211455"/>
                <a:gd name="connsiteX9" fmla="*/ 71668 w 167870"/>
                <a:gd name="connsiteY9" fmla="*/ 211455 h 211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7870" h="211455">
                  <a:moveTo>
                    <a:pt x="71668" y="211455"/>
                  </a:moveTo>
                  <a:cubicBezTo>
                    <a:pt x="64048" y="201930"/>
                    <a:pt x="57380" y="182880"/>
                    <a:pt x="57380" y="167640"/>
                  </a:cubicBezTo>
                  <a:cubicBezTo>
                    <a:pt x="57380" y="139065"/>
                    <a:pt x="73573" y="113348"/>
                    <a:pt x="98338" y="100013"/>
                  </a:cubicBezTo>
                  <a:lnTo>
                    <a:pt x="98338" y="139065"/>
                  </a:lnTo>
                  <a:lnTo>
                    <a:pt x="167870" y="68580"/>
                  </a:lnTo>
                  <a:lnTo>
                    <a:pt x="98338" y="0"/>
                  </a:lnTo>
                  <a:lnTo>
                    <a:pt x="98338" y="39053"/>
                  </a:lnTo>
                  <a:cubicBezTo>
                    <a:pt x="26900" y="58103"/>
                    <a:pt x="-15010" y="131445"/>
                    <a:pt x="4993" y="202883"/>
                  </a:cubicBezTo>
                  <a:cubicBezTo>
                    <a:pt x="5945" y="205740"/>
                    <a:pt x="6898" y="208598"/>
                    <a:pt x="7850" y="211455"/>
                  </a:cubicBezTo>
                  <a:lnTo>
                    <a:pt x="71668" y="211455"/>
                  </a:lnTo>
                  <a:close/>
                </a:path>
              </a:pathLst>
            </a:custGeom>
            <a:grp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31" name="Group 30">
            <a:extLst>
              <a:ext uri="{FF2B5EF4-FFF2-40B4-BE49-F238E27FC236}">
                <a16:creationId xmlns:a16="http://schemas.microsoft.com/office/drawing/2014/main" id="{CF226507-4DA5-5D7A-936F-10E56EA0562B}"/>
              </a:ext>
            </a:extLst>
          </p:cNvPr>
          <p:cNvGrpSpPr/>
          <p:nvPr/>
        </p:nvGrpSpPr>
        <p:grpSpPr>
          <a:xfrm>
            <a:off x="5821680" y="2918881"/>
            <a:ext cx="548640" cy="548640"/>
            <a:chOff x="4604080" y="5345860"/>
            <a:chExt cx="548640" cy="548640"/>
          </a:xfrm>
        </p:grpSpPr>
        <p:pic>
          <p:nvPicPr>
            <p:cNvPr id="32" name="Graphic 31" descr="Camera with solid fill">
              <a:extLst>
                <a:ext uri="{FF2B5EF4-FFF2-40B4-BE49-F238E27FC236}">
                  <a16:creationId xmlns:a16="http://schemas.microsoft.com/office/drawing/2014/main" id="{F9FBFF02-48BB-8B2C-D3A8-AD1534BC1A89}"/>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781057" y="5499027"/>
              <a:ext cx="213734" cy="213734"/>
            </a:xfrm>
            <a:prstGeom prst="rect">
              <a:avLst/>
            </a:prstGeom>
          </p:spPr>
        </p:pic>
        <p:pic>
          <p:nvPicPr>
            <p:cNvPr id="33" name="Graphic 32" descr="Arrow circle with solid fill">
              <a:extLst>
                <a:ext uri="{FF2B5EF4-FFF2-40B4-BE49-F238E27FC236}">
                  <a16:creationId xmlns:a16="http://schemas.microsoft.com/office/drawing/2014/main" id="{DE163D72-F7F9-47FA-5687-BB81D8EB8C45}"/>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604080" y="5345860"/>
              <a:ext cx="548640" cy="548640"/>
            </a:xfrm>
            <a:prstGeom prst="rect">
              <a:avLst/>
            </a:prstGeom>
          </p:spPr>
        </p:pic>
      </p:grpSp>
      <p:grpSp>
        <p:nvGrpSpPr>
          <p:cNvPr id="34" name="Group 33">
            <a:extLst>
              <a:ext uri="{FF2B5EF4-FFF2-40B4-BE49-F238E27FC236}">
                <a16:creationId xmlns:a16="http://schemas.microsoft.com/office/drawing/2014/main" id="{94E28E0C-42E9-6106-CC30-E29C3C85E446}"/>
              </a:ext>
            </a:extLst>
          </p:cNvPr>
          <p:cNvGrpSpPr/>
          <p:nvPr/>
        </p:nvGrpSpPr>
        <p:grpSpPr>
          <a:xfrm>
            <a:off x="2113216" y="3020024"/>
            <a:ext cx="401447" cy="346354"/>
            <a:chOff x="2014403" y="3023587"/>
            <a:chExt cx="469900" cy="405413"/>
          </a:xfrm>
          <a:solidFill>
            <a:srgbClr val="FFFFFF"/>
          </a:solidFill>
        </p:grpSpPr>
        <p:pic>
          <p:nvPicPr>
            <p:cNvPr id="35" name="Graphic 34" descr="Speech with solid fill">
              <a:extLst>
                <a:ext uri="{FF2B5EF4-FFF2-40B4-BE49-F238E27FC236}">
                  <a16:creationId xmlns:a16="http://schemas.microsoft.com/office/drawing/2014/main" id="{C864B884-9074-EC4E-51F0-3AA9E4ED1D7B}"/>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flipH="1">
              <a:off x="2230983" y="3023587"/>
              <a:ext cx="253320" cy="253320"/>
            </a:xfrm>
            <a:prstGeom prst="rect">
              <a:avLst/>
            </a:prstGeom>
          </p:spPr>
        </p:pic>
        <p:pic>
          <p:nvPicPr>
            <p:cNvPr id="36" name="Graphic 35" descr="User with solid fill">
              <a:extLst>
                <a:ext uri="{FF2B5EF4-FFF2-40B4-BE49-F238E27FC236}">
                  <a16:creationId xmlns:a16="http://schemas.microsoft.com/office/drawing/2014/main" id="{68A4A9F9-B0BB-C28E-1009-F53A40B32C16}"/>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2014403" y="3091527"/>
              <a:ext cx="337473" cy="337473"/>
            </a:xfrm>
            <a:prstGeom prst="rect">
              <a:avLst/>
            </a:prstGeom>
          </p:spPr>
        </p:pic>
      </p:grpSp>
      <p:sp>
        <p:nvSpPr>
          <p:cNvPr id="37" name="TextBox 36">
            <a:extLst>
              <a:ext uri="{FF2B5EF4-FFF2-40B4-BE49-F238E27FC236}">
                <a16:creationId xmlns:a16="http://schemas.microsoft.com/office/drawing/2014/main" id="{6C68707B-E725-C158-2D95-83B8DAC9EE94}"/>
              </a:ext>
            </a:extLst>
          </p:cNvPr>
          <p:cNvSpPr txBox="1"/>
          <p:nvPr/>
        </p:nvSpPr>
        <p:spPr>
          <a:xfrm>
            <a:off x="8639811" y="3918929"/>
            <a:ext cx="2468880" cy="430887"/>
          </a:xfrm>
          <a:prstGeom prst="rect">
            <a:avLst/>
          </a:prstGeom>
          <a:noFill/>
        </p:spPr>
        <p:txBody>
          <a:bodyPr wrap="square" lIns="182880" tIns="0" rIns="182880" bIns="0">
            <a:spAutoFit/>
          </a:bodyPr>
          <a:lstStyle>
            <a:defPPr>
              <a:defRPr lang="en-US"/>
            </a:defPPr>
            <a:lvl1pPr marR="0" lvl="0" indent="0" algn="ctr" fontAlgn="auto">
              <a:lnSpc>
                <a:spcPct val="100000"/>
              </a:lnSpc>
              <a:spcBef>
                <a:spcPts val="0"/>
              </a:spcBef>
              <a:spcAft>
                <a:spcPts val="0"/>
              </a:spcAft>
              <a:buClrTx/>
              <a:buSzTx/>
              <a:buFontTx/>
              <a:buNone/>
              <a:tabLst/>
              <a:defRPr kumimoji="0" sz="1200" b="1" i="0" u="none" strike="noStrike" cap="none" spc="0" normalizeH="0" baseline="0">
                <a:ln>
                  <a:noFill/>
                </a:ln>
                <a:solidFill>
                  <a:prstClr val="black">
                    <a:lumMod val="75000"/>
                    <a:lumOff val="25000"/>
                  </a:prstClr>
                </a:solidFill>
                <a:effectLst/>
                <a:uLnTx/>
                <a:uFillTx/>
                <a:latin typeface="Segoe UI Semibold" panose="020B0502040204020203" pitchFamily="34" charset="0"/>
                <a:cs typeface="Segoe UI Semibold" panose="020B0502040204020203"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Action executed on the computer</a:t>
            </a:r>
          </a:p>
        </p:txBody>
      </p:sp>
    </p:spTree>
    <p:extLst>
      <p:ext uri="{BB962C8B-B14F-4D97-AF65-F5344CB8AC3E}">
        <p14:creationId xmlns:p14="http://schemas.microsoft.com/office/powerpoint/2010/main" val="23266528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BDDF3A-6109-4E23-4880-8155A9DC3E4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78B47F8-62B9-A674-CCA0-087168524B25}"/>
              </a:ext>
            </a:extLst>
          </p:cNvPr>
          <p:cNvSpPr>
            <a:spLocks noGrp="1"/>
          </p:cNvSpPr>
          <p:nvPr>
            <p:ph type="title"/>
          </p:nvPr>
        </p:nvSpPr>
        <p:spPr>
          <a:xfrm>
            <a:off x="586740" y="349738"/>
            <a:ext cx="11018520" cy="553998"/>
          </a:xfrm>
        </p:spPr>
        <p:txBody>
          <a:bodyPr/>
          <a:lstStyle/>
          <a:p>
            <a:pPr algn="ctr"/>
            <a:r>
              <a:rPr lang="en-US">
                <a:cs typeface="Segoe UI Semibold"/>
              </a:rPr>
              <a:t>CUA Machines</a:t>
            </a:r>
            <a:endParaRPr lang="en-US">
              <a:solidFill>
                <a:srgbClr val="000000"/>
              </a:solidFill>
              <a:cs typeface="Segoe UI Semibold"/>
            </a:endParaRPr>
          </a:p>
        </p:txBody>
      </p:sp>
      <p:sp>
        <p:nvSpPr>
          <p:cNvPr id="4" name="Rectangle: Rounded Corners 3">
            <a:extLst>
              <a:ext uri="{FF2B5EF4-FFF2-40B4-BE49-F238E27FC236}">
                <a16:creationId xmlns:a16="http://schemas.microsoft.com/office/drawing/2014/main" id="{DB8DF086-44CE-484C-72B8-BBE5146E1D10}"/>
              </a:ext>
              <a:ext uri="{C183D7F6-B498-43B3-948B-1728B52AA6E4}">
                <adec:decorative xmlns:adec="http://schemas.microsoft.com/office/drawing/2017/decorative" val="1"/>
              </a:ext>
            </a:extLst>
          </p:cNvPr>
          <p:cNvSpPr/>
          <p:nvPr/>
        </p:nvSpPr>
        <p:spPr bwMode="auto">
          <a:xfrm>
            <a:off x="295247" y="1584050"/>
            <a:ext cx="5669280" cy="4793890"/>
          </a:xfrm>
          <a:prstGeom prst="roundRect">
            <a:avLst>
              <a:gd name="adj" fmla="val 3129"/>
            </a:avLst>
          </a:prstGeom>
          <a:solidFill>
            <a:srgbClr val="091F2C"/>
          </a:solidFill>
          <a:ln w="19050">
            <a:gradFill flip="none" rotWithShape="1">
              <a:gsLst>
                <a:gs pos="57000">
                  <a:schemeClr val="accent1"/>
                </a:gs>
                <a:gs pos="0">
                  <a:schemeClr val="accent3"/>
                </a:gs>
                <a:gs pos="35000">
                  <a:schemeClr val="accent1"/>
                </a:gs>
                <a:gs pos="80000">
                  <a:schemeClr val="accent2"/>
                </a:gs>
              </a:gsLst>
              <a:path path="circle">
                <a:fillToRect l="100000" t="100000"/>
              </a:path>
              <a:tileRect r="-100000" b="-100000"/>
            </a:gradFill>
            <a:headEnd type="none" w="med" len="med"/>
            <a:tailEnd type="none" w="med" len="med"/>
          </a:ln>
          <a:effectLst>
            <a:outerShdw blurRad="317500" dist="63500" dir="8100000" algn="ctr" rotWithShape="0">
              <a:prstClr val="black">
                <a:alpha val="7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FFB900"/>
                </a:solidFill>
                <a:effectLst/>
                <a:uLnTx/>
                <a:uFillTx/>
                <a:latin typeface="Segoe UI Semibold"/>
                <a:ea typeface="+mn-ea"/>
                <a:cs typeface="+mn-cs"/>
              </a:rPr>
              <a:t>Hosted Browser</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a:ln>
                <a:noFill/>
              </a:ln>
              <a:solidFill>
                <a:srgbClr val="FFFFFF"/>
              </a:solidFill>
              <a:effectLst/>
              <a:uLnTx/>
              <a:uFillTx/>
              <a:latin typeface="Segoe UI"/>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Use immediately without IT configuration or billing. Just enter a prompt to begin. </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Shared pool of pre-provisioned Windows 365 Cloud PCs, which are not Entra-joined to the customer tenant. </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Not recommended for production scenarios (limited capabilities, not customizable)</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Only one Cloud PC is available per user at a time. Usage may be throttled based on demand.</a:t>
            </a:r>
            <a:endParaRPr kumimoji="0" lang="en-US" sz="2000" b="0" i="0" u="none" strike="noStrike" kern="1200" cap="none" spc="0" normalizeH="0" baseline="0" noProof="0">
              <a:ln>
                <a:noFill/>
              </a:ln>
              <a:solidFill>
                <a:srgbClr val="FFFFFF"/>
              </a:solidFill>
              <a:effectLst/>
              <a:uLnTx/>
              <a:uFillTx/>
              <a:latin typeface="Segoe UI Semibold"/>
              <a:ea typeface="+mn-ea"/>
              <a:cs typeface="+mn-cs"/>
            </a:endParaRPr>
          </a:p>
        </p:txBody>
      </p:sp>
      <p:sp>
        <p:nvSpPr>
          <p:cNvPr id="7" name="Rectangle: Rounded Corners 6">
            <a:extLst>
              <a:ext uri="{FF2B5EF4-FFF2-40B4-BE49-F238E27FC236}">
                <a16:creationId xmlns:a16="http://schemas.microsoft.com/office/drawing/2014/main" id="{2FAB84AB-8F35-F01C-427F-4E3EF023768A}"/>
              </a:ext>
              <a:ext uri="{C183D7F6-B498-43B3-948B-1728B52AA6E4}">
                <adec:decorative xmlns:adec="http://schemas.microsoft.com/office/drawing/2017/decorative" val="1"/>
              </a:ext>
            </a:extLst>
          </p:cNvPr>
          <p:cNvSpPr/>
          <p:nvPr/>
        </p:nvSpPr>
        <p:spPr bwMode="auto">
          <a:xfrm>
            <a:off x="6237869" y="1584050"/>
            <a:ext cx="5669280" cy="4793890"/>
          </a:xfrm>
          <a:prstGeom prst="roundRect">
            <a:avLst>
              <a:gd name="adj" fmla="val 3129"/>
            </a:avLst>
          </a:prstGeom>
          <a:solidFill>
            <a:srgbClr val="091F2C"/>
          </a:solidFill>
          <a:ln w="19050">
            <a:gradFill flip="none" rotWithShape="1">
              <a:gsLst>
                <a:gs pos="57000">
                  <a:schemeClr val="accent1"/>
                </a:gs>
                <a:gs pos="0">
                  <a:schemeClr val="accent3"/>
                </a:gs>
                <a:gs pos="35000">
                  <a:schemeClr val="accent1"/>
                </a:gs>
                <a:gs pos="80000">
                  <a:schemeClr val="accent2"/>
                </a:gs>
              </a:gsLst>
              <a:path path="circle">
                <a:fillToRect l="100000" t="100000"/>
              </a:path>
              <a:tileRect r="-100000" b="-100000"/>
            </a:gradFill>
            <a:headEnd type="none" w="med" len="med"/>
            <a:tailEnd type="none" w="med" len="med"/>
          </a:ln>
          <a:effectLst>
            <a:outerShdw blurRad="317500" dist="63500" dir="8100000" algn="ctr" rotWithShape="0">
              <a:prstClr val="black">
                <a:alpha val="7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FFB900"/>
                </a:solidFill>
                <a:effectLst/>
                <a:uLnTx/>
                <a:uFillTx/>
                <a:latin typeface="Segoe UI Semibold"/>
                <a:ea typeface="+mn-ea"/>
                <a:cs typeface="+mn-cs"/>
              </a:rPr>
              <a:t>BYO Machine</a:t>
            </a:r>
            <a:endParaRPr kumimoji="0" lang="en-US" sz="2800" b="0" i="0" u="none" strike="noStrike" kern="1200" cap="none" spc="0" normalizeH="0" baseline="0" noProof="0">
              <a:ln>
                <a:noFill/>
              </a:ln>
              <a:solidFill>
                <a:srgbClr val="FFB900"/>
              </a:solidFill>
              <a:effectLst/>
              <a:uLnTx/>
              <a:uFillTx/>
              <a:latin typeface="Segoe UI"/>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a:ln>
                <a:noFill/>
              </a:ln>
              <a:solidFill>
                <a:srgbClr val="FFFFFF"/>
              </a:solidFill>
              <a:effectLst/>
              <a:uLnTx/>
              <a:uFillTx/>
              <a:latin typeface="Segoe UI"/>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Support for both web and desktop automation scenarios. </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ADD support, Intune-enrolled and deployed within the customer’s virtual network. </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Customers can register and manage machines in Power Automate. </a:t>
            </a:r>
          </a:p>
        </p:txBody>
      </p:sp>
    </p:spTree>
    <p:extLst>
      <p:ext uri="{BB962C8B-B14F-4D97-AF65-F5344CB8AC3E}">
        <p14:creationId xmlns:p14="http://schemas.microsoft.com/office/powerpoint/2010/main" val="170386847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E79E57-DE99-2079-2F23-52AF4042C2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1435A1A-3273-5EFE-A788-C8EAF575E628}"/>
              </a:ext>
            </a:extLst>
          </p:cNvPr>
          <p:cNvSpPr>
            <a:spLocks noGrp="1"/>
          </p:cNvSpPr>
          <p:nvPr>
            <p:ph type="title"/>
          </p:nvPr>
        </p:nvSpPr>
        <p:spPr>
          <a:xfrm>
            <a:off x="586740" y="349738"/>
            <a:ext cx="11018520" cy="553998"/>
          </a:xfrm>
        </p:spPr>
        <p:txBody>
          <a:bodyPr/>
          <a:lstStyle/>
          <a:p>
            <a:pPr algn="ctr"/>
            <a:r>
              <a:rPr lang="en-US">
                <a:cs typeface="Segoe UI Semibold"/>
              </a:rPr>
              <a:t>CUA scenarios</a:t>
            </a:r>
            <a:endParaRPr lang="en-US">
              <a:solidFill>
                <a:srgbClr val="000000"/>
              </a:solidFill>
              <a:cs typeface="Segoe UI Semibold"/>
            </a:endParaRPr>
          </a:p>
        </p:txBody>
      </p:sp>
      <p:sp>
        <p:nvSpPr>
          <p:cNvPr id="3" name="Rectangle: Rounded Corners 68">
            <a:extLst>
              <a:ext uri="{FF2B5EF4-FFF2-40B4-BE49-F238E27FC236}">
                <a16:creationId xmlns:a16="http://schemas.microsoft.com/office/drawing/2014/main" id="{E3E847D5-B2E4-01D9-0876-99F5CDC54B70}"/>
              </a:ext>
              <a:ext uri="{C183D7F6-B498-43B3-948B-1728B52AA6E4}">
                <adec:decorative xmlns:adec="http://schemas.microsoft.com/office/drawing/2017/decorative" val="1"/>
              </a:ext>
            </a:extLst>
          </p:cNvPr>
          <p:cNvSpPr/>
          <p:nvPr/>
        </p:nvSpPr>
        <p:spPr bwMode="auto">
          <a:xfrm>
            <a:off x="341086" y="1015999"/>
            <a:ext cx="11647714" cy="5580743"/>
          </a:xfrm>
          <a:prstGeom prst="roundRect">
            <a:avLst>
              <a:gd name="adj" fmla="val 4304"/>
            </a:avLst>
          </a:prstGeom>
          <a:solidFill>
            <a:srgbClr val="091F2C"/>
          </a:solidFill>
          <a:ln w="12700">
            <a:solidFill>
              <a:schemeClr val="tx1">
                <a:lumMod val="95000"/>
                <a:alpha val="10000"/>
              </a:schemeClr>
            </a:solidFill>
            <a:headEnd type="none" w="med" len="med"/>
            <a:tailEnd type="none" w="med" len="med"/>
          </a:ln>
          <a:effectLst>
            <a:outerShdw blurRad="317500" dist="63500" dir="8100000" algn="tr" rotWithShape="0">
              <a:prstClr val="black">
                <a:alpha val="3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6" name="Rectangle: Rounded Corners 5">
            <a:extLst>
              <a:ext uri="{FF2B5EF4-FFF2-40B4-BE49-F238E27FC236}">
                <a16:creationId xmlns:a16="http://schemas.microsoft.com/office/drawing/2014/main" id="{1DFD805D-5256-9FBF-0EF7-123119885449}"/>
              </a:ext>
            </a:extLst>
          </p:cNvPr>
          <p:cNvSpPr/>
          <p:nvPr/>
        </p:nvSpPr>
        <p:spPr bwMode="auto">
          <a:xfrm>
            <a:off x="514167" y="1291772"/>
            <a:ext cx="3658690" cy="5080000"/>
          </a:xfrm>
          <a:prstGeom prst="roundRect">
            <a:avLst>
              <a:gd name="adj" fmla="val 3618"/>
            </a:avLst>
          </a:prstGeom>
          <a:solidFill>
            <a:srgbClr val="273A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0" name="Rectangle: Rounded Corners 39">
            <a:extLst>
              <a:ext uri="{FF2B5EF4-FFF2-40B4-BE49-F238E27FC236}">
                <a16:creationId xmlns:a16="http://schemas.microsoft.com/office/drawing/2014/main" id="{C7C3EF48-8760-386E-8958-7CD750A0B42A}"/>
              </a:ext>
            </a:extLst>
          </p:cNvPr>
          <p:cNvSpPr/>
          <p:nvPr/>
        </p:nvSpPr>
        <p:spPr bwMode="auto">
          <a:xfrm>
            <a:off x="4331424" y="1291772"/>
            <a:ext cx="3658690" cy="5080000"/>
          </a:xfrm>
          <a:prstGeom prst="roundRect">
            <a:avLst>
              <a:gd name="adj" fmla="val 3618"/>
            </a:avLst>
          </a:prstGeom>
          <a:solidFill>
            <a:srgbClr val="273A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1" name="Rectangle: Rounded Corners 40">
            <a:extLst>
              <a:ext uri="{FF2B5EF4-FFF2-40B4-BE49-F238E27FC236}">
                <a16:creationId xmlns:a16="http://schemas.microsoft.com/office/drawing/2014/main" id="{8253D3CC-57F3-BD94-3DFC-911E02D0714B}"/>
              </a:ext>
            </a:extLst>
          </p:cNvPr>
          <p:cNvSpPr/>
          <p:nvPr/>
        </p:nvSpPr>
        <p:spPr bwMode="auto">
          <a:xfrm>
            <a:off x="8149225" y="1291772"/>
            <a:ext cx="3658690" cy="5080000"/>
          </a:xfrm>
          <a:prstGeom prst="roundRect">
            <a:avLst>
              <a:gd name="adj" fmla="val 3618"/>
            </a:avLst>
          </a:prstGeom>
          <a:solidFill>
            <a:srgbClr val="273A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42" name="TextBox 41">
            <a:extLst>
              <a:ext uri="{FF2B5EF4-FFF2-40B4-BE49-F238E27FC236}">
                <a16:creationId xmlns:a16="http://schemas.microsoft.com/office/drawing/2014/main" id="{96CC8F8A-DC06-D8B0-FF88-B9696F2FD413}"/>
              </a:ext>
            </a:extLst>
          </p:cNvPr>
          <p:cNvSpPr txBox="1"/>
          <p:nvPr/>
        </p:nvSpPr>
        <p:spPr>
          <a:xfrm>
            <a:off x="747486" y="1560286"/>
            <a:ext cx="3207657" cy="43088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FFFFFF"/>
                </a:solidFill>
                <a:effectLst/>
                <a:uLnTx/>
                <a:uFillTx/>
                <a:latin typeface="Segoe UI Semibold"/>
                <a:ea typeface="+mn-ea"/>
                <a:cs typeface="+mn-cs"/>
              </a:rPr>
              <a:t>Data Entry</a:t>
            </a:r>
          </a:p>
        </p:txBody>
      </p:sp>
      <p:sp>
        <p:nvSpPr>
          <p:cNvPr id="43" name="TextBox 42">
            <a:extLst>
              <a:ext uri="{FF2B5EF4-FFF2-40B4-BE49-F238E27FC236}">
                <a16:creationId xmlns:a16="http://schemas.microsoft.com/office/drawing/2014/main" id="{3D031157-0B01-26AC-5DD0-3DD0E2B9B9EE}"/>
              </a:ext>
            </a:extLst>
          </p:cNvPr>
          <p:cNvSpPr txBox="1"/>
          <p:nvPr/>
        </p:nvSpPr>
        <p:spPr>
          <a:xfrm>
            <a:off x="4556940" y="1560286"/>
            <a:ext cx="3207657" cy="43088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FFFFFF"/>
                </a:solidFill>
                <a:effectLst/>
                <a:uLnTx/>
                <a:uFillTx/>
                <a:latin typeface="Segoe UI Semibold"/>
                <a:ea typeface="+mn-ea"/>
                <a:cs typeface="+mn-cs"/>
              </a:rPr>
              <a:t>Data Extraction</a:t>
            </a:r>
          </a:p>
        </p:txBody>
      </p:sp>
      <p:sp>
        <p:nvSpPr>
          <p:cNvPr id="44" name="TextBox 43">
            <a:extLst>
              <a:ext uri="{FF2B5EF4-FFF2-40B4-BE49-F238E27FC236}">
                <a16:creationId xmlns:a16="http://schemas.microsoft.com/office/drawing/2014/main" id="{935428E4-F2D9-4029-2EE2-909FD102B1C8}"/>
              </a:ext>
            </a:extLst>
          </p:cNvPr>
          <p:cNvSpPr txBox="1"/>
          <p:nvPr/>
        </p:nvSpPr>
        <p:spPr>
          <a:xfrm>
            <a:off x="8397603" y="1577516"/>
            <a:ext cx="3207657" cy="43088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FFFFFF"/>
                </a:solidFill>
                <a:effectLst/>
                <a:uLnTx/>
                <a:uFillTx/>
                <a:latin typeface="Segoe UI Semibold"/>
                <a:ea typeface="+mn-ea"/>
                <a:cs typeface="+mn-cs"/>
              </a:rPr>
              <a:t>Across Apps</a:t>
            </a:r>
          </a:p>
        </p:txBody>
      </p:sp>
      <p:sp>
        <p:nvSpPr>
          <p:cNvPr id="45" name="TextBox 44">
            <a:extLst>
              <a:ext uri="{FF2B5EF4-FFF2-40B4-BE49-F238E27FC236}">
                <a16:creationId xmlns:a16="http://schemas.microsoft.com/office/drawing/2014/main" id="{35318F79-8315-9E2B-2148-0808F8A8DF31}"/>
              </a:ext>
            </a:extLst>
          </p:cNvPr>
          <p:cNvSpPr txBox="1"/>
          <p:nvPr/>
        </p:nvSpPr>
        <p:spPr>
          <a:xfrm>
            <a:off x="586740" y="4950675"/>
            <a:ext cx="3417567" cy="1231106"/>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1" u="none" strike="noStrike" kern="1200" cap="none" spc="0" normalizeH="0" baseline="0" noProof="0">
                <a:ln>
                  <a:noFill/>
                </a:ln>
                <a:solidFill>
                  <a:srgbClr val="FFFFFF">
                    <a:lumMod val="85000"/>
                  </a:srgbClr>
                </a:solidFill>
                <a:effectLst/>
                <a:uLnTx/>
                <a:uFillTx/>
                <a:latin typeface="Segoe UI"/>
                <a:ea typeface="+mn-ea"/>
                <a:cs typeface="+mn-cs"/>
              </a:rPr>
              <a:t>For every row in the incoming CSV, create the sales order in SAP, write the generated order ID back to the file. </a:t>
            </a:r>
          </a:p>
        </p:txBody>
      </p:sp>
      <p:sp>
        <p:nvSpPr>
          <p:cNvPr id="46" name="TextBox 45">
            <a:extLst>
              <a:ext uri="{FF2B5EF4-FFF2-40B4-BE49-F238E27FC236}">
                <a16:creationId xmlns:a16="http://schemas.microsoft.com/office/drawing/2014/main" id="{DF4F5CBA-C411-09A3-6428-B3B757961E75}"/>
              </a:ext>
            </a:extLst>
          </p:cNvPr>
          <p:cNvSpPr txBox="1"/>
          <p:nvPr/>
        </p:nvSpPr>
        <p:spPr>
          <a:xfrm>
            <a:off x="4451984" y="4711189"/>
            <a:ext cx="3417567" cy="1538883"/>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1" u="none" strike="noStrike" kern="1200" cap="none" spc="0" normalizeH="0" baseline="0" noProof="0">
                <a:ln>
                  <a:noFill/>
                </a:ln>
                <a:solidFill>
                  <a:srgbClr val="FFFFFF">
                    <a:lumMod val="85000"/>
                  </a:srgbClr>
                </a:solidFill>
                <a:effectLst/>
                <a:uLnTx/>
                <a:uFillTx/>
                <a:latin typeface="Segoe UI"/>
                <a:ea typeface="+mn-ea"/>
                <a:cs typeface="+mn-cs"/>
              </a:rPr>
              <a:t>Go to each supplier portal, search the listed SKU, extract price / stock / lead-time, and insert the results with a timestamp into database</a:t>
            </a:r>
          </a:p>
        </p:txBody>
      </p:sp>
      <p:sp>
        <p:nvSpPr>
          <p:cNvPr id="47" name="TextBox 46">
            <a:extLst>
              <a:ext uri="{FF2B5EF4-FFF2-40B4-BE49-F238E27FC236}">
                <a16:creationId xmlns:a16="http://schemas.microsoft.com/office/drawing/2014/main" id="{9496177C-F32B-5F09-116C-74123885B016}"/>
              </a:ext>
            </a:extLst>
          </p:cNvPr>
          <p:cNvSpPr txBox="1"/>
          <p:nvPr/>
        </p:nvSpPr>
        <p:spPr>
          <a:xfrm>
            <a:off x="8260266" y="4711188"/>
            <a:ext cx="3417567" cy="1538883"/>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1" u="none" strike="noStrike" kern="1200" cap="none" spc="0" normalizeH="0" baseline="0" noProof="0">
                <a:ln>
                  <a:noFill/>
                </a:ln>
                <a:solidFill>
                  <a:srgbClr val="FFFFFF">
                    <a:lumMod val="85000"/>
                  </a:srgbClr>
                </a:solidFill>
                <a:effectLst/>
                <a:uLnTx/>
                <a:uFillTx/>
                <a:latin typeface="Segoe UI"/>
                <a:ea typeface="+mn-ea"/>
                <a:cs typeface="+mn-cs"/>
              </a:rPr>
              <a:t>Export the day’s transactions from the desktop finance client, navigate QuickBooks, post each entry to the correct account</a:t>
            </a:r>
          </a:p>
        </p:txBody>
      </p:sp>
      <p:sp>
        <p:nvSpPr>
          <p:cNvPr id="48" name="Oval 47">
            <a:extLst>
              <a:ext uri="{FF2B5EF4-FFF2-40B4-BE49-F238E27FC236}">
                <a16:creationId xmlns:a16="http://schemas.microsoft.com/office/drawing/2014/main" id="{A43B5991-368C-B1A0-F63D-0ECF3A7FB3F3}"/>
              </a:ext>
              <a:ext uri="{C183D7F6-B498-43B3-948B-1728B52AA6E4}">
                <adec:decorative xmlns:adec="http://schemas.microsoft.com/office/drawing/2017/decorative" val="1"/>
              </a:ext>
            </a:extLst>
          </p:cNvPr>
          <p:cNvSpPr/>
          <p:nvPr/>
        </p:nvSpPr>
        <p:spPr bwMode="auto">
          <a:xfrm>
            <a:off x="1389580" y="2449206"/>
            <a:ext cx="1811885" cy="1811885"/>
          </a:xfrm>
          <a:prstGeom prst="ellipse">
            <a:avLst/>
          </a:prstGeom>
          <a:solidFill>
            <a:srgbClr val="FFFFFF">
              <a:alpha val="50196"/>
            </a:srgbClr>
          </a:solidFill>
          <a:ln>
            <a:noFill/>
            <a:prstDash/>
          </a:ln>
          <a:effectLst/>
        </p:spPr>
        <p:txBody>
          <a:bodyPr rot="0" spcFirstLastPara="0" vertOverflow="overflow" horzOverflow="overflow" vert="horz" wrap="square" lIns="9144" tIns="27432" rIns="9144" bIns="27432" numCol="1" spcCol="0" rtlCol="0" fromWordArt="0" anchor="ctr" anchorCtr="0" forceAA="0" compatLnSpc="1">
            <a:prstTxWarp prst="textNoShape">
              <a:avLst/>
            </a:prstTxWarp>
            <a:noAutofit/>
          </a:bodyPr>
          <a:lstStyle/>
          <a:p>
            <a:pPr marL="0" marR="0" lvl="0" indent="0" algn="ctr" defTabSz="541753" rtl="0" eaLnBrk="1" fontAlgn="base" latinLnBrk="0" hangingPunct="1">
              <a:lnSpc>
                <a:spcPct val="100000"/>
              </a:lnSpc>
              <a:spcBef>
                <a:spcPct val="0"/>
              </a:spcBef>
              <a:spcAft>
                <a:spcPct val="0"/>
              </a:spcAft>
              <a:buClrTx/>
              <a:buSzTx/>
              <a:buFontTx/>
              <a:buNone/>
              <a:tabLst>
                <a:tab pos="881057" algn="l"/>
              </a:tabLst>
              <a:defRPr/>
            </a:pPr>
            <a:endParaRPr kumimoji="0" lang="en-US" sz="1400" b="1" i="0" u="none" strike="noStrike" kern="0" cap="none" spc="0" normalizeH="0" baseline="0" noProof="0">
              <a:ln w="3175">
                <a:noFill/>
              </a:ln>
              <a:gradFill>
                <a:gsLst>
                  <a:gs pos="100000">
                    <a:srgbClr val="FFFFFF"/>
                  </a:gs>
                  <a:gs pos="0">
                    <a:srgbClr val="FFFFFF"/>
                  </a:gs>
                </a:gsLst>
                <a:path path="circle">
                  <a:fillToRect r="100000" b="100000"/>
                </a:path>
              </a:gradFill>
              <a:effectLst/>
              <a:uLnTx/>
              <a:uFillTx/>
              <a:latin typeface="Segoe Sans Display Semibold" pitchFamily="2" charset="0"/>
              <a:ea typeface="+mn-ea"/>
              <a:cs typeface="Segoe Sans Display Semibold" pitchFamily="2" charset="0"/>
            </a:endParaRPr>
          </a:p>
        </p:txBody>
      </p:sp>
      <p:sp>
        <p:nvSpPr>
          <p:cNvPr id="49" name="Oval 48">
            <a:extLst>
              <a:ext uri="{FF2B5EF4-FFF2-40B4-BE49-F238E27FC236}">
                <a16:creationId xmlns:a16="http://schemas.microsoft.com/office/drawing/2014/main" id="{49B3A7B3-8400-8EC7-EA4B-0E8640C3BA06}"/>
              </a:ext>
              <a:ext uri="{C183D7F6-B498-43B3-948B-1728B52AA6E4}">
                <adec:decorative xmlns:adec="http://schemas.microsoft.com/office/drawing/2017/decorative" val="1"/>
              </a:ext>
            </a:extLst>
          </p:cNvPr>
          <p:cNvSpPr/>
          <p:nvPr/>
        </p:nvSpPr>
        <p:spPr bwMode="auto">
          <a:xfrm>
            <a:off x="5244486" y="2449206"/>
            <a:ext cx="1811885" cy="1811885"/>
          </a:xfrm>
          <a:prstGeom prst="ellipse">
            <a:avLst/>
          </a:prstGeom>
          <a:solidFill>
            <a:srgbClr val="FFFFFF">
              <a:alpha val="50196"/>
            </a:srgbClr>
          </a:solidFill>
          <a:ln>
            <a:noFill/>
            <a:prstDash/>
          </a:ln>
          <a:effectLst/>
        </p:spPr>
        <p:txBody>
          <a:bodyPr rot="0" spcFirstLastPara="0" vertOverflow="overflow" horzOverflow="overflow" vert="horz" wrap="square" lIns="9144" tIns="27432" rIns="9144" bIns="27432" numCol="1" spcCol="0" rtlCol="0" fromWordArt="0" anchor="ctr" anchorCtr="0" forceAA="0" compatLnSpc="1">
            <a:prstTxWarp prst="textNoShape">
              <a:avLst/>
            </a:prstTxWarp>
            <a:noAutofit/>
          </a:bodyPr>
          <a:lstStyle/>
          <a:p>
            <a:pPr marL="0" marR="0" lvl="0" indent="0" algn="ctr" defTabSz="541753" rtl="0" eaLnBrk="1" fontAlgn="base" latinLnBrk="0" hangingPunct="1">
              <a:lnSpc>
                <a:spcPct val="100000"/>
              </a:lnSpc>
              <a:spcBef>
                <a:spcPct val="0"/>
              </a:spcBef>
              <a:spcAft>
                <a:spcPct val="0"/>
              </a:spcAft>
              <a:buClrTx/>
              <a:buSzTx/>
              <a:buFontTx/>
              <a:buNone/>
              <a:tabLst>
                <a:tab pos="881057" algn="l"/>
              </a:tabLst>
              <a:defRPr/>
            </a:pPr>
            <a:endParaRPr kumimoji="0" lang="en-US" sz="1400" b="1" i="0" u="none" strike="noStrike" kern="0" cap="none" spc="0" normalizeH="0" baseline="0" noProof="0">
              <a:ln w="3175">
                <a:noFill/>
              </a:ln>
              <a:gradFill>
                <a:gsLst>
                  <a:gs pos="100000">
                    <a:srgbClr val="FFFFFF"/>
                  </a:gs>
                  <a:gs pos="0">
                    <a:srgbClr val="FFFFFF"/>
                  </a:gs>
                </a:gsLst>
                <a:path path="circle">
                  <a:fillToRect r="100000" b="100000"/>
                </a:path>
              </a:gradFill>
              <a:effectLst/>
              <a:uLnTx/>
              <a:uFillTx/>
              <a:latin typeface="Segoe Sans Display Semibold" pitchFamily="2" charset="0"/>
              <a:ea typeface="+mn-ea"/>
              <a:cs typeface="Segoe Sans Display Semibold" pitchFamily="2" charset="0"/>
            </a:endParaRPr>
          </a:p>
        </p:txBody>
      </p:sp>
      <p:sp>
        <p:nvSpPr>
          <p:cNvPr id="50" name="Oval 49">
            <a:extLst>
              <a:ext uri="{FF2B5EF4-FFF2-40B4-BE49-F238E27FC236}">
                <a16:creationId xmlns:a16="http://schemas.microsoft.com/office/drawing/2014/main" id="{0038C835-51AC-DB0F-3821-83951F449D3E}"/>
              </a:ext>
              <a:ext uri="{C183D7F6-B498-43B3-948B-1728B52AA6E4}">
                <adec:decorative xmlns:adec="http://schemas.microsoft.com/office/drawing/2017/decorative" val="1"/>
              </a:ext>
            </a:extLst>
          </p:cNvPr>
          <p:cNvSpPr/>
          <p:nvPr/>
        </p:nvSpPr>
        <p:spPr bwMode="auto">
          <a:xfrm>
            <a:off x="9180530" y="2449206"/>
            <a:ext cx="1811885" cy="1811885"/>
          </a:xfrm>
          <a:prstGeom prst="ellipse">
            <a:avLst/>
          </a:prstGeom>
          <a:solidFill>
            <a:srgbClr val="FFFFFF">
              <a:alpha val="50196"/>
            </a:srgbClr>
          </a:solidFill>
          <a:ln>
            <a:noFill/>
            <a:prstDash/>
          </a:ln>
          <a:effectLst/>
        </p:spPr>
        <p:txBody>
          <a:bodyPr rot="0" spcFirstLastPara="0" vertOverflow="overflow" horzOverflow="overflow" vert="horz" wrap="square" lIns="9144" tIns="27432" rIns="9144" bIns="27432" numCol="1" spcCol="0" rtlCol="0" fromWordArt="0" anchor="ctr" anchorCtr="0" forceAA="0" compatLnSpc="1">
            <a:prstTxWarp prst="textNoShape">
              <a:avLst/>
            </a:prstTxWarp>
            <a:noAutofit/>
          </a:bodyPr>
          <a:lstStyle/>
          <a:p>
            <a:pPr marL="0" marR="0" lvl="0" indent="0" algn="ctr" defTabSz="541753" rtl="0" eaLnBrk="1" fontAlgn="base" latinLnBrk="0" hangingPunct="1">
              <a:lnSpc>
                <a:spcPct val="100000"/>
              </a:lnSpc>
              <a:spcBef>
                <a:spcPct val="0"/>
              </a:spcBef>
              <a:spcAft>
                <a:spcPct val="0"/>
              </a:spcAft>
              <a:buClrTx/>
              <a:buSzTx/>
              <a:buFontTx/>
              <a:buNone/>
              <a:tabLst>
                <a:tab pos="881057" algn="l"/>
              </a:tabLst>
              <a:defRPr/>
            </a:pPr>
            <a:endParaRPr kumimoji="0" lang="en-US" sz="1400" b="1" i="0" u="none" strike="noStrike" kern="0" cap="none" spc="0" normalizeH="0" baseline="0" noProof="0">
              <a:ln w="3175">
                <a:noFill/>
              </a:ln>
              <a:gradFill>
                <a:gsLst>
                  <a:gs pos="100000">
                    <a:srgbClr val="FFFFFF"/>
                  </a:gs>
                  <a:gs pos="0">
                    <a:srgbClr val="FFFFFF"/>
                  </a:gs>
                </a:gsLst>
                <a:path path="circle">
                  <a:fillToRect r="100000" b="100000"/>
                </a:path>
              </a:gradFill>
              <a:effectLst/>
              <a:uLnTx/>
              <a:uFillTx/>
              <a:latin typeface="Segoe Sans Display Semibold" pitchFamily="2" charset="0"/>
              <a:ea typeface="+mn-ea"/>
              <a:cs typeface="Segoe Sans Display Semibold" pitchFamily="2" charset="0"/>
            </a:endParaRPr>
          </a:p>
        </p:txBody>
      </p:sp>
      <p:pic>
        <p:nvPicPr>
          <p:cNvPr id="56" name="Graphic 55" descr="Keyboard with solid fill">
            <a:extLst>
              <a:ext uri="{FF2B5EF4-FFF2-40B4-BE49-F238E27FC236}">
                <a16:creationId xmlns:a16="http://schemas.microsoft.com/office/drawing/2014/main" id="{1AD070F6-87D8-1E98-FC33-B5AD10B3A23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675036" y="2734662"/>
            <a:ext cx="1240971" cy="1240971"/>
          </a:xfrm>
          <a:prstGeom prst="rect">
            <a:avLst/>
          </a:prstGeom>
        </p:spPr>
      </p:pic>
      <p:pic>
        <p:nvPicPr>
          <p:cNvPr id="58" name="Graphic 57" descr="Research with solid fill">
            <a:extLst>
              <a:ext uri="{FF2B5EF4-FFF2-40B4-BE49-F238E27FC236}">
                <a16:creationId xmlns:a16="http://schemas.microsoft.com/office/drawing/2014/main" id="{97A2CBD2-81C8-C958-5C9C-DB2A822D550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631543" y="2799976"/>
            <a:ext cx="1046309" cy="1046309"/>
          </a:xfrm>
          <a:prstGeom prst="rect">
            <a:avLst/>
          </a:prstGeom>
        </p:spPr>
      </p:pic>
      <p:pic>
        <p:nvPicPr>
          <p:cNvPr id="60" name="Graphic 59" descr="Cloud Computing with solid fill">
            <a:extLst>
              <a:ext uri="{FF2B5EF4-FFF2-40B4-BE49-F238E27FC236}">
                <a16:creationId xmlns:a16="http://schemas.microsoft.com/office/drawing/2014/main" id="{9E96BF9D-43BF-25E6-C9BA-E9B80400DED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592986" y="2799976"/>
            <a:ext cx="1067757" cy="1067757"/>
          </a:xfrm>
          <a:prstGeom prst="rect">
            <a:avLst/>
          </a:prstGeom>
        </p:spPr>
      </p:pic>
    </p:spTree>
    <p:extLst>
      <p:ext uri="{BB962C8B-B14F-4D97-AF65-F5344CB8AC3E}">
        <p14:creationId xmlns:p14="http://schemas.microsoft.com/office/powerpoint/2010/main" val="162873753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65C0FC-DFC0-90D8-A269-13223EB0EE9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D62BFA4-3AC0-2ACA-5796-98BAE6DBAB8A}"/>
              </a:ext>
            </a:extLst>
          </p:cNvPr>
          <p:cNvSpPr>
            <a:spLocks noGrp="1"/>
          </p:cNvSpPr>
          <p:nvPr>
            <p:ph type="title"/>
          </p:nvPr>
        </p:nvSpPr>
        <p:spPr>
          <a:xfrm>
            <a:off x="586740" y="349738"/>
            <a:ext cx="11018520" cy="553998"/>
          </a:xfrm>
        </p:spPr>
        <p:txBody>
          <a:bodyPr/>
          <a:lstStyle/>
          <a:p>
            <a:pPr algn="ctr"/>
            <a:r>
              <a:rPr lang="en-US">
                <a:cs typeface="Segoe UI Semibold"/>
              </a:rPr>
              <a:t>RPA &amp; CUA</a:t>
            </a:r>
            <a:endParaRPr lang="en-US">
              <a:solidFill>
                <a:srgbClr val="000000"/>
              </a:solidFill>
              <a:cs typeface="Segoe UI Semibold"/>
            </a:endParaRPr>
          </a:p>
        </p:txBody>
      </p:sp>
      <p:graphicFrame>
        <p:nvGraphicFramePr>
          <p:cNvPr id="4" name="Table 3">
            <a:extLst>
              <a:ext uri="{FF2B5EF4-FFF2-40B4-BE49-F238E27FC236}">
                <a16:creationId xmlns:a16="http://schemas.microsoft.com/office/drawing/2014/main" id="{9209E2E2-FF4E-ECF1-B05E-85DE748CBCB1}"/>
              </a:ext>
            </a:extLst>
          </p:cNvPr>
          <p:cNvGraphicFramePr>
            <a:graphicFrameLocks noGrp="1"/>
          </p:cNvGraphicFramePr>
          <p:nvPr/>
        </p:nvGraphicFramePr>
        <p:xfrm>
          <a:off x="394500" y="1549020"/>
          <a:ext cx="11403000" cy="4780260"/>
        </p:xfrm>
        <a:graphic>
          <a:graphicData uri="http://schemas.openxmlformats.org/drawingml/2006/table">
            <a:tbl>
              <a:tblPr firstRow="1" bandRow="1">
                <a:tableStyleId>{72833802-FEF1-4C79-8D5D-14CF1EAF98D9}</a:tableStyleId>
              </a:tblPr>
              <a:tblGrid>
                <a:gridCol w="3801000">
                  <a:extLst>
                    <a:ext uri="{9D8B030D-6E8A-4147-A177-3AD203B41FA5}">
                      <a16:colId xmlns:a16="http://schemas.microsoft.com/office/drawing/2014/main" val="3633459188"/>
                    </a:ext>
                  </a:extLst>
                </a:gridCol>
                <a:gridCol w="3801000">
                  <a:extLst>
                    <a:ext uri="{9D8B030D-6E8A-4147-A177-3AD203B41FA5}">
                      <a16:colId xmlns:a16="http://schemas.microsoft.com/office/drawing/2014/main" val="2587481954"/>
                    </a:ext>
                  </a:extLst>
                </a:gridCol>
                <a:gridCol w="3801000">
                  <a:extLst>
                    <a:ext uri="{9D8B030D-6E8A-4147-A177-3AD203B41FA5}">
                      <a16:colId xmlns:a16="http://schemas.microsoft.com/office/drawing/2014/main" val="2280172020"/>
                    </a:ext>
                  </a:extLst>
                </a:gridCol>
              </a:tblGrid>
              <a:tr h="528365">
                <a:tc>
                  <a:txBody>
                    <a:bodyPr/>
                    <a:lstStyle/>
                    <a:p>
                      <a:r>
                        <a:rPr lang="en-US">
                          <a:solidFill>
                            <a:schemeClr val="tx1"/>
                          </a:solidFill>
                        </a:rPr>
                        <a:t>Aspect</a:t>
                      </a:r>
                    </a:p>
                  </a:txBody>
                  <a:tcPr anchor="ctr"/>
                </a:tc>
                <a:tc>
                  <a:txBody>
                    <a:bodyPr/>
                    <a:lstStyle/>
                    <a:p>
                      <a:r>
                        <a:rPr lang="en-US">
                          <a:solidFill>
                            <a:schemeClr val="tx1"/>
                          </a:solidFill>
                        </a:rPr>
                        <a:t>RPA</a:t>
                      </a:r>
                    </a:p>
                  </a:txBody>
                  <a:tcPr anchor="ctr"/>
                </a:tc>
                <a:tc>
                  <a:txBody>
                    <a:bodyPr/>
                    <a:lstStyle/>
                    <a:p>
                      <a:r>
                        <a:rPr lang="en-US">
                          <a:solidFill>
                            <a:schemeClr val="tx1"/>
                          </a:solidFill>
                        </a:rPr>
                        <a:t>CUA</a:t>
                      </a:r>
                    </a:p>
                  </a:txBody>
                  <a:tcPr anchor="ctr"/>
                </a:tc>
                <a:extLst>
                  <a:ext uri="{0D108BD9-81ED-4DB2-BD59-A6C34878D82A}">
                    <a16:rowId xmlns:a16="http://schemas.microsoft.com/office/drawing/2014/main" val="2141422075"/>
                  </a:ext>
                </a:extLst>
              </a:tr>
              <a:tr h="656554">
                <a:tc>
                  <a:txBody>
                    <a:bodyPr/>
                    <a:lstStyle/>
                    <a:p>
                      <a:r>
                        <a:rPr lang="en-US" sz="2000">
                          <a:latin typeface="+mj-lt"/>
                        </a:rPr>
                        <a:t>Automation type</a:t>
                      </a:r>
                      <a:endParaRPr lang="en-US" sz="2000">
                        <a:latin typeface="+mj-lt"/>
                        <a:cs typeface="Segoe UI Semibold" panose="020B0702040204020203" pitchFamily="34" charset="0"/>
                      </a:endParaRPr>
                    </a:p>
                  </a:txBody>
                  <a:tcPr anchor="ctr"/>
                </a:tc>
                <a:tc>
                  <a:txBody>
                    <a:bodyPr/>
                    <a:lstStyle/>
                    <a:p>
                      <a:r>
                        <a:rPr lang="en-US" sz="2000"/>
                        <a:t>Rule based</a:t>
                      </a:r>
                    </a:p>
                  </a:txBody>
                  <a:tcPr anchor="ctr"/>
                </a:tc>
                <a:tc>
                  <a:txBody>
                    <a:bodyPr/>
                    <a:lstStyle/>
                    <a:p>
                      <a:r>
                        <a:rPr lang="en-US" sz="2000"/>
                        <a:t>LLM driven</a:t>
                      </a:r>
                    </a:p>
                  </a:txBody>
                  <a:tcPr anchor="ctr"/>
                </a:tc>
                <a:extLst>
                  <a:ext uri="{0D108BD9-81ED-4DB2-BD59-A6C34878D82A}">
                    <a16:rowId xmlns:a16="http://schemas.microsoft.com/office/drawing/2014/main" val="3001805"/>
                  </a:ext>
                </a:extLst>
              </a:tr>
              <a:tr h="656554">
                <a:tc>
                  <a:txBody>
                    <a:bodyPr/>
                    <a:lstStyle/>
                    <a:p>
                      <a:r>
                        <a:rPr lang="en-US" sz="2000">
                          <a:latin typeface="+mj-lt"/>
                        </a:rPr>
                        <a:t>Interact via</a:t>
                      </a:r>
                      <a:endParaRPr lang="en-US" sz="2000">
                        <a:latin typeface="+mj-lt"/>
                        <a:cs typeface="Segoe UI Semibold" panose="020B0702040204020203" pitchFamily="34" charset="0"/>
                      </a:endParaRPr>
                    </a:p>
                  </a:txBody>
                  <a:tcPr anchor="ctr"/>
                </a:tc>
                <a:tc>
                  <a:txBody>
                    <a:bodyPr/>
                    <a:lstStyle/>
                    <a:p>
                      <a:r>
                        <a:rPr lang="en-US" sz="2000"/>
                        <a:t>UI tree</a:t>
                      </a:r>
                    </a:p>
                  </a:txBody>
                  <a:tcPr anchor="ctr"/>
                </a:tc>
                <a:tc>
                  <a:txBody>
                    <a:bodyPr/>
                    <a:lstStyle/>
                    <a:p>
                      <a:r>
                        <a:rPr lang="en-US" sz="2000"/>
                        <a:t>Vision</a:t>
                      </a:r>
                    </a:p>
                  </a:txBody>
                  <a:tcPr anchor="ctr"/>
                </a:tc>
                <a:extLst>
                  <a:ext uri="{0D108BD9-81ED-4DB2-BD59-A6C34878D82A}">
                    <a16:rowId xmlns:a16="http://schemas.microsoft.com/office/drawing/2014/main" val="1531168395"/>
                  </a:ext>
                </a:extLst>
              </a:tr>
              <a:tr h="656554">
                <a:tc>
                  <a:txBody>
                    <a:bodyPr/>
                    <a:lstStyle/>
                    <a:p>
                      <a:r>
                        <a:rPr lang="en-US" sz="2000">
                          <a:latin typeface="+mj-lt"/>
                        </a:rPr>
                        <a:t>Authoring </a:t>
                      </a:r>
                      <a:endParaRPr lang="en-US" sz="2000">
                        <a:latin typeface="+mj-lt"/>
                        <a:cs typeface="Segoe UI Semibold" panose="020B0702040204020203" pitchFamily="34" charset="0"/>
                      </a:endParaRPr>
                    </a:p>
                  </a:txBody>
                  <a:tcPr anchor="ctr"/>
                </a:tc>
                <a:tc>
                  <a:txBody>
                    <a:bodyPr/>
                    <a:lstStyle/>
                    <a:p>
                      <a:r>
                        <a:rPr lang="en-US" sz="2000"/>
                        <a:t>Script. Complex. </a:t>
                      </a:r>
                    </a:p>
                  </a:txBody>
                  <a:tcPr anchor="ctr"/>
                </a:tc>
                <a:tc>
                  <a:txBody>
                    <a:bodyPr/>
                    <a:lstStyle/>
                    <a:p>
                      <a:r>
                        <a:rPr lang="en-US" sz="2000"/>
                        <a:t>Natural language instructions</a:t>
                      </a:r>
                    </a:p>
                  </a:txBody>
                  <a:tcPr anchor="ctr"/>
                </a:tc>
                <a:extLst>
                  <a:ext uri="{0D108BD9-81ED-4DB2-BD59-A6C34878D82A}">
                    <a16:rowId xmlns:a16="http://schemas.microsoft.com/office/drawing/2014/main" val="449211414"/>
                  </a:ext>
                </a:extLst>
              </a:tr>
              <a:tr h="656554">
                <a:tc>
                  <a:txBody>
                    <a:bodyPr/>
                    <a:lstStyle/>
                    <a:p>
                      <a:r>
                        <a:rPr lang="en-US" sz="2000">
                          <a:latin typeface="+mj-lt"/>
                        </a:rPr>
                        <a:t>Decision making</a:t>
                      </a:r>
                      <a:endParaRPr lang="en-US" sz="2000">
                        <a:latin typeface="+mj-lt"/>
                        <a:cs typeface="Segoe UI Semibold" panose="020B0702040204020203" pitchFamily="34" charset="0"/>
                      </a:endParaRPr>
                    </a:p>
                  </a:txBody>
                  <a:tcPr anchor="ctr"/>
                </a:tc>
                <a:tc>
                  <a:txBody>
                    <a:bodyPr/>
                    <a:lstStyle/>
                    <a:p>
                      <a:r>
                        <a:rPr lang="en-US" sz="2000"/>
                        <a:t>Predefined rules</a:t>
                      </a:r>
                    </a:p>
                  </a:txBody>
                  <a:tcPr anchor="ctr"/>
                </a:tc>
                <a:tc>
                  <a:txBody>
                    <a:bodyPr/>
                    <a:lstStyle/>
                    <a:p>
                      <a:r>
                        <a:rPr lang="en-US" sz="2000"/>
                        <a:t>Autonomous visual-based decisions</a:t>
                      </a:r>
                    </a:p>
                  </a:txBody>
                  <a:tcPr anchor="ctr"/>
                </a:tc>
                <a:extLst>
                  <a:ext uri="{0D108BD9-81ED-4DB2-BD59-A6C34878D82A}">
                    <a16:rowId xmlns:a16="http://schemas.microsoft.com/office/drawing/2014/main" val="946824994"/>
                  </a:ext>
                </a:extLst>
              </a:tr>
              <a:tr h="656554">
                <a:tc>
                  <a:txBody>
                    <a:bodyPr/>
                    <a:lstStyle/>
                    <a:p>
                      <a:r>
                        <a:rPr lang="en-US" sz="2000">
                          <a:latin typeface="+mj-lt"/>
                        </a:rPr>
                        <a:t>Flexibility</a:t>
                      </a:r>
                      <a:endParaRPr lang="en-US" sz="2000">
                        <a:latin typeface="+mj-lt"/>
                        <a:cs typeface="Segoe UI Semibold" panose="020B0702040204020203" pitchFamily="34" charset="0"/>
                      </a:endParaRPr>
                    </a:p>
                  </a:txBody>
                  <a:tcPr anchor="ctr"/>
                </a:tc>
                <a:tc>
                  <a:txBody>
                    <a:bodyPr/>
                    <a:lstStyle/>
                    <a:p>
                      <a:r>
                        <a:rPr lang="en-US" sz="2000"/>
                        <a:t>Limited flexibility</a:t>
                      </a:r>
                    </a:p>
                  </a:txBody>
                  <a:tcPr anchor="ctr"/>
                </a:tc>
                <a:tc>
                  <a:txBody>
                    <a:bodyPr/>
                    <a:lstStyle/>
                    <a:p>
                      <a:r>
                        <a:rPr lang="en-US" sz="2000"/>
                        <a:t>Very high flexibility</a:t>
                      </a:r>
                    </a:p>
                  </a:txBody>
                  <a:tcPr anchor="ctr"/>
                </a:tc>
                <a:extLst>
                  <a:ext uri="{0D108BD9-81ED-4DB2-BD59-A6C34878D82A}">
                    <a16:rowId xmlns:a16="http://schemas.microsoft.com/office/drawing/2014/main" val="1945161016"/>
                  </a:ext>
                </a:extLst>
              </a:tr>
              <a:tr h="924639">
                <a:tc>
                  <a:txBody>
                    <a:bodyPr/>
                    <a:lstStyle/>
                    <a:p>
                      <a:r>
                        <a:rPr lang="en-US" sz="2000">
                          <a:latin typeface="+mj-lt"/>
                        </a:rPr>
                        <a:t>Error handling</a:t>
                      </a:r>
                      <a:endParaRPr lang="en-US" sz="2000">
                        <a:latin typeface="+mj-lt"/>
                        <a:cs typeface="Segoe UI Semibold" panose="020B0702040204020203" pitchFamily="34" charset="0"/>
                      </a:endParaRPr>
                    </a:p>
                  </a:txBody>
                  <a:tcPr anchor="ctr"/>
                </a:tc>
                <a:tc>
                  <a:txBody>
                    <a:bodyPr/>
                    <a:lstStyle/>
                    <a:p>
                      <a:r>
                        <a:rPr lang="en-US" sz="2000"/>
                        <a:t>Static error handling	</a:t>
                      </a:r>
                    </a:p>
                  </a:txBody>
                  <a:tcPr anchor="ctr"/>
                </a:tc>
                <a:tc>
                  <a:txBody>
                    <a:bodyPr/>
                    <a:lstStyle/>
                    <a:p>
                      <a:r>
                        <a:rPr lang="en-US" sz="2000"/>
                        <a:t>Self-correcting based on visual feedback</a:t>
                      </a:r>
                    </a:p>
                  </a:txBody>
                  <a:tcPr anchor="ctr"/>
                </a:tc>
                <a:extLst>
                  <a:ext uri="{0D108BD9-81ED-4DB2-BD59-A6C34878D82A}">
                    <a16:rowId xmlns:a16="http://schemas.microsoft.com/office/drawing/2014/main" val="2058524261"/>
                  </a:ext>
                </a:extLst>
              </a:tr>
            </a:tbl>
          </a:graphicData>
        </a:graphic>
      </p:graphicFrame>
    </p:spTree>
    <p:extLst>
      <p:ext uri="{BB962C8B-B14F-4D97-AF65-F5344CB8AC3E}">
        <p14:creationId xmlns:p14="http://schemas.microsoft.com/office/powerpoint/2010/main" val="224232986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D61087-01A7-3EF9-74E3-CCA231D8C11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59671F0-9C7E-0EBC-D2E3-30841D859EDA}"/>
              </a:ext>
            </a:extLst>
          </p:cNvPr>
          <p:cNvSpPr>
            <a:spLocks noGrp="1"/>
          </p:cNvSpPr>
          <p:nvPr>
            <p:ph type="title"/>
          </p:nvPr>
        </p:nvSpPr>
        <p:spPr>
          <a:xfrm>
            <a:off x="586740" y="349738"/>
            <a:ext cx="11018520" cy="553998"/>
          </a:xfrm>
        </p:spPr>
        <p:txBody>
          <a:bodyPr/>
          <a:lstStyle/>
          <a:p>
            <a:pPr algn="ctr"/>
            <a:r>
              <a:rPr lang="en-US">
                <a:cs typeface="Segoe UI Semibold"/>
              </a:rPr>
              <a:t>RPA &amp; CUA</a:t>
            </a:r>
            <a:endParaRPr lang="en-US">
              <a:solidFill>
                <a:srgbClr val="000000"/>
              </a:solidFill>
              <a:cs typeface="Segoe UI Semibold"/>
            </a:endParaRPr>
          </a:p>
        </p:txBody>
      </p:sp>
      <p:sp>
        <p:nvSpPr>
          <p:cNvPr id="4" name="Rectangle: Rounded Corners 3">
            <a:extLst>
              <a:ext uri="{FF2B5EF4-FFF2-40B4-BE49-F238E27FC236}">
                <a16:creationId xmlns:a16="http://schemas.microsoft.com/office/drawing/2014/main" id="{6C3103BB-0E8F-3384-1466-1AEF31AE11BC}"/>
              </a:ext>
              <a:ext uri="{C183D7F6-B498-43B3-948B-1728B52AA6E4}">
                <adec:decorative xmlns:adec="http://schemas.microsoft.com/office/drawing/2017/decorative" val="1"/>
              </a:ext>
            </a:extLst>
          </p:cNvPr>
          <p:cNvSpPr/>
          <p:nvPr/>
        </p:nvSpPr>
        <p:spPr bwMode="auto">
          <a:xfrm>
            <a:off x="295247" y="1584050"/>
            <a:ext cx="5669280" cy="4793890"/>
          </a:xfrm>
          <a:prstGeom prst="roundRect">
            <a:avLst>
              <a:gd name="adj" fmla="val 3129"/>
            </a:avLst>
          </a:prstGeom>
          <a:solidFill>
            <a:srgbClr val="091F2C"/>
          </a:solidFill>
          <a:ln w="19050">
            <a:gradFill flip="none" rotWithShape="1">
              <a:gsLst>
                <a:gs pos="57000">
                  <a:schemeClr val="accent1"/>
                </a:gs>
                <a:gs pos="0">
                  <a:schemeClr val="accent3"/>
                </a:gs>
                <a:gs pos="35000">
                  <a:schemeClr val="accent1"/>
                </a:gs>
                <a:gs pos="80000">
                  <a:schemeClr val="accent2"/>
                </a:gs>
              </a:gsLst>
              <a:path path="circle">
                <a:fillToRect l="100000" t="100000"/>
              </a:path>
              <a:tileRect r="-100000" b="-100000"/>
            </a:gradFill>
            <a:headEnd type="none" w="med" len="med"/>
            <a:tailEnd type="none" w="med" len="med"/>
          </a:ln>
          <a:effectLst>
            <a:outerShdw blurRad="317500" dist="63500" dir="8100000" algn="ctr" rotWithShape="0">
              <a:prstClr val="black">
                <a:alpha val="7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Segoe UI Semibold"/>
                <a:ea typeface="+mn-ea"/>
                <a:cs typeface="+mn-cs"/>
              </a:rPr>
              <a:t>Today, use </a:t>
            </a:r>
            <a:r>
              <a:rPr kumimoji="0" lang="en-US" sz="2800" b="0" i="0" u="none" strike="noStrike" kern="1200" cap="none" spc="0" normalizeH="0" baseline="0" noProof="0" dirty="0">
                <a:ln>
                  <a:noFill/>
                </a:ln>
                <a:solidFill>
                  <a:srgbClr val="FFB900"/>
                </a:solidFill>
                <a:effectLst/>
                <a:uLnTx/>
                <a:uFillTx/>
                <a:latin typeface="Segoe UI Semibold"/>
                <a:ea typeface="+mn-ea"/>
                <a:cs typeface="+mn-cs"/>
              </a:rPr>
              <a:t>RPA</a:t>
            </a:r>
            <a:r>
              <a:rPr kumimoji="0" lang="en-US" sz="2800" b="0" i="0" u="none" strike="noStrike" kern="1200" cap="none" spc="0" normalizeH="0" baseline="0" noProof="0" dirty="0">
                <a:ln>
                  <a:noFill/>
                </a:ln>
                <a:solidFill>
                  <a:srgbClr val="FFFFFF"/>
                </a:solidFill>
                <a:effectLst/>
                <a:uLnTx/>
                <a:uFillTx/>
                <a:latin typeface="Segoe UI Semibold"/>
                <a:ea typeface="+mn-ea"/>
                <a:cs typeface="+mn-cs"/>
              </a:rPr>
              <a:t> when:</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FFFFFF"/>
              </a:solidFill>
              <a:effectLst/>
              <a:uLnTx/>
              <a:uFillTx/>
              <a:latin typeface="Segoe UI"/>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FFFFFF"/>
                </a:solidFill>
                <a:effectLst/>
                <a:uLnTx/>
                <a:uFillTx/>
                <a:latin typeface="Segoe UI Semibold"/>
                <a:ea typeface="+mn-ea"/>
                <a:cs typeface="+mn-cs"/>
              </a:rPr>
              <a:t>GA is a must.</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FFFFFF"/>
                </a:solidFill>
                <a:effectLst/>
                <a:uLnTx/>
                <a:uFillTx/>
                <a:latin typeface="Segoe UI Semibold"/>
                <a:ea typeface="+mn-ea"/>
                <a:cs typeface="+mn-cs"/>
              </a:rPr>
              <a:t>UI is stable </a:t>
            </a:r>
            <a:r>
              <a:rPr kumimoji="0" lang="en-US" sz="2400" b="0" i="0" u="none" strike="noStrike" kern="1200" cap="none" spc="0" normalizeH="0" baseline="0" noProof="0" dirty="0">
                <a:ln>
                  <a:noFill/>
                </a:ln>
                <a:solidFill>
                  <a:srgbClr val="FFFFFF"/>
                </a:solidFill>
                <a:effectLst/>
                <a:uLnTx/>
                <a:uFillTx/>
                <a:latin typeface="Segoe UI"/>
                <a:ea typeface="+mn-ea"/>
                <a:cs typeface="+mn-cs"/>
              </a:rPr>
              <a:t>– the screens, fields, and selectors hardly change.</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FFFFFF"/>
                </a:solidFill>
                <a:effectLst/>
                <a:uLnTx/>
                <a:uFillTx/>
                <a:latin typeface="Segoe UI Semibold"/>
                <a:ea typeface="+mn-ea"/>
                <a:cs typeface="+mn-cs"/>
              </a:rPr>
              <a:t>Rules are clear </a:t>
            </a:r>
            <a:r>
              <a:rPr kumimoji="0" lang="en-US" sz="2400" b="0" i="0" u="none" strike="noStrike" kern="1200" cap="none" spc="0" normalizeH="0" baseline="0" noProof="0" dirty="0">
                <a:ln>
                  <a:noFill/>
                </a:ln>
                <a:solidFill>
                  <a:srgbClr val="FFFFFF"/>
                </a:solidFill>
                <a:effectLst/>
                <a:uLnTx/>
                <a:uFillTx/>
                <a:latin typeface="Segoe UI"/>
                <a:ea typeface="+mn-ea"/>
                <a:cs typeface="+mn-cs"/>
              </a:rPr>
              <a:t>– decisions can be captured in rules.</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FFFFFF"/>
                </a:solidFill>
                <a:effectLst/>
                <a:uLnTx/>
                <a:uFillTx/>
                <a:latin typeface="Segoe UI Semibold"/>
                <a:ea typeface="+mn-ea"/>
                <a:cs typeface="+mn-cs"/>
              </a:rPr>
              <a:t>Speed </a:t>
            </a:r>
            <a:r>
              <a:rPr kumimoji="0" lang="en-US" sz="2400" b="0" i="0" u="none" strike="noStrike" kern="1200" cap="none" spc="0" normalizeH="0" baseline="0" noProof="0" dirty="0">
                <a:ln>
                  <a:noFill/>
                </a:ln>
                <a:solidFill>
                  <a:srgbClr val="FFFFFF"/>
                </a:solidFill>
                <a:effectLst/>
                <a:uLnTx/>
                <a:uFillTx/>
                <a:latin typeface="Segoe UI"/>
                <a:ea typeface="+mn-ea"/>
                <a:cs typeface="+mn-cs"/>
              </a:rPr>
              <a:t>– high-volume where every second counts.</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FFFFFF"/>
                </a:solidFill>
                <a:effectLst/>
                <a:uLnTx/>
                <a:uFillTx/>
                <a:latin typeface="Segoe UI Semibold"/>
                <a:ea typeface="+mn-ea"/>
                <a:cs typeface="Segoe UI" pitchFamily="34" charset="0"/>
              </a:rPr>
              <a:t>An RPA team owns it </a:t>
            </a:r>
            <a:r>
              <a:rPr kumimoji="0" lang="en-US" sz="2400" b="0" i="0" u="none" strike="noStrike" kern="1200" cap="none" spc="0" normalizeH="0" baseline="0" noProof="0" dirty="0">
                <a:ln>
                  <a:noFill/>
                </a:ln>
                <a:solidFill>
                  <a:srgbClr val="FFFFFF"/>
                </a:solidFill>
                <a:effectLst/>
                <a:uLnTx/>
                <a:uFillTx/>
                <a:latin typeface="Segoe UI"/>
                <a:ea typeface="+mn-ea"/>
                <a:cs typeface="Segoe UI" pitchFamily="34" charset="0"/>
              </a:rPr>
              <a:t>– existing RPA development and management knowledge.</a:t>
            </a:r>
          </a:p>
        </p:txBody>
      </p:sp>
      <p:sp>
        <p:nvSpPr>
          <p:cNvPr id="7" name="Rectangle: Rounded Corners 6">
            <a:extLst>
              <a:ext uri="{FF2B5EF4-FFF2-40B4-BE49-F238E27FC236}">
                <a16:creationId xmlns:a16="http://schemas.microsoft.com/office/drawing/2014/main" id="{0C389D3B-7DFE-5F24-82AB-92148A97C398}"/>
              </a:ext>
              <a:ext uri="{C183D7F6-B498-43B3-948B-1728B52AA6E4}">
                <adec:decorative xmlns:adec="http://schemas.microsoft.com/office/drawing/2017/decorative" val="1"/>
              </a:ext>
            </a:extLst>
          </p:cNvPr>
          <p:cNvSpPr/>
          <p:nvPr/>
        </p:nvSpPr>
        <p:spPr bwMode="auto">
          <a:xfrm>
            <a:off x="6237869" y="1584050"/>
            <a:ext cx="5669280" cy="4793890"/>
          </a:xfrm>
          <a:prstGeom prst="roundRect">
            <a:avLst>
              <a:gd name="adj" fmla="val 3129"/>
            </a:avLst>
          </a:prstGeom>
          <a:solidFill>
            <a:srgbClr val="091F2C"/>
          </a:solidFill>
          <a:ln w="19050">
            <a:gradFill flip="none" rotWithShape="1">
              <a:gsLst>
                <a:gs pos="57000">
                  <a:schemeClr val="accent1"/>
                </a:gs>
                <a:gs pos="0">
                  <a:schemeClr val="accent3"/>
                </a:gs>
                <a:gs pos="35000">
                  <a:schemeClr val="accent1"/>
                </a:gs>
                <a:gs pos="80000">
                  <a:schemeClr val="accent2"/>
                </a:gs>
              </a:gsLst>
              <a:path path="circle">
                <a:fillToRect l="100000" t="100000"/>
              </a:path>
              <a:tileRect r="-100000" b="-100000"/>
            </a:gradFill>
            <a:headEnd type="none" w="med" len="med"/>
            <a:tailEnd type="none" w="med" len="med"/>
          </a:ln>
          <a:effectLst>
            <a:outerShdw blurRad="317500" dist="63500" dir="8100000" algn="ctr" rotWithShape="0">
              <a:prstClr val="black">
                <a:alpha val="7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FFFFFF"/>
                </a:solidFill>
                <a:effectLst/>
                <a:uLnTx/>
                <a:uFillTx/>
                <a:latin typeface="Segoe UI Semibold"/>
                <a:ea typeface="+mn-ea"/>
                <a:cs typeface="+mn-cs"/>
              </a:rPr>
              <a:t>Today, use </a:t>
            </a:r>
            <a:r>
              <a:rPr kumimoji="0" lang="en-US" sz="2800" b="0" i="0" u="none" strike="noStrike" kern="1200" cap="none" spc="0" normalizeH="0" baseline="0" noProof="0">
                <a:ln>
                  <a:noFill/>
                </a:ln>
                <a:solidFill>
                  <a:srgbClr val="FFB900"/>
                </a:solidFill>
                <a:effectLst/>
                <a:uLnTx/>
                <a:uFillTx/>
                <a:latin typeface="Segoe UI Semibold"/>
                <a:ea typeface="+mn-ea"/>
                <a:cs typeface="+mn-cs"/>
              </a:rPr>
              <a:t>CUA</a:t>
            </a:r>
            <a:r>
              <a:rPr kumimoji="0" lang="en-US" sz="2800" b="0" i="0" u="none" strike="noStrike" kern="1200" cap="none" spc="0" normalizeH="0" baseline="0" noProof="0">
                <a:ln>
                  <a:noFill/>
                </a:ln>
                <a:solidFill>
                  <a:srgbClr val="FFFFFF"/>
                </a:solidFill>
                <a:effectLst/>
                <a:uLnTx/>
                <a:uFillTx/>
                <a:latin typeface="Segoe UI Semibold"/>
                <a:ea typeface="+mn-ea"/>
                <a:cs typeface="+mn-cs"/>
              </a:rPr>
              <a:t> when:</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Segoe UI"/>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a:ln>
                  <a:noFill/>
                </a:ln>
                <a:solidFill>
                  <a:srgbClr val="FFFFFF"/>
                </a:solidFill>
                <a:effectLst/>
                <a:uLnTx/>
                <a:uFillTx/>
                <a:latin typeface="Segoe UI Semibold"/>
                <a:ea typeface="+mn-ea"/>
                <a:cs typeface="+mn-cs"/>
              </a:rPr>
              <a:t>UIs shift or vary widely </a:t>
            </a:r>
            <a:r>
              <a:rPr kumimoji="0" lang="en-US" sz="2400" b="0" i="0" u="none" strike="noStrike" kern="1200" cap="none" spc="0" normalizeH="0" baseline="0" noProof="0">
                <a:ln>
                  <a:noFill/>
                </a:ln>
                <a:solidFill>
                  <a:srgbClr val="FFFFFF"/>
                </a:solidFill>
                <a:effectLst/>
                <a:uLnTx/>
                <a:uFillTx/>
                <a:latin typeface="Segoe UI"/>
                <a:ea typeface="+mn-ea"/>
                <a:cs typeface="+mn-cs"/>
              </a:rPr>
              <a:t>– multiple apps, frequent redesigns.</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a:ln>
                  <a:noFill/>
                </a:ln>
                <a:solidFill>
                  <a:srgbClr val="FFFFFF"/>
                </a:solidFill>
                <a:effectLst/>
                <a:uLnTx/>
                <a:uFillTx/>
                <a:latin typeface="Segoe UI Semibold"/>
                <a:ea typeface="+mn-ea"/>
                <a:cs typeface="+mn-cs"/>
              </a:rPr>
              <a:t>You need it fast </a:t>
            </a:r>
            <a:r>
              <a:rPr kumimoji="0" lang="en-US" sz="2400" b="0" i="0" u="none" strike="noStrike" kern="1200" cap="none" spc="0" normalizeH="0" baseline="0" noProof="0">
                <a:ln>
                  <a:noFill/>
                </a:ln>
                <a:solidFill>
                  <a:srgbClr val="FFFFFF"/>
                </a:solidFill>
                <a:effectLst/>
                <a:uLnTx/>
                <a:uFillTx/>
                <a:latin typeface="Segoe UI"/>
                <a:ea typeface="+mn-ea"/>
                <a:cs typeface="+mn-cs"/>
              </a:rPr>
              <a:t>– the RPA team’s backlog is full</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a:ln>
                  <a:noFill/>
                </a:ln>
                <a:solidFill>
                  <a:srgbClr val="FFFFFF"/>
                </a:solidFill>
                <a:effectLst/>
                <a:uLnTx/>
                <a:uFillTx/>
                <a:latin typeface="Segoe UI Semibold"/>
                <a:ea typeface="+mn-ea"/>
                <a:cs typeface="+mn-cs"/>
              </a:rPr>
              <a:t>Vision matters </a:t>
            </a:r>
            <a:r>
              <a:rPr kumimoji="0" lang="en-US" sz="2400" b="0" i="0" u="none" strike="noStrike" kern="1200" cap="none" spc="0" normalizeH="0" baseline="0" noProof="0">
                <a:ln>
                  <a:noFill/>
                </a:ln>
                <a:solidFill>
                  <a:srgbClr val="FFFFFF"/>
                </a:solidFill>
                <a:effectLst/>
                <a:uLnTx/>
                <a:uFillTx/>
                <a:latin typeface="Segoe UI"/>
                <a:ea typeface="+mn-ea"/>
                <a:cs typeface="+mn-cs"/>
              </a:rPr>
              <a:t>– the task depends on what’s visible on screen (charts, colors, dynamic layouts)</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a:ln>
                  <a:noFill/>
                </a:ln>
                <a:solidFill>
                  <a:srgbClr val="FFFFFF"/>
                </a:solidFill>
                <a:effectLst/>
                <a:uLnTx/>
                <a:uFillTx/>
                <a:latin typeface="Segoe UI Semibold"/>
                <a:ea typeface="+mn-ea"/>
                <a:cs typeface="+mn-cs"/>
              </a:rPr>
              <a:t>Decisions are fuzzy </a:t>
            </a:r>
            <a:r>
              <a:rPr kumimoji="0" lang="en-US" sz="2400" b="0" i="0" u="none" strike="noStrike" kern="1200" cap="none" spc="0" normalizeH="0" baseline="0" noProof="0">
                <a:ln>
                  <a:noFill/>
                </a:ln>
                <a:solidFill>
                  <a:srgbClr val="FFFFFF"/>
                </a:solidFill>
                <a:effectLst/>
                <a:uLnTx/>
                <a:uFillTx/>
                <a:latin typeface="Segoe UI"/>
                <a:ea typeface="+mn-ea"/>
                <a:cs typeface="+mn-cs"/>
              </a:rPr>
              <a:t>– the agent must think pick the next step or self-correct</a:t>
            </a:r>
          </a:p>
        </p:txBody>
      </p:sp>
    </p:spTree>
    <p:extLst>
      <p:ext uri="{BB962C8B-B14F-4D97-AF65-F5344CB8AC3E}">
        <p14:creationId xmlns:p14="http://schemas.microsoft.com/office/powerpoint/2010/main" val="268624925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4A4AC2-6C3F-493C-2A2D-51488DBD1AA0}"/>
            </a:ext>
          </a:extLst>
        </p:cNvPr>
        <p:cNvGrpSpPr/>
        <p:nvPr/>
      </p:nvGrpSpPr>
      <p:grpSpPr>
        <a:xfrm>
          <a:off x="0" y="0"/>
          <a:ext cx="0" cy="0"/>
          <a:chOff x="0" y="0"/>
          <a:chExt cx="0" cy="0"/>
        </a:xfrm>
      </p:grpSpPr>
      <p:sp>
        <p:nvSpPr>
          <p:cNvPr id="8" name="Rectangle: Rounded Corners 26">
            <a:extLst>
              <a:ext uri="{FF2B5EF4-FFF2-40B4-BE49-F238E27FC236}">
                <a16:creationId xmlns:a16="http://schemas.microsoft.com/office/drawing/2014/main" id="{9BB39E21-5EF2-AAAA-7D60-A313A29E6391}"/>
              </a:ext>
              <a:ext uri="{C183D7F6-B498-43B3-948B-1728B52AA6E4}">
                <adec:decorative xmlns:adec="http://schemas.microsoft.com/office/drawing/2017/decorative" val="1"/>
              </a:ext>
            </a:extLst>
          </p:cNvPr>
          <p:cNvSpPr/>
          <p:nvPr/>
        </p:nvSpPr>
        <p:spPr bwMode="auto">
          <a:xfrm>
            <a:off x="4494783" y="2823321"/>
            <a:ext cx="3200380" cy="2884756"/>
          </a:xfrm>
          <a:prstGeom prst="roundRect">
            <a:avLst>
              <a:gd name="adj" fmla="val 4624"/>
            </a:avLst>
          </a:prstGeom>
          <a:solidFill>
            <a:schemeClr val="tx1">
              <a:alpha val="12000"/>
            </a:schemeClr>
          </a:solidFill>
          <a:ln w="6350">
            <a:solidFill>
              <a:schemeClr val="tx1">
                <a:alpha val="30000"/>
              </a:schemeClr>
            </a:solidFill>
            <a:headEnd type="none" w="med" len="med"/>
            <a:tailEnd type="none" w="med" len="med"/>
          </a:ln>
          <a:effectLst>
            <a:outerShdw blurRad="127000" dist="635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Sans Display Semibold"/>
              <a:ea typeface="+mn-ea"/>
              <a:cs typeface="Segoe UI" pitchFamily="34" charset="0"/>
            </a:endParaRPr>
          </a:p>
        </p:txBody>
      </p:sp>
      <p:sp>
        <p:nvSpPr>
          <p:cNvPr id="14" name="Rectangle: Rounded Corners 26">
            <a:extLst>
              <a:ext uri="{FF2B5EF4-FFF2-40B4-BE49-F238E27FC236}">
                <a16:creationId xmlns:a16="http://schemas.microsoft.com/office/drawing/2014/main" id="{1BBE7662-9CF3-47EC-5B34-56FFFB95E75E}"/>
              </a:ext>
              <a:ext uri="{C183D7F6-B498-43B3-948B-1728B52AA6E4}">
                <adec:decorative xmlns:adec="http://schemas.microsoft.com/office/drawing/2017/decorative" val="1"/>
              </a:ext>
            </a:extLst>
          </p:cNvPr>
          <p:cNvSpPr/>
          <p:nvPr/>
        </p:nvSpPr>
        <p:spPr bwMode="auto">
          <a:xfrm>
            <a:off x="8059698" y="2823321"/>
            <a:ext cx="3200380" cy="2884756"/>
          </a:xfrm>
          <a:prstGeom prst="roundRect">
            <a:avLst>
              <a:gd name="adj" fmla="val 4624"/>
            </a:avLst>
          </a:prstGeom>
          <a:solidFill>
            <a:schemeClr val="tx1">
              <a:alpha val="12000"/>
            </a:schemeClr>
          </a:solidFill>
          <a:ln w="6350">
            <a:solidFill>
              <a:schemeClr val="tx1">
                <a:alpha val="30000"/>
              </a:schemeClr>
            </a:solidFill>
            <a:headEnd type="none" w="med" len="med"/>
            <a:tailEnd type="none" w="med" len="med"/>
          </a:ln>
          <a:effectLst>
            <a:outerShdw blurRad="127000" dist="635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Sans Display Semibold"/>
              <a:ea typeface="+mn-ea"/>
              <a:cs typeface="Segoe UI" pitchFamily="34" charset="0"/>
            </a:endParaRPr>
          </a:p>
        </p:txBody>
      </p:sp>
      <p:sp>
        <p:nvSpPr>
          <p:cNvPr id="7" name="Rectangle: Rounded Corners 26">
            <a:extLst>
              <a:ext uri="{FF2B5EF4-FFF2-40B4-BE49-F238E27FC236}">
                <a16:creationId xmlns:a16="http://schemas.microsoft.com/office/drawing/2014/main" id="{250461EA-7389-99D5-0673-64A1D0F07385}"/>
              </a:ext>
              <a:ext uri="{C183D7F6-B498-43B3-948B-1728B52AA6E4}">
                <adec:decorative xmlns:adec="http://schemas.microsoft.com/office/drawing/2017/decorative" val="1"/>
              </a:ext>
            </a:extLst>
          </p:cNvPr>
          <p:cNvSpPr/>
          <p:nvPr/>
        </p:nvSpPr>
        <p:spPr bwMode="auto">
          <a:xfrm>
            <a:off x="931923" y="2797723"/>
            <a:ext cx="3200380" cy="2884756"/>
          </a:xfrm>
          <a:prstGeom prst="roundRect">
            <a:avLst>
              <a:gd name="adj" fmla="val 4624"/>
            </a:avLst>
          </a:prstGeom>
          <a:solidFill>
            <a:schemeClr val="tx1">
              <a:alpha val="12000"/>
            </a:schemeClr>
          </a:solidFill>
          <a:ln w="6350">
            <a:solidFill>
              <a:schemeClr val="tx1">
                <a:alpha val="30000"/>
              </a:schemeClr>
            </a:solidFill>
            <a:headEnd type="none" w="med" len="med"/>
            <a:tailEnd type="none" w="med" len="med"/>
          </a:ln>
          <a:effectLst>
            <a:outerShdw blurRad="127000" dist="635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Sans Display Semibold"/>
              <a:ea typeface="Segoe UI" pitchFamily="34" charset="0"/>
              <a:cs typeface="Segoe UI" pitchFamily="34" charset="0"/>
            </a:endParaRPr>
          </a:p>
        </p:txBody>
      </p:sp>
      <p:pic>
        <p:nvPicPr>
          <p:cNvPr id="30" name="Picture 29">
            <a:extLst>
              <a:ext uri="{FF2B5EF4-FFF2-40B4-BE49-F238E27FC236}">
                <a16:creationId xmlns:a16="http://schemas.microsoft.com/office/drawing/2014/main" id="{F9EC7D4C-9AD0-48C7-9111-7A099CA9EED9}"/>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803006" y="2982561"/>
            <a:ext cx="3458214" cy="2150106"/>
          </a:xfrm>
          <a:prstGeom prst="rect">
            <a:avLst/>
          </a:prstGeom>
        </p:spPr>
      </p:pic>
      <p:pic>
        <p:nvPicPr>
          <p:cNvPr id="26" name="Picture 25">
            <a:extLst>
              <a:ext uri="{FF2B5EF4-FFF2-40B4-BE49-F238E27FC236}">
                <a16:creationId xmlns:a16="http://schemas.microsoft.com/office/drawing/2014/main" id="{E388C7C5-7463-6FAF-869A-9C5A3C4C342B}"/>
              </a:ext>
              <a:ext uri="{C183D7F6-B498-43B3-948B-1728B52AA6E4}">
                <adec:decorative xmlns:adec="http://schemas.microsoft.com/office/drawing/2017/decorative" val="1"/>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8083322" y="3072017"/>
            <a:ext cx="3145390" cy="1951377"/>
          </a:xfrm>
          <a:prstGeom prst="rect">
            <a:avLst/>
          </a:prstGeom>
        </p:spPr>
      </p:pic>
      <p:pic>
        <p:nvPicPr>
          <p:cNvPr id="22" name="Picture 21">
            <a:extLst>
              <a:ext uri="{FF2B5EF4-FFF2-40B4-BE49-F238E27FC236}">
                <a16:creationId xmlns:a16="http://schemas.microsoft.com/office/drawing/2014/main" id="{CBF993D5-9C4E-5741-4165-A5C941ED4AFF}"/>
              </a:ext>
              <a:ext uri="{C183D7F6-B498-43B3-948B-1728B52AA6E4}">
                <adec:decorative xmlns:adec="http://schemas.microsoft.com/office/drawing/2017/decorative" val="1"/>
              </a:ext>
            </a:extLst>
          </p:cNvPr>
          <p:cNvPicPr>
            <a:picLocks/>
          </p:cNvPicPr>
          <p:nvPr/>
        </p:nvPicPr>
        <p:blipFill rotWithShape="1">
          <a:blip r:embed="rId5" cstate="screen">
            <a:extLst>
              <a:ext uri="{28A0092B-C50C-407E-A947-70E740481C1C}">
                <a14:useLocalDpi xmlns:a14="http://schemas.microsoft.com/office/drawing/2010/main"/>
              </a:ext>
            </a:extLst>
          </a:blip>
          <a:srcRect/>
          <a:stretch/>
        </p:blipFill>
        <p:spPr>
          <a:xfrm>
            <a:off x="4761343" y="3199601"/>
            <a:ext cx="2667260" cy="1696210"/>
          </a:xfrm>
          <a:prstGeom prst="roundRect">
            <a:avLst>
              <a:gd name="adj" fmla="val 2856"/>
            </a:avLst>
          </a:prstGeom>
          <a:noFill/>
          <a:effectLst>
            <a:outerShdw blurRad="279400" algn="ctr" rotWithShape="0">
              <a:prstClr val="black">
                <a:alpha val="20000"/>
              </a:prstClr>
            </a:outerShdw>
          </a:effectLst>
        </p:spPr>
      </p:pic>
      <p:sp>
        <p:nvSpPr>
          <p:cNvPr id="2" name="Title 1">
            <a:extLst>
              <a:ext uri="{FF2B5EF4-FFF2-40B4-BE49-F238E27FC236}">
                <a16:creationId xmlns:a16="http://schemas.microsoft.com/office/drawing/2014/main" id="{A7A0DEA9-620B-4198-ACFD-6DFE648FC3BF}"/>
              </a:ext>
            </a:extLst>
          </p:cNvPr>
          <p:cNvSpPr>
            <a:spLocks noGrp="1"/>
          </p:cNvSpPr>
          <p:nvPr>
            <p:ph type="title"/>
          </p:nvPr>
        </p:nvSpPr>
        <p:spPr/>
        <p:txBody>
          <a:bodyPr/>
          <a:lstStyle/>
          <a:p>
            <a:pPr algn="ctr"/>
            <a:r>
              <a:rPr lang="en-US"/>
              <a:t>A range of tools for agent creation</a:t>
            </a:r>
          </a:p>
        </p:txBody>
      </p:sp>
      <p:grpSp>
        <p:nvGrpSpPr>
          <p:cNvPr id="16" name="Group 15" descr="scale: no code to pro code">
            <a:extLst>
              <a:ext uri="{FF2B5EF4-FFF2-40B4-BE49-F238E27FC236}">
                <a16:creationId xmlns:a16="http://schemas.microsoft.com/office/drawing/2014/main" id="{7B135F16-7CDF-DAE8-CBEB-8CADE8CD35DF}"/>
              </a:ext>
            </a:extLst>
          </p:cNvPr>
          <p:cNvGrpSpPr/>
          <p:nvPr/>
        </p:nvGrpSpPr>
        <p:grpSpPr>
          <a:xfrm>
            <a:off x="575220" y="1492699"/>
            <a:ext cx="11049399" cy="991341"/>
            <a:chOff x="575220" y="1434316"/>
            <a:chExt cx="11049399" cy="991341"/>
          </a:xfrm>
        </p:grpSpPr>
        <p:sp>
          <p:nvSpPr>
            <p:cNvPr id="5" name="Rectangle: Rounded Corners 4">
              <a:extLst>
                <a:ext uri="{FF2B5EF4-FFF2-40B4-BE49-F238E27FC236}">
                  <a16:creationId xmlns:a16="http://schemas.microsoft.com/office/drawing/2014/main" id="{83DF1DA9-1227-D9F5-B884-32F0FA87E690}"/>
                </a:ext>
              </a:extLst>
            </p:cNvPr>
            <p:cNvSpPr/>
            <p:nvPr/>
          </p:nvSpPr>
          <p:spPr bwMode="auto">
            <a:xfrm>
              <a:off x="575220" y="1668376"/>
              <a:ext cx="11049399" cy="523220"/>
            </a:xfrm>
            <a:prstGeom prst="roundRect">
              <a:avLst>
                <a:gd name="adj" fmla="val 50000"/>
              </a:avLst>
            </a:prstGeom>
            <a:solidFill>
              <a:srgbClr val="FFFFFF">
                <a:alpha val="12000"/>
              </a:srgbClr>
            </a:solidFill>
            <a:ln w="6350" cap="flat" cmpd="sng" algn="ctr">
              <a:solidFill>
                <a:schemeClr val="tx1">
                  <a:alpha val="30000"/>
                </a:schemeClr>
              </a:solidFill>
              <a:prstDash val="solid"/>
              <a:headEnd type="none" w="med" len="med"/>
              <a:tailEnd type="none" w="med" len="med"/>
            </a:ln>
            <a:effectLst>
              <a:outerShdw blurRad="127000" dist="63500" dir="2700000" algn="tl" rotWithShape="0">
                <a:prstClr val="black">
                  <a:alpha val="20000"/>
                </a:prstClr>
              </a:outerShdw>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600" b="0" i="0" u="none" strike="noStrike" kern="0" cap="none" spc="0" normalizeH="0" baseline="0" noProof="0">
                <a:ln>
                  <a:noFill/>
                </a:ln>
                <a:solidFill>
                  <a:schemeClr val="accent1"/>
                </a:solidFill>
                <a:effectLst/>
                <a:uLnTx/>
                <a:uFillTx/>
                <a:latin typeface="Segoe UI Semibold"/>
                <a:ea typeface="+mn-ea"/>
                <a:cs typeface="+mn-cs"/>
              </a:endParaRPr>
            </a:p>
          </p:txBody>
        </p:sp>
        <p:sp>
          <p:nvSpPr>
            <p:cNvPr id="42" name="Oval 41">
              <a:extLst>
                <a:ext uri="{FF2B5EF4-FFF2-40B4-BE49-F238E27FC236}">
                  <a16:creationId xmlns:a16="http://schemas.microsoft.com/office/drawing/2014/main" id="{70D21C13-EACD-176D-35E6-6690A2862399}"/>
                </a:ext>
              </a:extLst>
            </p:cNvPr>
            <p:cNvSpPr/>
            <p:nvPr/>
          </p:nvSpPr>
          <p:spPr bwMode="auto">
            <a:xfrm>
              <a:off x="9114169" y="1434316"/>
              <a:ext cx="991344" cy="991341"/>
            </a:xfrm>
            <a:prstGeom prst="ellipse">
              <a:avLst/>
            </a:prstGeom>
            <a:solidFill>
              <a:schemeClr val="tx1">
                <a:alpha val="12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chemeClr val="accent1"/>
                </a:solidFill>
                <a:effectLst/>
                <a:uLnTx/>
                <a:uFillTx/>
                <a:latin typeface="Segoe UI"/>
                <a:ea typeface="Segoe UI" pitchFamily="34" charset="0"/>
                <a:cs typeface="Segoe UI" pitchFamily="34" charset="0"/>
              </a:endParaRPr>
            </a:p>
          </p:txBody>
        </p:sp>
        <p:sp>
          <p:nvSpPr>
            <p:cNvPr id="43" name="Oval 42">
              <a:extLst>
                <a:ext uri="{FF2B5EF4-FFF2-40B4-BE49-F238E27FC236}">
                  <a16:creationId xmlns:a16="http://schemas.microsoft.com/office/drawing/2014/main" id="{9E0F6632-3480-EAF7-1DB7-6CCE9096A176}"/>
                </a:ext>
              </a:extLst>
            </p:cNvPr>
            <p:cNvSpPr/>
            <p:nvPr/>
          </p:nvSpPr>
          <p:spPr bwMode="auto">
            <a:xfrm>
              <a:off x="9211498" y="1531646"/>
              <a:ext cx="796686" cy="796680"/>
            </a:xfrm>
            <a:prstGeom prst="ellipse">
              <a:avLst/>
            </a:prstGeom>
            <a:solidFill>
              <a:schemeClr val="tx1"/>
            </a:solidFill>
            <a:ln w="15875">
              <a:noFill/>
              <a:headEnd type="none" w="med" len="med"/>
              <a:tailEnd type="none" w="med" len="med"/>
            </a:ln>
            <a:effectLst>
              <a:outerShdw blurRad="2794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10000"/>
                </a:lnSpc>
                <a:spcBef>
                  <a:spcPct val="0"/>
                </a:spcBef>
                <a:spcAft>
                  <a:spcPct val="0"/>
                </a:spcAft>
                <a:buClrTx/>
                <a:buSzTx/>
                <a:buFontTx/>
                <a:buNone/>
                <a:tabLst/>
                <a:defRPr/>
              </a:pPr>
              <a:endParaRPr kumimoji="0" lang="en-US" sz="2000" b="0" i="0" u="none" strike="noStrike" kern="1200" cap="none" spc="0" normalizeH="0" baseline="0" noProof="0">
                <a:ln>
                  <a:noFill/>
                </a:ln>
                <a:solidFill>
                  <a:schemeClr val="accent1"/>
                </a:solidFill>
                <a:effectLst/>
                <a:uLnTx/>
                <a:uFillTx/>
                <a:latin typeface="Calibri" panose="020F0502020204030204"/>
                <a:ea typeface="+mn-ea"/>
                <a:cs typeface="Segoe UI" pitchFamily="34" charset="0"/>
              </a:endParaRPr>
            </a:p>
          </p:txBody>
        </p:sp>
        <p:grpSp>
          <p:nvGrpSpPr>
            <p:cNvPr id="39" name="Group 38">
              <a:extLst>
                <a:ext uri="{FF2B5EF4-FFF2-40B4-BE49-F238E27FC236}">
                  <a16:creationId xmlns:a16="http://schemas.microsoft.com/office/drawing/2014/main" id="{09ED86DE-5C71-E15B-1D92-87F2F7880AD3}"/>
                </a:ext>
              </a:extLst>
            </p:cNvPr>
            <p:cNvGrpSpPr/>
            <p:nvPr/>
          </p:nvGrpSpPr>
          <p:grpSpPr>
            <a:xfrm>
              <a:off x="2037467" y="1434316"/>
              <a:ext cx="991346" cy="991341"/>
              <a:chOff x="3031083" y="2734209"/>
              <a:chExt cx="752625" cy="752623"/>
            </a:xfrm>
          </p:grpSpPr>
          <p:sp>
            <p:nvSpPr>
              <p:cNvPr id="40" name="Oval 39">
                <a:extLst>
                  <a:ext uri="{FF2B5EF4-FFF2-40B4-BE49-F238E27FC236}">
                    <a16:creationId xmlns:a16="http://schemas.microsoft.com/office/drawing/2014/main" id="{D6A6E547-F1BB-8770-EB4F-1BE9C1EB50FA}"/>
                  </a:ext>
                </a:extLst>
              </p:cNvPr>
              <p:cNvSpPr/>
              <p:nvPr/>
            </p:nvSpPr>
            <p:spPr bwMode="auto">
              <a:xfrm>
                <a:off x="3031083" y="2734209"/>
                <a:ext cx="752625" cy="752623"/>
              </a:xfrm>
              <a:prstGeom prst="ellipse">
                <a:avLst/>
              </a:prstGeom>
              <a:solidFill>
                <a:schemeClr val="tx1">
                  <a:alpha val="12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chemeClr val="accent1"/>
                  </a:solidFill>
                  <a:effectLst/>
                  <a:uLnTx/>
                  <a:uFillTx/>
                  <a:latin typeface="Segoe UI"/>
                  <a:ea typeface="Segoe UI" pitchFamily="34" charset="0"/>
                  <a:cs typeface="Segoe UI" pitchFamily="34" charset="0"/>
                </a:endParaRPr>
              </a:p>
            </p:txBody>
          </p:sp>
          <p:sp>
            <p:nvSpPr>
              <p:cNvPr id="41" name="Oval 40">
                <a:extLst>
                  <a:ext uri="{FF2B5EF4-FFF2-40B4-BE49-F238E27FC236}">
                    <a16:creationId xmlns:a16="http://schemas.microsoft.com/office/drawing/2014/main" id="{E4841AA0-63C4-F6A8-EC9F-7A37EF29E1F9}"/>
                  </a:ext>
                </a:extLst>
              </p:cNvPr>
              <p:cNvSpPr/>
              <p:nvPr/>
            </p:nvSpPr>
            <p:spPr bwMode="auto">
              <a:xfrm>
                <a:off x="3104982" y="2808102"/>
                <a:ext cx="604841" cy="604837"/>
              </a:xfrm>
              <a:prstGeom prst="ellipse">
                <a:avLst/>
              </a:prstGeom>
              <a:solidFill>
                <a:schemeClr val="tx1"/>
              </a:solidFill>
              <a:ln w="15875">
                <a:noFill/>
                <a:headEnd type="none" w="med" len="med"/>
                <a:tailEnd type="none" w="med" len="med"/>
              </a:ln>
              <a:effectLst>
                <a:outerShdw blurRad="2794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10000"/>
                  </a:lnSpc>
                  <a:spcBef>
                    <a:spcPct val="0"/>
                  </a:spcBef>
                  <a:spcAft>
                    <a:spcPct val="0"/>
                  </a:spcAft>
                  <a:buClrTx/>
                  <a:buSzTx/>
                  <a:buFontTx/>
                  <a:buNone/>
                  <a:tabLst/>
                  <a:defRPr/>
                </a:pPr>
                <a:endParaRPr kumimoji="0" lang="en-US" sz="2000" b="0" i="0" u="none" strike="noStrike" kern="1200" cap="none" spc="0" normalizeH="0" baseline="0" noProof="0">
                  <a:ln>
                    <a:noFill/>
                  </a:ln>
                  <a:solidFill>
                    <a:schemeClr val="accent1"/>
                  </a:solidFill>
                  <a:effectLst/>
                  <a:uLnTx/>
                  <a:uFillTx/>
                  <a:latin typeface="Calibri" panose="020F0502020204030204"/>
                  <a:ea typeface="+mn-ea"/>
                  <a:cs typeface="Segoe UI" pitchFamily="34" charset="0"/>
                </a:endParaRPr>
              </a:p>
            </p:txBody>
          </p:sp>
        </p:grpSp>
        <p:sp>
          <p:nvSpPr>
            <p:cNvPr id="9" name="TextBox 8">
              <a:extLst>
                <a:ext uri="{FF2B5EF4-FFF2-40B4-BE49-F238E27FC236}">
                  <a16:creationId xmlns:a16="http://schemas.microsoft.com/office/drawing/2014/main" id="{7E10C130-1C2F-9293-13A2-CAF44402F16D}"/>
                </a:ext>
              </a:extLst>
            </p:cNvPr>
            <p:cNvSpPr txBox="1"/>
            <p:nvPr/>
          </p:nvSpPr>
          <p:spPr>
            <a:xfrm>
              <a:off x="754914" y="1822264"/>
              <a:ext cx="1536655" cy="215444"/>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accent1"/>
                  </a:solidFill>
                  <a:effectLst/>
                  <a:uLnTx/>
                  <a:uFillTx/>
                  <a:latin typeface="Segoe Sans Display Semibold"/>
                  <a:ea typeface="+mn-ea"/>
                  <a:cs typeface="+mn-cs"/>
                </a:rPr>
                <a:t>No code</a:t>
              </a:r>
            </a:p>
          </p:txBody>
        </p:sp>
        <p:sp>
          <p:nvSpPr>
            <p:cNvPr id="10" name="TextBox 9">
              <a:extLst>
                <a:ext uri="{FF2B5EF4-FFF2-40B4-BE49-F238E27FC236}">
                  <a16:creationId xmlns:a16="http://schemas.microsoft.com/office/drawing/2014/main" id="{EFBF1BC6-2E8E-C886-EA89-74AC9FC86B82}"/>
                </a:ext>
              </a:extLst>
            </p:cNvPr>
            <p:cNvSpPr txBox="1"/>
            <p:nvPr/>
          </p:nvSpPr>
          <p:spPr>
            <a:xfrm>
              <a:off x="10207905" y="1822264"/>
              <a:ext cx="1229181" cy="215444"/>
            </a:xfrm>
            <a:prstGeom prst="rect">
              <a:avLst/>
            </a:prstGeom>
            <a:noFill/>
          </p:spPr>
          <p:txBody>
            <a:bodyPr wrap="square" lIns="0" tIns="0" rIns="0" bIns="0" rtlCol="0" anchor="ctr">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accent1"/>
                  </a:solidFill>
                  <a:effectLst/>
                  <a:uLnTx/>
                  <a:uFillTx/>
                  <a:latin typeface="Segoe Sans Display Semibold"/>
                  <a:ea typeface="+mn-ea"/>
                  <a:cs typeface="+mn-cs"/>
                </a:rPr>
                <a:t>Pro code</a:t>
              </a:r>
            </a:p>
          </p:txBody>
        </p:sp>
        <p:pic>
          <p:nvPicPr>
            <p:cNvPr id="11" name="Picture 10">
              <a:extLst>
                <a:ext uri="{FF2B5EF4-FFF2-40B4-BE49-F238E27FC236}">
                  <a16:creationId xmlns:a16="http://schemas.microsoft.com/office/drawing/2014/main" id="{70056AF6-959B-E913-591D-99E3C7E87C55}"/>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9358090" y="1688898"/>
              <a:ext cx="482176" cy="482176"/>
            </a:xfrm>
            <a:prstGeom prst="rect">
              <a:avLst/>
            </a:prstGeom>
            <a:ln w="7441" cap="flat">
              <a:noFill/>
              <a:prstDash val="solid"/>
              <a:miter/>
            </a:ln>
            <a:effectLst>
              <a:outerShdw blurRad="50800" dist="38100" dir="5400000" algn="t" rotWithShape="0">
                <a:prstClr val="black">
                  <a:alpha val="40000"/>
                </a:prstClr>
              </a:outerShdw>
            </a:effectLst>
          </p:spPr>
        </p:pic>
        <p:pic>
          <p:nvPicPr>
            <p:cNvPr id="12" name="Picture 11">
              <a:extLst>
                <a:ext uri="{FF2B5EF4-FFF2-40B4-BE49-F238E27FC236}">
                  <a16:creationId xmlns:a16="http://schemas.microsoft.com/office/drawing/2014/main" id="{715944CD-C016-D1B1-2BC2-0254E0408FE0}"/>
                </a:ext>
                <a:ext uri="{C183D7F6-B498-43B3-948B-1728B52AA6E4}">
                  <adec:decorative xmlns:adec="http://schemas.microsoft.com/office/drawing/2017/decorative" val="1"/>
                </a:ext>
              </a:extLst>
            </p:cNvPr>
            <p:cNvPicPr>
              <a:picLocks noChangeAspect="1"/>
            </p:cNvPicPr>
            <p:nvPr/>
          </p:nvPicPr>
          <p:blipFill>
            <a:blip r:embed="rId8" cstate="screen">
              <a:extLst>
                <a:ext uri="{28A0092B-C50C-407E-A947-70E740481C1C}">
                  <a14:useLocalDpi xmlns:a14="http://schemas.microsoft.com/office/drawing/2010/main"/>
                </a:ext>
              </a:extLst>
            </a:blip>
            <a:srcRect/>
            <a:stretch/>
          </p:blipFill>
          <p:spPr>
            <a:xfrm>
              <a:off x="2263716" y="1676311"/>
              <a:ext cx="538849" cy="507350"/>
            </a:xfrm>
            <a:prstGeom prst="rect">
              <a:avLst/>
            </a:prstGeom>
            <a:ln w="7441" cap="flat">
              <a:noFill/>
              <a:prstDash val="solid"/>
              <a:miter/>
            </a:ln>
            <a:effectLst>
              <a:outerShdw blurRad="50800" dist="38100" dir="5400000" algn="t" rotWithShape="0">
                <a:prstClr val="black">
                  <a:alpha val="40000"/>
                </a:prstClr>
              </a:outerShdw>
            </a:effectLst>
          </p:spPr>
        </p:pic>
        <p:grpSp>
          <p:nvGrpSpPr>
            <p:cNvPr id="13" name="Group 12">
              <a:extLst>
                <a:ext uri="{FF2B5EF4-FFF2-40B4-BE49-F238E27FC236}">
                  <a16:creationId xmlns:a16="http://schemas.microsoft.com/office/drawing/2014/main" id="{79E26393-AA53-BF8F-BA3E-8B942D5C2360}"/>
                </a:ext>
              </a:extLst>
            </p:cNvPr>
            <p:cNvGrpSpPr/>
            <p:nvPr/>
          </p:nvGrpSpPr>
          <p:grpSpPr>
            <a:xfrm>
              <a:off x="5600328" y="1434316"/>
              <a:ext cx="991344" cy="991341"/>
              <a:chOff x="5600328" y="2260733"/>
              <a:chExt cx="991344" cy="991341"/>
            </a:xfrm>
          </p:grpSpPr>
          <p:grpSp>
            <p:nvGrpSpPr>
              <p:cNvPr id="166" name="Group 165">
                <a:extLst>
                  <a:ext uri="{FF2B5EF4-FFF2-40B4-BE49-F238E27FC236}">
                    <a16:creationId xmlns:a16="http://schemas.microsoft.com/office/drawing/2014/main" id="{8A3B6D8B-20F1-E596-C60C-DD2433E8199B}"/>
                  </a:ext>
                </a:extLst>
              </p:cNvPr>
              <p:cNvGrpSpPr/>
              <p:nvPr/>
            </p:nvGrpSpPr>
            <p:grpSpPr>
              <a:xfrm>
                <a:off x="5600328" y="2260733"/>
                <a:ext cx="991344" cy="991341"/>
                <a:chOff x="3031090" y="2734209"/>
                <a:chExt cx="752625" cy="752623"/>
              </a:xfrm>
            </p:grpSpPr>
            <p:sp>
              <p:nvSpPr>
                <p:cNvPr id="168" name="Oval 167">
                  <a:extLst>
                    <a:ext uri="{FF2B5EF4-FFF2-40B4-BE49-F238E27FC236}">
                      <a16:creationId xmlns:a16="http://schemas.microsoft.com/office/drawing/2014/main" id="{36DC1089-2359-4966-9687-763481EC677C}"/>
                    </a:ext>
                  </a:extLst>
                </p:cNvPr>
                <p:cNvSpPr/>
                <p:nvPr/>
              </p:nvSpPr>
              <p:spPr bwMode="auto">
                <a:xfrm>
                  <a:off x="3031090" y="2734209"/>
                  <a:ext cx="752625" cy="752623"/>
                </a:xfrm>
                <a:prstGeom prst="ellipse">
                  <a:avLst/>
                </a:prstGeom>
                <a:solidFill>
                  <a:schemeClr val="tx1">
                    <a:alpha val="12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chemeClr val="accent1"/>
                    </a:solidFill>
                    <a:effectLst/>
                    <a:uLnTx/>
                    <a:uFillTx/>
                    <a:latin typeface="Segoe UI"/>
                    <a:ea typeface="Segoe UI" pitchFamily="34" charset="0"/>
                    <a:cs typeface="Segoe UI" pitchFamily="34" charset="0"/>
                  </a:endParaRPr>
                </a:p>
              </p:txBody>
            </p:sp>
            <p:sp>
              <p:nvSpPr>
                <p:cNvPr id="169" name="Oval 168">
                  <a:extLst>
                    <a:ext uri="{FF2B5EF4-FFF2-40B4-BE49-F238E27FC236}">
                      <a16:creationId xmlns:a16="http://schemas.microsoft.com/office/drawing/2014/main" id="{3B99CA80-721A-1D97-80D6-6EC1CDF7BEA6}"/>
                    </a:ext>
                  </a:extLst>
                </p:cNvPr>
                <p:cNvSpPr/>
                <p:nvPr/>
              </p:nvSpPr>
              <p:spPr bwMode="auto">
                <a:xfrm>
                  <a:off x="3104982" y="2808102"/>
                  <a:ext cx="604841" cy="604837"/>
                </a:xfrm>
                <a:prstGeom prst="ellipse">
                  <a:avLst/>
                </a:prstGeom>
                <a:solidFill>
                  <a:schemeClr val="tx1"/>
                </a:solidFill>
                <a:ln w="15875">
                  <a:noFill/>
                  <a:headEnd type="none" w="med" len="med"/>
                  <a:tailEnd type="none" w="med" len="med"/>
                </a:ln>
                <a:effectLst>
                  <a:outerShdw blurRad="2794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10000"/>
                    </a:lnSpc>
                    <a:spcBef>
                      <a:spcPct val="0"/>
                    </a:spcBef>
                    <a:spcAft>
                      <a:spcPct val="0"/>
                    </a:spcAft>
                    <a:buClrTx/>
                    <a:buSzTx/>
                    <a:buFontTx/>
                    <a:buNone/>
                    <a:tabLst/>
                    <a:defRPr/>
                  </a:pPr>
                  <a:endParaRPr kumimoji="0" lang="en-US" sz="2000" b="0" i="0" u="none" strike="noStrike" kern="1200" cap="none" spc="0" normalizeH="0" baseline="0" noProof="0">
                    <a:ln>
                      <a:noFill/>
                    </a:ln>
                    <a:solidFill>
                      <a:schemeClr val="accent1"/>
                    </a:solidFill>
                    <a:effectLst/>
                    <a:uLnTx/>
                    <a:uFillTx/>
                    <a:latin typeface="Calibri" panose="020F0502020204030204"/>
                    <a:ea typeface="+mn-ea"/>
                    <a:cs typeface="Segoe UI" pitchFamily="34" charset="0"/>
                  </a:endParaRPr>
                </a:p>
              </p:txBody>
            </p:sp>
          </p:grpSp>
          <p:pic>
            <p:nvPicPr>
              <p:cNvPr id="167" name="Graphic 166">
                <a:extLst>
                  <a:ext uri="{FF2B5EF4-FFF2-40B4-BE49-F238E27FC236}">
                    <a16:creationId xmlns:a16="http://schemas.microsoft.com/office/drawing/2014/main" id="{9DF3723E-8F2C-7895-7B67-8875B6BE4128}"/>
                  </a:ext>
                  <a:ext uri="{C183D7F6-B498-43B3-948B-1728B52AA6E4}">
                    <adec:decorative xmlns:adec="http://schemas.microsoft.com/office/drawing/2017/decorative" val="1"/>
                  </a:ext>
                </a:extLst>
              </p:cNvPr>
              <p:cNvPicPr>
                <a:picLocks noChangeAspect="1"/>
              </p:cNvPicPr>
              <p:nvPr/>
            </p:nvPicPr>
            <p:blipFill>
              <a:blip r:embed="rId9"/>
              <a:srcRect/>
              <a:stretch/>
            </p:blipFill>
            <p:spPr>
              <a:xfrm>
                <a:off x="5835399" y="2488972"/>
                <a:ext cx="521199" cy="521199"/>
              </a:xfrm>
              <a:prstGeom prst="rect">
                <a:avLst/>
              </a:prstGeom>
              <a:effectLst>
                <a:outerShdw blurRad="50800" dist="38100" dir="5400000" algn="t" rotWithShape="0">
                  <a:prstClr val="black">
                    <a:alpha val="40000"/>
                  </a:prstClr>
                </a:outerShdw>
              </a:effectLst>
            </p:spPr>
          </p:pic>
        </p:grpSp>
      </p:grpSp>
      <p:sp>
        <p:nvSpPr>
          <p:cNvPr id="27" name="Rectangle: Rounded Corners 26">
            <a:extLst>
              <a:ext uri="{FF2B5EF4-FFF2-40B4-BE49-F238E27FC236}">
                <a16:creationId xmlns:a16="http://schemas.microsoft.com/office/drawing/2014/main" id="{97B91A04-B3B9-E2BF-DD63-A5A5194F11EA}"/>
              </a:ext>
            </a:extLst>
          </p:cNvPr>
          <p:cNvSpPr/>
          <p:nvPr/>
        </p:nvSpPr>
        <p:spPr bwMode="auto">
          <a:xfrm>
            <a:off x="1497798" y="2658311"/>
            <a:ext cx="2070684" cy="329724"/>
          </a:xfrm>
          <a:prstGeom prst="roundRect">
            <a:avLst>
              <a:gd name="adj" fmla="val 50000"/>
            </a:avLst>
          </a:prstGeom>
          <a:solidFill>
            <a:schemeClr val="bg1"/>
          </a:solidFill>
          <a:ln w="9525">
            <a:solidFill>
              <a:schemeClr val="bg1"/>
            </a:solidFill>
            <a:headEnd type="none" w="med" len="med"/>
            <a:tailEnd type="none" w="med" len="med"/>
          </a:ln>
          <a:effectLst>
            <a:outerShdw blurRad="63500" algn="tl" rotWithShape="0">
              <a:schemeClr val="tx1">
                <a:alpha val="3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chemeClr val="accent1"/>
                </a:solidFill>
                <a:effectLst/>
                <a:uLnTx/>
                <a:uFillTx/>
                <a:latin typeface="Segoe Sans Display Semibold"/>
                <a:ea typeface="Segoe UI" pitchFamily="34" charset="0"/>
                <a:cs typeface="Segoe UI" pitchFamily="34" charset="0"/>
              </a:rPr>
              <a:t>For end users</a:t>
            </a:r>
          </a:p>
        </p:txBody>
      </p:sp>
      <p:sp>
        <p:nvSpPr>
          <p:cNvPr id="29" name="TextBox 28">
            <a:extLst>
              <a:ext uri="{FF2B5EF4-FFF2-40B4-BE49-F238E27FC236}">
                <a16:creationId xmlns:a16="http://schemas.microsoft.com/office/drawing/2014/main" id="{8EEDA71C-8254-87BB-701D-8EAC0408BE40}"/>
              </a:ext>
            </a:extLst>
          </p:cNvPr>
          <p:cNvSpPr txBox="1"/>
          <p:nvPr/>
        </p:nvSpPr>
        <p:spPr>
          <a:xfrm>
            <a:off x="1631336" y="5016958"/>
            <a:ext cx="1801554" cy="584775"/>
          </a:xfrm>
          <a:prstGeom prst="rect">
            <a:avLst/>
          </a:prstGeom>
          <a:noFill/>
        </p:spPr>
        <p:txBody>
          <a:bodyPr wrap="square" lIns="91440" tIns="45720" rIns="91440" bIns="4572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chemeClr val="accent1"/>
                </a:solidFill>
                <a:effectLst/>
                <a:uLnTx/>
                <a:uFillTx/>
                <a:latin typeface="Segoe Sans Text" pitchFamily="2" charset="0"/>
                <a:ea typeface="+mn-ea"/>
                <a:cs typeface="Segoe Sans Text" pitchFamily="2" charset="0"/>
              </a:rPr>
              <a:t>Copilot Studio “Lite”</a:t>
            </a:r>
          </a:p>
        </p:txBody>
      </p:sp>
      <p:sp>
        <p:nvSpPr>
          <p:cNvPr id="20" name="Rectangle: Rounded Corners 19">
            <a:extLst>
              <a:ext uri="{FF2B5EF4-FFF2-40B4-BE49-F238E27FC236}">
                <a16:creationId xmlns:a16="http://schemas.microsoft.com/office/drawing/2014/main" id="{5842BEF9-50A1-3151-F65B-9F42593AE210}"/>
              </a:ext>
            </a:extLst>
          </p:cNvPr>
          <p:cNvSpPr/>
          <p:nvPr/>
        </p:nvSpPr>
        <p:spPr bwMode="auto">
          <a:xfrm>
            <a:off x="5020931" y="2655595"/>
            <a:ext cx="2122428" cy="326966"/>
          </a:xfrm>
          <a:prstGeom prst="roundRect">
            <a:avLst>
              <a:gd name="adj" fmla="val 50000"/>
            </a:avLst>
          </a:prstGeom>
          <a:solidFill>
            <a:schemeClr val="bg1"/>
          </a:solidFill>
          <a:ln w="9525">
            <a:solidFill>
              <a:schemeClr val="bg1"/>
            </a:solidFill>
            <a:headEnd type="none" w="med" len="med"/>
            <a:tailEnd type="none" w="med" len="med"/>
          </a:ln>
          <a:effectLst>
            <a:outerShdw blurRad="63500" algn="tl" rotWithShape="0">
              <a:schemeClr val="tx1">
                <a:alpha val="3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chemeClr val="accent1"/>
                </a:solidFill>
                <a:effectLst/>
                <a:uLnTx/>
                <a:uFillTx/>
                <a:latin typeface="Segoe Sans Display Semibold"/>
                <a:ea typeface="+mn-ea"/>
                <a:cs typeface="Segoe UI" pitchFamily="34" charset="0"/>
              </a:rPr>
              <a:t>For makers</a:t>
            </a:r>
          </a:p>
        </p:txBody>
      </p:sp>
      <p:sp>
        <p:nvSpPr>
          <p:cNvPr id="21" name="TextBox 20">
            <a:extLst>
              <a:ext uri="{FF2B5EF4-FFF2-40B4-BE49-F238E27FC236}">
                <a16:creationId xmlns:a16="http://schemas.microsoft.com/office/drawing/2014/main" id="{CEEF2777-B71B-255B-2FDF-8859E93CF434}"/>
              </a:ext>
            </a:extLst>
          </p:cNvPr>
          <p:cNvSpPr txBox="1"/>
          <p:nvPr/>
        </p:nvSpPr>
        <p:spPr>
          <a:xfrm>
            <a:off x="5181264" y="5020725"/>
            <a:ext cx="1801762"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chemeClr val="accent1"/>
                </a:solidFill>
                <a:effectLst/>
                <a:uLnTx/>
                <a:uFillTx/>
                <a:latin typeface="Segoe Sans Text" pitchFamily="2" charset="0"/>
                <a:ea typeface="+mn-ea"/>
                <a:cs typeface="Segoe Sans Text" pitchFamily="2" charset="0"/>
              </a:rPr>
              <a:t>Copilot Studio “Full”</a:t>
            </a:r>
          </a:p>
        </p:txBody>
      </p:sp>
      <p:sp>
        <p:nvSpPr>
          <p:cNvPr id="23" name="Rectangle: Rounded Corners 22">
            <a:extLst>
              <a:ext uri="{FF2B5EF4-FFF2-40B4-BE49-F238E27FC236}">
                <a16:creationId xmlns:a16="http://schemas.microsoft.com/office/drawing/2014/main" id="{5E24FF1F-9EE6-FA92-C1E1-F8DB6EA7DE79}"/>
              </a:ext>
            </a:extLst>
          </p:cNvPr>
          <p:cNvSpPr/>
          <p:nvPr/>
        </p:nvSpPr>
        <p:spPr bwMode="auto">
          <a:xfrm>
            <a:off x="8611718" y="2652938"/>
            <a:ext cx="2070684" cy="329724"/>
          </a:xfrm>
          <a:prstGeom prst="roundRect">
            <a:avLst>
              <a:gd name="adj" fmla="val 50000"/>
            </a:avLst>
          </a:prstGeom>
          <a:solidFill>
            <a:schemeClr val="bg1"/>
          </a:solidFill>
          <a:ln w="9525">
            <a:solidFill>
              <a:schemeClr val="bg1"/>
            </a:solidFill>
            <a:headEnd type="none" w="med" len="med"/>
            <a:tailEnd type="none" w="med" len="med"/>
          </a:ln>
          <a:effectLst>
            <a:outerShdw blurRad="63500" algn="tl" rotWithShape="0">
              <a:schemeClr val="tx1">
                <a:alpha val="3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chemeClr val="accent1"/>
                </a:solidFill>
                <a:effectLst/>
                <a:uLnTx/>
                <a:uFillTx/>
                <a:latin typeface="Segoe Sans Display Semibold"/>
                <a:ea typeface="+mn-ea"/>
                <a:cs typeface="Segoe UI" pitchFamily="34" charset="0"/>
              </a:rPr>
              <a:t>For developers</a:t>
            </a:r>
          </a:p>
        </p:txBody>
      </p:sp>
      <p:sp>
        <p:nvSpPr>
          <p:cNvPr id="25" name="TextBox 24">
            <a:extLst>
              <a:ext uri="{FF2B5EF4-FFF2-40B4-BE49-F238E27FC236}">
                <a16:creationId xmlns:a16="http://schemas.microsoft.com/office/drawing/2014/main" id="{506B0D7E-635A-EF38-13E0-F64DB86E072A}"/>
              </a:ext>
            </a:extLst>
          </p:cNvPr>
          <p:cNvSpPr txBox="1"/>
          <p:nvPr/>
        </p:nvSpPr>
        <p:spPr>
          <a:xfrm>
            <a:off x="8199824" y="5009556"/>
            <a:ext cx="2920128"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chemeClr val="accent1"/>
                </a:solidFill>
                <a:effectLst/>
                <a:uLnTx/>
                <a:uFillTx/>
                <a:latin typeface="Segoe Sans Text" pitchFamily="2" charset="0"/>
                <a:ea typeface="+mn-ea"/>
                <a:cs typeface="Segoe Sans Text" pitchFamily="2" charset="0"/>
              </a:rPr>
              <a:t>Copilot Studio, Azure AI Foundry, Agent SDK</a:t>
            </a:r>
          </a:p>
        </p:txBody>
      </p:sp>
      <p:sp>
        <p:nvSpPr>
          <p:cNvPr id="3" name="Rectangle: Rounded Corners 2">
            <a:extLst>
              <a:ext uri="{FF2B5EF4-FFF2-40B4-BE49-F238E27FC236}">
                <a16:creationId xmlns:a16="http://schemas.microsoft.com/office/drawing/2014/main" id="{2E1617EC-ADB0-D41C-C8EA-62D9FA4F8D7A}"/>
              </a:ext>
            </a:extLst>
          </p:cNvPr>
          <p:cNvSpPr>
            <a:spLocks/>
          </p:cNvSpPr>
          <p:nvPr/>
        </p:nvSpPr>
        <p:spPr bwMode="auto">
          <a:xfrm>
            <a:off x="591966" y="5992187"/>
            <a:ext cx="11032653" cy="476071"/>
          </a:xfrm>
          <a:prstGeom prst="roundRect">
            <a:avLst>
              <a:gd name="adj" fmla="val 50000"/>
            </a:avLst>
          </a:prstGeom>
          <a:noFill/>
          <a:ln w="12700">
            <a:gradFill flip="none" rotWithShape="1">
              <a:gsLst>
                <a:gs pos="25000">
                  <a:srgbClr val="F4364C"/>
                </a:gs>
                <a:gs pos="0">
                  <a:srgbClr val="FF5C39"/>
                </a:gs>
                <a:gs pos="50000">
                  <a:srgbClr val="C03BC4"/>
                </a:gs>
                <a:gs pos="75000">
                  <a:srgbClr val="0078D4"/>
                </a:gs>
                <a:gs pos="100000">
                  <a:srgbClr val="14938C"/>
                </a:gs>
              </a:gsLst>
              <a:lin ang="0" scaled="1"/>
              <a:tileRect/>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0" marR="0" lvl="0" indent="0" algn="ctr" defTabSz="932472" rtl="0" eaLnBrk="1" fontAlgn="auto"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chemeClr val="accent1"/>
                </a:solidFill>
                <a:effectLst/>
                <a:uLnTx/>
                <a:uFillTx/>
                <a:latin typeface="Segoe UI"/>
                <a:ea typeface="+mn-ea"/>
                <a:cs typeface="Segoe UI"/>
              </a:rPr>
              <a:t>Data protection, agent sharing &amp; usage limits, and reporting &amp; cost management</a:t>
            </a:r>
            <a:endParaRPr kumimoji="0" lang="en-US" sz="1800" b="0" i="0" u="none" strike="noStrike" kern="1200" cap="none" spc="0" normalizeH="0" baseline="0" noProof="0">
              <a:ln>
                <a:noFill/>
              </a:ln>
              <a:solidFill>
                <a:schemeClr val="accent1"/>
              </a:solidFill>
              <a:effectLst/>
              <a:uLnTx/>
              <a:uFillTx/>
              <a:latin typeface="Segoe UI"/>
              <a:ea typeface="+mn-ea"/>
            </a:endParaRPr>
          </a:p>
        </p:txBody>
      </p:sp>
    </p:spTree>
    <p:extLst>
      <p:ext uri="{BB962C8B-B14F-4D97-AF65-F5344CB8AC3E}">
        <p14:creationId xmlns:p14="http://schemas.microsoft.com/office/powerpoint/2010/main" val="279764644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outVertic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F0AEF-8F74-2124-CAB0-96F8A20CD203}"/>
              </a:ext>
            </a:extLst>
          </p:cNvPr>
          <p:cNvSpPr>
            <a:spLocks noGrp="1"/>
          </p:cNvSpPr>
          <p:nvPr>
            <p:ph type="title"/>
          </p:nvPr>
        </p:nvSpPr>
        <p:spPr>
          <a:xfrm>
            <a:off x="585217" y="2309812"/>
            <a:ext cx="3182027" cy="1661993"/>
          </a:xfrm>
        </p:spPr>
        <p:txBody>
          <a:bodyPr/>
          <a:lstStyle/>
          <a:p>
            <a:pPr marL="0" indent="0">
              <a:buFont typeface="Wingdings" panose="05000000000000000000" pitchFamily="2" charset="2"/>
              <a:buNone/>
            </a:pPr>
            <a:r>
              <a:rPr lang="en-US" sz="3600" dirty="0">
                <a:solidFill>
                  <a:schemeClr val="accent1"/>
                </a:solidFill>
              </a:rPr>
              <a:t>Channels, clients, and hand off </a:t>
            </a:r>
          </a:p>
        </p:txBody>
      </p:sp>
      <p:sp>
        <p:nvSpPr>
          <p:cNvPr id="3" name="Text Placeholder 2">
            <a:extLst>
              <a:ext uri="{FF2B5EF4-FFF2-40B4-BE49-F238E27FC236}">
                <a16:creationId xmlns:a16="http://schemas.microsoft.com/office/drawing/2014/main" id="{C046D201-F7EA-000D-C63C-4EE4CB679A20}"/>
              </a:ext>
            </a:extLst>
          </p:cNvPr>
          <p:cNvSpPr>
            <a:spLocks noGrp="1"/>
          </p:cNvSpPr>
          <p:nvPr>
            <p:ph type="body" sz="quarter" idx="11"/>
          </p:nvPr>
        </p:nvSpPr>
        <p:spPr>
          <a:xfrm>
            <a:off x="4356100" y="2309814"/>
            <a:ext cx="7439660" cy="1600438"/>
          </a:xfrm>
        </p:spPr>
        <p:txBody>
          <a:bodyPr/>
          <a:lstStyle/>
          <a:p>
            <a:pPr>
              <a:spcBef>
                <a:spcPts val="600"/>
              </a:spcBef>
            </a:pPr>
            <a:r>
              <a:rPr lang="en-US" sz="2800"/>
              <a:t>Deployed channels</a:t>
            </a:r>
          </a:p>
          <a:p>
            <a:pPr>
              <a:spcBef>
                <a:spcPts val="600"/>
              </a:spcBef>
            </a:pPr>
            <a:r>
              <a:rPr lang="en-US" sz="2800"/>
              <a:t>Chat clients</a:t>
            </a:r>
          </a:p>
          <a:p>
            <a:pPr>
              <a:spcBef>
                <a:spcPts val="600"/>
              </a:spcBef>
            </a:pPr>
            <a:r>
              <a:rPr lang="en-US"/>
              <a:t>Hand off management</a:t>
            </a:r>
            <a:endParaRPr lang="en-US" sz="2800"/>
          </a:p>
        </p:txBody>
      </p:sp>
    </p:spTree>
    <p:extLst>
      <p:ext uri="{BB962C8B-B14F-4D97-AF65-F5344CB8AC3E}">
        <p14:creationId xmlns:p14="http://schemas.microsoft.com/office/powerpoint/2010/main" val="194612702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15E1675-FB05-30F2-37F6-3C82DF76B6F7}"/>
              </a:ext>
            </a:extLst>
          </p:cNvPr>
          <p:cNvSpPr>
            <a:spLocks noGrp="1"/>
          </p:cNvSpPr>
          <p:nvPr>
            <p:ph type="body" sz="quarter" idx="11"/>
          </p:nvPr>
        </p:nvSpPr>
        <p:spPr/>
        <p:txBody>
          <a:bodyPr/>
          <a:lstStyle/>
          <a:p>
            <a:r>
              <a:rPr lang="en-US"/>
              <a:t>Deployed channels</a:t>
            </a:r>
          </a:p>
        </p:txBody>
      </p:sp>
      <p:sp>
        <p:nvSpPr>
          <p:cNvPr id="3" name="Text Placeholder 2">
            <a:extLst>
              <a:ext uri="{FF2B5EF4-FFF2-40B4-BE49-F238E27FC236}">
                <a16:creationId xmlns:a16="http://schemas.microsoft.com/office/drawing/2014/main" id="{CB763348-A52F-A614-5B47-06AA68B96C55}"/>
              </a:ext>
            </a:extLst>
          </p:cNvPr>
          <p:cNvSpPr>
            <a:spLocks noGrp="1"/>
          </p:cNvSpPr>
          <p:nvPr>
            <p:ph type="body" sz="quarter" idx="12"/>
          </p:nvPr>
        </p:nvSpPr>
        <p:spPr>
          <a:xfrm>
            <a:off x="712343" y="945198"/>
            <a:ext cx="7983957" cy="246221"/>
          </a:xfrm>
        </p:spPr>
        <p:txBody>
          <a:bodyPr/>
          <a:lstStyle/>
          <a:p>
            <a:r>
              <a:rPr lang="en-US"/>
              <a:t>Overview of all integrations with other systems and expected volumes</a:t>
            </a:r>
          </a:p>
        </p:txBody>
      </p:sp>
      <p:sp>
        <p:nvSpPr>
          <p:cNvPr id="9" name="Text Placeholder 4">
            <a:extLst>
              <a:ext uri="{FF2B5EF4-FFF2-40B4-BE49-F238E27FC236}">
                <a16:creationId xmlns:a16="http://schemas.microsoft.com/office/drawing/2014/main" id="{7F8BF2DF-4094-51B9-7726-7AB8C7666D3E}"/>
              </a:ext>
            </a:extLst>
          </p:cNvPr>
          <p:cNvSpPr>
            <a:spLocks noGrp="1"/>
          </p:cNvSpPr>
          <p:nvPr>
            <p:ph type="body" sz="quarter" idx="15"/>
          </p:nvPr>
        </p:nvSpPr>
        <p:spPr>
          <a:xfrm>
            <a:off x="8967788" y="0"/>
            <a:ext cx="3224212" cy="6675843"/>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dirty="0">
                <a:ln>
                  <a:noFill/>
                </a:ln>
                <a:effectLst/>
                <a:uLnTx/>
                <a:uFillTx/>
              </a:rPr>
              <a:t>Why do we ask these questions?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latin typeface="Aptos" panose="020B0004020202020204" pitchFamily="34" charset="0"/>
              </a:rPr>
              <a:t>Copilot Studio deploys to multiple channels natively (Teams, websites, Facebook, Power Pages, Power Apps canvas apps, etc.). </a:t>
            </a:r>
            <a:endParaRPr lang="en-US" sz="1200" dirty="0">
              <a:latin typeface="Aptos" panose="020B0004020202020204" pitchFamily="34" charset="0"/>
            </a:endParaRP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latin typeface="Aptos" panose="020B0004020202020204" pitchFamily="34" charset="0"/>
              </a:rPr>
              <a:t>For advanced scenarios such as custom apps or </a:t>
            </a:r>
            <a:r>
              <a:rPr lang="en-US" sz="1200" dirty="0">
                <a:latin typeface="Aptos" panose="020B0004020202020204" pitchFamily="34" charset="0"/>
              </a:rPr>
              <a:t>web clients, </a:t>
            </a:r>
            <a:r>
              <a:rPr kumimoji="0" lang="en-US" sz="1200" b="0" i="0" u="none" strike="noStrike" kern="1200" cap="none" spc="0" normalizeH="0" baseline="0" noProof="0" dirty="0">
                <a:ln>
                  <a:noFill/>
                </a:ln>
                <a:effectLst/>
                <a:uLnTx/>
                <a:uFillTx/>
                <a:latin typeface="Aptos" panose="020B0004020202020204" pitchFamily="34" charset="0"/>
              </a:rPr>
              <a:t>customers can integrate with the agent’s Direct Line API.</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dirty="0">
                <a:latin typeface="Aptos" panose="020B0004020202020204" pitchFamily="34" charset="0"/>
              </a:rPr>
              <a:t>The Direct Line API supports WebSocket, and efficient streaming  method to push messages to clients, whereas the HTTP GET interface enables clients to explicitly request messages.</a:t>
            </a:r>
            <a:endParaRPr kumimoji="0" lang="en-US" sz="1200" b="0" i="0" u="none" strike="noStrike" kern="1200" cap="none" spc="0" normalizeH="0" baseline="0" noProof="0" dirty="0">
              <a:ln>
                <a:noFill/>
              </a:ln>
              <a:effectLst/>
              <a:uLnTx/>
              <a:uFillTx/>
              <a:latin typeface="Aptos" panose="020B0004020202020204" pitchFamily="34" charset="0"/>
            </a:endParaRP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latin typeface="Aptos" panose="020B0004020202020204" pitchFamily="34" charset="0"/>
              </a:rPr>
              <a:t>For additional channels, customers would typically setup a relay agent </a:t>
            </a:r>
            <a:r>
              <a:rPr lang="en-US" sz="1200" dirty="0">
                <a:latin typeface="Aptos" panose="020B0004020202020204" pitchFamily="34" charset="0"/>
              </a:rPr>
              <a:t>to use Azure Copilot Services channels and potentially use community channel adapters.</a:t>
            </a:r>
          </a:p>
          <a:p>
            <a:pPr marL="85725" marR="0" lvl="0" algn="l" defTabSz="914367" rtl="0" eaLnBrk="1" fontAlgn="auto" latinLnBrk="0" hangingPunct="1">
              <a:lnSpc>
                <a:spcPct val="100000"/>
              </a:lnSpc>
              <a:spcBef>
                <a:spcPts val="300"/>
              </a:spcBef>
              <a:spcAft>
                <a:spcPts val="0"/>
              </a:spcAft>
              <a:buClrTx/>
              <a:buSzTx/>
              <a:tabLst/>
              <a:defRPr/>
            </a:pPr>
            <a:endParaRPr kumimoji="0" lang="en-US" sz="1400" b="0" i="0" u="none" strike="noStrike" kern="1200" cap="none" spc="0" normalizeH="0" baseline="0" noProof="0" dirty="0">
              <a:ln>
                <a:noFill/>
              </a:ln>
              <a:effectLst/>
              <a:uLnTx/>
              <a:uFillTx/>
              <a:latin typeface="Aptos" panose="020B0004020202020204" pitchFamily="34" charset="0"/>
            </a:endParaRP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dirty="0">
                <a:ln>
                  <a:noFill/>
                </a:ln>
                <a:effectLst/>
                <a:uLnTx/>
                <a:uFillTx/>
              </a:rPr>
              <a:t>Useful resources:</a:t>
            </a:r>
            <a:endParaRPr lang="en-US" sz="1200" dirty="0">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dirty="0">
                <a:latin typeface="Aptos" panose="020B0004020202020204" pitchFamily="34" charset="0"/>
                <a:hlinkClick r:id="rId2">
                  <a:extLst>
                    <a:ext uri="{A12FA001-AC4F-418D-AE19-62706E023703}">
                      <ahyp:hlinkClr xmlns:ahyp="http://schemas.microsoft.com/office/drawing/2018/hyperlinkcolor" val="tx"/>
                    </a:ext>
                  </a:extLst>
                </a:hlinkClick>
              </a:rPr>
              <a:t>Publish an agent to various channels</a:t>
            </a:r>
            <a:endParaRPr lang="en-US" sz="1200" dirty="0">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dirty="0">
                <a:latin typeface="Aptos" panose="020B0004020202020204" pitchFamily="34" charset="0"/>
                <a:hlinkClick r:id="rId3">
                  <a:extLst>
                    <a:ext uri="{A12FA001-AC4F-418D-AE19-62706E023703}">
                      <ahyp:hlinkClr xmlns:ahyp="http://schemas.microsoft.com/office/drawing/2018/hyperlinkcolor" val="tx"/>
                    </a:ext>
                  </a:extLst>
                </a:hlinkClick>
              </a:rPr>
              <a:t>Key concepts in the Bot Framework Direct Line API 3.0</a:t>
            </a:r>
            <a:endParaRPr lang="en-US" sz="1200" dirty="0">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dirty="0">
                <a:latin typeface="Aptos" panose="020B0004020202020204" pitchFamily="34" charset="0"/>
                <a:hlinkClick r:id="rId4">
                  <a:extLst>
                    <a:ext uri="{A12FA001-AC4F-418D-AE19-62706E023703}">
                      <ahyp:hlinkClr xmlns:ahyp="http://schemas.microsoft.com/office/drawing/2018/hyperlinkcolor" val="tx"/>
                    </a:ext>
                  </a:extLst>
                </a:hlinkClick>
              </a:rPr>
              <a:t>Add a Copilot Studio bot to Azure Copilot Service channels</a:t>
            </a:r>
            <a:endParaRPr lang="en-US" sz="1200" dirty="0">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dirty="0">
                <a:latin typeface="Aptos" panose="020B0004020202020204" pitchFamily="34" charset="0"/>
                <a:hlinkClick r:id="rId5">
                  <a:extLst>
                    <a:ext uri="{A12FA001-AC4F-418D-AE19-62706E023703}">
                      <ahyp:hlinkClr xmlns:ahyp="http://schemas.microsoft.com/office/drawing/2018/hyperlinkcolor" val="tx"/>
                    </a:ext>
                  </a:extLst>
                </a:hlinkClick>
              </a:rPr>
              <a:t>Available Azure Copilot Service channels</a:t>
            </a:r>
            <a:endParaRPr lang="en-US" sz="1200" dirty="0">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dirty="0">
                <a:latin typeface="Aptos" panose="020B0004020202020204" pitchFamily="34" charset="0"/>
                <a:hlinkClick r:id="rId6">
                  <a:extLst>
                    <a:ext uri="{A12FA001-AC4F-418D-AE19-62706E023703}">
                      <ahyp:hlinkClr xmlns:ahyp="http://schemas.microsoft.com/office/drawing/2018/hyperlinkcolor" val="tx"/>
                    </a:ext>
                  </a:extLst>
                </a:hlinkClick>
              </a:rPr>
              <a:t>Channels and Community / </a:t>
            </a:r>
            <a:r>
              <a:rPr lang="en-US" sz="1200" dirty="0" err="1">
                <a:latin typeface="Aptos" panose="020B0004020202020204" pitchFamily="34" charset="0"/>
                <a:hlinkClick r:id="rId6">
                  <a:extLst>
                    <a:ext uri="{A12FA001-AC4F-418D-AE19-62706E023703}">
                      <ahyp:hlinkClr xmlns:ahyp="http://schemas.microsoft.com/office/drawing/2018/hyperlinkcolor" val="tx"/>
                    </a:ext>
                  </a:extLst>
                </a:hlinkClick>
              </a:rPr>
              <a:t>Botkit</a:t>
            </a:r>
            <a:r>
              <a:rPr lang="en-US" sz="1200" dirty="0">
                <a:latin typeface="Aptos" panose="020B0004020202020204" pitchFamily="34" charset="0"/>
                <a:hlinkClick r:id="rId6">
                  <a:extLst>
                    <a:ext uri="{A12FA001-AC4F-418D-AE19-62706E023703}">
                      <ahyp:hlinkClr xmlns:ahyp="http://schemas.microsoft.com/office/drawing/2018/hyperlinkcolor" val="tx"/>
                    </a:ext>
                  </a:extLst>
                </a:hlinkClick>
              </a:rPr>
              <a:t> Adapters</a:t>
            </a:r>
            <a:endParaRPr lang="en-US" sz="1200" dirty="0">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endParaRPr lang="en-US" sz="1200" dirty="0">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endParaRPr lang="en-US" sz="1200" dirty="0">
              <a:latin typeface="Aptos" panose="020B0004020202020204" pitchFamily="34" charset="0"/>
            </a:endParaRPr>
          </a:p>
        </p:txBody>
      </p:sp>
      <p:graphicFrame>
        <p:nvGraphicFramePr>
          <p:cNvPr id="7" name="Table 6">
            <a:extLst>
              <a:ext uri="{FF2B5EF4-FFF2-40B4-BE49-F238E27FC236}">
                <a16:creationId xmlns:a16="http://schemas.microsoft.com/office/drawing/2014/main" id="{FEA0FEC7-759A-024B-14A0-1CF3CDC0CD13}"/>
              </a:ext>
            </a:extLst>
          </p:cNvPr>
          <p:cNvGraphicFramePr>
            <a:graphicFrameLocks noGrp="1"/>
          </p:cNvGraphicFramePr>
          <p:nvPr>
            <p:extLst>
              <p:ext uri="{D42A27DB-BD31-4B8C-83A1-F6EECF244321}">
                <p14:modId xmlns:p14="http://schemas.microsoft.com/office/powerpoint/2010/main" val="1231182971"/>
              </p:ext>
            </p:extLst>
          </p:nvPr>
        </p:nvGraphicFramePr>
        <p:xfrm>
          <a:off x="276199" y="1503839"/>
          <a:ext cx="8420100" cy="3017520"/>
        </p:xfrm>
        <a:graphic>
          <a:graphicData uri="http://schemas.openxmlformats.org/drawingml/2006/table">
            <a:tbl>
              <a:tblPr firstRow="1" firstCol="1" bandRow="1">
                <a:tableStyleId>{073A0DAA-6AF3-43AB-8588-CEC1D06C72B9}</a:tableStyleId>
              </a:tblPr>
              <a:tblGrid>
                <a:gridCol w="2219351">
                  <a:extLst>
                    <a:ext uri="{9D8B030D-6E8A-4147-A177-3AD203B41FA5}">
                      <a16:colId xmlns:a16="http://schemas.microsoft.com/office/drawing/2014/main" val="1256152073"/>
                    </a:ext>
                  </a:extLst>
                </a:gridCol>
                <a:gridCol w="1809750">
                  <a:extLst>
                    <a:ext uri="{9D8B030D-6E8A-4147-A177-3AD203B41FA5}">
                      <a16:colId xmlns:a16="http://schemas.microsoft.com/office/drawing/2014/main" val="3323274890"/>
                    </a:ext>
                  </a:extLst>
                </a:gridCol>
                <a:gridCol w="4390999">
                  <a:extLst>
                    <a:ext uri="{9D8B030D-6E8A-4147-A177-3AD203B41FA5}">
                      <a16:colId xmlns:a16="http://schemas.microsoft.com/office/drawing/2014/main" val="1618742078"/>
                    </a:ext>
                  </a:extLst>
                </a:gridCol>
              </a:tblGrid>
              <a:tr h="0">
                <a:tc>
                  <a:txBody>
                    <a:bodyPr/>
                    <a:lstStyle/>
                    <a:p>
                      <a:pPr marL="0" algn="l" defTabSz="932719" rtl="0" eaLnBrk="1" latinLnBrk="0" hangingPunct="1"/>
                      <a:r>
                        <a:rPr lang="en-US" sz="1200" b="1" kern="1200">
                          <a:solidFill>
                            <a:schemeClr val="bg1"/>
                          </a:solidFill>
                          <a:latin typeface="Aptos" panose="020B0004020202020204" pitchFamily="34" charset="0"/>
                          <a:ea typeface="+mn-ea"/>
                          <a:cs typeface="+mn-cs"/>
                        </a:rPr>
                        <a:t>Channel &amp; Client</a:t>
                      </a:r>
                    </a:p>
                  </a:txBody>
                  <a:tcPr anchor="ctr">
                    <a:lnT w="12700" cap="flat" cmpd="sng" algn="ctr">
                      <a:solidFill>
                        <a:schemeClr val="tx1"/>
                      </a:solidFill>
                      <a:prstDash val="solid"/>
                      <a:round/>
                      <a:headEnd type="none" w="med" len="med"/>
                      <a:tailEnd type="none" w="med" len="med"/>
                    </a:lnT>
                    <a:solidFill>
                      <a:srgbClr val="191919"/>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b="1" kern="1200">
                          <a:solidFill>
                            <a:schemeClr val="bg1"/>
                          </a:solidFill>
                          <a:latin typeface="Aptos" panose="020B0004020202020204" pitchFamily="34" charset="0"/>
                          <a:ea typeface="+mn-ea"/>
                          <a:cs typeface="+mn-cs"/>
                        </a:rPr>
                        <a:t>Expected Volume</a:t>
                      </a:r>
                    </a:p>
                  </a:txBody>
                  <a:tcPr anchor="ctr">
                    <a:lnT w="12700" cap="flat" cmpd="sng" algn="ctr">
                      <a:solidFill>
                        <a:schemeClr val="tx1"/>
                      </a:solidFill>
                      <a:prstDash val="solid"/>
                      <a:round/>
                      <a:headEnd type="none" w="med" len="med"/>
                      <a:tailEnd type="none" w="med" len="med"/>
                    </a:lnT>
                    <a:solidFill>
                      <a:srgbClr val="191919"/>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b="1" kern="1200">
                          <a:solidFill>
                            <a:schemeClr val="bg1"/>
                          </a:solidFill>
                          <a:latin typeface="Aptos" panose="020B0004020202020204" pitchFamily="34" charset="0"/>
                          <a:ea typeface="+mn-ea"/>
                          <a:cs typeface="+mn-cs"/>
                        </a:rPr>
                        <a:t>Details</a:t>
                      </a:r>
                    </a:p>
                  </a:txBody>
                  <a:tcPr anchor="ctr">
                    <a:lnT w="12700" cap="flat" cmpd="sng" algn="ctr">
                      <a:solidFill>
                        <a:schemeClr val="tx1"/>
                      </a:solidFill>
                      <a:prstDash val="solid"/>
                      <a:round/>
                      <a:headEnd type="none" w="med" len="med"/>
                      <a:tailEnd type="none" w="med" len="med"/>
                    </a:lnT>
                    <a:solidFill>
                      <a:srgbClr val="191919"/>
                    </a:solidFill>
                  </a:tcPr>
                </a:tc>
                <a:extLst>
                  <a:ext uri="{0D108BD9-81ED-4DB2-BD59-A6C34878D82A}">
                    <a16:rowId xmlns:a16="http://schemas.microsoft.com/office/drawing/2014/main" val="3551657175"/>
                  </a:ext>
                </a:extLst>
              </a:tr>
              <a:tr h="0">
                <a:tc>
                  <a:txBody>
                    <a:bodyPr/>
                    <a:lstStyle/>
                    <a:p>
                      <a:pPr marL="0" algn="l" defTabSz="932719" rtl="0" eaLnBrk="1" latinLnBrk="0" hangingPunct="1"/>
                      <a:endParaRPr lang="en-US" sz="1200" b="1" kern="1200">
                        <a:solidFill>
                          <a:schemeClr val="bg1"/>
                        </a:solidFill>
                        <a:latin typeface="Aptos SemiBold" panose="020B0004020202020204" pitchFamily="34" charset="0"/>
                        <a:ea typeface="+mn-ea"/>
                        <a:cs typeface="+mn-cs"/>
                      </a:endParaRPr>
                    </a:p>
                  </a:txBody>
                  <a:tcPr>
                    <a:solidFill>
                      <a:srgbClr val="191919"/>
                    </a:solidFill>
                  </a:tcPr>
                </a:tc>
                <a:tc>
                  <a:txBody>
                    <a:bodyPr/>
                    <a:lstStyle/>
                    <a:p>
                      <a:pPr marL="0" marR="0" lvl="0" indent="0" algn="r" defTabSz="932742" rtl="0" eaLnBrk="1" fontAlgn="auto" latinLnBrk="0" hangingPunct="1">
                        <a:lnSpc>
                          <a:spcPct val="100000"/>
                        </a:lnSpc>
                        <a:spcBef>
                          <a:spcPts val="0"/>
                        </a:spcBef>
                        <a:spcAft>
                          <a:spcPts val="0"/>
                        </a:spcAft>
                        <a:buClrTx/>
                        <a:buSzTx/>
                        <a:buFontTx/>
                        <a:buNone/>
                        <a:tabLst/>
                        <a:defRPr/>
                      </a:pPr>
                      <a:endParaRPr lang="en-US" sz="1200" u="none">
                        <a:solidFill>
                          <a:schemeClr val="bg1"/>
                        </a:solidFill>
                        <a:latin typeface="Aptos" panose="020B0004020202020204" pitchFamily="34" charset="0"/>
                      </a:endParaRPr>
                    </a:p>
                  </a:txBody>
                  <a:tcPr/>
                </a:tc>
                <a:tc>
                  <a:txBody>
                    <a:bodyPr/>
                    <a:lstStyle/>
                    <a:p>
                      <a:pPr marL="0" marR="0" lvl="0" indent="0" algn="r" defTabSz="932742" rtl="0" eaLnBrk="1" fontAlgn="auto" latinLnBrk="0" hangingPunct="1">
                        <a:lnSpc>
                          <a:spcPct val="100000"/>
                        </a:lnSpc>
                        <a:spcBef>
                          <a:spcPts val="0"/>
                        </a:spcBef>
                        <a:spcAft>
                          <a:spcPts val="0"/>
                        </a:spcAft>
                        <a:buClrTx/>
                        <a:buSzTx/>
                        <a:buFontTx/>
                        <a:buNone/>
                        <a:tabLst/>
                        <a:defRPr/>
                      </a:pPr>
                      <a:endParaRPr lang="en-US" sz="1200">
                        <a:solidFill>
                          <a:schemeClr val="bg1"/>
                        </a:solidFill>
                        <a:latin typeface="Aptos" panose="020B0004020202020204" pitchFamily="34" charset="0"/>
                      </a:endParaRPr>
                    </a:p>
                  </a:txBody>
                  <a:tcPr/>
                </a:tc>
                <a:extLst>
                  <a:ext uri="{0D108BD9-81ED-4DB2-BD59-A6C34878D82A}">
                    <a16:rowId xmlns:a16="http://schemas.microsoft.com/office/drawing/2014/main" val="807086379"/>
                  </a:ext>
                </a:extLst>
              </a:tr>
              <a:tr h="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lang="en-US" sz="1200" b="1" kern="1200">
                        <a:solidFill>
                          <a:schemeClr val="bg1"/>
                        </a:solidFill>
                        <a:latin typeface="Aptos SemiBold" panose="020B0004020202020204" pitchFamily="34" charset="0"/>
                        <a:ea typeface="+mn-ea"/>
                        <a:cs typeface="+mn-cs"/>
                      </a:endParaRPr>
                    </a:p>
                  </a:txBody>
                  <a:tcPr>
                    <a:solidFill>
                      <a:srgbClr val="191919"/>
                    </a:solidFill>
                  </a:tcPr>
                </a:tc>
                <a:tc>
                  <a:txBody>
                    <a:bodyPr/>
                    <a:lstStyle/>
                    <a:p>
                      <a:pPr algn="r"/>
                      <a:endParaRPr lang="en-US" sz="1200">
                        <a:solidFill>
                          <a:schemeClr val="bg1"/>
                        </a:solidFill>
                        <a:latin typeface="Aptos" panose="020B0004020202020204" pitchFamily="34" charset="0"/>
                      </a:endParaRPr>
                    </a:p>
                  </a:txBody>
                  <a:tcPr/>
                </a:tc>
                <a:tc>
                  <a:txBody>
                    <a:bodyPr/>
                    <a:lstStyle/>
                    <a:p>
                      <a:pPr algn="r"/>
                      <a:endParaRPr lang="en-US" sz="1200">
                        <a:solidFill>
                          <a:schemeClr val="bg1"/>
                        </a:solidFill>
                        <a:latin typeface="Aptos" panose="020B0004020202020204" pitchFamily="34" charset="0"/>
                      </a:endParaRPr>
                    </a:p>
                  </a:txBody>
                  <a:tcPr/>
                </a:tc>
                <a:extLst>
                  <a:ext uri="{0D108BD9-81ED-4DB2-BD59-A6C34878D82A}">
                    <a16:rowId xmlns:a16="http://schemas.microsoft.com/office/drawing/2014/main" val="3076344010"/>
                  </a:ext>
                </a:extLst>
              </a:tr>
              <a:tr h="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lang="en-US" sz="1200" b="1" kern="1200">
                        <a:solidFill>
                          <a:schemeClr val="bg1"/>
                        </a:solidFill>
                        <a:latin typeface="Aptos SemiBold" panose="020B0004020202020204" pitchFamily="34" charset="0"/>
                        <a:ea typeface="+mn-ea"/>
                        <a:cs typeface="+mn-cs"/>
                      </a:endParaRPr>
                    </a:p>
                  </a:txBody>
                  <a:tcPr>
                    <a:solidFill>
                      <a:srgbClr val="191919"/>
                    </a:solidFill>
                  </a:tcPr>
                </a:tc>
                <a:tc>
                  <a:txBody>
                    <a:bodyPr/>
                    <a:lstStyle/>
                    <a:p>
                      <a:pPr algn="r"/>
                      <a:endParaRPr lang="en-US" sz="1200">
                        <a:solidFill>
                          <a:schemeClr val="bg1"/>
                        </a:solidFill>
                        <a:latin typeface="Aptos" panose="020B0004020202020204" pitchFamily="34" charset="0"/>
                      </a:endParaRPr>
                    </a:p>
                  </a:txBody>
                  <a:tcPr/>
                </a:tc>
                <a:tc>
                  <a:txBody>
                    <a:bodyPr/>
                    <a:lstStyle/>
                    <a:p>
                      <a:pPr algn="r"/>
                      <a:endParaRPr lang="en-US" sz="1200">
                        <a:solidFill>
                          <a:schemeClr val="bg1"/>
                        </a:solidFill>
                        <a:latin typeface="Aptos" panose="020B0004020202020204" pitchFamily="34" charset="0"/>
                      </a:endParaRPr>
                    </a:p>
                  </a:txBody>
                  <a:tcPr/>
                </a:tc>
                <a:extLst>
                  <a:ext uri="{0D108BD9-81ED-4DB2-BD59-A6C34878D82A}">
                    <a16:rowId xmlns:a16="http://schemas.microsoft.com/office/drawing/2014/main" val="235480773"/>
                  </a:ext>
                </a:extLst>
              </a:tr>
              <a:tr h="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lang="en-US" sz="1200" b="1" kern="1200">
                        <a:solidFill>
                          <a:schemeClr val="bg1"/>
                        </a:solidFill>
                        <a:latin typeface="Aptos SemiBold" panose="020B0004020202020204" pitchFamily="34" charset="0"/>
                        <a:ea typeface="+mn-ea"/>
                        <a:cs typeface="+mn-cs"/>
                      </a:endParaRPr>
                    </a:p>
                  </a:txBody>
                  <a:tcPr>
                    <a:solidFill>
                      <a:srgbClr val="191919"/>
                    </a:solidFill>
                  </a:tcPr>
                </a:tc>
                <a:tc>
                  <a:txBody>
                    <a:bodyPr/>
                    <a:lstStyle/>
                    <a:p>
                      <a:pPr algn="r"/>
                      <a:endParaRPr lang="en-US" sz="1200">
                        <a:solidFill>
                          <a:schemeClr val="bg1"/>
                        </a:solidFill>
                        <a:latin typeface="Aptos" panose="020B0004020202020204" pitchFamily="34" charset="0"/>
                      </a:endParaRPr>
                    </a:p>
                  </a:txBody>
                  <a:tcPr/>
                </a:tc>
                <a:tc>
                  <a:txBody>
                    <a:bodyPr/>
                    <a:lstStyle/>
                    <a:p>
                      <a:pPr algn="r"/>
                      <a:endParaRPr lang="en-US" sz="1200">
                        <a:solidFill>
                          <a:schemeClr val="bg1"/>
                        </a:solidFill>
                        <a:latin typeface="Aptos" panose="020B0004020202020204" pitchFamily="34" charset="0"/>
                      </a:endParaRPr>
                    </a:p>
                  </a:txBody>
                  <a:tcPr/>
                </a:tc>
                <a:extLst>
                  <a:ext uri="{0D108BD9-81ED-4DB2-BD59-A6C34878D82A}">
                    <a16:rowId xmlns:a16="http://schemas.microsoft.com/office/drawing/2014/main" val="1953679384"/>
                  </a:ext>
                </a:extLst>
              </a:tr>
              <a:tr h="0">
                <a:tc>
                  <a:txBody>
                    <a:bodyPr/>
                    <a:lstStyle/>
                    <a:p>
                      <a:pPr marL="0" algn="l" defTabSz="932719" rtl="0" eaLnBrk="1" latinLnBrk="0" hangingPunct="1"/>
                      <a:endParaRPr lang="en-US" sz="1200" b="1" kern="1200">
                        <a:solidFill>
                          <a:schemeClr val="bg1"/>
                        </a:solidFill>
                        <a:latin typeface="Aptos SemiBold" panose="020B0004020202020204" pitchFamily="34" charset="0"/>
                        <a:ea typeface="+mn-ea"/>
                        <a:cs typeface="+mn-cs"/>
                      </a:endParaRPr>
                    </a:p>
                  </a:txBody>
                  <a:tcPr>
                    <a:solidFill>
                      <a:srgbClr val="191919"/>
                    </a:solidFill>
                  </a:tcPr>
                </a:tc>
                <a:tc>
                  <a:txBody>
                    <a:bodyPr/>
                    <a:lstStyle/>
                    <a:p>
                      <a:pPr algn="r"/>
                      <a:endParaRPr lang="en-US" sz="1200">
                        <a:solidFill>
                          <a:schemeClr val="bg1"/>
                        </a:solidFill>
                        <a:latin typeface="Aptos" panose="020B0004020202020204" pitchFamily="34" charset="0"/>
                      </a:endParaRPr>
                    </a:p>
                  </a:txBody>
                  <a:tcPr/>
                </a:tc>
                <a:tc>
                  <a:txBody>
                    <a:bodyPr/>
                    <a:lstStyle/>
                    <a:p>
                      <a:pPr algn="r"/>
                      <a:endParaRPr lang="en-US" sz="1200">
                        <a:solidFill>
                          <a:schemeClr val="bg1"/>
                        </a:solidFill>
                        <a:latin typeface="Aptos" panose="020B0004020202020204" pitchFamily="34" charset="0"/>
                      </a:endParaRPr>
                    </a:p>
                  </a:txBody>
                  <a:tcPr/>
                </a:tc>
                <a:extLst>
                  <a:ext uri="{0D108BD9-81ED-4DB2-BD59-A6C34878D82A}">
                    <a16:rowId xmlns:a16="http://schemas.microsoft.com/office/drawing/2014/main" val="250451494"/>
                  </a:ext>
                </a:extLst>
              </a:tr>
              <a:tr h="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lang="en-US" sz="1200" b="1" kern="1200">
                        <a:solidFill>
                          <a:schemeClr val="bg1"/>
                        </a:solidFill>
                        <a:latin typeface="Aptos SemiBold" panose="020B0004020202020204" pitchFamily="34" charset="0"/>
                        <a:ea typeface="+mn-ea"/>
                        <a:cs typeface="+mn-cs"/>
                      </a:endParaRPr>
                    </a:p>
                  </a:txBody>
                  <a:tcPr>
                    <a:solidFill>
                      <a:srgbClr val="191919"/>
                    </a:solidFill>
                  </a:tcPr>
                </a:tc>
                <a:tc>
                  <a:txBody>
                    <a:bodyPr/>
                    <a:lstStyle/>
                    <a:p>
                      <a:pPr algn="r"/>
                      <a:endParaRPr lang="en-US" sz="1200">
                        <a:solidFill>
                          <a:schemeClr val="bg1"/>
                        </a:solidFill>
                        <a:latin typeface="Aptos" panose="020B0004020202020204" pitchFamily="34" charset="0"/>
                      </a:endParaRPr>
                    </a:p>
                  </a:txBody>
                  <a:tcPr/>
                </a:tc>
                <a:tc>
                  <a:txBody>
                    <a:bodyPr/>
                    <a:lstStyle/>
                    <a:p>
                      <a:pPr algn="r"/>
                      <a:endParaRPr lang="en-US" sz="1200">
                        <a:solidFill>
                          <a:schemeClr val="bg1"/>
                        </a:solidFill>
                        <a:latin typeface="Aptos" panose="020B0004020202020204" pitchFamily="34" charset="0"/>
                      </a:endParaRPr>
                    </a:p>
                  </a:txBody>
                  <a:tcPr/>
                </a:tc>
                <a:extLst>
                  <a:ext uri="{0D108BD9-81ED-4DB2-BD59-A6C34878D82A}">
                    <a16:rowId xmlns:a16="http://schemas.microsoft.com/office/drawing/2014/main" val="1782726638"/>
                  </a:ext>
                </a:extLst>
              </a:tr>
              <a:tr h="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lang="en-US" sz="1200" b="1" kern="1200" dirty="0">
                        <a:solidFill>
                          <a:schemeClr val="bg1"/>
                        </a:solidFill>
                        <a:latin typeface="Aptos SemiBold" panose="020B0004020202020204" pitchFamily="34" charset="0"/>
                        <a:ea typeface="+mn-ea"/>
                        <a:cs typeface="+mn-cs"/>
                      </a:endParaRPr>
                    </a:p>
                  </a:txBody>
                  <a:tcPr>
                    <a:solidFill>
                      <a:srgbClr val="191919"/>
                    </a:solidFill>
                  </a:tcPr>
                </a:tc>
                <a:tc>
                  <a:txBody>
                    <a:bodyPr/>
                    <a:lstStyle/>
                    <a:p>
                      <a:pPr algn="r"/>
                      <a:endParaRPr lang="en-US" sz="1200">
                        <a:solidFill>
                          <a:schemeClr val="bg1"/>
                        </a:solidFill>
                        <a:latin typeface="Aptos" panose="020B0004020202020204" pitchFamily="34" charset="0"/>
                      </a:endParaRPr>
                    </a:p>
                  </a:txBody>
                  <a:tcPr/>
                </a:tc>
                <a:tc>
                  <a:txBody>
                    <a:bodyPr/>
                    <a:lstStyle/>
                    <a:p>
                      <a:pPr algn="r"/>
                      <a:endParaRPr lang="en-US" sz="1200">
                        <a:solidFill>
                          <a:schemeClr val="bg1"/>
                        </a:solidFill>
                        <a:latin typeface="Aptos" panose="020B0004020202020204" pitchFamily="34" charset="0"/>
                      </a:endParaRPr>
                    </a:p>
                  </a:txBody>
                  <a:tcPr/>
                </a:tc>
                <a:extLst>
                  <a:ext uri="{0D108BD9-81ED-4DB2-BD59-A6C34878D82A}">
                    <a16:rowId xmlns:a16="http://schemas.microsoft.com/office/drawing/2014/main" val="2118287956"/>
                  </a:ext>
                </a:extLst>
              </a:tr>
              <a:tr h="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lang="en-US" sz="1200" b="1" kern="1200">
                        <a:solidFill>
                          <a:schemeClr val="bg1"/>
                        </a:solidFill>
                        <a:latin typeface="Aptos SemiBold" panose="020B0004020202020204" pitchFamily="34" charset="0"/>
                        <a:ea typeface="+mn-ea"/>
                        <a:cs typeface="+mn-cs"/>
                      </a:endParaRPr>
                    </a:p>
                  </a:txBody>
                  <a:tcPr>
                    <a:solidFill>
                      <a:srgbClr val="191919"/>
                    </a:solidFill>
                  </a:tcPr>
                </a:tc>
                <a:tc>
                  <a:txBody>
                    <a:bodyPr/>
                    <a:lstStyle/>
                    <a:p>
                      <a:pPr algn="r"/>
                      <a:endParaRPr lang="en-US" sz="1200">
                        <a:solidFill>
                          <a:schemeClr val="bg1"/>
                        </a:solidFill>
                        <a:latin typeface="Aptos" panose="020B0004020202020204" pitchFamily="34" charset="0"/>
                      </a:endParaRPr>
                    </a:p>
                  </a:txBody>
                  <a:tcPr/>
                </a:tc>
                <a:tc>
                  <a:txBody>
                    <a:bodyPr/>
                    <a:lstStyle/>
                    <a:p>
                      <a:pPr algn="r"/>
                      <a:endParaRPr lang="en-US" sz="1200">
                        <a:solidFill>
                          <a:schemeClr val="bg1"/>
                        </a:solidFill>
                        <a:latin typeface="Aptos" panose="020B0004020202020204" pitchFamily="34" charset="0"/>
                      </a:endParaRPr>
                    </a:p>
                  </a:txBody>
                  <a:tcPr/>
                </a:tc>
                <a:extLst>
                  <a:ext uri="{0D108BD9-81ED-4DB2-BD59-A6C34878D82A}">
                    <a16:rowId xmlns:a16="http://schemas.microsoft.com/office/drawing/2014/main" val="1750639630"/>
                  </a:ext>
                </a:extLst>
              </a:tr>
              <a:tr h="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lang="en-US" sz="1200" b="1" kern="1200">
                        <a:solidFill>
                          <a:schemeClr val="bg1"/>
                        </a:solidFill>
                        <a:latin typeface="Aptos SemiBold" panose="020B0004020202020204" pitchFamily="34" charset="0"/>
                        <a:ea typeface="+mn-ea"/>
                        <a:cs typeface="+mn-cs"/>
                      </a:endParaRPr>
                    </a:p>
                  </a:txBody>
                  <a:tcPr>
                    <a:solidFill>
                      <a:srgbClr val="191919"/>
                    </a:solidFill>
                  </a:tcPr>
                </a:tc>
                <a:tc>
                  <a:txBody>
                    <a:bodyPr/>
                    <a:lstStyle/>
                    <a:p>
                      <a:pPr algn="r"/>
                      <a:endParaRPr lang="en-US" sz="1200">
                        <a:solidFill>
                          <a:schemeClr val="bg1"/>
                        </a:solidFill>
                        <a:latin typeface="Aptos" panose="020B0004020202020204" pitchFamily="34" charset="0"/>
                      </a:endParaRPr>
                    </a:p>
                  </a:txBody>
                  <a:tcPr/>
                </a:tc>
                <a:tc>
                  <a:txBody>
                    <a:bodyPr/>
                    <a:lstStyle/>
                    <a:p>
                      <a:pPr algn="r"/>
                      <a:endParaRPr lang="en-US" sz="1200">
                        <a:solidFill>
                          <a:schemeClr val="bg1"/>
                        </a:solidFill>
                        <a:latin typeface="Aptos" panose="020B0004020202020204" pitchFamily="34" charset="0"/>
                      </a:endParaRPr>
                    </a:p>
                  </a:txBody>
                  <a:tcPr/>
                </a:tc>
                <a:extLst>
                  <a:ext uri="{0D108BD9-81ED-4DB2-BD59-A6C34878D82A}">
                    <a16:rowId xmlns:a16="http://schemas.microsoft.com/office/drawing/2014/main" val="952372699"/>
                  </a:ext>
                </a:extLst>
              </a:tr>
              <a:tr h="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lang="en-US" sz="1200" b="1" kern="1200">
                        <a:solidFill>
                          <a:schemeClr val="bg1"/>
                        </a:solidFill>
                        <a:latin typeface="Aptos SemiBold" panose="020B0004020202020204" pitchFamily="34" charset="0"/>
                        <a:ea typeface="+mn-ea"/>
                        <a:cs typeface="+mn-cs"/>
                      </a:endParaRPr>
                    </a:p>
                  </a:txBody>
                  <a:tcPr>
                    <a:solidFill>
                      <a:srgbClr val="191919"/>
                    </a:solidFill>
                  </a:tcPr>
                </a:tc>
                <a:tc>
                  <a:txBody>
                    <a:bodyPr/>
                    <a:lstStyle/>
                    <a:p>
                      <a:pPr algn="r"/>
                      <a:endParaRPr lang="en-US" sz="1200">
                        <a:solidFill>
                          <a:schemeClr val="bg1"/>
                        </a:solidFill>
                        <a:latin typeface="Aptos" panose="020B0004020202020204" pitchFamily="34" charset="0"/>
                      </a:endParaRPr>
                    </a:p>
                  </a:txBody>
                  <a:tcPr/>
                </a:tc>
                <a:tc>
                  <a:txBody>
                    <a:bodyPr/>
                    <a:lstStyle/>
                    <a:p>
                      <a:pPr algn="r"/>
                      <a:endParaRPr lang="en-US" sz="1200" dirty="0">
                        <a:solidFill>
                          <a:schemeClr val="bg1"/>
                        </a:solidFill>
                        <a:latin typeface="Aptos" panose="020B0004020202020204" pitchFamily="34" charset="0"/>
                      </a:endParaRPr>
                    </a:p>
                  </a:txBody>
                  <a:tcPr/>
                </a:tc>
                <a:extLst>
                  <a:ext uri="{0D108BD9-81ED-4DB2-BD59-A6C34878D82A}">
                    <a16:rowId xmlns:a16="http://schemas.microsoft.com/office/drawing/2014/main" val="2649705826"/>
                  </a:ext>
                </a:extLst>
              </a:tr>
            </a:tbl>
          </a:graphicData>
        </a:graphic>
      </p:graphicFrame>
      <p:graphicFrame>
        <p:nvGraphicFramePr>
          <p:cNvPr id="10" name="Table 9">
            <a:extLst>
              <a:ext uri="{FF2B5EF4-FFF2-40B4-BE49-F238E27FC236}">
                <a16:creationId xmlns:a16="http://schemas.microsoft.com/office/drawing/2014/main" id="{7347487E-6584-92F3-F5B3-09D92B6C70A1}"/>
              </a:ext>
            </a:extLst>
          </p:cNvPr>
          <p:cNvGraphicFramePr>
            <a:graphicFrameLocks noGrp="1"/>
          </p:cNvGraphicFramePr>
          <p:nvPr>
            <p:extLst>
              <p:ext uri="{D42A27DB-BD31-4B8C-83A1-F6EECF244321}">
                <p14:modId xmlns:p14="http://schemas.microsoft.com/office/powerpoint/2010/main" val="4217395804"/>
              </p:ext>
            </p:extLst>
          </p:nvPr>
        </p:nvGraphicFramePr>
        <p:xfrm>
          <a:off x="276199" y="1781805"/>
          <a:ext cx="8420101" cy="1432560"/>
        </p:xfrm>
        <a:graphic>
          <a:graphicData uri="http://schemas.openxmlformats.org/drawingml/2006/table">
            <a:tbl>
              <a:tblPr firstCol="1" bandRow="1">
                <a:tableStyleId>{00A15C55-8517-42AA-B614-E9B94910E393}</a:tableStyleId>
              </a:tblPr>
              <a:tblGrid>
                <a:gridCol w="2219351">
                  <a:extLst>
                    <a:ext uri="{9D8B030D-6E8A-4147-A177-3AD203B41FA5}">
                      <a16:colId xmlns:a16="http://schemas.microsoft.com/office/drawing/2014/main" val="3803687293"/>
                    </a:ext>
                  </a:extLst>
                </a:gridCol>
                <a:gridCol w="1809750">
                  <a:extLst>
                    <a:ext uri="{9D8B030D-6E8A-4147-A177-3AD203B41FA5}">
                      <a16:colId xmlns:a16="http://schemas.microsoft.com/office/drawing/2014/main" val="1719519437"/>
                    </a:ext>
                  </a:extLst>
                </a:gridCol>
                <a:gridCol w="4391000">
                  <a:extLst>
                    <a:ext uri="{9D8B030D-6E8A-4147-A177-3AD203B41FA5}">
                      <a16:colId xmlns:a16="http://schemas.microsoft.com/office/drawing/2014/main" val="1564180307"/>
                    </a:ext>
                  </a:extLst>
                </a:gridCol>
              </a:tblGrid>
              <a:tr h="201627">
                <a:tc gridSpan="3">
                  <a:txBody>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600" b="1" i="0" u="none" strike="noStrike" kern="1200" cap="none" spc="0" normalizeH="0" baseline="0" noProof="0" dirty="0">
                          <a:ln>
                            <a:noFill/>
                          </a:ln>
                          <a:solidFill>
                            <a:schemeClr val="tx1"/>
                          </a:solidFill>
                          <a:effectLst/>
                          <a:uLnTx/>
                          <a:uFillTx/>
                          <a:latin typeface="Aptos" panose="020B0004020202020204" pitchFamily="34" charset="0"/>
                          <a:ea typeface="Segoe UI" pitchFamily="34" charset="0"/>
                          <a:cs typeface="Segoe UI" pitchFamily="34" charset="0"/>
                        </a:rPr>
                        <a:t>Example answer </a:t>
                      </a:r>
                      <a:r>
                        <a:rPr kumimoji="0" lang="en-US" sz="1600" b="0" i="0" u="none" strike="noStrike" kern="1200" cap="none" spc="0" normalizeH="0" baseline="0" noProof="0" dirty="0">
                          <a:ln>
                            <a:noFill/>
                          </a:ln>
                          <a:solidFill>
                            <a:schemeClr val="tx1"/>
                          </a:solidFill>
                          <a:effectLst/>
                          <a:uLnTx/>
                          <a:uFillTx/>
                          <a:latin typeface="Aptos SemiBold" panose="020B0004020202020204" pitchFamily="34" charset="0"/>
                          <a:ea typeface="Segoe UI" pitchFamily="34" charset="0"/>
                          <a:cs typeface="Segoe UI" pitchFamily="34" charset="0"/>
                        </a:rPr>
                        <a:t>(you can delete this)</a:t>
                      </a:r>
                    </a:p>
                  </a:txBody>
                  <a:tcPr anchor="ctr">
                    <a:solidFill>
                      <a:srgbClr val="F8E180"/>
                    </a:solidFill>
                  </a:tcPr>
                </a:tc>
                <a:tc hMerge="1">
                  <a:txBody>
                    <a:bodyPr/>
                    <a:lstStyle/>
                    <a:p>
                      <a:pPr marL="0" marR="0" lvl="0" indent="0" algn="l" defTabSz="932472" rtl="0" eaLnBrk="1" fontAlgn="base" latinLnBrk="0" hangingPunct="1">
                        <a:lnSpc>
                          <a:spcPct val="100000"/>
                        </a:lnSpc>
                        <a:spcBef>
                          <a:spcPct val="0"/>
                        </a:spcBef>
                        <a:spcAft>
                          <a:spcPts val="600"/>
                        </a:spcAft>
                        <a:buClrTx/>
                        <a:buSzTx/>
                        <a:buFontTx/>
                        <a:buNone/>
                        <a:tabLst/>
                        <a:defRPr/>
                      </a:pPr>
                      <a:endParaRPr kumimoji="0" lang="en-US" sz="1600" b="0" i="0" u="none" strike="noStrike" kern="1200" cap="none" spc="0" normalizeH="0" baseline="0" noProof="0">
                        <a:ln>
                          <a:noFill/>
                        </a:ln>
                        <a:solidFill>
                          <a:srgbClr val="000000">
                            <a:lumMod val="65000"/>
                            <a:lumOff val="35000"/>
                          </a:srgbClr>
                        </a:solidFill>
                        <a:effectLst/>
                        <a:uLnTx/>
                        <a:uFillTx/>
                        <a:latin typeface="Aptos SemiBold" panose="020B0004020202020204" pitchFamily="34" charset="0"/>
                        <a:ea typeface="Segoe UI" pitchFamily="34" charset="0"/>
                        <a:cs typeface="Segoe UI" pitchFamily="34" charset="0"/>
                      </a:endParaRPr>
                    </a:p>
                  </a:txBody>
                  <a:tcPr anchor="ctr">
                    <a:solidFill>
                      <a:srgbClr val="F8E180"/>
                    </a:solidFill>
                  </a:tcPr>
                </a:tc>
                <a:tc hMerge="1">
                  <a:txBody>
                    <a:bodyPr/>
                    <a:lstStyle/>
                    <a:p>
                      <a:pPr marL="0" marR="0" lvl="0" indent="0" algn="l" defTabSz="932472" rtl="0" eaLnBrk="1" fontAlgn="base" latinLnBrk="0" hangingPunct="1">
                        <a:lnSpc>
                          <a:spcPct val="100000"/>
                        </a:lnSpc>
                        <a:spcBef>
                          <a:spcPct val="0"/>
                        </a:spcBef>
                        <a:spcAft>
                          <a:spcPts val="600"/>
                        </a:spcAft>
                        <a:buClrTx/>
                        <a:buSzTx/>
                        <a:buFontTx/>
                        <a:buNone/>
                        <a:tabLst/>
                        <a:defRPr/>
                      </a:pPr>
                      <a:endParaRPr kumimoji="0" lang="en-US" sz="1600" b="0" i="0" u="none" strike="noStrike" kern="1200" cap="none" spc="0" normalizeH="0" baseline="0" noProof="0">
                        <a:ln>
                          <a:noFill/>
                        </a:ln>
                        <a:solidFill>
                          <a:srgbClr val="000000">
                            <a:lumMod val="65000"/>
                            <a:lumOff val="35000"/>
                          </a:srgbClr>
                        </a:solidFill>
                        <a:effectLst/>
                        <a:uLnTx/>
                        <a:uFillTx/>
                        <a:latin typeface="Aptos SemiBold" panose="020B0004020202020204" pitchFamily="34" charset="0"/>
                        <a:ea typeface="Segoe UI" pitchFamily="34" charset="0"/>
                        <a:cs typeface="Segoe UI" pitchFamily="34" charset="0"/>
                      </a:endParaRPr>
                    </a:p>
                  </a:txBody>
                  <a:tcPr anchor="ctr">
                    <a:solidFill>
                      <a:srgbClr val="F8E180"/>
                    </a:solidFill>
                  </a:tcPr>
                </a:tc>
                <a:extLst>
                  <a:ext uri="{0D108BD9-81ED-4DB2-BD59-A6C34878D82A}">
                    <a16:rowId xmlns:a16="http://schemas.microsoft.com/office/drawing/2014/main" val="1409746107"/>
                  </a:ext>
                </a:extLst>
              </a:tr>
              <a:tr h="198588">
                <a:tc>
                  <a:txBody>
                    <a:bodyPr/>
                    <a:lstStyle/>
                    <a:p>
                      <a:pPr marL="0" algn="l" defTabSz="932719" rtl="0" eaLnBrk="1" latinLnBrk="0" hangingPunct="1"/>
                      <a:r>
                        <a:rPr lang="en-US" sz="1200" b="1" kern="1200">
                          <a:solidFill>
                            <a:schemeClr val="tx1"/>
                          </a:solidFill>
                          <a:latin typeface="Aptos SemiBold" panose="020B0004020202020204" pitchFamily="34" charset="0"/>
                          <a:ea typeface="+mn-ea"/>
                          <a:cs typeface="+mn-cs"/>
                        </a:rPr>
                        <a:t>Teams</a:t>
                      </a:r>
                    </a:p>
                  </a:txBody>
                  <a:tcPr>
                    <a:solidFill>
                      <a:srgbClr val="F8E180"/>
                    </a:solidFill>
                  </a:tcPr>
                </a:tc>
                <a:tc>
                  <a:txBody>
                    <a:bodyPr/>
                    <a:lstStyle/>
                    <a:p>
                      <a:pPr marL="0" marR="0" lvl="0" indent="0" algn="r" defTabSz="932742" rtl="0" eaLnBrk="1" fontAlgn="auto" latinLnBrk="0" hangingPunct="1">
                        <a:lnSpc>
                          <a:spcPct val="100000"/>
                        </a:lnSpc>
                        <a:spcBef>
                          <a:spcPts val="0"/>
                        </a:spcBef>
                        <a:spcAft>
                          <a:spcPts val="0"/>
                        </a:spcAft>
                        <a:buClrTx/>
                        <a:buSzTx/>
                        <a:buFontTx/>
                        <a:buNone/>
                        <a:tabLst/>
                        <a:defRPr/>
                      </a:pPr>
                      <a:r>
                        <a:rPr lang="en-US" sz="1200" u="none">
                          <a:solidFill>
                            <a:schemeClr val="tx1"/>
                          </a:solidFill>
                          <a:latin typeface="Aptos" panose="020B0004020202020204" pitchFamily="34" charset="0"/>
                        </a:rPr>
                        <a:t>5,000 / month</a:t>
                      </a:r>
                    </a:p>
                  </a:txBody>
                  <a:tcPr/>
                </a:tc>
                <a:tc>
                  <a:txBody>
                    <a:bodyPr/>
                    <a:lstStyle/>
                    <a:p>
                      <a:pPr marL="0" marR="0" lvl="0" indent="0" algn="r" defTabSz="932742" rtl="0" eaLnBrk="1" fontAlgn="auto" latinLnBrk="0" hangingPunct="1">
                        <a:lnSpc>
                          <a:spcPct val="100000"/>
                        </a:lnSpc>
                        <a:spcBef>
                          <a:spcPts val="0"/>
                        </a:spcBef>
                        <a:spcAft>
                          <a:spcPts val="0"/>
                        </a:spcAft>
                        <a:buClrTx/>
                        <a:buSzTx/>
                        <a:buFontTx/>
                        <a:buNone/>
                        <a:tabLst/>
                        <a:defRPr/>
                      </a:pPr>
                      <a:r>
                        <a:rPr lang="en-US" sz="1200">
                          <a:solidFill>
                            <a:schemeClr val="tx1"/>
                          </a:solidFill>
                          <a:latin typeface="Aptos" panose="020B0004020202020204" pitchFamily="34" charset="0"/>
                        </a:rPr>
                        <a:t>Deployed as a Teams app to all employees.</a:t>
                      </a:r>
                    </a:p>
                  </a:txBody>
                  <a:tcPr/>
                </a:tc>
                <a:extLst>
                  <a:ext uri="{0D108BD9-81ED-4DB2-BD59-A6C34878D82A}">
                    <a16:rowId xmlns:a16="http://schemas.microsoft.com/office/drawing/2014/main" val="1827115308"/>
                  </a:ext>
                </a:extLst>
              </a:tr>
              <a:tr h="164968">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r>
                        <a:rPr lang="en-US" sz="1200" b="1" kern="1200">
                          <a:solidFill>
                            <a:schemeClr val="tx1"/>
                          </a:solidFill>
                          <a:latin typeface="Aptos SemiBold" panose="020B0004020202020204" pitchFamily="34" charset="0"/>
                          <a:ea typeface="+mn-ea"/>
                          <a:cs typeface="+mn-cs"/>
                        </a:rPr>
                        <a:t>Direct Line – Intranet website</a:t>
                      </a:r>
                    </a:p>
                  </a:txBody>
                  <a:tcPr>
                    <a:solidFill>
                      <a:srgbClr val="F8E180"/>
                    </a:solidFill>
                  </a:tcPr>
                </a:tc>
                <a:tc>
                  <a:txBody>
                    <a:bodyPr/>
                    <a:lstStyle/>
                    <a:p>
                      <a:pPr marL="0" marR="0" lvl="0" indent="0" algn="r" defTabSz="932719" rtl="0" eaLnBrk="1" fontAlgn="auto" latinLnBrk="0" hangingPunct="1">
                        <a:lnSpc>
                          <a:spcPct val="100000"/>
                        </a:lnSpc>
                        <a:spcBef>
                          <a:spcPts val="0"/>
                        </a:spcBef>
                        <a:spcAft>
                          <a:spcPts val="0"/>
                        </a:spcAft>
                        <a:buClrTx/>
                        <a:buSzTx/>
                        <a:buFontTx/>
                        <a:buNone/>
                        <a:tabLst/>
                        <a:defRPr/>
                      </a:pPr>
                      <a:r>
                        <a:rPr lang="en-US" sz="1200" u="none">
                          <a:solidFill>
                            <a:schemeClr val="tx1"/>
                          </a:solidFill>
                          <a:latin typeface="Aptos" panose="020B0004020202020204" pitchFamily="34" charset="0"/>
                        </a:rPr>
                        <a:t>10,000 / month</a:t>
                      </a:r>
                    </a:p>
                  </a:txBody>
                  <a:tcPr/>
                </a:tc>
                <a:tc>
                  <a:txBody>
                    <a:bodyPr/>
                    <a:lstStyle/>
                    <a:p>
                      <a:pPr algn="r"/>
                      <a:r>
                        <a:rPr lang="en-US" sz="1200">
                          <a:solidFill>
                            <a:schemeClr val="tx1"/>
                          </a:solidFill>
                          <a:latin typeface="Aptos" panose="020B0004020202020204" pitchFamily="34" charset="0"/>
                        </a:rPr>
                        <a:t>Deployed using the standard custom website integration.</a:t>
                      </a:r>
                    </a:p>
                  </a:txBody>
                  <a:tcPr/>
                </a:tc>
                <a:extLst>
                  <a:ext uri="{0D108BD9-81ED-4DB2-BD59-A6C34878D82A}">
                    <a16:rowId xmlns:a16="http://schemas.microsoft.com/office/drawing/2014/main" val="1173037268"/>
                  </a:ext>
                </a:extLst>
              </a:tr>
              <a:tr h="164968">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r>
                        <a:rPr lang="en-US" sz="1200" b="1" kern="1200">
                          <a:solidFill>
                            <a:schemeClr val="tx1"/>
                          </a:solidFill>
                          <a:latin typeface="Aptos SemiBold" panose="020B0004020202020204" pitchFamily="34" charset="0"/>
                          <a:ea typeface="+mn-ea"/>
                          <a:cs typeface="+mn-cs"/>
                        </a:rPr>
                        <a:t>Direct Line – WhatsApp</a:t>
                      </a:r>
                    </a:p>
                  </a:txBody>
                  <a:tcPr>
                    <a:solidFill>
                      <a:srgbClr val="F8E180"/>
                    </a:solidFill>
                  </a:tcPr>
                </a:tc>
                <a:tc>
                  <a:txBody>
                    <a:bodyPr/>
                    <a:lstStyle/>
                    <a:p>
                      <a:pPr marL="0" marR="0" lvl="0" indent="0" algn="r" defTabSz="932719" rtl="0" eaLnBrk="1" fontAlgn="auto" latinLnBrk="0" hangingPunct="1">
                        <a:lnSpc>
                          <a:spcPct val="100000"/>
                        </a:lnSpc>
                        <a:spcBef>
                          <a:spcPts val="0"/>
                        </a:spcBef>
                        <a:spcAft>
                          <a:spcPts val="0"/>
                        </a:spcAft>
                        <a:buClrTx/>
                        <a:buSzTx/>
                        <a:buFontTx/>
                        <a:buNone/>
                        <a:tabLst/>
                        <a:defRPr/>
                      </a:pPr>
                      <a:r>
                        <a:rPr lang="en-US" sz="1200" u="none">
                          <a:solidFill>
                            <a:schemeClr val="tx1"/>
                          </a:solidFill>
                          <a:latin typeface="Aptos" panose="020B0004020202020204" pitchFamily="34" charset="0"/>
                        </a:rPr>
                        <a:t>2,000 / month</a:t>
                      </a:r>
                    </a:p>
                  </a:txBody>
                  <a:tcPr/>
                </a:tc>
                <a:tc>
                  <a:txBody>
                    <a:bodyPr/>
                    <a:lstStyle/>
                    <a:p>
                      <a:pPr algn="r"/>
                      <a:r>
                        <a:rPr lang="en-US" sz="1200">
                          <a:solidFill>
                            <a:schemeClr val="tx1"/>
                          </a:solidFill>
                          <a:latin typeface="Aptos" panose="020B0004020202020204" pitchFamily="34" charset="0"/>
                        </a:rPr>
                        <a:t>Azure relay agent + channel adapter connecting to Infobip</a:t>
                      </a:r>
                    </a:p>
                  </a:txBody>
                  <a:tcPr/>
                </a:tc>
                <a:extLst>
                  <a:ext uri="{0D108BD9-81ED-4DB2-BD59-A6C34878D82A}">
                    <a16:rowId xmlns:a16="http://schemas.microsoft.com/office/drawing/2014/main" val="1201892226"/>
                  </a:ext>
                </a:extLst>
              </a:tr>
              <a:tr h="164968">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latin typeface="Aptos SemiBold" panose="020B0004020202020204" pitchFamily="34" charset="0"/>
                          <a:ea typeface="+mn-ea"/>
                          <a:cs typeface="+mn-cs"/>
                        </a:rPr>
                        <a:t>Direct Line – Voice</a:t>
                      </a:r>
                    </a:p>
                  </a:txBody>
                  <a:tcPr>
                    <a:solidFill>
                      <a:srgbClr val="F8E180"/>
                    </a:solidFill>
                  </a:tcPr>
                </a:tc>
                <a:tc>
                  <a:txBody>
                    <a:bodyPr/>
                    <a:lstStyle/>
                    <a:p>
                      <a:pPr marL="0" marR="0" lvl="0" indent="0" algn="r" defTabSz="932719" rtl="0" eaLnBrk="1" fontAlgn="auto" latinLnBrk="0" hangingPunct="1">
                        <a:lnSpc>
                          <a:spcPct val="100000"/>
                        </a:lnSpc>
                        <a:spcBef>
                          <a:spcPts val="0"/>
                        </a:spcBef>
                        <a:spcAft>
                          <a:spcPts val="0"/>
                        </a:spcAft>
                        <a:buClrTx/>
                        <a:buSzTx/>
                        <a:buFontTx/>
                        <a:buNone/>
                        <a:tabLst/>
                        <a:defRPr/>
                      </a:pPr>
                      <a:r>
                        <a:rPr lang="en-US" sz="1200" u="none">
                          <a:solidFill>
                            <a:schemeClr val="tx1"/>
                          </a:solidFill>
                          <a:latin typeface="Aptos" panose="020B0004020202020204" pitchFamily="34" charset="0"/>
                        </a:rPr>
                        <a:t>5,000 / month</a:t>
                      </a:r>
                    </a:p>
                  </a:txBody>
                  <a:tcPr/>
                </a:tc>
                <a:tc>
                  <a:txBody>
                    <a:bodyPr/>
                    <a:lstStyle/>
                    <a:p>
                      <a:pPr algn="r"/>
                      <a:r>
                        <a:rPr lang="en-US" sz="1200" dirty="0">
                          <a:solidFill>
                            <a:schemeClr val="tx1"/>
                          </a:solidFill>
                          <a:latin typeface="Aptos" panose="020B0004020202020204" pitchFamily="34" charset="0"/>
                        </a:rPr>
                        <a:t>Voice channel through 3</a:t>
                      </a:r>
                      <a:r>
                        <a:rPr lang="en-US" sz="1200" baseline="30000" dirty="0">
                          <a:solidFill>
                            <a:schemeClr val="tx1"/>
                          </a:solidFill>
                          <a:latin typeface="Aptos" panose="020B0004020202020204" pitchFamily="34" charset="0"/>
                        </a:rPr>
                        <a:t>rd</a:t>
                      </a:r>
                      <a:r>
                        <a:rPr lang="en-US" sz="1200" dirty="0">
                          <a:solidFill>
                            <a:schemeClr val="tx1"/>
                          </a:solidFill>
                          <a:latin typeface="Aptos" panose="020B0004020202020204" pitchFamily="34" charset="0"/>
                        </a:rPr>
                        <a:t>-party AudioCodes</a:t>
                      </a:r>
                    </a:p>
                  </a:txBody>
                  <a:tcPr/>
                </a:tc>
                <a:extLst>
                  <a:ext uri="{0D108BD9-81ED-4DB2-BD59-A6C34878D82A}">
                    <a16:rowId xmlns:a16="http://schemas.microsoft.com/office/drawing/2014/main" val="3922590603"/>
                  </a:ext>
                </a:extLst>
              </a:tr>
            </a:tbl>
          </a:graphicData>
        </a:graphic>
      </p:graphicFrame>
    </p:spTree>
    <p:extLst>
      <p:ext uri="{BB962C8B-B14F-4D97-AF65-F5344CB8AC3E}">
        <p14:creationId xmlns:p14="http://schemas.microsoft.com/office/powerpoint/2010/main" val="74923423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6200FD3-EB50-A291-6952-748348F5754E}"/>
              </a:ext>
            </a:extLst>
          </p:cNvPr>
          <p:cNvSpPr>
            <a:spLocks noGrp="1"/>
          </p:cNvSpPr>
          <p:nvPr>
            <p:ph type="body" sz="quarter" idx="11"/>
          </p:nvPr>
        </p:nvSpPr>
        <p:spPr>
          <a:xfrm>
            <a:off x="276200" y="237133"/>
            <a:ext cx="8420100" cy="553998"/>
          </a:xfrm>
        </p:spPr>
        <p:txBody>
          <a:bodyPr/>
          <a:lstStyle/>
          <a:p>
            <a:r>
              <a:rPr lang="en-US"/>
              <a:t>Deployed clients</a:t>
            </a:r>
          </a:p>
        </p:txBody>
      </p:sp>
      <p:sp>
        <p:nvSpPr>
          <p:cNvPr id="3" name="Text Placeholder 2">
            <a:extLst>
              <a:ext uri="{FF2B5EF4-FFF2-40B4-BE49-F238E27FC236}">
                <a16:creationId xmlns:a16="http://schemas.microsoft.com/office/drawing/2014/main" id="{77FB708B-1EC6-0043-1545-8A46233783FD}"/>
              </a:ext>
            </a:extLst>
          </p:cNvPr>
          <p:cNvSpPr>
            <a:spLocks noGrp="1"/>
          </p:cNvSpPr>
          <p:nvPr>
            <p:ph type="body" sz="quarter" idx="12"/>
          </p:nvPr>
        </p:nvSpPr>
        <p:spPr/>
        <p:txBody>
          <a:bodyPr/>
          <a:lstStyle/>
          <a:p>
            <a:r>
              <a:rPr lang="en-US"/>
              <a:t>List the different clients the for the agent</a:t>
            </a:r>
          </a:p>
        </p:txBody>
      </p:sp>
      <p:sp>
        <p:nvSpPr>
          <p:cNvPr id="7" name="Text Placeholder 4">
            <a:extLst>
              <a:ext uri="{FF2B5EF4-FFF2-40B4-BE49-F238E27FC236}">
                <a16:creationId xmlns:a16="http://schemas.microsoft.com/office/drawing/2014/main" id="{CDFA3B16-0CF6-4342-00CD-A2121780A14D}"/>
              </a:ext>
            </a:extLst>
          </p:cNvPr>
          <p:cNvSpPr>
            <a:spLocks noGrp="1"/>
          </p:cNvSpPr>
          <p:nvPr>
            <p:ph type="body" sz="quarter" idx="15"/>
          </p:nvPr>
        </p:nvSpPr>
        <p:spPr>
          <a:xfrm>
            <a:off x="8967788" y="0"/>
            <a:ext cx="3224212" cy="3751966"/>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dirty="0">
                <a:ln>
                  <a:noFill/>
                </a:ln>
                <a:effectLst/>
                <a:uLnTx/>
                <a:uFillTx/>
              </a:rPr>
              <a:t>Why do we ask these questions?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dirty="0">
                <a:latin typeface="Aptos" panose="020B0004020202020204" pitchFamily="34" charset="0"/>
              </a:rPr>
              <a:t>There are many available options to deploy an agent interface to users.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dirty="0">
                <a:latin typeface="Aptos" panose="020B0004020202020204" pitchFamily="34" charset="0"/>
              </a:rPr>
              <a:t>Depending on the channel and client, not all Markdown and adaptive card formats may be supported.</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effectLst/>
              <a:uLnTx/>
              <a:uFillTx/>
              <a:latin typeface="Aptos" panose="020B0004020202020204" pitchFamily="34" charset="0"/>
            </a:endParaRP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dirty="0">
                <a:ln>
                  <a:noFill/>
                </a:ln>
                <a:effectLst/>
                <a:uLnTx/>
                <a:uFillTx/>
              </a:rPr>
              <a:t>Useful resources:</a:t>
            </a:r>
          </a:p>
          <a:p>
            <a:pPr marL="285750" indent="-200025" defTabSz="914367">
              <a:spcBef>
                <a:spcPts val="300"/>
              </a:spcBef>
              <a:spcAft>
                <a:spcPts val="0"/>
              </a:spcAft>
              <a:buSzTx/>
              <a:buFont typeface="Arial" panose="020B0604020202020204" pitchFamily="34" charset="0"/>
              <a:buChar char="•"/>
              <a:defRPr/>
            </a:pPr>
            <a:r>
              <a:rPr lang="en-US" sz="1200" dirty="0">
                <a:latin typeface="Aptos" panose="020B0004020202020204" pitchFamily="34" charset="0"/>
                <a:hlinkClick r:id="rId3">
                  <a:extLst>
                    <a:ext uri="{A12FA001-AC4F-418D-AE19-62706E023703}">
                      <ahyp:hlinkClr xmlns:ahyp="http://schemas.microsoft.com/office/drawing/2018/hyperlinkcolor" val="tx"/>
                    </a:ext>
                  </a:extLst>
                </a:hlinkClick>
              </a:rPr>
              <a:t>Configure an agent for a live website</a:t>
            </a:r>
            <a:endParaRPr lang="en-US" sz="1200" dirty="0">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dirty="0">
                <a:latin typeface="Aptos" panose="020B0004020202020204" pitchFamily="34" charset="0"/>
                <a:hlinkClick r:id="rId4">
                  <a:extLst>
                    <a:ext uri="{A12FA001-AC4F-418D-AE19-62706E023703}">
                      <ahyp:hlinkClr xmlns:ahyp="http://schemas.microsoft.com/office/drawing/2018/hyperlinkcolor" val="tx"/>
                    </a:ext>
                  </a:extLst>
                </a:hlinkClick>
              </a:rPr>
              <a:t>Customize and host your own chat canvas (advanced</a:t>
            </a:r>
            <a:r>
              <a:rPr lang="en-US" sz="1200" dirty="0">
                <a:latin typeface="Aptos" panose="020B0004020202020204" pitchFamily="34" charset="0"/>
              </a:rPr>
              <a:t>)</a:t>
            </a:r>
          </a:p>
          <a:p>
            <a:pPr marL="285750" indent="-200025" defTabSz="914367">
              <a:spcBef>
                <a:spcPts val="300"/>
              </a:spcBef>
              <a:spcAft>
                <a:spcPts val="0"/>
              </a:spcAft>
              <a:buSzTx/>
              <a:buFont typeface="Arial" panose="020B0604020202020204" pitchFamily="34" charset="0"/>
              <a:buChar char="•"/>
              <a:defRPr/>
            </a:pPr>
            <a:r>
              <a:rPr lang="en-US" sz="1200" dirty="0">
                <a:latin typeface="Aptos" panose="020B0004020202020204" pitchFamily="34" charset="0"/>
                <a:hlinkClick r:id="rId5">
                  <a:extLst>
                    <a:ext uri="{A12FA001-AC4F-418D-AE19-62706E023703}">
                      <ahyp:hlinkClr xmlns:ahyp="http://schemas.microsoft.com/office/drawing/2018/hyperlinkcolor" val="tx"/>
                    </a:ext>
                  </a:extLst>
                </a:hlinkClick>
              </a:rPr>
              <a:t>Format your bot messages in Teams</a:t>
            </a:r>
            <a:endParaRPr lang="en-US" sz="1200" dirty="0">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dirty="0">
                <a:latin typeface="Aptos" panose="020B0004020202020204" pitchFamily="34" charset="0"/>
                <a:hlinkClick r:id="rId6">
                  <a:extLst>
                    <a:ext uri="{A12FA001-AC4F-418D-AE19-62706E023703}">
                      <ahyp:hlinkClr xmlns:ahyp="http://schemas.microsoft.com/office/drawing/2018/hyperlinkcolor" val="tx"/>
                    </a:ext>
                  </a:extLst>
                </a:hlinkClick>
              </a:rPr>
              <a:t>Markdown Guide</a:t>
            </a:r>
            <a:endParaRPr lang="en-US" sz="1200" dirty="0">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dirty="0">
                <a:latin typeface="Aptos" panose="020B0004020202020204" pitchFamily="34" charset="0"/>
                <a:hlinkClick r:id="rId7">
                  <a:extLst>
                    <a:ext uri="{A12FA001-AC4F-418D-AE19-62706E023703}">
                      <ahyp:hlinkClr xmlns:ahyp="http://schemas.microsoft.com/office/drawing/2018/hyperlinkcolor" val="tx"/>
                    </a:ext>
                  </a:extLst>
                </a:hlinkClick>
              </a:rPr>
              <a:t>Adaptive Cards</a:t>
            </a:r>
            <a:endParaRPr lang="en-US" sz="1200" dirty="0">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dirty="0">
                <a:latin typeface="Aptos" panose="020B0004020202020204" pitchFamily="34" charset="0"/>
                <a:hlinkClick r:id="rId8">
                  <a:extLst>
                    <a:ext uri="{A12FA001-AC4F-418D-AE19-62706E023703}">
                      <ahyp:hlinkClr xmlns:ahyp="http://schemas.microsoft.com/office/drawing/2018/hyperlinkcolor" val="tx"/>
                    </a:ext>
                  </a:extLst>
                </a:hlinkClick>
              </a:rPr>
              <a:t>Building a custom webchat in React with Entra ID + SSO</a:t>
            </a:r>
            <a:endParaRPr lang="en-US" sz="1200" dirty="0">
              <a:latin typeface="Aptos" panose="020B0004020202020204" pitchFamily="34" charset="0"/>
            </a:endParaRPr>
          </a:p>
        </p:txBody>
      </p:sp>
      <p:graphicFrame>
        <p:nvGraphicFramePr>
          <p:cNvPr id="9" name="Table 8">
            <a:extLst>
              <a:ext uri="{FF2B5EF4-FFF2-40B4-BE49-F238E27FC236}">
                <a16:creationId xmlns:a16="http://schemas.microsoft.com/office/drawing/2014/main" id="{C5D0D2FB-67C2-F8BC-8DF0-730FAB1ED55E}"/>
              </a:ext>
            </a:extLst>
          </p:cNvPr>
          <p:cNvGraphicFramePr>
            <a:graphicFrameLocks noGrp="1"/>
          </p:cNvGraphicFramePr>
          <p:nvPr>
            <p:extLst>
              <p:ext uri="{D42A27DB-BD31-4B8C-83A1-F6EECF244321}">
                <p14:modId xmlns:p14="http://schemas.microsoft.com/office/powerpoint/2010/main" val="15429248"/>
              </p:ext>
            </p:extLst>
          </p:nvPr>
        </p:nvGraphicFramePr>
        <p:xfrm>
          <a:off x="276199" y="1503839"/>
          <a:ext cx="8296277" cy="3200400"/>
        </p:xfrm>
        <a:graphic>
          <a:graphicData uri="http://schemas.openxmlformats.org/drawingml/2006/table">
            <a:tbl>
              <a:tblPr firstRow="1" firstCol="1" bandRow="1">
                <a:tableStyleId>{073A0DAA-6AF3-43AB-8588-CEC1D06C72B9}</a:tableStyleId>
              </a:tblPr>
              <a:tblGrid>
                <a:gridCol w="2029888">
                  <a:extLst>
                    <a:ext uri="{9D8B030D-6E8A-4147-A177-3AD203B41FA5}">
                      <a16:colId xmlns:a16="http://schemas.microsoft.com/office/drawing/2014/main" val="1256152073"/>
                    </a:ext>
                  </a:extLst>
                </a:gridCol>
                <a:gridCol w="1994505">
                  <a:extLst>
                    <a:ext uri="{9D8B030D-6E8A-4147-A177-3AD203B41FA5}">
                      <a16:colId xmlns:a16="http://schemas.microsoft.com/office/drawing/2014/main" val="1618742078"/>
                    </a:ext>
                  </a:extLst>
                </a:gridCol>
                <a:gridCol w="2135942">
                  <a:extLst>
                    <a:ext uri="{9D8B030D-6E8A-4147-A177-3AD203B41FA5}">
                      <a16:colId xmlns:a16="http://schemas.microsoft.com/office/drawing/2014/main" val="3055962176"/>
                    </a:ext>
                  </a:extLst>
                </a:gridCol>
                <a:gridCol w="2135942">
                  <a:extLst>
                    <a:ext uri="{9D8B030D-6E8A-4147-A177-3AD203B41FA5}">
                      <a16:colId xmlns:a16="http://schemas.microsoft.com/office/drawing/2014/main" val="1572274548"/>
                    </a:ext>
                  </a:extLst>
                </a:gridCol>
              </a:tblGrid>
              <a:tr h="0">
                <a:tc>
                  <a:txBody>
                    <a:bodyPr/>
                    <a:lstStyle/>
                    <a:p>
                      <a:pPr marL="0" algn="l" defTabSz="932719" rtl="0" eaLnBrk="1" latinLnBrk="0" hangingPunct="1"/>
                      <a:r>
                        <a:rPr lang="en-US" sz="1200" b="1" kern="1200" dirty="0">
                          <a:solidFill>
                            <a:schemeClr val="bg1"/>
                          </a:solidFill>
                          <a:latin typeface="Aptos" panose="020B0004020202020204" pitchFamily="34" charset="0"/>
                          <a:ea typeface="+mn-ea"/>
                          <a:cs typeface="+mn-cs"/>
                        </a:rPr>
                        <a:t>Client</a:t>
                      </a:r>
                    </a:p>
                  </a:txBody>
                  <a:tcPr anchor="ctr">
                    <a:lnT w="12700" cap="flat" cmpd="sng" algn="ctr">
                      <a:solidFill>
                        <a:schemeClr val="tx1"/>
                      </a:solidFill>
                      <a:prstDash val="solid"/>
                      <a:round/>
                      <a:headEnd type="none" w="med" len="med"/>
                      <a:tailEnd type="none" w="med" len="med"/>
                    </a:lnT>
                    <a:solidFill>
                      <a:srgbClr val="191919"/>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b="1" kern="1200">
                          <a:solidFill>
                            <a:schemeClr val="bg1"/>
                          </a:solidFill>
                          <a:latin typeface="Aptos" panose="020B0004020202020204" pitchFamily="34" charset="0"/>
                          <a:ea typeface="+mn-ea"/>
                          <a:cs typeface="+mn-cs"/>
                        </a:rPr>
                        <a:t>Details</a:t>
                      </a:r>
                    </a:p>
                  </a:txBody>
                  <a:tcPr anchor="ctr">
                    <a:lnT w="12700" cap="flat" cmpd="sng" algn="ctr">
                      <a:solidFill>
                        <a:schemeClr val="tx1"/>
                      </a:solidFill>
                      <a:prstDash val="solid"/>
                      <a:round/>
                      <a:headEnd type="none" w="med" len="med"/>
                      <a:tailEnd type="none" w="med" len="med"/>
                    </a:lnT>
                    <a:solidFill>
                      <a:srgbClr val="191919"/>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b="1" kern="1200" dirty="0">
                          <a:solidFill>
                            <a:schemeClr val="bg1"/>
                          </a:solidFill>
                          <a:latin typeface="Aptos" panose="020B0004020202020204" pitchFamily="34" charset="0"/>
                          <a:ea typeface="+mn-ea"/>
                          <a:cs typeface="+mn-cs"/>
                        </a:rPr>
                        <a:t>Client Customization requirements</a:t>
                      </a:r>
                    </a:p>
                  </a:txBody>
                  <a:tcPr anchor="ctr">
                    <a:lnT w="12700" cap="flat" cmpd="sng" algn="ctr">
                      <a:solidFill>
                        <a:schemeClr val="tx1"/>
                      </a:solidFill>
                      <a:prstDash val="solid"/>
                      <a:round/>
                      <a:headEnd type="none" w="med" len="med"/>
                      <a:tailEnd type="none" w="med" len="med"/>
                    </a:lnT>
                    <a:solidFill>
                      <a:srgbClr val="191919"/>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b="1" kern="1200" dirty="0">
                          <a:solidFill>
                            <a:schemeClr val="bg1"/>
                          </a:solidFill>
                          <a:latin typeface="Aptos" panose="020B0004020202020204" pitchFamily="34" charset="0"/>
                          <a:ea typeface="+mn-ea"/>
                          <a:cs typeface="+mn-cs"/>
                        </a:rPr>
                        <a:t>Message formatting requirements</a:t>
                      </a:r>
                    </a:p>
                  </a:txBody>
                  <a:tcPr anchor="ctr">
                    <a:lnT w="12700" cap="flat" cmpd="sng" algn="ctr">
                      <a:solidFill>
                        <a:schemeClr val="tx1"/>
                      </a:solidFill>
                      <a:prstDash val="solid"/>
                      <a:round/>
                      <a:headEnd type="none" w="med" len="med"/>
                      <a:tailEnd type="none" w="med" len="med"/>
                    </a:lnT>
                    <a:solidFill>
                      <a:srgbClr val="191919"/>
                    </a:solidFill>
                  </a:tcPr>
                </a:tc>
                <a:extLst>
                  <a:ext uri="{0D108BD9-81ED-4DB2-BD59-A6C34878D82A}">
                    <a16:rowId xmlns:a16="http://schemas.microsoft.com/office/drawing/2014/main" val="3551657175"/>
                  </a:ext>
                </a:extLst>
              </a:tr>
              <a:tr h="0">
                <a:tc>
                  <a:txBody>
                    <a:bodyPr/>
                    <a:lstStyle/>
                    <a:p>
                      <a:pPr marL="0" algn="l" defTabSz="932719" rtl="0" eaLnBrk="1" latinLnBrk="0" hangingPunct="1"/>
                      <a:endParaRPr lang="en-US" sz="1200" b="1" kern="1200">
                        <a:solidFill>
                          <a:schemeClr val="tx1">
                            <a:lumMod val="95000"/>
                          </a:schemeClr>
                        </a:solidFill>
                        <a:latin typeface="Aptos SemiBold" panose="020B0004020202020204" pitchFamily="34" charset="0"/>
                        <a:ea typeface="+mn-ea"/>
                        <a:cs typeface="+mn-cs"/>
                      </a:endParaRPr>
                    </a:p>
                  </a:txBody>
                  <a:tcPr>
                    <a:solidFill>
                      <a:srgbClr val="191919"/>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1200">
                        <a:solidFill>
                          <a:schemeClr val="bg2">
                            <a:lumMod val="95000"/>
                            <a:lumOff val="5000"/>
                          </a:schemeClr>
                        </a:solidFill>
                        <a:latin typeface="Aptos" panose="020B0004020202020204" pitchFamily="34" charset="0"/>
                      </a:endParaRP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1200">
                        <a:solidFill>
                          <a:schemeClr val="bg2">
                            <a:lumMod val="95000"/>
                            <a:lumOff val="5000"/>
                          </a:schemeClr>
                        </a:solidFill>
                        <a:latin typeface="Aptos" panose="020B0004020202020204" pitchFamily="34" charset="0"/>
                      </a:endParaRP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807086379"/>
                  </a:ext>
                </a:extLst>
              </a:tr>
              <a:tr h="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lang="en-US" sz="1200" b="1" kern="1200">
                        <a:solidFill>
                          <a:schemeClr val="tx1">
                            <a:lumMod val="95000"/>
                          </a:schemeClr>
                        </a:solidFill>
                        <a:latin typeface="Aptos SemiBold" panose="020B0004020202020204" pitchFamily="34" charset="0"/>
                        <a:ea typeface="+mn-ea"/>
                        <a:cs typeface="+mn-cs"/>
                      </a:endParaRPr>
                    </a:p>
                  </a:txBody>
                  <a:tcPr>
                    <a:solidFill>
                      <a:srgbClr val="191919"/>
                    </a:solidFill>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3076344010"/>
                  </a:ext>
                </a:extLst>
              </a:tr>
              <a:tr h="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lang="en-US" sz="1200" b="1" kern="1200">
                        <a:solidFill>
                          <a:schemeClr val="tx1">
                            <a:lumMod val="95000"/>
                          </a:schemeClr>
                        </a:solidFill>
                        <a:latin typeface="Aptos SemiBold" panose="020B0004020202020204" pitchFamily="34" charset="0"/>
                        <a:ea typeface="+mn-ea"/>
                        <a:cs typeface="+mn-cs"/>
                      </a:endParaRPr>
                    </a:p>
                  </a:txBody>
                  <a:tcPr>
                    <a:solidFill>
                      <a:srgbClr val="191919"/>
                    </a:solidFill>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235480773"/>
                  </a:ext>
                </a:extLst>
              </a:tr>
              <a:tr h="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lang="en-US" sz="1200" b="1" kern="1200">
                        <a:solidFill>
                          <a:schemeClr val="tx1">
                            <a:lumMod val="95000"/>
                          </a:schemeClr>
                        </a:solidFill>
                        <a:latin typeface="Aptos SemiBold" panose="020B0004020202020204" pitchFamily="34" charset="0"/>
                        <a:ea typeface="+mn-ea"/>
                        <a:cs typeface="+mn-cs"/>
                      </a:endParaRPr>
                    </a:p>
                  </a:txBody>
                  <a:tcPr>
                    <a:solidFill>
                      <a:srgbClr val="191919"/>
                    </a:solidFill>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1953679384"/>
                  </a:ext>
                </a:extLst>
              </a:tr>
              <a:tr h="0">
                <a:tc>
                  <a:txBody>
                    <a:bodyPr/>
                    <a:lstStyle/>
                    <a:p>
                      <a:pPr marL="0" algn="l" defTabSz="932719" rtl="0" eaLnBrk="1" latinLnBrk="0" hangingPunct="1"/>
                      <a:endParaRPr lang="en-US" sz="1200" b="1" kern="1200">
                        <a:solidFill>
                          <a:schemeClr val="tx1">
                            <a:lumMod val="95000"/>
                          </a:schemeClr>
                        </a:solidFill>
                        <a:latin typeface="Aptos SemiBold" panose="020B0004020202020204" pitchFamily="34" charset="0"/>
                        <a:ea typeface="+mn-ea"/>
                        <a:cs typeface="+mn-cs"/>
                      </a:endParaRPr>
                    </a:p>
                  </a:txBody>
                  <a:tcPr>
                    <a:solidFill>
                      <a:srgbClr val="191919"/>
                    </a:solidFill>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250451494"/>
                  </a:ext>
                </a:extLst>
              </a:tr>
              <a:tr h="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lang="en-US" sz="1200" b="1" kern="1200">
                        <a:solidFill>
                          <a:schemeClr val="tx1">
                            <a:lumMod val="95000"/>
                          </a:schemeClr>
                        </a:solidFill>
                        <a:latin typeface="Aptos SemiBold" panose="020B0004020202020204" pitchFamily="34" charset="0"/>
                        <a:ea typeface="+mn-ea"/>
                        <a:cs typeface="+mn-cs"/>
                      </a:endParaRPr>
                    </a:p>
                  </a:txBody>
                  <a:tcPr>
                    <a:solidFill>
                      <a:srgbClr val="191919"/>
                    </a:solidFill>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1782726638"/>
                  </a:ext>
                </a:extLst>
              </a:tr>
              <a:tr h="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lang="en-US" sz="1200" b="1" kern="1200">
                        <a:solidFill>
                          <a:schemeClr val="tx1">
                            <a:lumMod val="95000"/>
                          </a:schemeClr>
                        </a:solidFill>
                        <a:latin typeface="Aptos SemiBold" panose="020B0004020202020204" pitchFamily="34" charset="0"/>
                        <a:ea typeface="+mn-ea"/>
                        <a:cs typeface="+mn-cs"/>
                      </a:endParaRPr>
                    </a:p>
                  </a:txBody>
                  <a:tcPr>
                    <a:solidFill>
                      <a:srgbClr val="191919"/>
                    </a:solidFill>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2118287956"/>
                  </a:ext>
                </a:extLst>
              </a:tr>
              <a:tr h="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lang="en-US" sz="1200" b="1" kern="1200">
                        <a:solidFill>
                          <a:schemeClr val="tx1">
                            <a:lumMod val="95000"/>
                          </a:schemeClr>
                        </a:solidFill>
                        <a:latin typeface="Aptos SemiBold" panose="020B0004020202020204" pitchFamily="34" charset="0"/>
                        <a:ea typeface="+mn-ea"/>
                        <a:cs typeface="+mn-cs"/>
                      </a:endParaRPr>
                    </a:p>
                  </a:txBody>
                  <a:tcPr>
                    <a:solidFill>
                      <a:srgbClr val="191919"/>
                    </a:solidFill>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1750639630"/>
                  </a:ext>
                </a:extLst>
              </a:tr>
              <a:tr h="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lang="en-US" sz="1200" b="1" kern="1200">
                        <a:solidFill>
                          <a:schemeClr val="tx1">
                            <a:lumMod val="95000"/>
                          </a:schemeClr>
                        </a:solidFill>
                        <a:latin typeface="Aptos SemiBold" panose="020B0004020202020204" pitchFamily="34" charset="0"/>
                        <a:ea typeface="+mn-ea"/>
                        <a:cs typeface="+mn-cs"/>
                      </a:endParaRPr>
                    </a:p>
                  </a:txBody>
                  <a:tcPr>
                    <a:solidFill>
                      <a:srgbClr val="191919"/>
                    </a:solidFill>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952372699"/>
                  </a:ext>
                </a:extLst>
              </a:tr>
              <a:tr h="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lang="en-US" sz="1200" b="1" kern="1200">
                        <a:solidFill>
                          <a:schemeClr val="tx1">
                            <a:lumMod val="95000"/>
                          </a:schemeClr>
                        </a:solidFill>
                        <a:latin typeface="Aptos SemiBold" panose="020B0004020202020204" pitchFamily="34" charset="0"/>
                        <a:ea typeface="+mn-ea"/>
                        <a:cs typeface="+mn-cs"/>
                      </a:endParaRPr>
                    </a:p>
                  </a:txBody>
                  <a:tcPr>
                    <a:solidFill>
                      <a:srgbClr val="191919"/>
                    </a:solidFill>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dirty="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2649705826"/>
                  </a:ext>
                </a:extLst>
              </a:tr>
            </a:tbl>
          </a:graphicData>
        </a:graphic>
      </p:graphicFrame>
      <p:graphicFrame>
        <p:nvGraphicFramePr>
          <p:cNvPr id="10" name="Table 9">
            <a:extLst>
              <a:ext uri="{FF2B5EF4-FFF2-40B4-BE49-F238E27FC236}">
                <a16:creationId xmlns:a16="http://schemas.microsoft.com/office/drawing/2014/main" id="{2EB8D649-E24F-A2F0-C15B-C0C16FB34FA7}"/>
              </a:ext>
            </a:extLst>
          </p:cNvPr>
          <p:cNvGraphicFramePr>
            <a:graphicFrameLocks noGrp="1"/>
          </p:cNvGraphicFramePr>
          <p:nvPr>
            <p:extLst>
              <p:ext uri="{D42A27DB-BD31-4B8C-83A1-F6EECF244321}">
                <p14:modId xmlns:p14="http://schemas.microsoft.com/office/powerpoint/2010/main" val="3065778604"/>
              </p:ext>
            </p:extLst>
          </p:nvPr>
        </p:nvGraphicFramePr>
        <p:xfrm>
          <a:off x="276175" y="1979295"/>
          <a:ext cx="8296301" cy="3169920"/>
        </p:xfrm>
        <a:graphic>
          <a:graphicData uri="http://schemas.openxmlformats.org/drawingml/2006/table">
            <a:tbl>
              <a:tblPr firstCol="1" bandRow="1">
                <a:tableStyleId>{00A15C55-8517-42AA-B614-E9B94910E393}</a:tableStyleId>
              </a:tblPr>
              <a:tblGrid>
                <a:gridCol w="2035223">
                  <a:extLst>
                    <a:ext uri="{9D8B030D-6E8A-4147-A177-3AD203B41FA5}">
                      <a16:colId xmlns:a16="http://schemas.microsoft.com/office/drawing/2014/main" val="3803687293"/>
                    </a:ext>
                  </a:extLst>
                </a:gridCol>
                <a:gridCol w="1978670">
                  <a:extLst>
                    <a:ext uri="{9D8B030D-6E8A-4147-A177-3AD203B41FA5}">
                      <a16:colId xmlns:a16="http://schemas.microsoft.com/office/drawing/2014/main" val="1719519437"/>
                    </a:ext>
                  </a:extLst>
                </a:gridCol>
                <a:gridCol w="2141204">
                  <a:extLst>
                    <a:ext uri="{9D8B030D-6E8A-4147-A177-3AD203B41FA5}">
                      <a16:colId xmlns:a16="http://schemas.microsoft.com/office/drawing/2014/main" val="1564180307"/>
                    </a:ext>
                  </a:extLst>
                </a:gridCol>
                <a:gridCol w="2141204">
                  <a:extLst>
                    <a:ext uri="{9D8B030D-6E8A-4147-A177-3AD203B41FA5}">
                      <a16:colId xmlns:a16="http://schemas.microsoft.com/office/drawing/2014/main" val="2292976128"/>
                    </a:ext>
                  </a:extLst>
                </a:gridCol>
              </a:tblGrid>
              <a:tr h="201627">
                <a:tc gridSpan="3">
                  <a:txBody>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600" b="1" i="0" u="none" strike="noStrike" kern="1200" cap="none" spc="0" normalizeH="0" baseline="0" noProof="0">
                          <a:ln>
                            <a:noFill/>
                          </a:ln>
                          <a:solidFill>
                            <a:schemeClr val="tx1"/>
                          </a:solidFill>
                          <a:effectLst/>
                          <a:uLnTx/>
                          <a:uFillTx/>
                          <a:latin typeface="Aptos" panose="020B0004020202020204" pitchFamily="34" charset="0"/>
                          <a:ea typeface="Segoe UI" pitchFamily="34" charset="0"/>
                          <a:cs typeface="Segoe UI" pitchFamily="34" charset="0"/>
                        </a:rPr>
                        <a:t>Example answer </a:t>
                      </a:r>
                      <a:r>
                        <a:rPr kumimoji="0" lang="en-US" sz="1600" b="0" i="0" u="none" strike="noStrike" kern="1200" cap="none" spc="0" normalizeH="0" baseline="0" noProof="0">
                          <a:ln>
                            <a:noFill/>
                          </a:ln>
                          <a:solidFill>
                            <a:schemeClr val="tx1"/>
                          </a:solidFill>
                          <a:effectLst/>
                          <a:uLnTx/>
                          <a:uFillTx/>
                          <a:latin typeface="Aptos SemiBold" panose="020B0004020202020204" pitchFamily="34" charset="0"/>
                          <a:ea typeface="Segoe UI" pitchFamily="34" charset="0"/>
                          <a:cs typeface="Segoe UI" pitchFamily="34" charset="0"/>
                        </a:rPr>
                        <a:t>(you can delete this)</a:t>
                      </a:r>
                    </a:p>
                  </a:txBody>
                  <a:tcPr anchor="ctr">
                    <a:solidFill>
                      <a:srgbClr val="F8E180"/>
                    </a:solidFill>
                  </a:tcPr>
                </a:tc>
                <a:tc hMerge="1">
                  <a:txBody>
                    <a:bodyPr/>
                    <a:lstStyle/>
                    <a:p>
                      <a:pPr marL="0" marR="0" lvl="0" indent="0" algn="l" defTabSz="932472" rtl="0" eaLnBrk="1" fontAlgn="base" latinLnBrk="0" hangingPunct="1">
                        <a:lnSpc>
                          <a:spcPct val="100000"/>
                        </a:lnSpc>
                        <a:spcBef>
                          <a:spcPct val="0"/>
                        </a:spcBef>
                        <a:spcAft>
                          <a:spcPts val="600"/>
                        </a:spcAft>
                        <a:buClrTx/>
                        <a:buSzTx/>
                        <a:buFontTx/>
                        <a:buNone/>
                        <a:tabLst/>
                        <a:defRPr/>
                      </a:pPr>
                      <a:endParaRPr kumimoji="0" lang="en-US" sz="1600" b="0" i="0" u="none" strike="noStrike" kern="1200" cap="none" spc="0" normalizeH="0" baseline="0" noProof="0">
                        <a:ln>
                          <a:noFill/>
                        </a:ln>
                        <a:solidFill>
                          <a:srgbClr val="000000">
                            <a:lumMod val="65000"/>
                            <a:lumOff val="35000"/>
                          </a:srgbClr>
                        </a:solidFill>
                        <a:effectLst/>
                        <a:uLnTx/>
                        <a:uFillTx/>
                        <a:latin typeface="Aptos SemiBold" panose="020B0004020202020204" pitchFamily="34" charset="0"/>
                        <a:ea typeface="Segoe UI" pitchFamily="34" charset="0"/>
                        <a:cs typeface="Segoe UI" pitchFamily="34" charset="0"/>
                      </a:endParaRPr>
                    </a:p>
                  </a:txBody>
                  <a:tcPr anchor="ctr">
                    <a:solidFill>
                      <a:srgbClr val="F8E180"/>
                    </a:solidFill>
                  </a:tcPr>
                </a:tc>
                <a:tc hMerge="1">
                  <a:txBody>
                    <a:bodyPr/>
                    <a:lstStyle/>
                    <a:p>
                      <a:pPr marL="0" marR="0" lvl="0" indent="0" algn="l" defTabSz="932472" rtl="0" eaLnBrk="1" fontAlgn="base" latinLnBrk="0" hangingPunct="1">
                        <a:lnSpc>
                          <a:spcPct val="100000"/>
                        </a:lnSpc>
                        <a:spcBef>
                          <a:spcPct val="0"/>
                        </a:spcBef>
                        <a:spcAft>
                          <a:spcPts val="600"/>
                        </a:spcAft>
                        <a:buClrTx/>
                        <a:buSzTx/>
                        <a:buFontTx/>
                        <a:buNone/>
                        <a:tabLst/>
                        <a:defRPr/>
                      </a:pPr>
                      <a:endParaRPr kumimoji="0" lang="en-US" sz="1600" b="0" i="0" u="none" strike="noStrike" kern="1200" cap="none" spc="0" normalizeH="0" baseline="0" noProof="0">
                        <a:ln>
                          <a:noFill/>
                        </a:ln>
                        <a:solidFill>
                          <a:srgbClr val="000000">
                            <a:lumMod val="65000"/>
                            <a:lumOff val="35000"/>
                          </a:srgbClr>
                        </a:solidFill>
                        <a:effectLst/>
                        <a:uLnTx/>
                        <a:uFillTx/>
                        <a:latin typeface="Aptos SemiBold" panose="020B0004020202020204" pitchFamily="34" charset="0"/>
                        <a:ea typeface="Segoe UI" pitchFamily="34" charset="0"/>
                        <a:cs typeface="Segoe UI" pitchFamily="34" charset="0"/>
                      </a:endParaRPr>
                    </a:p>
                  </a:txBody>
                  <a:tcPr anchor="ctr">
                    <a:solidFill>
                      <a:srgbClr val="F8E180"/>
                    </a:solidFill>
                  </a:tcPr>
                </a:tc>
                <a:tc>
                  <a:txBody>
                    <a:bodyPr/>
                    <a:lstStyle/>
                    <a:p>
                      <a:pPr marL="0" marR="0" lvl="0" indent="0" algn="l" defTabSz="932472" rtl="0" eaLnBrk="1" fontAlgn="base" latinLnBrk="0" hangingPunct="1">
                        <a:lnSpc>
                          <a:spcPct val="100000"/>
                        </a:lnSpc>
                        <a:spcBef>
                          <a:spcPct val="0"/>
                        </a:spcBef>
                        <a:spcAft>
                          <a:spcPts val="600"/>
                        </a:spcAft>
                        <a:buClrTx/>
                        <a:buSzTx/>
                        <a:buFontTx/>
                        <a:buNone/>
                        <a:tabLst/>
                        <a:defRPr/>
                      </a:pPr>
                      <a:endParaRPr kumimoji="0" lang="en-US" sz="1600" b="0" i="0" u="none" strike="noStrike" kern="1200" cap="none" spc="0" normalizeH="0" baseline="0" noProof="0">
                        <a:ln>
                          <a:noFill/>
                        </a:ln>
                        <a:solidFill>
                          <a:schemeClr val="tx1"/>
                        </a:solidFill>
                        <a:effectLst/>
                        <a:uLnTx/>
                        <a:uFillTx/>
                        <a:latin typeface="Aptos SemiBold" panose="020B0004020202020204" pitchFamily="34" charset="0"/>
                        <a:ea typeface="Segoe UI" pitchFamily="34" charset="0"/>
                        <a:cs typeface="Segoe UI" pitchFamily="34" charset="0"/>
                      </a:endParaRPr>
                    </a:p>
                  </a:txBody>
                  <a:tcPr anchor="ctr">
                    <a:solidFill>
                      <a:srgbClr val="F8E180"/>
                    </a:solidFill>
                  </a:tcPr>
                </a:tc>
                <a:extLst>
                  <a:ext uri="{0D108BD9-81ED-4DB2-BD59-A6C34878D82A}">
                    <a16:rowId xmlns:a16="http://schemas.microsoft.com/office/drawing/2014/main" val="1409746107"/>
                  </a:ext>
                </a:extLst>
              </a:tr>
              <a:tr h="198588">
                <a:tc>
                  <a:txBody>
                    <a:bodyPr/>
                    <a:lstStyle/>
                    <a:p>
                      <a:pPr marL="0" algn="l" defTabSz="932719" rtl="0" eaLnBrk="1" latinLnBrk="0" hangingPunct="1"/>
                      <a:r>
                        <a:rPr lang="en-US" sz="1200" b="1" kern="1200">
                          <a:solidFill>
                            <a:schemeClr val="tx1"/>
                          </a:solidFill>
                          <a:latin typeface="Aptos SemiBold" panose="020B0004020202020204" pitchFamily="34" charset="0"/>
                          <a:ea typeface="+mn-ea"/>
                          <a:cs typeface="+mn-cs"/>
                        </a:rPr>
                        <a:t>Default Web Chat canvas </a:t>
                      </a:r>
                    </a:p>
                  </a:txBody>
                  <a:tcPr>
                    <a:solidFill>
                      <a:srgbClr val="F8E180"/>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u="none">
                          <a:solidFill>
                            <a:schemeClr val="tx1"/>
                          </a:solidFill>
                          <a:latin typeface="Aptos" panose="020B0004020202020204" pitchFamily="34" charset="0"/>
                        </a:rPr>
                        <a:t>V1 MVP </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a:solidFill>
                            <a:schemeClr val="tx1"/>
                          </a:solidFill>
                          <a:latin typeface="Aptos" panose="020B0004020202020204" pitchFamily="34" charset="0"/>
                        </a:rPr>
                        <a:t>Simple CSS and JavaScript styling options</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a:solidFill>
                            <a:schemeClr val="tx1"/>
                          </a:solidFill>
                          <a:latin typeface="Aptos" panose="020B0004020202020204" pitchFamily="34" charset="0"/>
                        </a:rPr>
                        <a:t>Simple markdown</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1200">
                          <a:solidFill>
                            <a:schemeClr val="tx1"/>
                          </a:solidFill>
                          <a:latin typeface="Aptos" panose="020B0004020202020204" pitchFamily="34" charset="0"/>
                        </a:rPr>
                        <a:t>1.5 adaptive cards</a:t>
                      </a:r>
                    </a:p>
                  </a:txBody>
                  <a:tcPr/>
                </a:tc>
                <a:extLst>
                  <a:ext uri="{0D108BD9-81ED-4DB2-BD59-A6C34878D82A}">
                    <a16:rowId xmlns:a16="http://schemas.microsoft.com/office/drawing/2014/main" val="1827115308"/>
                  </a:ext>
                </a:extLst>
              </a:tr>
              <a:tr h="164968">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latin typeface="Aptos SemiBold" panose="020B0004020202020204" pitchFamily="34" charset="0"/>
                          <a:ea typeface="+mn-ea"/>
                          <a:cs typeface="+mn-cs"/>
                        </a:rPr>
                        <a:t>React Web Chat</a:t>
                      </a:r>
                    </a:p>
                  </a:txBody>
                  <a:tcPr>
                    <a:solidFill>
                      <a:srgbClr val="F8E180"/>
                    </a:solidFill>
                  </a:tcPr>
                </a:tc>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r>
                        <a:rPr lang="en-US" sz="1200" u="none" dirty="0">
                          <a:solidFill>
                            <a:schemeClr val="tx1"/>
                          </a:solidFill>
                          <a:latin typeface="Aptos" panose="020B0004020202020204" pitchFamily="34" charset="0"/>
                        </a:rPr>
                        <a:t>V2 for advanced styling and controls including SSO </a:t>
                      </a:r>
                    </a:p>
                  </a:txBody>
                  <a:tcPr/>
                </a:tc>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r>
                        <a:rPr lang="en-US" sz="1200" dirty="0">
                          <a:solidFill>
                            <a:schemeClr val="tx1"/>
                          </a:solidFill>
                          <a:latin typeface="Aptos" panose="020B0004020202020204" pitchFamily="34" charset="0"/>
                        </a:rPr>
                        <a:t>Advanced layout customizations and deeper interactivity with the rest of the web page context + SSO with Entra ID</a:t>
                      </a:r>
                    </a:p>
                  </a:txBody>
                  <a:tcPr/>
                </a:tc>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r>
                        <a:rPr lang="en-US" sz="1200" dirty="0">
                          <a:solidFill>
                            <a:schemeClr val="tx1"/>
                          </a:solidFill>
                          <a:latin typeface="Aptos" panose="020B0004020202020204" pitchFamily="34" charset="0"/>
                        </a:rPr>
                        <a:t>Custom Adaptive Cards rendering requirements</a:t>
                      </a:r>
                    </a:p>
                  </a:txBody>
                  <a:tcPr/>
                </a:tc>
                <a:extLst>
                  <a:ext uri="{0D108BD9-81ED-4DB2-BD59-A6C34878D82A}">
                    <a16:rowId xmlns:a16="http://schemas.microsoft.com/office/drawing/2014/main" val="1173037268"/>
                  </a:ext>
                </a:extLst>
              </a:tr>
              <a:tr h="164968">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r>
                        <a:rPr lang="en-US" sz="1200" b="1" kern="1200">
                          <a:solidFill>
                            <a:schemeClr val="tx1"/>
                          </a:solidFill>
                          <a:latin typeface="Aptos SemiBold" panose="020B0004020202020204" pitchFamily="34" charset="0"/>
                          <a:ea typeface="+mn-ea"/>
                          <a:cs typeface="+mn-cs"/>
                        </a:rPr>
                        <a:t>Genesys Cloud chat client</a:t>
                      </a:r>
                    </a:p>
                  </a:txBody>
                  <a:tcPr>
                    <a:solidFill>
                      <a:srgbClr val="F8E180"/>
                    </a:solidFill>
                  </a:tcPr>
                </a:tc>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r>
                        <a:rPr lang="en-US" sz="1200" u="none">
                          <a:solidFill>
                            <a:schemeClr val="tx1"/>
                          </a:solidFill>
                          <a:latin typeface="Aptos" panose="020B0004020202020204" pitchFamily="34" charset="0"/>
                        </a:rPr>
                        <a:t>V3 to add handoff</a:t>
                      </a:r>
                    </a:p>
                  </a:txBody>
                  <a:tcPr/>
                </a:tc>
                <a:tc>
                  <a:txBody>
                    <a:bodyPr/>
                    <a:lstStyle/>
                    <a:p>
                      <a:r>
                        <a:rPr lang="en-US" sz="1200">
                          <a:solidFill>
                            <a:schemeClr val="tx1"/>
                          </a:solidFill>
                          <a:latin typeface="Aptos" panose="020B0004020202020204" pitchFamily="34" charset="0"/>
                        </a:rPr>
                        <a:t>Logo &amp; brand identity</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1200">
                        <a:solidFill>
                          <a:schemeClr val="tx1"/>
                        </a:solidFill>
                        <a:latin typeface="Aptos" panose="020B0004020202020204" pitchFamily="34" charset="0"/>
                      </a:endParaRPr>
                    </a:p>
                  </a:txBody>
                  <a:tcPr/>
                </a:tc>
                <a:extLst>
                  <a:ext uri="{0D108BD9-81ED-4DB2-BD59-A6C34878D82A}">
                    <a16:rowId xmlns:a16="http://schemas.microsoft.com/office/drawing/2014/main" val="1201892226"/>
                  </a:ext>
                </a:extLst>
              </a:tr>
              <a:tr h="164968">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latin typeface="Aptos SemiBold" panose="020B0004020202020204" pitchFamily="34" charset="0"/>
                          <a:ea typeface="+mn-ea"/>
                          <a:cs typeface="+mn-cs"/>
                        </a:rPr>
                        <a:t>Teams + M365 Copilot</a:t>
                      </a:r>
                    </a:p>
                  </a:txBody>
                  <a:tcPr>
                    <a:solidFill>
                      <a:srgbClr val="F8E180"/>
                    </a:solidFill>
                  </a:tcPr>
                </a:tc>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r>
                        <a:rPr lang="en-US" sz="1200" u="none">
                          <a:solidFill>
                            <a:schemeClr val="tx1"/>
                          </a:solidFill>
                          <a:latin typeface="Aptos" panose="020B0004020202020204" pitchFamily="34" charset="0"/>
                        </a:rPr>
                        <a:t>For internal teams</a:t>
                      </a:r>
                    </a:p>
                  </a:txBody>
                  <a:tcPr/>
                </a:tc>
                <a:tc>
                  <a:txBody>
                    <a:bodyPr/>
                    <a:lstStyle/>
                    <a:p>
                      <a:r>
                        <a:rPr lang="en-US" sz="1200">
                          <a:solidFill>
                            <a:schemeClr val="tx1"/>
                          </a:solidFill>
                          <a:latin typeface="Aptos" panose="020B0004020202020204" pitchFamily="34" charset="0"/>
                        </a:rPr>
                        <a:t>N/A</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1200">
                        <a:solidFill>
                          <a:schemeClr val="tx1"/>
                        </a:solidFill>
                        <a:latin typeface="Aptos" panose="020B0004020202020204" pitchFamily="34" charset="0"/>
                      </a:endParaRPr>
                    </a:p>
                  </a:txBody>
                  <a:tcPr/>
                </a:tc>
                <a:extLst>
                  <a:ext uri="{0D108BD9-81ED-4DB2-BD59-A6C34878D82A}">
                    <a16:rowId xmlns:a16="http://schemas.microsoft.com/office/drawing/2014/main" val="3922590603"/>
                  </a:ext>
                </a:extLst>
              </a:tr>
              <a:tr h="164968">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r>
                        <a:rPr lang="en-US" sz="1200" b="1" kern="1200">
                          <a:solidFill>
                            <a:schemeClr val="tx1"/>
                          </a:solidFill>
                          <a:latin typeface="Aptos SemiBold" panose="020B0004020202020204" pitchFamily="34" charset="0"/>
                          <a:ea typeface="+mn-ea"/>
                          <a:cs typeface="+mn-cs"/>
                        </a:rPr>
                        <a:t>SMS</a:t>
                      </a:r>
                    </a:p>
                  </a:txBody>
                  <a:tcPr>
                    <a:solidFill>
                      <a:srgbClr val="F8E180"/>
                    </a:solidFill>
                  </a:tcPr>
                </a:tc>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lang="en-US" sz="1200" u="none">
                        <a:solidFill>
                          <a:schemeClr val="tx1"/>
                        </a:solidFill>
                        <a:latin typeface="Aptos" panose="020B0004020202020204" pitchFamily="34" charset="0"/>
                      </a:endParaRPr>
                    </a:p>
                  </a:txBody>
                  <a:tcPr/>
                </a:tc>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r>
                        <a:rPr lang="en-US" sz="1200">
                          <a:solidFill>
                            <a:schemeClr val="tx1"/>
                          </a:solidFill>
                          <a:latin typeface="Aptos" panose="020B0004020202020204" pitchFamily="34" charset="0"/>
                        </a:rPr>
                        <a:t>N/A</a:t>
                      </a:r>
                    </a:p>
                  </a:txBody>
                  <a:tcPr/>
                </a:tc>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r>
                        <a:rPr lang="en-US" sz="1200">
                          <a:solidFill>
                            <a:schemeClr val="tx1"/>
                          </a:solidFill>
                          <a:latin typeface="Aptos" panose="020B0004020202020204" pitchFamily="34" charset="0"/>
                        </a:rPr>
                        <a:t>Text only</a:t>
                      </a:r>
                    </a:p>
                  </a:txBody>
                  <a:tcPr/>
                </a:tc>
                <a:extLst>
                  <a:ext uri="{0D108BD9-81ED-4DB2-BD59-A6C34878D82A}">
                    <a16:rowId xmlns:a16="http://schemas.microsoft.com/office/drawing/2014/main" val="3276980808"/>
                  </a:ext>
                </a:extLst>
              </a:tr>
              <a:tr h="164968">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lang="en-US" sz="1200" b="1" kern="1200">
                        <a:solidFill>
                          <a:schemeClr val="tx1"/>
                        </a:solidFill>
                        <a:latin typeface="Aptos SemiBold" panose="020B0004020202020204" pitchFamily="34" charset="0"/>
                        <a:ea typeface="+mn-ea"/>
                        <a:cs typeface="+mn-cs"/>
                      </a:endParaRPr>
                    </a:p>
                  </a:txBody>
                  <a:tcPr>
                    <a:solidFill>
                      <a:srgbClr val="F8E180"/>
                    </a:solidFill>
                  </a:tcPr>
                </a:tc>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lang="en-US" sz="1200" u="none">
                        <a:solidFill>
                          <a:schemeClr val="tx1"/>
                        </a:solidFill>
                        <a:latin typeface="Aptos" panose="020B0004020202020204" pitchFamily="34" charset="0"/>
                      </a:endParaRPr>
                    </a:p>
                  </a:txBody>
                  <a:tcPr/>
                </a:tc>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lang="en-US" sz="1200">
                        <a:solidFill>
                          <a:schemeClr val="tx1"/>
                        </a:solidFill>
                        <a:latin typeface="Aptos" panose="020B0004020202020204" pitchFamily="34" charset="0"/>
                      </a:endParaRPr>
                    </a:p>
                  </a:txBody>
                  <a:tcPr/>
                </a:tc>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lang="en-US" sz="1200">
                        <a:solidFill>
                          <a:schemeClr val="tx1"/>
                        </a:solidFill>
                        <a:latin typeface="Aptos" panose="020B0004020202020204" pitchFamily="34" charset="0"/>
                      </a:endParaRPr>
                    </a:p>
                  </a:txBody>
                  <a:tcPr/>
                </a:tc>
                <a:extLst>
                  <a:ext uri="{0D108BD9-81ED-4DB2-BD59-A6C34878D82A}">
                    <a16:rowId xmlns:a16="http://schemas.microsoft.com/office/drawing/2014/main" val="309564352"/>
                  </a:ext>
                </a:extLst>
              </a:tr>
              <a:tr h="164968">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lang="en-US" sz="1200" b="1" kern="1200">
                        <a:solidFill>
                          <a:schemeClr val="tx1"/>
                        </a:solidFill>
                        <a:latin typeface="Aptos SemiBold" panose="020B0004020202020204" pitchFamily="34" charset="0"/>
                        <a:ea typeface="+mn-ea"/>
                        <a:cs typeface="+mn-cs"/>
                      </a:endParaRPr>
                    </a:p>
                  </a:txBody>
                  <a:tcPr>
                    <a:solidFill>
                      <a:srgbClr val="F8E180"/>
                    </a:solidFill>
                  </a:tcPr>
                </a:tc>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lang="en-US" sz="1200" u="none">
                        <a:solidFill>
                          <a:schemeClr val="tx1"/>
                        </a:solidFill>
                        <a:latin typeface="Aptos" panose="020B0004020202020204" pitchFamily="34" charset="0"/>
                      </a:endParaRPr>
                    </a:p>
                  </a:txBody>
                  <a:tcPr/>
                </a:tc>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lang="en-US" sz="1200">
                        <a:solidFill>
                          <a:schemeClr val="tx1"/>
                        </a:solidFill>
                        <a:latin typeface="Aptos" panose="020B0004020202020204" pitchFamily="34" charset="0"/>
                      </a:endParaRPr>
                    </a:p>
                  </a:txBody>
                  <a:tcPr/>
                </a:tc>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lang="en-US" sz="1200" dirty="0">
                        <a:solidFill>
                          <a:schemeClr val="tx1"/>
                        </a:solidFill>
                        <a:latin typeface="Aptos" panose="020B0004020202020204" pitchFamily="34" charset="0"/>
                      </a:endParaRPr>
                    </a:p>
                  </a:txBody>
                  <a:tcPr/>
                </a:tc>
                <a:extLst>
                  <a:ext uri="{0D108BD9-81ED-4DB2-BD59-A6C34878D82A}">
                    <a16:rowId xmlns:a16="http://schemas.microsoft.com/office/drawing/2014/main" val="2084424049"/>
                  </a:ext>
                </a:extLst>
              </a:tr>
            </a:tbl>
          </a:graphicData>
        </a:graphic>
      </p:graphicFrame>
    </p:spTree>
    <p:extLst>
      <p:ext uri="{BB962C8B-B14F-4D97-AF65-F5344CB8AC3E}">
        <p14:creationId xmlns:p14="http://schemas.microsoft.com/office/powerpoint/2010/main" val="241152725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6200FD3-EB50-A291-6952-748348F5754E}"/>
              </a:ext>
            </a:extLst>
          </p:cNvPr>
          <p:cNvSpPr>
            <a:spLocks noGrp="1"/>
          </p:cNvSpPr>
          <p:nvPr>
            <p:ph type="body" sz="quarter" idx="11"/>
          </p:nvPr>
        </p:nvSpPr>
        <p:spPr>
          <a:xfrm>
            <a:off x="276200" y="237133"/>
            <a:ext cx="8420100" cy="553998"/>
          </a:xfrm>
        </p:spPr>
        <p:txBody>
          <a:bodyPr/>
          <a:lstStyle/>
          <a:p>
            <a:r>
              <a:rPr lang="en-US"/>
              <a:t>Hand off to a live agent</a:t>
            </a:r>
          </a:p>
        </p:txBody>
      </p:sp>
      <p:sp>
        <p:nvSpPr>
          <p:cNvPr id="3" name="Text Placeholder 2">
            <a:extLst>
              <a:ext uri="{FF2B5EF4-FFF2-40B4-BE49-F238E27FC236}">
                <a16:creationId xmlns:a16="http://schemas.microsoft.com/office/drawing/2014/main" id="{77FB708B-1EC6-0043-1545-8A46233783FD}"/>
              </a:ext>
            </a:extLst>
          </p:cNvPr>
          <p:cNvSpPr>
            <a:spLocks noGrp="1"/>
          </p:cNvSpPr>
          <p:nvPr>
            <p:ph type="body" sz="quarter" idx="12"/>
          </p:nvPr>
        </p:nvSpPr>
        <p:spPr>
          <a:xfrm>
            <a:off x="712343" y="945199"/>
            <a:ext cx="7983957" cy="246221"/>
          </a:xfrm>
        </p:spPr>
        <p:txBody>
          <a:bodyPr/>
          <a:lstStyle/>
          <a:p>
            <a:r>
              <a:rPr lang="en-US"/>
              <a:t>Copilot Studio lets you hand over agent conversations to a human</a:t>
            </a:r>
          </a:p>
        </p:txBody>
      </p:sp>
      <p:sp>
        <p:nvSpPr>
          <p:cNvPr id="7" name="Text Placeholder 4">
            <a:extLst>
              <a:ext uri="{FF2B5EF4-FFF2-40B4-BE49-F238E27FC236}">
                <a16:creationId xmlns:a16="http://schemas.microsoft.com/office/drawing/2014/main" id="{CDFA3B16-0CF6-4342-00CD-A2121780A14D}"/>
              </a:ext>
            </a:extLst>
          </p:cNvPr>
          <p:cNvSpPr>
            <a:spLocks noGrp="1"/>
          </p:cNvSpPr>
          <p:nvPr>
            <p:ph type="body" sz="quarter" idx="15"/>
          </p:nvPr>
        </p:nvSpPr>
        <p:spPr>
          <a:xfrm>
            <a:off x="8967788" y="0"/>
            <a:ext cx="3224212" cy="7006703"/>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dirty="0">
                <a:ln>
                  <a:noFill/>
                </a:ln>
                <a:effectLst/>
                <a:uLnTx/>
                <a:uFillTx/>
              </a:rPr>
              <a:t>Why do we ask these questions?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dirty="0">
                <a:latin typeface="Aptos" panose="020B0004020202020204" pitchFamily="34" charset="0"/>
              </a:rPr>
              <a:t>When requiring hand off to an agent, the chat client must be the one of connected engagement hub, that is placed at the front, and not Copilot Studio. The engagement hub integrates with Copilot Studio through APIs, and that’s how it’s able to take over a conversation from an agent to escalate to a live agent.</a:t>
            </a:r>
          </a:p>
          <a:p>
            <a:pPr marL="85725" marR="0" lvl="0" algn="l" defTabSz="914367" rtl="0" eaLnBrk="1" fontAlgn="auto" latinLnBrk="0" hangingPunct="1">
              <a:lnSpc>
                <a:spcPct val="100000"/>
              </a:lnSpc>
              <a:spcBef>
                <a:spcPts val="300"/>
              </a:spcBef>
              <a:spcAft>
                <a:spcPts val="0"/>
              </a:spcAft>
              <a:buClrTx/>
              <a:buSzTx/>
              <a:tabLst/>
              <a:defRPr/>
            </a:pPr>
            <a:endParaRPr kumimoji="0" lang="en-US" sz="1200" b="0" i="0" u="none" strike="noStrike" kern="1200" cap="none" spc="0" normalizeH="0" baseline="0" noProof="0" dirty="0">
              <a:ln>
                <a:noFill/>
              </a:ln>
              <a:effectLst/>
              <a:uLnTx/>
              <a:uFillTx/>
              <a:latin typeface="Aptos" panose="020B0004020202020204" pitchFamily="34" charset="0"/>
            </a:endParaRPr>
          </a:p>
          <a:p>
            <a:pPr marL="85725" marR="0" lvl="0" algn="l" defTabSz="914367" rtl="0" eaLnBrk="1" fontAlgn="auto" latinLnBrk="0" hangingPunct="1">
              <a:lnSpc>
                <a:spcPct val="100000"/>
              </a:lnSpc>
              <a:spcBef>
                <a:spcPts val="300"/>
              </a:spcBef>
              <a:spcAft>
                <a:spcPts val="0"/>
              </a:spcAft>
              <a:buClrTx/>
              <a:buSzTx/>
              <a:tabLst/>
              <a:defRPr/>
            </a:pPr>
            <a:r>
              <a:rPr kumimoji="0" lang="en-US" sz="1200" b="0" i="0" u="none" strike="noStrike" kern="1200" cap="none" spc="0" normalizeH="0" baseline="0" noProof="0" dirty="0">
                <a:ln>
                  <a:noFill/>
                </a:ln>
                <a:effectLst/>
                <a:uLnTx/>
                <a:uFillTx/>
                <a:latin typeface="Aptos" panose="020B0004020202020204" pitchFamily="34" charset="0"/>
              </a:rPr>
              <a:t>A full hand off to an engagement hub follows this pattern:</a:t>
            </a:r>
          </a:p>
          <a:p>
            <a:pPr marL="314325" marR="0" lvl="0" indent="-228600" algn="l" defTabSz="914367" rtl="0" eaLnBrk="1" fontAlgn="auto" latinLnBrk="0" hangingPunct="1">
              <a:lnSpc>
                <a:spcPct val="100000"/>
              </a:lnSpc>
              <a:spcBef>
                <a:spcPts val="300"/>
              </a:spcBef>
              <a:spcAft>
                <a:spcPts val="0"/>
              </a:spcAft>
              <a:buClrTx/>
              <a:buSzTx/>
              <a:buFont typeface="+mj-lt"/>
              <a:buAutoNum type="arabicPeriod"/>
              <a:tabLst/>
              <a:defRPr/>
            </a:pPr>
            <a:r>
              <a:rPr kumimoji="0" lang="en-US" sz="1200" b="0" i="0" u="none" strike="noStrike" kern="1200" cap="none" spc="0" normalizeH="0" baseline="0" noProof="0" dirty="0">
                <a:ln>
                  <a:noFill/>
                </a:ln>
                <a:effectLst/>
                <a:uLnTx/>
                <a:uFillTx/>
                <a:latin typeface="Aptos" panose="020B0004020202020204" pitchFamily="34" charset="0"/>
              </a:rPr>
              <a:t>An end-user interacts with the engagement hub's chat canvas.</a:t>
            </a:r>
          </a:p>
          <a:p>
            <a:pPr marL="314325" marR="0" lvl="0" indent="-228600" algn="l" defTabSz="914367" rtl="0" eaLnBrk="1" fontAlgn="auto" latinLnBrk="0" hangingPunct="1">
              <a:lnSpc>
                <a:spcPct val="100000"/>
              </a:lnSpc>
              <a:spcBef>
                <a:spcPts val="300"/>
              </a:spcBef>
              <a:spcAft>
                <a:spcPts val="0"/>
              </a:spcAft>
              <a:buClrTx/>
              <a:buSzTx/>
              <a:buFont typeface="+mj-lt"/>
              <a:buAutoNum type="arabicPeriod"/>
              <a:tabLst/>
              <a:defRPr/>
            </a:pPr>
            <a:r>
              <a:rPr kumimoji="0" lang="en-US" sz="1200" b="0" i="0" u="none" strike="noStrike" kern="1200" cap="none" spc="0" normalizeH="0" baseline="0" noProof="0" dirty="0">
                <a:ln>
                  <a:noFill/>
                </a:ln>
                <a:effectLst/>
                <a:uLnTx/>
                <a:uFillTx/>
                <a:latin typeface="Aptos" panose="020B0004020202020204" pitchFamily="34" charset="0"/>
              </a:rPr>
              <a:t>The engagement hub routes the incoming chat through routing capabilities.</a:t>
            </a:r>
          </a:p>
          <a:p>
            <a:pPr marL="314325" marR="0" lvl="0" indent="-228600" algn="l" defTabSz="914367" rtl="0" eaLnBrk="1" fontAlgn="auto" latinLnBrk="0" hangingPunct="1">
              <a:lnSpc>
                <a:spcPct val="100000"/>
              </a:lnSpc>
              <a:spcBef>
                <a:spcPts val="300"/>
              </a:spcBef>
              <a:spcAft>
                <a:spcPts val="0"/>
              </a:spcAft>
              <a:buClrTx/>
              <a:buSzTx/>
              <a:buFont typeface="+mj-lt"/>
              <a:buAutoNum type="arabicPeriod"/>
              <a:tabLst/>
              <a:defRPr/>
            </a:pPr>
            <a:r>
              <a:rPr lang="en-US" sz="1200" dirty="0">
                <a:latin typeface="Aptos" panose="020B0004020202020204" pitchFamily="34" charset="0"/>
              </a:rPr>
              <a:t>A</a:t>
            </a:r>
            <a:r>
              <a:rPr kumimoji="0" lang="en-US" sz="1200" b="0" i="0" u="none" strike="noStrike" kern="1200" cap="none" spc="0" normalizeH="0" baseline="0" noProof="0" dirty="0">
                <a:ln>
                  <a:noFill/>
                </a:ln>
                <a:effectLst/>
                <a:uLnTx/>
                <a:uFillTx/>
                <a:latin typeface="Aptos" panose="020B0004020202020204" pitchFamily="34" charset="0"/>
              </a:rPr>
              <a:t> custom adapter relays the incoming chat messages to the Copilot Studio  agent.</a:t>
            </a:r>
          </a:p>
          <a:p>
            <a:pPr marL="314325" marR="0" lvl="0" indent="-228600" algn="l" defTabSz="914367" rtl="0" eaLnBrk="1" fontAlgn="auto" latinLnBrk="0" hangingPunct="1">
              <a:lnSpc>
                <a:spcPct val="100000"/>
              </a:lnSpc>
              <a:spcBef>
                <a:spcPts val="300"/>
              </a:spcBef>
              <a:spcAft>
                <a:spcPts val="0"/>
              </a:spcAft>
              <a:buClrTx/>
              <a:buSzTx/>
              <a:buFont typeface="+mj-lt"/>
              <a:buAutoNum type="arabicPeriod"/>
              <a:tabLst/>
              <a:defRPr/>
            </a:pPr>
            <a:r>
              <a:rPr kumimoji="0" lang="en-US" sz="1200" b="0" i="0" u="none" strike="noStrike" kern="1200" cap="none" spc="0" normalizeH="0" baseline="0" noProof="0" dirty="0">
                <a:ln>
                  <a:noFill/>
                </a:ln>
                <a:effectLst/>
                <a:uLnTx/>
                <a:uFillTx/>
                <a:latin typeface="Aptos" panose="020B0004020202020204" pitchFamily="34" charset="0"/>
              </a:rPr>
              <a:t>Once the end user triggers hand-off, Copilot Studio starts hand-off with full chat context.</a:t>
            </a:r>
          </a:p>
          <a:p>
            <a:pPr marL="314325" marR="0" lvl="0" indent="-228600" algn="l" defTabSz="914367" rtl="0" eaLnBrk="1" fontAlgn="auto" latinLnBrk="0" hangingPunct="1">
              <a:lnSpc>
                <a:spcPct val="100000"/>
              </a:lnSpc>
              <a:spcBef>
                <a:spcPts val="300"/>
              </a:spcBef>
              <a:spcAft>
                <a:spcPts val="0"/>
              </a:spcAft>
              <a:buClrTx/>
              <a:buSzTx/>
              <a:buFont typeface="+mj-lt"/>
              <a:buAutoNum type="arabicPeriod"/>
              <a:tabLst/>
              <a:defRPr/>
            </a:pPr>
            <a:r>
              <a:rPr kumimoji="0" lang="en-US" sz="1200" b="0" i="0" u="none" strike="noStrike" kern="1200" cap="none" spc="0" normalizeH="0" baseline="0" noProof="0" dirty="0">
                <a:ln>
                  <a:noFill/>
                </a:ln>
                <a:effectLst/>
                <a:uLnTx/>
                <a:uFillTx/>
                <a:latin typeface="Aptos" panose="020B0004020202020204" pitchFamily="34" charset="0"/>
              </a:rPr>
              <a:t>The custom adapter intercepts the hand-off message and context, and seamlessly routes the conversation to an agent.</a:t>
            </a:r>
          </a:p>
          <a:p>
            <a:pPr marL="314325" marR="0" lvl="0" indent="-228600" algn="l" defTabSz="914367" rtl="0" eaLnBrk="1" fontAlgn="auto" latinLnBrk="0" hangingPunct="1">
              <a:lnSpc>
                <a:spcPct val="100000"/>
              </a:lnSpc>
              <a:spcBef>
                <a:spcPts val="300"/>
              </a:spcBef>
              <a:spcAft>
                <a:spcPts val="0"/>
              </a:spcAft>
              <a:buClrTx/>
              <a:buSzTx/>
              <a:buFont typeface="+mj-lt"/>
              <a:buAutoNum type="arabicPeriod"/>
              <a:tabLst/>
              <a:defRPr/>
            </a:pPr>
            <a:r>
              <a:rPr kumimoji="0" lang="en-US" sz="1200" b="0" i="0" u="none" strike="noStrike" kern="1200" cap="none" spc="0" normalizeH="0" baseline="0" noProof="0" dirty="0">
                <a:ln>
                  <a:noFill/>
                </a:ln>
                <a:effectLst/>
                <a:uLnTx/>
                <a:uFillTx/>
                <a:latin typeface="Aptos" panose="020B0004020202020204" pitchFamily="34" charset="0"/>
              </a:rPr>
              <a:t>The end user's chat is handed off to an agent who can resume the conversation.</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effectLst/>
              <a:uLnTx/>
              <a:uFillTx/>
              <a:latin typeface="Aptos" panose="020B0004020202020204" pitchFamily="34" charset="0"/>
            </a:endParaRP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dirty="0">
                <a:ln>
                  <a:noFill/>
                </a:ln>
                <a:effectLst/>
                <a:uLnTx/>
                <a:uFillTx/>
              </a:rPr>
              <a:t>Useful resources:</a:t>
            </a:r>
          </a:p>
          <a:p>
            <a:pPr marL="285750" indent="-200025" defTabSz="914367">
              <a:spcBef>
                <a:spcPts val="300"/>
              </a:spcBef>
              <a:spcAft>
                <a:spcPts val="0"/>
              </a:spcAft>
              <a:buSzTx/>
              <a:buFont typeface="Arial" panose="020B0604020202020204" pitchFamily="34" charset="0"/>
              <a:buChar char="•"/>
              <a:defRPr/>
            </a:pPr>
            <a:r>
              <a:rPr lang="en-US" sz="1200" dirty="0">
                <a:latin typeface="Aptos" panose="020B0004020202020204" pitchFamily="34" charset="0"/>
                <a:hlinkClick r:id="rId3">
                  <a:extLst>
                    <a:ext uri="{A12FA001-AC4F-418D-AE19-62706E023703}">
                      <ahyp:hlinkClr xmlns:ahyp="http://schemas.microsoft.com/office/drawing/2018/hyperlinkcolor" val="tx"/>
                    </a:ext>
                  </a:extLst>
                </a:hlinkClick>
              </a:rPr>
              <a:t>Hand off with Dynamics 365 Omnichannel for Customer Service</a:t>
            </a:r>
            <a:endParaRPr lang="en-US" sz="1200" dirty="0">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dirty="0">
                <a:latin typeface="Aptos" panose="020B0004020202020204" pitchFamily="34" charset="0"/>
                <a:hlinkClick r:id="rId4">
                  <a:extLst>
                    <a:ext uri="{A12FA001-AC4F-418D-AE19-62706E023703}">
                      <ahyp:hlinkClr xmlns:ahyp="http://schemas.microsoft.com/office/drawing/2018/hyperlinkcolor" val="tx"/>
                    </a:ext>
                  </a:extLst>
                </a:hlinkClick>
              </a:rPr>
              <a:t>Hand off conversations to any generic engagement hub</a:t>
            </a:r>
            <a:endParaRPr lang="en-US" sz="1200" dirty="0">
              <a:latin typeface="Aptos" panose="020B0004020202020204" pitchFamily="34" charset="0"/>
            </a:endParaRPr>
          </a:p>
        </p:txBody>
      </p:sp>
      <p:graphicFrame>
        <p:nvGraphicFramePr>
          <p:cNvPr id="4" name="Table 42">
            <a:extLst>
              <a:ext uri="{FF2B5EF4-FFF2-40B4-BE49-F238E27FC236}">
                <a16:creationId xmlns:a16="http://schemas.microsoft.com/office/drawing/2014/main" id="{882C9BB9-AC4D-4894-D1FB-709C728B32AC}"/>
              </a:ext>
            </a:extLst>
          </p:cNvPr>
          <p:cNvGraphicFramePr>
            <a:graphicFrameLocks noGrp="1"/>
          </p:cNvGraphicFramePr>
          <p:nvPr>
            <p:extLst>
              <p:ext uri="{D42A27DB-BD31-4B8C-83A1-F6EECF244321}">
                <p14:modId xmlns:p14="http://schemas.microsoft.com/office/powerpoint/2010/main" val="772736949"/>
              </p:ext>
            </p:extLst>
          </p:nvPr>
        </p:nvGraphicFramePr>
        <p:xfrm>
          <a:off x="361951" y="1666779"/>
          <a:ext cx="8334350" cy="4829163"/>
        </p:xfrm>
        <a:graphic>
          <a:graphicData uri="http://schemas.openxmlformats.org/drawingml/2006/table">
            <a:tbl>
              <a:tblPr firstRow="1" bandRow="1">
                <a:tableStyleId>{2D5ABB26-0587-4C30-8999-92F81FD0307C}</a:tableStyleId>
              </a:tblPr>
              <a:tblGrid>
                <a:gridCol w="2596885">
                  <a:extLst>
                    <a:ext uri="{9D8B030D-6E8A-4147-A177-3AD203B41FA5}">
                      <a16:colId xmlns:a16="http://schemas.microsoft.com/office/drawing/2014/main" val="3426460784"/>
                    </a:ext>
                  </a:extLst>
                </a:gridCol>
                <a:gridCol w="5737465">
                  <a:extLst>
                    <a:ext uri="{9D8B030D-6E8A-4147-A177-3AD203B41FA5}">
                      <a16:colId xmlns:a16="http://schemas.microsoft.com/office/drawing/2014/main" val="1761064077"/>
                    </a:ext>
                  </a:extLst>
                </a:gridCol>
              </a:tblGrid>
              <a:tr h="146748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u="none" strike="noStrike" kern="1200" cap="none" spc="0" normalizeH="0" baseline="0" noProof="0" dirty="0">
                          <a:ln>
                            <a:noFill/>
                          </a:ln>
                          <a:solidFill>
                            <a:schemeClr val="tx1"/>
                          </a:solidFill>
                          <a:effectLst/>
                          <a:uLnTx/>
                          <a:uFillTx/>
                        </a:rPr>
                        <a:t>Are you handing off conversations to Dynamics 365 Omnichannel for Customer Service? (dedicated section)</a:t>
                      </a:r>
                      <a:endParaRPr kumimoji="0" lang="en-US" sz="1600" b="0" i="1" u="none" strike="noStrike" kern="1200" cap="none" spc="0" normalizeH="0" baseline="0" noProof="0" dirty="0">
                        <a:ln>
                          <a:noFill/>
                        </a:ln>
                        <a:solidFill>
                          <a:schemeClr val="tx1"/>
                        </a:solidFill>
                        <a:effectLst/>
                        <a:uLnTx/>
                        <a:uFillTx/>
                        <a:latin typeface="Aptos" panose="020B0004020202020204" pitchFamily="34" charset="0"/>
                        <a:ea typeface="+mn-ea"/>
                        <a:cs typeface="+mn-cs"/>
                      </a:endParaRPr>
                    </a:p>
                  </a:txBody>
                  <a:tcPr marL="0" marT="0" marB="0"/>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800" b="0" i="0" u="none" strike="noStrike" kern="1200" cap="none" spc="0" normalizeH="0" baseline="0" noProof="0">
                        <a:ln>
                          <a:noFill/>
                        </a:ln>
                        <a:solidFill>
                          <a:schemeClr val="tx1"/>
                        </a:solidFill>
                        <a:effectLst/>
                        <a:uLnTx/>
                        <a:uFillTx/>
                        <a:latin typeface="Aptos" panose="020B0004020202020204" pitchFamily="34" charset="0"/>
                        <a:ea typeface="+mn-ea"/>
                        <a:cs typeface="Segoe UI" panose="020B0502040204020203" pitchFamily="34" charset="0"/>
                      </a:endParaRPr>
                    </a:p>
                  </a:txBody>
                  <a:tcPr/>
                </a:tc>
                <a:extLst>
                  <a:ext uri="{0D108BD9-81ED-4DB2-BD59-A6C34878D82A}">
                    <a16:rowId xmlns:a16="http://schemas.microsoft.com/office/drawing/2014/main" val="2156706524"/>
                  </a:ext>
                </a:extLst>
              </a:tr>
              <a:tr h="189602">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00" b="0" i="1" u="none" strike="noStrike" kern="1200" cap="none" spc="0" normalizeH="0" baseline="0" noProof="0">
                        <a:ln>
                          <a:noFill/>
                        </a:ln>
                        <a:solidFill>
                          <a:schemeClr val="tx1"/>
                        </a:solidFill>
                        <a:effectLst/>
                        <a:uLnTx/>
                        <a:uFillTx/>
                        <a:latin typeface="Aptos" panose="020B0004020202020204" pitchFamily="34" charset="0"/>
                        <a:ea typeface="+mn-ea"/>
                        <a:cs typeface="+mn-cs"/>
                      </a:endParaRPr>
                    </a:p>
                  </a:txBody>
                  <a:tcPr marL="0" marT="0" marB="0"/>
                </a:tc>
                <a:tc>
                  <a:txBody>
                    <a:bodyPr/>
                    <a:lstStyle/>
                    <a:p>
                      <a:pPr marL="285750" marR="0" lvl="0" indent="-196850" algn="l" defTabSz="932719"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endParaRPr kumimoji="0" lang="en-US" sz="800" b="0" i="0" u="none" strike="noStrike" kern="1200" cap="none" spc="0" normalizeH="0" baseline="0" noProof="0">
                        <a:ln>
                          <a:noFill/>
                        </a:ln>
                        <a:solidFill>
                          <a:schemeClr val="tx1"/>
                        </a:solidFill>
                        <a:effectLst/>
                        <a:uLnTx/>
                        <a:uFillTx/>
                        <a:latin typeface="Aptos" panose="020B0004020202020204" pitchFamily="34" charset="0"/>
                        <a:ea typeface="+mn-ea"/>
                        <a:cs typeface="Segoe UI" panose="020B0502040204020203" pitchFamily="34" charset="0"/>
                      </a:endParaRPr>
                    </a:p>
                  </a:txBody>
                  <a:tcPr/>
                </a:tc>
                <a:extLst>
                  <a:ext uri="{0D108BD9-81ED-4DB2-BD59-A6C34878D82A}">
                    <a16:rowId xmlns:a16="http://schemas.microsoft.com/office/drawing/2014/main" val="4177694592"/>
                  </a:ext>
                </a:extLst>
              </a:tr>
              <a:tr h="146748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u="none" strike="noStrike" kern="1200" cap="none" spc="0" normalizeH="0" baseline="0" noProof="0">
                          <a:ln>
                            <a:noFill/>
                          </a:ln>
                          <a:solidFill>
                            <a:schemeClr val="tx1"/>
                          </a:solidFill>
                          <a:effectLst/>
                          <a:uLnTx/>
                          <a:uFillTx/>
                        </a:rPr>
                        <a:t>Are you handing off conversations to another engagement hub solution?</a:t>
                      </a:r>
                      <a:br>
                        <a:rPr kumimoji="0" lang="en-US" sz="1600" b="0" u="none" strike="noStrike" kern="1200" cap="none" spc="0" normalizeH="0" baseline="0" noProof="0">
                          <a:ln>
                            <a:noFill/>
                          </a:ln>
                          <a:solidFill>
                            <a:schemeClr val="tx1"/>
                          </a:solidFill>
                          <a:effectLst/>
                          <a:uLnTx/>
                          <a:uFillTx/>
                        </a:rPr>
                      </a:br>
                      <a:r>
                        <a:rPr kumimoji="0" lang="en-US" sz="1600" b="0" u="none" strike="noStrike" kern="1200" cap="none" spc="0" normalizeH="0" baseline="0" noProof="0">
                          <a:ln>
                            <a:noFill/>
                          </a:ln>
                          <a:solidFill>
                            <a:schemeClr val="tx1"/>
                          </a:solidFill>
                          <a:effectLst/>
                          <a:uLnTx/>
                          <a:uFillTx/>
                        </a:rPr>
                        <a:t>If yes, which one and how?</a:t>
                      </a:r>
                      <a:endParaRPr kumimoji="0" lang="en-US" sz="1600" b="0" i="0" u="none" strike="noStrike" kern="1200" cap="none" spc="0" normalizeH="0" baseline="0" noProof="0">
                        <a:ln>
                          <a:noFill/>
                        </a:ln>
                        <a:solidFill>
                          <a:schemeClr val="tx1"/>
                        </a:solidFill>
                        <a:effectLst/>
                        <a:uLnTx/>
                        <a:uFillTx/>
                        <a:latin typeface="Aptos" panose="020B0004020202020204" pitchFamily="34" charset="0"/>
                        <a:ea typeface="+mn-ea"/>
                        <a:cs typeface="+mn-cs"/>
                      </a:endParaRPr>
                    </a:p>
                  </a:txBody>
                  <a:tcPr marL="0" marT="0" marB="0"/>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a:ln>
                          <a:noFill/>
                        </a:ln>
                        <a:solidFill>
                          <a:schemeClr val="tx1"/>
                        </a:solidFill>
                        <a:effectLst/>
                        <a:uLnTx/>
                        <a:uFillTx/>
                        <a:latin typeface="Aptos" panose="020B0004020202020204" pitchFamily="34" charset="0"/>
                        <a:ea typeface="+mn-ea"/>
                        <a:cs typeface="Segoe UI" panose="020B0502040204020203" pitchFamily="34" charset="0"/>
                      </a:endParaRPr>
                    </a:p>
                  </a:txBody>
                  <a:tcPr/>
                </a:tc>
                <a:extLst>
                  <a:ext uri="{0D108BD9-81ED-4DB2-BD59-A6C34878D82A}">
                    <a16:rowId xmlns:a16="http://schemas.microsoft.com/office/drawing/2014/main" val="173770125"/>
                  </a:ext>
                </a:extLst>
              </a:tr>
              <a:tr h="189602">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00" b="0" i="1" u="none" strike="noStrike" kern="1200" cap="none" spc="0" normalizeH="0" baseline="0" noProof="0">
                        <a:ln>
                          <a:noFill/>
                        </a:ln>
                        <a:solidFill>
                          <a:schemeClr val="tx1"/>
                        </a:solidFill>
                        <a:effectLst/>
                        <a:uLnTx/>
                        <a:uFillTx/>
                        <a:latin typeface="Aptos" panose="020B0004020202020204" pitchFamily="34" charset="0"/>
                        <a:ea typeface="+mn-ea"/>
                        <a:cs typeface="+mn-cs"/>
                      </a:endParaRPr>
                    </a:p>
                  </a:txBody>
                  <a:tcPr marL="0" marT="0" marB="0"/>
                </a:tc>
                <a:tc>
                  <a:txBody>
                    <a:bodyPr/>
                    <a:lstStyle/>
                    <a:p>
                      <a:pPr marL="285750" marR="0" lvl="0" indent="-196850" algn="l" defTabSz="932719"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endParaRPr kumimoji="0" lang="en-US" sz="800" b="0" i="0" u="none" strike="noStrike" kern="1200" cap="none" spc="0" normalizeH="0" baseline="0" noProof="0">
                        <a:ln>
                          <a:noFill/>
                        </a:ln>
                        <a:solidFill>
                          <a:schemeClr val="tx1"/>
                        </a:solidFill>
                        <a:effectLst/>
                        <a:uLnTx/>
                        <a:uFillTx/>
                        <a:latin typeface="Aptos" panose="020B0004020202020204" pitchFamily="34" charset="0"/>
                        <a:ea typeface="+mn-ea"/>
                        <a:cs typeface="Segoe UI" panose="020B0502040204020203" pitchFamily="34" charset="0"/>
                      </a:endParaRPr>
                    </a:p>
                  </a:txBody>
                  <a:tcPr/>
                </a:tc>
                <a:extLst>
                  <a:ext uri="{0D108BD9-81ED-4DB2-BD59-A6C34878D82A}">
                    <a16:rowId xmlns:a16="http://schemas.microsoft.com/office/drawing/2014/main" val="404203326"/>
                  </a:ext>
                </a:extLst>
              </a:tr>
              <a:tr h="146748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u="none" strike="noStrike" kern="1200" cap="none" spc="0" normalizeH="0" baseline="0" noProof="0">
                          <a:ln>
                            <a:noFill/>
                          </a:ln>
                          <a:solidFill>
                            <a:schemeClr val="tx1"/>
                          </a:solidFill>
                          <a:effectLst/>
                          <a:uLnTx/>
                          <a:uFillTx/>
                        </a:rPr>
                        <a:t>What chat client are you placing in front of your end-users?</a:t>
                      </a:r>
                      <a:endParaRPr kumimoji="0" lang="en-US" sz="1600" b="0" i="0" u="none" strike="noStrike" kern="1200" cap="none" spc="0" normalizeH="0" baseline="0" noProof="0">
                        <a:ln>
                          <a:noFill/>
                        </a:ln>
                        <a:solidFill>
                          <a:schemeClr val="tx1"/>
                        </a:solidFill>
                        <a:effectLst/>
                        <a:uLnTx/>
                        <a:uFillTx/>
                        <a:latin typeface="Aptos" panose="020B0004020202020204" pitchFamily="34" charset="0"/>
                        <a:ea typeface="+mn-ea"/>
                        <a:cs typeface="+mn-cs"/>
                      </a:endParaRPr>
                    </a:p>
                  </a:txBody>
                  <a:tcPr marL="0" marT="0" marB="0"/>
                </a:tc>
                <a:tc>
                  <a:txBody>
                    <a:bodyPr/>
                    <a:lstStyle/>
                    <a:p>
                      <a:endParaRPr lang="en-US" sz="1600" dirty="0">
                        <a:solidFill>
                          <a:schemeClr val="tx1"/>
                        </a:solidFill>
                        <a:latin typeface="Aptos" panose="020B0004020202020204" pitchFamily="34" charset="0"/>
                      </a:endParaRPr>
                    </a:p>
                  </a:txBody>
                  <a:tcPr/>
                </a:tc>
                <a:extLst>
                  <a:ext uri="{0D108BD9-81ED-4DB2-BD59-A6C34878D82A}">
                    <a16:rowId xmlns:a16="http://schemas.microsoft.com/office/drawing/2014/main" val="3024971028"/>
                  </a:ext>
                </a:extLst>
              </a:tr>
            </a:tbl>
          </a:graphicData>
        </a:graphic>
      </p:graphicFrame>
      <p:sp>
        <p:nvSpPr>
          <p:cNvPr id="5" name="Rectangle: Folded Corner 4">
            <a:extLst>
              <a:ext uri="{FF2B5EF4-FFF2-40B4-BE49-F238E27FC236}">
                <a16:creationId xmlns:a16="http://schemas.microsoft.com/office/drawing/2014/main" id="{EBF7ED77-A742-FBCE-BD52-DC34A33041EE}"/>
              </a:ext>
            </a:extLst>
          </p:cNvPr>
          <p:cNvSpPr/>
          <p:nvPr/>
        </p:nvSpPr>
        <p:spPr bwMode="auto">
          <a:xfrm rot="60000">
            <a:off x="3089036" y="1805409"/>
            <a:ext cx="5400000" cy="1152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600" b="1" i="0" u="none" strike="noStrike" kern="1200" cap="none" spc="0" normalizeH="0" baseline="0" noProof="0">
                <a:ln>
                  <a:noFill/>
                </a:ln>
                <a:solidFill>
                  <a:srgbClr val="000000"/>
                </a:solidFill>
                <a:effectLst/>
                <a:uLnTx/>
                <a:uFillTx/>
                <a:latin typeface="Aptos" panose="020B0004020202020204" pitchFamily="34" charset="0"/>
                <a:ea typeface="Segoe UI" pitchFamily="34" charset="0"/>
                <a:cs typeface="Segoe UI" pitchFamily="34" charset="0"/>
              </a:rPr>
              <a:t>Example answer </a:t>
            </a:r>
            <a:r>
              <a:rPr kumimoji="0" lang="en-US" sz="1600" b="0" i="0" u="none" strike="noStrike" kern="1200" cap="none" spc="0" normalizeH="0" baseline="0" noProof="0">
                <a:ln>
                  <a:noFill/>
                </a:ln>
                <a:solidFill>
                  <a:srgbClr val="000000">
                    <a:lumMod val="65000"/>
                    <a:lumOff val="35000"/>
                  </a:srgbClr>
                </a:solidFill>
                <a:effectLst/>
                <a:uLnTx/>
                <a:uFillTx/>
                <a:latin typeface="Aptos SemiBold" panose="020B0004020202020204" pitchFamily="34" charset="0"/>
                <a:ea typeface="Segoe UI" pitchFamily="34" charset="0"/>
                <a:cs typeface="Segoe UI" pitchFamily="34" charset="0"/>
              </a:rPr>
              <a:t>(you can delete this)</a:t>
            </a:r>
          </a:p>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ptos" panose="020B0004020202020204" pitchFamily="34" charset="0"/>
                <a:ea typeface="+mn-ea"/>
                <a:cs typeface="Segoe UI" pitchFamily="34" charset="0"/>
              </a:rPr>
              <a:t>No</a:t>
            </a:r>
          </a:p>
        </p:txBody>
      </p:sp>
      <p:sp>
        <p:nvSpPr>
          <p:cNvPr id="6" name="Rectangle: Folded Corner 5">
            <a:extLst>
              <a:ext uri="{FF2B5EF4-FFF2-40B4-BE49-F238E27FC236}">
                <a16:creationId xmlns:a16="http://schemas.microsoft.com/office/drawing/2014/main" id="{C3967760-9D0B-25B6-8FB9-C7F3536D29F9}"/>
              </a:ext>
            </a:extLst>
          </p:cNvPr>
          <p:cNvSpPr/>
          <p:nvPr/>
        </p:nvSpPr>
        <p:spPr bwMode="auto">
          <a:xfrm rot="60000">
            <a:off x="3089037" y="3510669"/>
            <a:ext cx="5400000" cy="1152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600" b="1" i="0" u="none" strike="noStrike" kern="1200" cap="none" spc="0" normalizeH="0" baseline="0" noProof="0">
                <a:ln>
                  <a:noFill/>
                </a:ln>
                <a:solidFill>
                  <a:srgbClr val="000000"/>
                </a:solidFill>
                <a:effectLst/>
                <a:uLnTx/>
                <a:uFillTx/>
                <a:latin typeface="Aptos" panose="020B0004020202020204" pitchFamily="34" charset="0"/>
                <a:ea typeface="Segoe UI" pitchFamily="34" charset="0"/>
                <a:cs typeface="Segoe UI" pitchFamily="34" charset="0"/>
              </a:rPr>
              <a:t>Example answer </a:t>
            </a:r>
            <a:r>
              <a:rPr kumimoji="0" lang="en-US" sz="1600" b="0" i="0" u="none" strike="noStrike" kern="1200" cap="none" spc="0" normalizeH="0" baseline="0" noProof="0">
                <a:ln>
                  <a:noFill/>
                </a:ln>
                <a:solidFill>
                  <a:srgbClr val="000000">
                    <a:lumMod val="65000"/>
                    <a:lumOff val="35000"/>
                  </a:srgbClr>
                </a:solidFill>
                <a:effectLst/>
                <a:uLnTx/>
                <a:uFillTx/>
                <a:latin typeface="Aptos SemiBold" panose="020B0004020202020204" pitchFamily="34" charset="0"/>
                <a:ea typeface="Segoe UI" pitchFamily="34" charset="0"/>
                <a:cs typeface="Segoe UI" pitchFamily="34" charset="0"/>
              </a:rPr>
              <a:t>(you can delete this)</a:t>
            </a:r>
          </a:p>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ptos" panose="020B0004020202020204" pitchFamily="34" charset="0"/>
                <a:ea typeface="+mn-ea"/>
                <a:cs typeface="Segoe UI" pitchFamily="34" charset="0"/>
              </a:rPr>
              <a:t>Yes, Genesys Cloud through a custom adapter.</a:t>
            </a:r>
          </a:p>
        </p:txBody>
      </p:sp>
      <p:sp>
        <p:nvSpPr>
          <p:cNvPr id="8" name="Rectangle: Folded Corner 7">
            <a:extLst>
              <a:ext uri="{FF2B5EF4-FFF2-40B4-BE49-F238E27FC236}">
                <a16:creationId xmlns:a16="http://schemas.microsoft.com/office/drawing/2014/main" id="{B0F2B32F-BE63-08F9-59AD-4D818095EAFE}"/>
              </a:ext>
            </a:extLst>
          </p:cNvPr>
          <p:cNvSpPr/>
          <p:nvPr/>
        </p:nvSpPr>
        <p:spPr bwMode="auto">
          <a:xfrm rot="60000">
            <a:off x="3089036" y="5215930"/>
            <a:ext cx="5400000" cy="1152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600" b="1" i="0" u="none" strike="noStrike" kern="1200" cap="none" spc="0" normalizeH="0" baseline="0" noProof="0">
                <a:ln>
                  <a:noFill/>
                </a:ln>
                <a:solidFill>
                  <a:srgbClr val="000000"/>
                </a:solidFill>
                <a:effectLst/>
                <a:uLnTx/>
                <a:uFillTx/>
                <a:latin typeface="Aptos" panose="020B0004020202020204" pitchFamily="34" charset="0"/>
                <a:ea typeface="Segoe UI" pitchFamily="34" charset="0"/>
                <a:cs typeface="Segoe UI" pitchFamily="34" charset="0"/>
              </a:rPr>
              <a:t>Example answer </a:t>
            </a:r>
            <a:r>
              <a:rPr kumimoji="0" lang="en-US" sz="1600" b="0" i="0" u="none" strike="noStrike" kern="1200" cap="none" spc="0" normalizeH="0" baseline="0" noProof="0">
                <a:ln>
                  <a:noFill/>
                </a:ln>
                <a:solidFill>
                  <a:srgbClr val="000000">
                    <a:lumMod val="65000"/>
                    <a:lumOff val="35000"/>
                  </a:srgbClr>
                </a:solidFill>
                <a:effectLst/>
                <a:uLnTx/>
                <a:uFillTx/>
                <a:latin typeface="Aptos SemiBold" panose="020B0004020202020204" pitchFamily="34" charset="0"/>
                <a:ea typeface="Segoe UI" pitchFamily="34" charset="0"/>
                <a:cs typeface="Segoe UI" pitchFamily="34" charset="0"/>
              </a:rPr>
              <a:t>(you can delete this)</a:t>
            </a:r>
          </a:p>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ptos" panose="020B0004020202020204" pitchFamily="34" charset="0"/>
                <a:ea typeface="+mn-ea"/>
                <a:cs typeface="Segoe UI" pitchFamily="34" charset="0"/>
              </a:rPr>
              <a:t>Genesys chat widget.</a:t>
            </a:r>
          </a:p>
        </p:txBody>
      </p:sp>
    </p:spTree>
    <p:extLst>
      <p:ext uri="{BB962C8B-B14F-4D97-AF65-F5344CB8AC3E}">
        <p14:creationId xmlns:p14="http://schemas.microsoft.com/office/powerpoint/2010/main" val="424481149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AE28D4-9413-C9A7-3713-152EA7DB8A3C}"/>
            </a:ext>
          </a:extLst>
        </p:cNvPr>
        <p:cNvGrpSpPr/>
        <p:nvPr/>
      </p:nvGrpSpPr>
      <p:grpSpPr>
        <a:xfrm>
          <a:off x="0" y="0"/>
          <a:ext cx="0" cy="0"/>
          <a:chOff x="0" y="0"/>
          <a:chExt cx="0" cy="0"/>
        </a:xfrm>
      </p:grpSpPr>
      <p:sp>
        <p:nvSpPr>
          <p:cNvPr id="34" name="Rectangle: Rounded Corners 33">
            <a:extLst>
              <a:ext uri="{FF2B5EF4-FFF2-40B4-BE49-F238E27FC236}">
                <a16:creationId xmlns:a16="http://schemas.microsoft.com/office/drawing/2014/main" id="{51F7249F-055E-AA93-CDBF-1FA6C4CE239A}"/>
              </a:ext>
            </a:extLst>
          </p:cNvPr>
          <p:cNvSpPr/>
          <p:nvPr/>
        </p:nvSpPr>
        <p:spPr>
          <a:xfrm>
            <a:off x="323825" y="2022123"/>
            <a:ext cx="3903255" cy="1197602"/>
          </a:xfrm>
          <a:prstGeom prst="roundRect">
            <a:avLst>
              <a:gd name="adj" fmla="val 679"/>
            </a:avLst>
          </a:prstGeom>
          <a:solidFill>
            <a:srgbClr val="17AAD2">
              <a:alpha val="5098"/>
            </a:srgbClr>
          </a:solidFill>
          <a:ln>
            <a:solidFill>
              <a:srgbClr val="172C5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809625"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chemeClr val="tx1"/>
              </a:solidFill>
              <a:effectLst/>
              <a:uLnTx/>
              <a:uFillTx/>
              <a:latin typeface="Aptos SemiBold" panose="020B0004020202020204" pitchFamily="34" charset="0"/>
              <a:ea typeface="+mn-ea"/>
              <a:cs typeface="+mn-cs"/>
            </a:endParaRPr>
          </a:p>
        </p:txBody>
      </p:sp>
      <p:cxnSp>
        <p:nvCxnSpPr>
          <p:cNvPr id="6" name="Connector: Elbow 5">
            <a:extLst>
              <a:ext uri="{FF2B5EF4-FFF2-40B4-BE49-F238E27FC236}">
                <a16:creationId xmlns:a16="http://schemas.microsoft.com/office/drawing/2014/main" id="{4CBE67AF-DF39-59D1-800C-15978322F5DD}"/>
              </a:ext>
            </a:extLst>
          </p:cNvPr>
          <p:cNvCxnSpPr>
            <a:stCxn id="216" idx="6"/>
            <a:endCxn id="4" idx="6"/>
          </p:cNvCxnSpPr>
          <p:nvPr/>
        </p:nvCxnSpPr>
        <p:spPr>
          <a:xfrm>
            <a:off x="629099" y="1733084"/>
            <a:ext cx="3276853" cy="1788169"/>
          </a:xfrm>
          <a:prstGeom prst="bentConnector3">
            <a:avLst>
              <a:gd name="adj1" fmla="val 243303"/>
            </a:avLst>
          </a:prstGeom>
          <a:ln w="19050">
            <a:solidFill>
              <a:schemeClr val="accent1"/>
            </a:solidFill>
            <a:prstDash val="lg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1" name="Rectangle: Rounded Corners 50">
            <a:extLst>
              <a:ext uri="{FF2B5EF4-FFF2-40B4-BE49-F238E27FC236}">
                <a16:creationId xmlns:a16="http://schemas.microsoft.com/office/drawing/2014/main" id="{8153A8D5-3D45-B979-8679-3F27A35B49D6}"/>
              </a:ext>
            </a:extLst>
          </p:cNvPr>
          <p:cNvSpPr/>
          <p:nvPr/>
        </p:nvSpPr>
        <p:spPr>
          <a:xfrm>
            <a:off x="4460185" y="2021849"/>
            <a:ext cx="1858022" cy="1197602"/>
          </a:xfrm>
          <a:prstGeom prst="roundRect">
            <a:avLst>
              <a:gd name="adj" fmla="val 679"/>
            </a:avLst>
          </a:prstGeom>
          <a:solidFill>
            <a:srgbClr val="17AAD2">
              <a:alpha val="5098"/>
            </a:srgbClr>
          </a:solidFill>
          <a:ln>
            <a:solidFill>
              <a:srgbClr val="172C5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809625"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chemeClr val="tx1"/>
              </a:solidFill>
              <a:effectLst/>
              <a:uLnTx/>
              <a:uFillTx/>
              <a:latin typeface="Aptos SemiBold" panose="020B0004020202020204" pitchFamily="34" charset="0"/>
              <a:ea typeface="+mn-ea"/>
              <a:cs typeface="+mn-cs"/>
            </a:endParaRPr>
          </a:p>
        </p:txBody>
      </p:sp>
      <p:sp>
        <p:nvSpPr>
          <p:cNvPr id="58" name="Rectangle: Rounded Corners 57">
            <a:extLst>
              <a:ext uri="{FF2B5EF4-FFF2-40B4-BE49-F238E27FC236}">
                <a16:creationId xmlns:a16="http://schemas.microsoft.com/office/drawing/2014/main" id="{C780F6D0-4A56-3B17-1DB7-6CD110E6C7AD}"/>
              </a:ext>
            </a:extLst>
          </p:cNvPr>
          <p:cNvSpPr/>
          <p:nvPr/>
        </p:nvSpPr>
        <p:spPr>
          <a:xfrm>
            <a:off x="6546873" y="2023914"/>
            <a:ext cx="1918004" cy="1197602"/>
          </a:xfrm>
          <a:prstGeom prst="roundRect">
            <a:avLst>
              <a:gd name="adj" fmla="val 679"/>
            </a:avLst>
          </a:prstGeom>
          <a:solidFill>
            <a:srgbClr val="17AAD2">
              <a:alpha val="5098"/>
            </a:srgbClr>
          </a:solidFill>
          <a:ln>
            <a:solidFill>
              <a:srgbClr val="172C5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809625"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chemeClr val="tx1"/>
              </a:solidFill>
              <a:effectLst/>
              <a:uLnTx/>
              <a:uFillTx/>
              <a:latin typeface="Aptos SemiBold" panose="020B0004020202020204" pitchFamily="34" charset="0"/>
              <a:ea typeface="+mn-ea"/>
              <a:cs typeface="+mn-cs"/>
            </a:endParaRPr>
          </a:p>
        </p:txBody>
      </p:sp>
      <p:sp>
        <p:nvSpPr>
          <p:cNvPr id="2" name="Text Placeholder 1">
            <a:extLst>
              <a:ext uri="{FF2B5EF4-FFF2-40B4-BE49-F238E27FC236}">
                <a16:creationId xmlns:a16="http://schemas.microsoft.com/office/drawing/2014/main" id="{49E8DF19-C744-54F8-F0FD-CF94D825DA44}"/>
              </a:ext>
            </a:extLst>
          </p:cNvPr>
          <p:cNvSpPr>
            <a:spLocks noGrp="1"/>
          </p:cNvSpPr>
          <p:nvPr>
            <p:ph type="body" sz="quarter" idx="11"/>
          </p:nvPr>
        </p:nvSpPr>
        <p:spPr>
          <a:xfrm>
            <a:off x="276200" y="237133"/>
            <a:ext cx="8420100" cy="553998"/>
          </a:xfrm>
        </p:spPr>
        <p:txBody>
          <a:bodyPr/>
          <a:lstStyle/>
          <a:p>
            <a:r>
              <a:rPr lang="en-US" b="1"/>
              <a:t>Handing off to a live agent</a:t>
            </a:r>
            <a:endParaRPr lang="en-US"/>
          </a:p>
        </p:txBody>
      </p:sp>
      <p:sp>
        <p:nvSpPr>
          <p:cNvPr id="7" name="Text Placeholder 4">
            <a:extLst>
              <a:ext uri="{FF2B5EF4-FFF2-40B4-BE49-F238E27FC236}">
                <a16:creationId xmlns:a16="http://schemas.microsoft.com/office/drawing/2014/main" id="{5A386A19-199B-23FC-24AC-0239895449B4}"/>
              </a:ext>
            </a:extLst>
          </p:cNvPr>
          <p:cNvSpPr>
            <a:spLocks noGrp="1"/>
          </p:cNvSpPr>
          <p:nvPr>
            <p:ph type="body" sz="quarter" idx="15"/>
          </p:nvPr>
        </p:nvSpPr>
        <p:spPr>
          <a:xfrm>
            <a:off x="8967788" y="0"/>
            <a:ext cx="3224212" cy="7160591"/>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dirty="0">
                <a:ln>
                  <a:noFill/>
                </a:ln>
                <a:effectLst/>
                <a:uLnTx/>
                <a:uFillTx/>
                <a:latin typeface="Aptos SemiBold" panose="020B0004020202020204" pitchFamily="34" charset="0"/>
                <a:ea typeface="+mn-ea"/>
                <a:cs typeface="Segoe UI" panose="020B0502040204020203" pitchFamily="34" charset="0"/>
              </a:rPr>
              <a:t>Why do we share this?</a:t>
            </a:r>
          </a:p>
          <a:p>
            <a:pPr marL="285750" indent="-200025" defTabSz="914367">
              <a:spcBef>
                <a:spcPts val="300"/>
              </a:spcBef>
              <a:spcAft>
                <a:spcPts val="0"/>
              </a:spcAft>
              <a:buSzTx/>
              <a:buFont typeface="Arial" panose="020B0604020202020204" pitchFamily="34" charset="0"/>
              <a:buChar char="•"/>
              <a:defRPr/>
            </a:pPr>
            <a:r>
              <a:rPr lang="en-US" sz="1200" dirty="0">
                <a:latin typeface="Aptos" panose="020B0004020202020204" pitchFamily="34" charset="0"/>
              </a:rPr>
              <a:t>The preferred and most standard approach to handle hand off with a live agent is to use the engagement hub chat canvas at the front. </a:t>
            </a:r>
          </a:p>
          <a:p>
            <a:pPr marL="285750" indent="-200025" defTabSz="914367">
              <a:spcBef>
                <a:spcPts val="300"/>
              </a:spcBef>
              <a:spcAft>
                <a:spcPts val="0"/>
              </a:spcAft>
              <a:buSzTx/>
              <a:buFont typeface="Arial" panose="020B0604020202020204" pitchFamily="34" charset="0"/>
              <a:buChar char="•"/>
              <a:defRPr/>
            </a:pPr>
            <a:r>
              <a:rPr lang="en-US" sz="1200" dirty="0">
                <a:latin typeface="Aptos" panose="020B0004020202020204" pitchFamily="34" charset="0"/>
              </a:rPr>
              <a:t>This is how most standard integrations with 1</a:t>
            </a:r>
            <a:r>
              <a:rPr lang="en-US" sz="1200" baseline="30000" dirty="0">
                <a:latin typeface="Aptos" panose="020B0004020202020204" pitchFamily="34" charset="0"/>
              </a:rPr>
              <a:t>st</a:t>
            </a:r>
            <a:r>
              <a:rPr lang="en-US" sz="1200" dirty="0">
                <a:latin typeface="Aptos" panose="020B0004020202020204" pitchFamily="34" charset="0"/>
              </a:rPr>
              <a:t>-party or 3</a:t>
            </a:r>
            <a:r>
              <a:rPr lang="en-US" sz="1200" baseline="30000" dirty="0">
                <a:latin typeface="Aptos" panose="020B0004020202020204" pitchFamily="34" charset="0"/>
              </a:rPr>
              <a:t>rd</a:t>
            </a:r>
            <a:r>
              <a:rPr lang="en-US" sz="1200" dirty="0">
                <a:latin typeface="Aptos" panose="020B0004020202020204" pitchFamily="34" charset="0"/>
              </a:rPr>
              <a:t>-party contact centers are done and made available. </a:t>
            </a:r>
          </a:p>
          <a:p>
            <a:pPr marL="285750" indent="-200025" defTabSz="914367">
              <a:spcBef>
                <a:spcPts val="300"/>
              </a:spcBef>
              <a:spcAft>
                <a:spcPts val="0"/>
              </a:spcAft>
              <a:buSzTx/>
              <a:buFont typeface="Arial" panose="020B0604020202020204" pitchFamily="34" charset="0"/>
              <a:buChar char="•"/>
              <a:defRPr/>
            </a:pPr>
            <a:r>
              <a:rPr lang="en-US" sz="1200" dirty="0"/>
              <a:t>Pros:</a:t>
            </a:r>
          </a:p>
          <a:p>
            <a:pPr marL="539750" lvl="1" indent="-184150" defTabSz="914367">
              <a:spcBef>
                <a:spcPts val="0"/>
              </a:spcBef>
              <a:buSzPct val="75000"/>
              <a:buFont typeface="Wingdings" panose="05000000000000000000" pitchFamily="2" charset="2"/>
              <a:buChar char="ü"/>
              <a:defRPr/>
            </a:pPr>
            <a:r>
              <a:rPr lang="en-US" sz="1200" dirty="0"/>
              <a:t>Easier to setup without too much overhead (frontend configuration).</a:t>
            </a:r>
          </a:p>
          <a:p>
            <a:pPr marL="539750" lvl="1" indent="-184150" defTabSz="914367">
              <a:spcBef>
                <a:spcPts val="0"/>
              </a:spcBef>
              <a:buSzPct val="75000"/>
              <a:buFont typeface="Wingdings" panose="05000000000000000000" pitchFamily="2" charset="2"/>
              <a:buChar char="ü"/>
              <a:defRPr/>
            </a:pPr>
            <a:r>
              <a:rPr lang="en-US" sz="1200" dirty="0"/>
              <a:t>Agent messaging and capability maintain full fidelity.</a:t>
            </a:r>
          </a:p>
          <a:p>
            <a:pPr marL="539750" lvl="1" indent="-184150" defTabSz="914367">
              <a:spcBef>
                <a:spcPts val="0"/>
              </a:spcBef>
              <a:buSzPct val="75000"/>
              <a:buFont typeface="Wingdings" panose="05000000000000000000" pitchFamily="2" charset="2"/>
              <a:buChar char="ü"/>
              <a:defRPr/>
            </a:pPr>
            <a:r>
              <a:rPr lang="en-US" sz="1200" dirty="0"/>
              <a:t>Existing engagement hub capabilities (agent takeover, sentiment analysis, supervisory…) continue to work as-is.</a:t>
            </a:r>
          </a:p>
          <a:p>
            <a:pPr marL="285750" indent="-200025" defTabSz="914367">
              <a:spcBef>
                <a:spcPts val="300"/>
              </a:spcBef>
              <a:spcAft>
                <a:spcPts val="0"/>
              </a:spcAft>
              <a:buSzTx/>
              <a:buFont typeface="Arial" panose="020B0604020202020204" pitchFamily="34" charset="0"/>
              <a:buChar char="•"/>
              <a:defRPr/>
            </a:pPr>
            <a:r>
              <a:rPr lang="en-US" sz="1200" dirty="0"/>
              <a:t>Cons:</a:t>
            </a:r>
          </a:p>
          <a:p>
            <a:pPr marL="539750" marR="0" lvl="1" indent="-184150" algn="l" defTabSz="914367" rtl="0" eaLnBrk="1" fontAlgn="auto" latinLnBrk="0" hangingPunct="1">
              <a:lnSpc>
                <a:spcPct val="100000"/>
              </a:lnSpc>
              <a:spcBef>
                <a:spcPts val="0"/>
              </a:spcBef>
              <a:spcAft>
                <a:spcPts val="0"/>
              </a:spcAft>
              <a:buClrTx/>
              <a:buSzPct val="110000"/>
              <a:buFont typeface="Aptos" panose="020B0004020202020204" pitchFamily="34" charset="0"/>
              <a:buChar char="×"/>
              <a:tabLst/>
              <a:defRPr/>
            </a:pPr>
            <a:r>
              <a:rPr kumimoji="0" lang="en-US" sz="1200" b="0" i="0" u="none" strike="noStrike" kern="1200" cap="none" spc="0" normalizeH="0" baseline="0" noProof="0" dirty="0">
                <a:ln>
                  <a:noFill/>
                </a:ln>
                <a:effectLst/>
                <a:uLnTx/>
                <a:uFillTx/>
                <a:latin typeface="Aptos" panose="020B0004020202020204" pitchFamily="34" charset="0"/>
                <a:ea typeface="+mn-ea"/>
                <a:cs typeface="+mn-cs"/>
              </a:rPr>
              <a:t>No ability to intercept human agent messages upon escalation (unless engagement hub supports an API).</a:t>
            </a:r>
          </a:p>
          <a:p>
            <a:pPr marL="539750" marR="0" lvl="1" indent="-184150" algn="l" defTabSz="914367" rtl="0" eaLnBrk="1" fontAlgn="auto" latinLnBrk="0" hangingPunct="1">
              <a:lnSpc>
                <a:spcPct val="100000"/>
              </a:lnSpc>
              <a:spcBef>
                <a:spcPts val="0"/>
              </a:spcBef>
              <a:spcAft>
                <a:spcPts val="0"/>
              </a:spcAft>
              <a:buClrTx/>
              <a:buSzPct val="110000"/>
              <a:buFont typeface="Aptos" panose="020B0004020202020204" pitchFamily="34" charset="0"/>
              <a:buChar char="×"/>
              <a:tabLst/>
              <a:defRPr/>
            </a:pPr>
            <a:r>
              <a:rPr kumimoji="0" lang="en-US" sz="1200" b="0" i="0" u="none" strike="noStrike" kern="1200" cap="none" spc="0" normalizeH="0" baseline="0" noProof="0" dirty="0">
                <a:ln>
                  <a:noFill/>
                </a:ln>
                <a:effectLst/>
                <a:uLnTx/>
                <a:uFillTx/>
                <a:latin typeface="Aptos" panose="020B0004020202020204" pitchFamily="34" charset="0"/>
                <a:ea typeface="+mn-ea"/>
                <a:cs typeface="+mn-cs"/>
              </a:rPr>
              <a:t>No whisper mode (unless engagement hub supports it)</a:t>
            </a:r>
          </a:p>
          <a:p>
            <a:pPr marL="539750" marR="0" lvl="1" indent="-184150" algn="l" defTabSz="914367" rtl="0" eaLnBrk="1" fontAlgn="auto" latinLnBrk="0" hangingPunct="1">
              <a:lnSpc>
                <a:spcPct val="100000"/>
              </a:lnSpc>
              <a:spcBef>
                <a:spcPts val="0"/>
              </a:spcBef>
              <a:spcAft>
                <a:spcPts val="0"/>
              </a:spcAft>
              <a:buClrTx/>
              <a:buSzPct val="110000"/>
              <a:buFont typeface="Aptos" panose="020B0004020202020204" pitchFamily="34" charset="0"/>
              <a:buChar char="×"/>
              <a:tabLst/>
              <a:defRPr/>
            </a:pPr>
            <a:r>
              <a:rPr kumimoji="0" lang="en-US" sz="1200" b="0" i="0" u="none" strike="noStrike" kern="1200" cap="none" spc="0" normalizeH="0" baseline="0" noProof="0" dirty="0">
                <a:ln>
                  <a:noFill/>
                </a:ln>
                <a:effectLst/>
                <a:uLnTx/>
                <a:uFillTx/>
                <a:latin typeface="Aptos" panose="020B0004020202020204" pitchFamily="34" charset="0"/>
                <a:ea typeface="+mn-ea"/>
                <a:cs typeface="+mn-cs"/>
              </a:rPr>
              <a:t>No control over user experience of responses (messages, cards) emitted from bot.</a:t>
            </a:r>
          </a:p>
          <a:p>
            <a:pPr marL="285750" indent="-200025" defTabSz="914367">
              <a:spcBef>
                <a:spcPts val="300"/>
              </a:spcBef>
              <a:spcAft>
                <a:spcPts val="0"/>
              </a:spcAft>
              <a:buSzTx/>
              <a:buFont typeface="Arial" panose="020B0604020202020204" pitchFamily="34" charset="0"/>
              <a:buChar char="•"/>
              <a:defRPr/>
            </a:pPr>
            <a:endParaRPr lang="en-US" sz="1200" dirty="0">
              <a:latin typeface="Aptos" panose="020B0004020202020204" pitchFamily="34" charset="0"/>
            </a:endParaRPr>
          </a:p>
          <a:p>
            <a:pPr marL="0" marR="0" lvl="0" indent="0" algn="l" defTabSz="914367" rtl="0" eaLnBrk="1" fontAlgn="auto" latinLnBrk="0" hangingPunct="1">
              <a:lnSpc>
                <a:spcPct val="100000"/>
              </a:lnSpc>
              <a:spcBef>
                <a:spcPts val="600"/>
              </a:spcBef>
              <a:spcAft>
                <a:spcPts val="600"/>
              </a:spcAft>
              <a:buClrTx/>
              <a:buSzTx/>
              <a:buFontTx/>
              <a:buNone/>
              <a:tabLst/>
              <a:defRPr/>
            </a:pPr>
            <a:r>
              <a:rPr kumimoji="0" lang="en-US" sz="1600" b="1" i="0" u="none" strike="noStrike" kern="1200" cap="none" spc="0" normalizeH="0" baseline="0" noProof="0" dirty="0">
                <a:ln>
                  <a:noFill/>
                </a:ln>
                <a:effectLst/>
                <a:uLnTx/>
                <a:uFillTx/>
                <a:latin typeface="Aptos SemiBold" panose="020B0004020202020204" pitchFamily="34" charset="0"/>
                <a:ea typeface="+mn-ea"/>
                <a:cs typeface="Segoe UI" panose="020B0502040204020203" pitchFamily="34" charset="0"/>
              </a:rPr>
              <a:t>Useful resources:</a:t>
            </a:r>
          </a:p>
          <a:p>
            <a:pPr marL="285750" indent="-200025" defTabSz="914367">
              <a:spcBef>
                <a:spcPts val="300"/>
              </a:spcBef>
              <a:spcAft>
                <a:spcPts val="0"/>
              </a:spcAft>
              <a:buSzTx/>
              <a:buFont typeface="Arial" panose="020B0604020202020204" pitchFamily="34" charset="0"/>
              <a:buChar char="•"/>
              <a:defRPr/>
            </a:pPr>
            <a:r>
              <a:rPr lang="en-US" sz="1200" dirty="0">
                <a:latin typeface="Aptos" panose="020B0004020202020204" pitchFamily="34" charset="0"/>
                <a:hlinkClick r:id="rId3">
                  <a:extLst>
                    <a:ext uri="{A12FA001-AC4F-418D-AE19-62706E023703}">
                      <ahyp:hlinkClr xmlns:ahyp="http://schemas.microsoft.com/office/drawing/2018/hyperlinkcolor" val="tx"/>
                    </a:ext>
                  </a:extLst>
                </a:hlinkClick>
              </a:rPr>
              <a:t>Hand off to a live agent</a:t>
            </a:r>
            <a:endParaRPr lang="en-US" sz="1200" dirty="0">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dirty="0">
                <a:latin typeface="Aptos" panose="020B0004020202020204" pitchFamily="34" charset="0"/>
                <a:hlinkClick r:id="rId4">
                  <a:extLst>
                    <a:ext uri="{A12FA001-AC4F-418D-AE19-62706E023703}">
                      <ahyp:hlinkClr xmlns:ahyp="http://schemas.microsoft.com/office/drawing/2018/hyperlinkcolor" val="tx"/>
                    </a:ext>
                  </a:extLst>
                </a:hlinkClick>
              </a:rPr>
              <a:t>Hand off with Dynamics 365 Customer Service</a:t>
            </a:r>
            <a:r>
              <a:rPr lang="en-US" sz="1200" dirty="0">
                <a:latin typeface="Aptos" panose="020B0004020202020204" pitchFamily="34" charset="0"/>
              </a:rPr>
              <a:t>, </a:t>
            </a:r>
            <a:r>
              <a:rPr lang="en-US" sz="1200" dirty="0">
                <a:latin typeface="Aptos" panose="020B0004020202020204" pitchFamily="34" charset="0"/>
                <a:hlinkClick r:id="rId5">
                  <a:extLst>
                    <a:ext uri="{A12FA001-AC4F-418D-AE19-62706E023703}">
                      <ahyp:hlinkClr xmlns:ahyp="http://schemas.microsoft.com/office/drawing/2018/hyperlinkcolor" val="tx"/>
                    </a:ext>
                  </a:extLst>
                </a:hlinkClick>
              </a:rPr>
              <a:t>Genesys</a:t>
            </a:r>
            <a:r>
              <a:rPr lang="en-US" sz="1200" dirty="0">
                <a:latin typeface="Aptos" panose="020B0004020202020204" pitchFamily="34" charset="0"/>
              </a:rPr>
              <a:t>, </a:t>
            </a:r>
            <a:r>
              <a:rPr lang="en-US" sz="1200" dirty="0">
                <a:latin typeface="Aptos" panose="020B0004020202020204" pitchFamily="34" charset="0"/>
                <a:hlinkClick r:id="rId6">
                  <a:extLst>
                    <a:ext uri="{A12FA001-AC4F-418D-AE19-62706E023703}">
                      <ahyp:hlinkClr xmlns:ahyp="http://schemas.microsoft.com/office/drawing/2018/hyperlinkcolor" val="tx"/>
                    </a:ext>
                  </a:extLst>
                </a:hlinkClick>
              </a:rPr>
              <a:t>LivePerson</a:t>
            </a:r>
            <a:r>
              <a:rPr lang="en-US" sz="1200" dirty="0">
                <a:latin typeface="Aptos" panose="020B0004020202020204" pitchFamily="34" charset="0"/>
              </a:rPr>
              <a:t>, </a:t>
            </a:r>
            <a:r>
              <a:rPr lang="en-US" sz="1200" dirty="0">
                <a:latin typeface="Aptos" panose="020B0004020202020204" pitchFamily="34" charset="0"/>
                <a:hlinkClick r:id="rId7">
                  <a:extLst>
                    <a:ext uri="{A12FA001-AC4F-418D-AE19-62706E023703}">
                      <ahyp:hlinkClr xmlns:ahyp="http://schemas.microsoft.com/office/drawing/2018/hyperlinkcolor" val="tx"/>
                    </a:ext>
                  </a:extLst>
                </a:hlinkClick>
              </a:rPr>
              <a:t>Salesforce Einstein Bot</a:t>
            </a:r>
            <a:r>
              <a:rPr lang="en-US" sz="1200" dirty="0">
                <a:latin typeface="Aptos" panose="020B0004020202020204" pitchFamily="34" charset="0"/>
              </a:rPr>
              <a:t>, </a:t>
            </a:r>
            <a:r>
              <a:rPr lang="en-US" sz="1200" dirty="0">
                <a:latin typeface="Aptos" panose="020B0004020202020204" pitchFamily="34" charset="0"/>
                <a:hlinkClick r:id="rId8">
                  <a:extLst>
                    <a:ext uri="{A12FA001-AC4F-418D-AE19-62706E023703}">
                      <ahyp:hlinkClr xmlns:ahyp="http://schemas.microsoft.com/office/drawing/2018/hyperlinkcolor" val="tx"/>
                    </a:ext>
                  </a:extLst>
                </a:hlinkClick>
              </a:rPr>
              <a:t>ServiceNow</a:t>
            </a:r>
            <a:r>
              <a:rPr lang="en-US" sz="1200" dirty="0">
                <a:latin typeface="Aptos" panose="020B0004020202020204" pitchFamily="34" charset="0"/>
              </a:rPr>
              <a:t>.</a:t>
            </a:r>
          </a:p>
          <a:p>
            <a:pPr marL="285750" indent="-200025" defTabSz="914367">
              <a:spcBef>
                <a:spcPts val="300"/>
              </a:spcBef>
              <a:spcAft>
                <a:spcPts val="0"/>
              </a:spcAft>
              <a:buSzTx/>
              <a:buFont typeface="Arial" panose="020B0604020202020204" pitchFamily="34" charset="0"/>
              <a:buChar char="•"/>
              <a:defRPr/>
            </a:pPr>
            <a:r>
              <a:rPr lang="en-US" sz="1200" dirty="0">
                <a:latin typeface="Aptos" panose="020B0004020202020204" pitchFamily="34" charset="0"/>
                <a:hlinkClick r:id="rId9">
                  <a:extLst>
                    <a:ext uri="{A12FA001-AC4F-418D-AE19-62706E023703}">
                      <ahyp:hlinkClr xmlns:ahyp="http://schemas.microsoft.com/office/drawing/2018/hyperlinkcolor" val="tx"/>
                    </a:ext>
                  </a:extLst>
                </a:hlinkClick>
              </a:rPr>
              <a:t>Hand off conversations to any generic engagement hub</a:t>
            </a:r>
            <a:endParaRPr lang="en-US" sz="1200" dirty="0">
              <a:latin typeface="Aptos" panose="020B0004020202020204" pitchFamily="34" charset="0"/>
            </a:endParaRPr>
          </a:p>
        </p:txBody>
      </p:sp>
      <p:sp>
        <p:nvSpPr>
          <p:cNvPr id="35" name="Rectangle: Rounded Corners 34">
            <a:extLst>
              <a:ext uri="{FF2B5EF4-FFF2-40B4-BE49-F238E27FC236}">
                <a16:creationId xmlns:a16="http://schemas.microsoft.com/office/drawing/2014/main" id="{EAC526A6-78D2-F18F-60A6-0F58D3C01983}"/>
              </a:ext>
            </a:extLst>
          </p:cNvPr>
          <p:cNvSpPr/>
          <p:nvPr/>
        </p:nvSpPr>
        <p:spPr>
          <a:xfrm>
            <a:off x="467825" y="2465649"/>
            <a:ext cx="1548000" cy="553998"/>
          </a:xfrm>
          <a:prstGeom prst="roundRect">
            <a:avLst>
              <a:gd name="adj" fmla="val 679"/>
            </a:avLst>
          </a:prstGeom>
          <a:solidFill>
            <a:schemeClr val="accent2">
              <a:alpha val="5098"/>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588" marR="0" lvl="0" indent="-1588"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tx1"/>
                </a:solidFill>
                <a:effectLst/>
                <a:uLnTx/>
                <a:uFillTx/>
                <a:latin typeface="Aptos SemiBold" panose="020B0004020202020204" pitchFamily="34" charset="0"/>
                <a:ea typeface="+mn-ea"/>
                <a:cs typeface="+mn-cs"/>
              </a:rPr>
              <a:t>Engagement Hub Chat Canvas</a:t>
            </a:r>
          </a:p>
        </p:txBody>
      </p:sp>
      <p:pic>
        <p:nvPicPr>
          <p:cNvPr id="43" name="Graphic 42">
            <a:extLst>
              <a:ext uri="{FF2B5EF4-FFF2-40B4-BE49-F238E27FC236}">
                <a16:creationId xmlns:a16="http://schemas.microsoft.com/office/drawing/2014/main" id="{DE30C65B-26F6-0727-EB68-BB484D6F9AC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751986" y="2112726"/>
            <a:ext cx="252000" cy="252000"/>
          </a:xfrm>
          <a:prstGeom prst="rect">
            <a:avLst/>
          </a:prstGeom>
        </p:spPr>
      </p:pic>
      <p:sp>
        <p:nvSpPr>
          <p:cNvPr id="202" name="Text Placeholder 2">
            <a:extLst>
              <a:ext uri="{FF2B5EF4-FFF2-40B4-BE49-F238E27FC236}">
                <a16:creationId xmlns:a16="http://schemas.microsoft.com/office/drawing/2014/main" id="{CB31E967-7A41-ECA9-DB01-AB98C79B9847}"/>
              </a:ext>
            </a:extLst>
          </p:cNvPr>
          <p:cNvSpPr>
            <a:spLocks noGrp="1"/>
          </p:cNvSpPr>
          <p:nvPr>
            <p:ph type="body" sz="quarter" idx="12"/>
          </p:nvPr>
        </p:nvSpPr>
        <p:spPr>
          <a:xfrm>
            <a:off x="712343" y="945198"/>
            <a:ext cx="7828137" cy="246221"/>
          </a:xfrm>
        </p:spPr>
        <p:txBody>
          <a:bodyPr/>
          <a:lstStyle/>
          <a:p>
            <a:pPr marL="0" indent="0" defTabSz="914367">
              <a:buNone/>
            </a:pPr>
            <a:r>
              <a:rPr lang="en-US" sz="1600" dirty="0">
                <a:latin typeface="Aptos" panose="020B0004020202020204" pitchFamily="34" charset="0"/>
                <a:cs typeface="+mn-cs"/>
              </a:rPr>
              <a:t>Pattern 1: “bot-as-an-agent” Engagement Hub at the front, Copilot Studio at the </a:t>
            </a:r>
            <a:r>
              <a:rPr lang="en-US" dirty="0"/>
              <a:t>back</a:t>
            </a:r>
            <a:endParaRPr lang="en-US" sz="1600" dirty="0">
              <a:latin typeface="Aptos" panose="020B0004020202020204" pitchFamily="34" charset="0"/>
              <a:cs typeface="+mn-cs"/>
            </a:endParaRPr>
          </a:p>
        </p:txBody>
      </p:sp>
      <p:pic>
        <p:nvPicPr>
          <p:cNvPr id="24" name="Graphic 23" descr="User outline">
            <a:extLst>
              <a:ext uri="{FF2B5EF4-FFF2-40B4-BE49-F238E27FC236}">
                <a16:creationId xmlns:a16="http://schemas.microsoft.com/office/drawing/2014/main" id="{3B0892BC-FA17-3050-4A17-1B5036C05F3A}"/>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39723" y="3485521"/>
            <a:ext cx="504000" cy="504000"/>
          </a:xfrm>
          <a:prstGeom prst="rect">
            <a:avLst/>
          </a:prstGeom>
        </p:spPr>
      </p:pic>
      <p:pic>
        <p:nvPicPr>
          <p:cNvPr id="9" name="Graphic 8" descr="Call center outline">
            <a:extLst>
              <a:ext uri="{FF2B5EF4-FFF2-40B4-BE49-F238E27FC236}">
                <a16:creationId xmlns:a16="http://schemas.microsoft.com/office/drawing/2014/main" id="{307FF6AC-8D2D-6821-638A-9F3DF2186E3C}"/>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082963" y="3457078"/>
            <a:ext cx="504000" cy="504000"/>
          </a:xfrm>
          <a:prstGeom prst="rect">
            <a:avLst/>
          </a:prstGeom>
        </p:spPr>
      </p:pic>
      <p:cxnSp>
        <p:nvCxnSpPr>
          <p:cNvPr id="14" name="Straight Connector 60">
            <a:extLst>
              <a:ext uri="{FF2B5EF4-FFF2-40B4-BE49-F238E27FC236}">
                <a16:creationId xmlns:a16="http://schemas.microsoft.com/office/drawing/2014/main" id="{0899DFF2-A678-EDDE-2E34-734FE262392C}"/>
              </a:ext>
            </a:extLst>
          </p:cNvPr>
          <p:cNvCxnSpPr>
            <a:cxnSpLocks/>
            <a:stCxn id="35" idx="3"/>
            <a:endCxn id="18" idx="1"/>
          </p:cNvCxnSpPr>
          <p:nvPr/>
        </p:nvCxnSpPr>
        <p:spPr>
          <a:xfrm>
            <a:off x="2015825" y="2742648"/>
            <a:ext cx="546720" cy="0"/>
          </a:xfrm>
          <a:prstGeom prst="straightConnector1">
            <a:avLst/>
          </a:prstGeom>
          <a:ln w="12700">
            <a:solidFill>
              <a:schemeClr val="accent1"/>
            </a:solidFill>
            <a:prstDash val="sysDash"/>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8" name="Rectangle: Rounded Corners 17">
            <a:extLst>
              <a:ext uri="{FF2B5EF4-FFF2-40B4-BE49-F238E27FC236}">
                <a16:creationId xmlns:a16="http://schemas.microsoft.com/office/drawing/2014/main" id="{607FDCE8-6905-AA75-1894-D13A2F04213A}"/>
              </a:ext>
            </a:extLst>
          </p:cNvPr>
          <p:cNvSpPr/>
          <p:nvPr/>
        </p:nvSpPr>
        <p:spPr>
          <a:xfrm>
            <a:off x="2562545" y="2465649"/>
            <a:ext cx="1548000" cy="553998"/>
          </a:xfrm>
          <a:prstGeom prst="roundRect">
            <a:avLst>
              <a:gd name="adj" fmla="val 679"/>
            </a:avLst>
          </a:prstGeom>
          <a:solidFill>
            <a:schemeClr val="accent2">
              <a:alpha val="5098"/>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588" marR="0" lvl="0" indent="-1588"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tx1"/>
                </a:solidFill>
                <a:effectLst/>
                <a:uLnTx/>
                <a:uFillTx/>
                <a:latin typeface="Aptos SemiBold" panose="020B0004020202020204" pitchFamily="34" charset="0"/>
                <a:ea typeface="+mn-ea"/>
                <a:cs typeface="+mn-cs"/>
              </a:rPr>
              <a:t>Engagement Hub</a:t>
            </a:r>
          </a:p>
        </p:txBody>
      </p:sp>
      <p:sp>
        <p:nvSpPr>
          <p:cNvPr id="26" name="Rectangle: Rounded Corners 25">
            <a:extLst>
              <a:ext uri="{FF2B5EF4-FFF2-40B4-BE49-F238E27FC236}">
                <a16:creationId xmlns:a16="http://schemas.microsoft.com/office/drawing/2014/main" id="{A0176524-6C23-5683-6D4D-31A7B9EB86C1}"/>
              </a:ext>
            </a:extLst>
          </p:cNvPr>
          <p:cNvSpPr/>
          <p:nvPr/>
        </p:nvSpPr>
        <p:spPr>
          <a:xfrm>
            <a:off x="4657265" y="2465649"/>
            <a:ext cx="1548000" cy="553998"/>
          </a:xfrm>
          <a:prstGeom prst="roundRect">
            <a:avLst>
              <a:gd name="adj" fmla="val 679"/>
            </a:avLst>
          </a:prstGeom>
          <a:solidFill>
            <a:schemeClr val="accent2">
              <a:alpha val="5098"/>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588" marR="0" lvl="0" indent="-1588"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tx1"/>
                </a:solidFill>
                <a:effectLst/>
                <a:uLnTx/>
                <a:uFillTx/>
                <a:latin typeface="Aptos SemiBold" panose="020B0004020202020204" pitchFamily="34" charset="0"/>
                <a:ea typeface="+mn-ea"/>
                <a:cs typeface="+mn-cs"/>
              </a:rPr>
              <a:t>Adapter</a:t>
            </a:r>
            <a:br>
              <a:rPr kumimoji="0" lang="en-US" sz="1400" b="0" i="0" u="none" strike="noStrike" kern="1200" cap="none" spc="0" normalizeH="0" baseline="0" noProof="0">
                <a:ln>
                  <a:noFill/>
                </a:ln>
                <a:solidFill>
                  <a:schemeClr val="tx1"/>
                </a:solidFill>
                <a:effectLst/>
                <a:uLnTx/>
                <a:uFillTx/>
                <a:latin typeface="Aptos SemiBold" panose="020B0004020202020204" pitchFamily="34" charset="0"/>
                <a:ea typeface="+mn-ea"/>
                <a:cs typeface="+mn-cs"/>
              </a:rPr>
            </a:br>
            <a:r>
              <a:rPr kumimoji="0" lang="en-US" sz="1000" b="0" i="1" u="none" strike="noStrike" kern="1200" cap="none" spc="0" normalizeH="0" baseline="0" noProof="0">
                <a:ln>
                  <a:noFill/>
                </a:ln>
                <a:solidFill>
                  <a:schemeClr val="tx1"/>
                </a:solidFill>
                <a:effectLst/>
                <a:uLnTx/>
                <a:uFillTx/>
                <a:latin typeface="Aptos" panose="020B0004020202020204" pitchFamily="34" charset="0"/>
                <a:ea typeface="+mn-ea"/>
                <a:cs typeface="+mn-cs"/>
              </a:rPr>
              <a:t>(sometimes native with 3</a:t>
            </a:r>
            <a:r>
              <a:rPr kumimoji="0" lang="en-US" sz="1000" b="0" i="1" u="none" strike="noStrike" kern="1200" cap="none" spc="0" normalizeH="0" baseline="30000" noProof="0">
                <a:ln>
                  <a:noFill/>
                </a:ln>
                <a:solidFill>
                  <a:schemeClr val="tx1"/>
                </a:solidFill>
                <a:effectLst/>
                <a:uLnTx/>
                <a:uFillTx/>
                <a:latin typeface="Aptos" panose="020B0004020202020204" pitchFamily="34" charset="0"/>
                <a:ea typeface="+mn-ea"/>
                <a:cs typeface="+mn-cs"/>
              </a:rPr>
              <a:t>rd</a:t>
            </a:r>
            <a:r>
              <a:rPr kumimoji="0" lang="en-US" sz="1000" b="0" i="1" u="none" strike="noStrike" kern="1200" cap="none" spc="0" normalizeH="0" baseline="0" noProof="0">
                <a:ln>
                  <a:noFill/>
                </a:ln>
                <a:solidFill>
                  <a:schemeClr val="tx1"/>
                </a:solidFill>
                <a:effectLst/>
                <a:uLnTx/>
                <a:uFillTx/>
                <a:latin typeface="Aptos" panose="020B0004020202020204" pitchFamily="34" charset="0"/>
                <a:ea typeface="+mn-ea"/>
                <a:cs typeface="+mn-cs"/>
              </a:rPr>
              <a:t>-party providers)</a:t>
            </a:r>
            <a:endParaRPr kumimoji="0" lang="en-US" sz="1400" b="0" i="1" u="none" strike="noStrike" kern="1200" cap="none" spc="0" normalizeH="0" baseline="0" noProof="0">
              <a:ln>
                <a:noFill/>
              </a:ln>
              <a:solidFill>
                <a:schemeClr val="tx1"/>
              </a:solidFill>
              <a:effectLst/>
              <a:uLnTx/>
              <a:uFillTx/>
              <a:latin typeface="Aptos" panose="020B0004020202020204" pitchFamily="34" charset="0"/>
              <a:ea typeface="+mn-ea"/>
              <a:cs typeface="+mn-cs"/>
            </a:endParaRPr>
          </a:p>
        </p:txBody>
      </p:sp>
      <p:sp>
        <p:nvSpPr>
          <p:cNvPr id="27" name="Rectangle: Rounded Corners 26">
            <a:extLst>
              <a:ext uri="{FF2B5EF4-FFF2-40B4-BE49-F238E27FC236}">
                <a16:creationId xmlns:a16="http://schemas.microsoft.com/office/drawing/2014/main" id="{3F6483D8-4F56-2D9C-395F-683679A6F3E9}"/>
              </a:ext>
            </a:extLst>
          </p:cNvPr>
          <p:cNvSpPr/>
          <p:nvPr/>
        </p:nvSpPr>
        <p:spPr>
          <a:xfrm>
            <a:off x="6751986" y="2465871"/>
            <a:ext cx="1548000" cy="553998"/>
          </a:xfrm>
          <a:prstGeom prst="roundRect">
            <a:avLst>
              <a:gd name="adj" fmla="val 679"/>
            </a:avLst>
          </a:prstGeom>
          <a:solidFill>
            <a:schemeClr val="accent2">
              <a:alpha val="5098"/>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588" marR="0" lvl="0" indent="-1588"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tx1"/>
                </a:solidFill>
                <a:effectLst/>
                <a:uLnTx/>
                <a:uFillTx/>
                <a:latin typeface="Aptos SemiBold" panose="020B0004020202020204" pitchFamily="34" charset="0"/>
                <a:ea typeface="+mn-ea"/>
                <a:cs typeface="+mn-cs"/>
              </a:rPr>
              <a:t>Copilot Studio Direct Line APIs</a:t>
            </a:r>
          </a:p>
        </p:txBody>
      </p:sp>
      <p:sp>
        <p:nvSpPr>
          <p:cNvPr id="29" name="TextBox 28">
            <a:extLst>
              <a:ext uri="{FF2B5EF4-FFF2-40B4-BE49-F238E27FC236}">
                <a16:creationId xmlns:a16="http://schemas.microsoft.com/office/drawing/2014/main" id="{DE9A64C0-0E2E-D353-2F95-ED63188F3DA0}"/>
              </a:ext>
            </a:extLst>
          </p:cNvPr>
          <p:cNvSpPr txBox="1"/>
          <p:nvPr/>
        </p:nvSpPr>
        <p:spPr>
          <a:xfrm>
            <a:off x="595220" y="3961078"/>
            <a:ext cx="1193006" cy="307777"/>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effectLst/>
                <a:uLnTx/>
                <a:uFillTx/>
                <a:latin typeface="Aptos SemiBold" panose="020B0004020202020204" pitchFamily="34" charset="0"/>
                <a:ea typeface="+mn-ea"/>
                <a:cs typeface="+mn-cs"/>
              </a:rPr>
              <a:t>End-user</a:t>
            </a:r>
            <a:endParaRPr kumimoji="0" lang="en-US" sz="1400" b="0" i="0" u="none" strike="noStrike" kern="1200" cap="none" spc="0" normalizeH="0" baseline="0" noProof="0">
              <a:ln>
                <a:noFill/>
              </a:ln>
              <a:effectLst/>
              <a:uLnTx/>
              <a:uFillTx/>
              <a:latin typeface="Segoe UI"/>
              <a:ea typeface="+mn-ea"/>
              <a:cs typeface="+mn-cs"/>
            </a:endParaRPr>
          </a:p>
        </p:txBody>
      </p:sp>
      <p:sp>
        <p:nvSpPr>
          <p:cNvPr id="30" name="TextBox 29">
            <a:extLst>
              <a:ext uri="{FF2B5EF4-FFF2-40B4-BE49-F238E27FC236}">
                <a16:creationId xmlns:a16="http://schemas.microsoft.com/office/drawing/2014/main" id="{986336A1-0458-E23F-0E5F-91A1B0B0B7BA}"/>
              </a:ext>
            </a:extLst>
          </p:cNvPr>
          <p:cNvSpPr txBox="1"/>
          <p:nvPr/>
        </p:nvSpPr>
        <p:spPr>
          <a:xfrm>
            <a:off x="2737065" y="3932635"/>
            <a:ext cx="1193006" cy="307777"/>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effectLst/>
                <a:uLnTx/>
                <a:uFillTx/>
                <a:latin typeface="Aptos SemiBold" panose="020B0004020202020204" pitchFamily="34" charset="0"/>
                <a:ea typeface="+mn-ea"/>
                <a:cs typeface="+mn-cs"/>
              </a:rPr>
              <a:t>Live agent</a:t>
            </a:r>
            <a:endParaRPr kumimoji="0" lang="en-US" sz="1400" b="0" i="0" u="none" strike="noStrike" kern="1200" cap="none" spc="0" normalizeH="0" baseline="0" noProof="0">
              <a:ln>
                <a:noFill/>
              </a:ln>
              <a:effectLst/>
              <a:uLnTx/>
              <a:uFillTx/>
              <a:latin typeface="Segoe UI"/>
              <a:ea typeface="+mn-ea"/>
              <a:cs typeface="+mn-cs"/>
            </a:endParaRPr>
          </a:p>
        </p:txBody>
      </p:sp>
      <p:cxnSp>
        <p:nvCxnSpPr>
          <p:cNvPr id="31" name="Straight Connector 60">
            <a:extLst>
              <a:ext uri="{FF2B5EF4-FFF2-40B4-BE49-F238E27FC236}">
                <a16:creationId xmlns:a16="http://schemas.microsoft.com/office/drawing/2014/main" id="{A87118E3-40B0-6FFF-3C89-EE9399E4C9BE}"/>
              </a:ext>
            </a:extLst>
          </p:cNvPr>
          <p:cNvCxnSpPr>
            <a:cxnSpLocks/>
            <a:stCxn id="18" idx="3"/>
            <a:endCxn id="26" idx="1"/>
          </p:cNvCxnSpPr>
          <p:nvPr/>
        </p:nvCxnSpPr>
        <p:spPr>
          <a:xfrm>
            <a:off x="4110545" y="2742648"/>
            <a:ext cx="546720" cy="0"/>
          </a:xfrm>
          <a:prstGeom prst="straightConnector1">
            <a:avLst/>
          </a:prstGeom>
          <a:ln w="12700">
            <a:solidFill>
              <a:schemeClr val="accent1"/>
            </a:solidFill>
            <a:prstDash val="sysDash"/>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8" name="Straight Connector 60">
            <a:extLst>
              <a:ext uri="{FF2B5EF4-FFF2-40B4-BE49-F238E27FC236}">
                <a16:creationId xmlns:a16="http://schemas.microsoft.com/office/drawing/2014/main" id="{9936F287-1853-A475-4D09-4F185CD85D7A}"/>
              </a:ext>
            </a:extLst>
          </p:cNvPr>
          <p:cNvCxnSpPr>
            <a:cxnSpLocks/>
            <a:stCxn id="26" idx="3"/>
            <a:endCxn id="27" idx="1"/>
          </p:cNvCxnSpPr>
          <p:nvPr/>
        </p:nvCxnSpPr>
        <p:spPr>
          <a:xfrm>
            <a:off x="6205265" y="2742648"/>
            <a:ext cx="546721" cy="222"/>
          </a:xfrm>
          <a:prstGeom prst="straightConnector1">
            <a:avLst/>
          </a:prstGeom>
          <a:ln w="12700">
            <a:solidFill>
              <a:schemeClr val="accent1"/>
            </a:solidFill>
            <a:prstDash val="sysDash"/>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2" name="Straight Connector 60">
            <a:extLst>
              <a:ext uri="{FF2B5EF4-FFF2-40B4-BE49-F238E27FC236}">
                <a16:creationId xmlns:a16="http://schemas.microsoft.com/office/drawing/2014/main" id="{B47B054C-4C97-A0A3-63FF-D08B6BAF6118}"/>
              </a:ext>
            </a:extLst>
          </p:cNvPr>
          <p:cNvCxnSpPr>
            <a:cxnSpLocks/>
            <a:endCxn id="24" idx="0"/>
          </p:cNvCxnSpPr>
          <p:nvPr/>
        </p:nvCxnSpPr>
        <p:spPr>
          <a:xfrm>
            <a:off x="1191723" y="3084736"/>
            <a:ext cx="0" cy="400785"/>
          </a:xfrm>
          <a:prstGeom prst="straightConnector1">
            <a:avLst/>
          </a:prstGeom>
          <a:ln w="12700">
            <a:solidFill>
              <a:schemeClr val="accent1"/>
            </a:solidFill>
            <a:prstDash val="sysDash"/>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6" name="Straight Connector 60">
            <a:extLst>
              <a:ext uri="{FF2B5EF4-FFF2-40B4-BE49-F238E27FC236}">
                <a16:creationId xmlns:a16="http://schemas.microsoft.com/office/drawing/2014/main" id="{C9D4DDDC-40BA-A223-B425-3D8490D869D0}"/>
              </a:ext>
            </a:extLst>
          </p:cNvPr>
          <p:cNvCxnSpPr>
            <a:cxnSpLocks/>
            <a:stCxn id="18" idx="2"/>
            <a:endCxn id="9" idx="0"/>
          </p:cNvCxnSpPr>
          <p:nvPr/>
        </p:nvCxnSpPr>
        <p:spPr>
          <a:xfrm flipH="1">
            <a:off x="3334963" y="3019647"/>
            <a:ext cx="1582" cy="437431"/>
          </a:xfrm>
          <a:prstGeom prst="straightConnector1">
            <a:avLst/>
          </a:prstGeom>
          <a:ln w="12700">
            <a:solidFill>
              <a:schemeClr val="accent1"/>
            </a:solidFill>
            <a:prstDash val="sysDash"/>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2AB12FC5-4680-1B9B-3C64-F845B652C55A}"/>
              </a:ext>
            </a:extLst>
          </p:cNvPr>
          <p:cNvSpPr txBox="1"/>
          <p:nvPr/>
        </p:nvSpPr>
        <p:spPr>
          <a:xfrm>
            <a:off x="746287" y="2104113"/>
            <a:ext cx="1447795" cy="276999"/>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Aptos SemiBold" panose="020B0004020202020204" pitchFamily="34" charset="0"/>
                <a:ea typeface="+mn-ea"/>
                <a:cs typeface="+mn-cs"/>
              </a:rPr>
              <a:t>Contact Center</a:t>
            </a:r>
            <a:endParaRPr kumimoji="0" lang="en-US" sz="1200" b="0" i="0" u="none" strike="noStrike" kern="1200" cap="none" spc="0" normalizeH="0" baseline="0" noProof="0">
              <a:ln>
                <a:noFill/>
              </a:ln>
              <a:effectLst/>
              <a:uLnTx/>
              <a:uFillTx/>
              <a:latin typeface="Segoe UI"/>
              <a:ea typeface="+mn-ea"/>
              <a:cs typeface="+mn-cs"/>
            </a:endParaRPr>
          </a:p>
        </p:txBody>
      </p:sp>
      <p:sp>
        <p:nvSpPr>
          <p:cNvPr id="55" name="TextBox 54">
            <a:extLst>
              <a:ext uri="{FF2B5EF4-FFF2-40B4-BE49-F238E27FC236}">
                <a16:creationId xmlns:a16="http://schemas.microsoft.com/office/drawing/2014/main" id="{029AE159-B1C4-82A3-B543-0C38ED3ED783}"/>
              </a:ext>
            </a:extLst>
          </p:cNvPr>
          <p:cNvSpPr txBox="1"/>
          <p:nvPr/>
        </p:nvSpPr>
        <p:spPr>
          <a:xfrm>
            <a:off x="4907166" y="2098450"/>
            <a:ext cx="1159795" cy="276999"/>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Aptos SemiBold" panose="020B0004020202020204" pitchFamily="34" charset="0"/>
                <a:ea typeface="+mn-ea"/>
                <a:cs typeface="+mn-cs"/>
              </a:rPr>
              <a:t>Azure or other</a:t>
            </a:r>
            <a:endParaRPr kumimoji="0" lang="en-US" sz="1200" b="0" i="0" u="none" strike="noStrike" kern="1200" cap="none" spc="0" normalizeH="0" baseline="0" noProof="0">
              <a:ln>
                <a:noFill/>
              </a:ln>
              <a:effectLst/>
              <a:uLnTx/>
              <a:uFillTx/>
              <a:latin typeface="Segoe UI"/>
              <a:ea typeface="+mn-ea"/>
              <a:cs typeface="+mn-cs"/>
            </a:endParaRPr>
          </a:p>
        </p:txBody>
      </p:sp>
      <p:pic>
        <p:nvPicPr>
          <p:cNvPr id="57" name="Graphic 56">
            <a:extLst>
              <a:ext uri="{FF2B5EF4-FFF2-40B4-BE49-F238E27FC236}">
                <a16:creationId xmlns:a16="http://schemas.microsoft.com/office/drawing/2014/main" id="{5F4AA896-FEF5-11FF-2243-30B7CDFE025F}"/>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654527" y="2112726"/>
            <a:ext cx="252000" cy="252000"/>
          </a:xfrm>
          <a:prstGeom prst="rect">
            <a:avLst/>
          </a:prstGeom>
        </p:spPr>
      </p:pic>
      <p:pic>
        <p:nvPicPr>
          <p:cNvPr id="60" name="Graphic 59">
            <a:extLst>
              <a:ext uri="{FF2B5EF4-FFF2-40B4-BE49-F238E27FC236}">
                <a16:creationId xmlns:a16="http://schemas.microsoft.com/office/drawing/2014/main" id="{D80E2B16-5D8E-98C0-9B0A-E659D4392075}"/>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469220" y="2112726"/>
            <a:ext cx="252000" cy="252000"/>
          </a:xfrm>
          <a:prstGeom prst="rect">
            <a:avLst/>
          </a:prstGeom>
        </p:spPr>
      </p:pic>
      <p:sp>
        <p:nvSpPr>
          <p:cNvPr id="61" name="TextBox 60">
            <a:extLst>
              <a:ext uri="{FF2B5EF4-FFF2-40B4-BE49-F238E27FC236}">
                <a16:creationId xmlns:a16="http://schemas.microsoft.com/office/drawing/2014/main" id="{C6A4C168-4440-3A56-9853-88D9F21F6556}"/>
              </a:ext>
            </a:extLst>
          </p:cNvPr>
          <p:cNvSpPr txBox="1"/>
          <p:nvPr/>
        </p:nvSpPr>
        <p:spPr>
          <a:xfrm>
            <a:off x="7017082" y="2107975"/>
            <a:ext cx="1447795" cy="276999"/>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Aptos SemiBold" panose="020B0004020202020204" pitchFamily="34" charset="0"/>
                <a:ea typeface="+mn-ea"/>
                <a:cs typeface="+mn-cs"/>
              </a:rPr>
              <a:t>Copilot Studio</a:t>
            </a:r>
            <a:endParaRPr kumimoji="0" lang="en-US" sz="1200" b="0" i="0" u="none" strike="noStrike" kern="1200" cap="none" spc="0" normalizeH="0" baseline="0" noProof="0">
              <a:ln>
                <a:noFill/>
              </a:ln>
              <a:effectLst/>
              <a:uLnTx/>
              <a:uFillTx/>
              <a:latin typeface="Segoe UI"/>
              <a:ea typeface="+mn-ea"/>
              <a:cs typeface="+mn-cs"/>
            </a:endParaRPr>
          </a:p>
        </p:txBody>
      </p:sp>
      <p:sp>
        <p:nvSpPr>
          <p:cNvPr id="215" name="Rectangle 214">
            <a:extLst>
              <a:ext uri="{FF2B5EF4-FFF2-40B4-BE49-F238E27FC236}">
                <a16:creationId xmlns:a16="http://schemas.microsoft.com/office/drawing/2014/main" id="{BBA5112A-6100-F81E-D3C2-F213840B6DAC}"/>
              </a:ext>
            </a:extLst>
          </p:cNvPr>
          <p:cNvSpPr/>
          <p:nvPr/>
        </p:nvSpPr>
        <p:spPr bwMode="auto">
          <a:xfrm>
            <a:off x="323825" y="4484128"/>
            <a:ext cx="8141052" cy="1895177"/>
          </a:xfrm>
          <a:prstGeom prst="rect">
            <a:avLst/>
          </a:prstGeom>
          <a:solidFill>
            <a:schemeClr val="bg2">
              <a:lumMod val="95000"/>
              <a:lumOff val="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457200" marR="0" lvl="0" indent="-457200" algn="l" defTabSz="932472" rtl="0" eaLnBrk="1" fontAlgn="base" latinLnBrk="0" hangingPunct="1">
              <a:lnSpc>
                <a:spcPct val="100000"/>
              </a:lnSpc>
              <a:spcBef>
                <a:spcPct val="0"/>
              </a:spcBef>
              <a:spcAft>
                <a:spcPts val="1200"/>
              </a:spcAft>
              <a:buClrTx/>
              <a:buSzTx/>
              <a:buFont typeface="+mj-lt"/>
              <a:buAutoNum type="arabicPeriod"/>
              <a:tabLst/>
              <a:defRPr/>
            </a:pPr>
            <a:r>
              <a:rPr kumimoji="0" lang="en-US" sz="1600" b="0" i="0" u="none" strike="noStrike" kern="1200" cap="none" spc="0" normalizeH="0" baseline="0" noProof="0">
                <a:ln>
                  <a:noFill/>
                </a:ln>
                <a:solidFill>
                  <a:schemeClr val="tx1"/>
                </a:solidFill>
                <a:effectLst/>
                <a:uLnTx/>
                <a:uFillTx/>
                <a:latin typeface="Aptos" panose="020B0004020202020204" pitchFamily="34" charset="0"/>
                <a:ea typeface="Segoe UI" pitchFamily="34" charset="0"/>
                <a:cs typeface="Segoe UI" pitchFamily="34" charset="0"/>
              </a:rPr>
              <a:t>End-user chats with the Engagement Hub chat canvas and an adapter relays messages with a Copilot Studio agent through the Direct Line APIs.</a:t>
            </a:r>
          </a:p>
          <a:p>
            <a:pPr marL="457200" marR="0" lvl="0" indent="-457200" algn="l" defTabSz="932472" rtl="0" eaLnBrk="1" fontAlgn="base" latinLnBrk="0" hangingPunct="1">
              <a:lnSpc>
                <a:spcPct val="100000"/>
              </a:lnSpc>
              <a:spcBef>
                <a:spcPct val="0"/>
              </a:spcBef>
              <a:spcAft>
                <a:spcPts val="1200"/>
              </a:spcAft>
              <a:buClrTx/>
              <a:buSzTx/>
              <a:buFont typeface="+mj-lt"/>
              <a:buAutoNum type="arabicPeriod"/>
              <a:tabLst/>
              <a:defRPr/>
            </a:pPr>
            <a:r>
              <a:rPr kumimoji="0" lang="en-US" sz="1600" b="0" i="0" u="none" strike="noStrike" kern="1200" cap="none" spc="0" normalizeH="0" baseline="0" noProof="0">
                <a:ln>
                  <a:noFill/>
                </a:ln>
                <a:solidFill>
                  <a:schemeClr val="tx1"/>
                </a:solidFill>
                <a:effectLst/>
                <a:uLnTx/>
                <a:uFillTx/>
                <a:latin typeface="Aptos" panose="020B0004020202020204" pitchFamily="34" charset="0"/>
                <a:ea typeface="Segoe UI" pitchFamily="34" charset="0"/>
                <a:cs typeface="Segoe UI" pitchFamily="34" charset="0"/>
              </a:rPr>
              <a:t>When an escalation event is sent by the Copilot Studio agent APIs, the Engagement Hub takes over the conversation.</a:t>
            </a:r>
          </a:p>
          <a:p>
            <a:pPr marL="457200" marR="0" lvl="0" indent="-457200" algn="l" defTabSz="932472" rtl="0" eaLnBrk="1" fontAlgn="base" latinLnBrk="0" hangingPunct="1">
              <a:lnSpc>
                <a:spcPct val="100000"/>
              </a:lnSpc>
              <a:spcBef>
                <a:spcPct val="0"/>
              </a:spcBef>
              <a:spcAft>
                <a:spcPts val="1200"/>
              </a:spcAft>
              <a:buClrTx/>
              <a:buSzTx/>
              <a:buFont typeface="+mj-lt"/>
              <a:buAutoNum type="arabicPeriod"/>
              <a:tabLst/>
              <a:defRPr/>
            </a:pPr>
            <a:r>
              <a:rPr kumimoji="0" lang="en-US" sz="1600" b="0" i="0" u="none" strike="noStrike" kern="1200" cap="none" spc="0" normalizeH="0" baseline="0" noProof="0">
                <a:ln>
                  <a:noFill/>
                </a:ln>
                <a:solidFill>
                  <a:schemeClr val="tx1"/>
                </a:solidFill>
                <a:effectLst/>
                <a:uLnTx/>
                <a:uFillTx/>
                <a:latin typeface="Aptos" panose="020B0004020202020204" pitchFamily="34" charset="0"/>
                <a:ea typeface="Segoe UI" pitchFamily="34" charset="0"/>
                <a:cs typeface="Segoe UI" pitchFamily="34" charset="0"/>
              </a:rPr>
              <a:t>A live agent can resume the chat with the end-user.</a:t>
            </a:r>
          </a:p>
        </p:txBody>
      </p:sp>
      <p:sp>
        <p:nvSpPr>
          <p:cNvPr id="216" name="Oval 215">
            <a:extLst>
              <a:ext uri="{FF2B5EF4-FFF2-40B4-BE49-F238E27FC236}">
                <a16:creationId xmlns:a16="http://schemas.microsoft.com/office/drawing/2014/main" id="{294269B0-2690-4E1A-C3F2-0DBEC3968B2F}"/>
              </a:ext>
            </a:extLst>
          </p:cNvPr>
          <p:cNvSpPr/>
          <p:nvPr/>
        </p:nvSpPr>
        <p:spPr>
          <a:xfrm>
            <a:off x="341099" y="1589084"/>
            <a:ext cx="288000" cy="288000"/>
          </a:xfrm>
          <a:prstGeom prst="ellipse">
            <a:avLst/>
          </a:prstGeom>
          <a:solidFill>
            <a:srgbClr val="FFB900"/>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1"/>
                </a:solidFill>
                <a:effectLst/>
                <a:uLnTx/>
                <a:uFillTx/>
                <a:latin typeface="Aptos SemiBold" panose="020B0004020202020204" pitchFamily="34" charset="0"/>
                <a:ea typeface="+mn-ea"/>
                <a:cs typeface="+mn-cs"/>
              </a:rPr>
              <a:t>1</a:t>
            </a:r>
          </a:p>
        </p:txBody>
      </p:sp>
      <p:pic>
        <p:nvPicPr>
          <p:cNvPr id="218" name="Graphic 217">
            <a:extLst>
              <a:ext uri="{FF2B5EF4-FFF2-40B4-BE49-F238E27FC236}">
                <a16:creationId xmlns:a16="http://schemas.microsoft.com/office/drawing/2014/main" id="{7C68E0FF-5DB3-7720-3D6E-1AE13E66B531}"/>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1355884" y="3407282"/>
            <a:ext cx="228600" cy="228600"/>
          </a:xfrm>
          <a:prstGeom prst="rect">
            <a:avLst/>
          </a:prstGeom>
        </p:spPr>
      </p:pic>
      <p:pic>
        <p:nvPicPr>
          <p:cNvPr id="219" name="Graphic 218">
            <a:extLst>
              <a:ext uri="{FF2B5EF4-FFF2-40B4-BE49-F238E27FC236}">
                <a16:creationId xmlns:a16="http://schemas.microsoft.com/office/drawing/2014/main" id="{C323CF3C-D9D9-2A42-7020-3BE28812B794}"/>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flipH="1">
            <a:off x="2971611" y="3378839"/>
            <a:ext cx="228600" cy="228600"/>
          </a:xfrm>
          <a:prstGeom prst="rect">
            <a:avLst/>
          </a:prstGeom>
        </p:spPr>
      </p:pic>
      <p:sp>
        <p:nvSpPr>
          <p:cNvPr id="220" name="Oval 219">
            <a:extLst>
              <a:ext uri="{FF2B5EF4-FFF2-40B4-BE49-F238E27FC236}">
                <a16:creationId xmlns:a16="http://schemas.microsoft.com/office/drawing/2014/main" id="{CF5E9727-310E-311F-6235-B8F7CA96D122}"/>
              </a:ext>
            </a:extLst>
          </p:cNvPr>
          <p:cNvSpPr/>
          <p:nvPr/>
        </p:nvSpPr>
        <p:spPr>
          <a:xfrm>
            <a:off x="6546873" y="3375473"/>
            <a:ext cx="288000" cy="288000"/>
          </a:xfrm>
          <a:prstGeom prst="ellipse">
            <a:avLst/>
          </a:prstGeom>
          <a:solidFill>
            <a:srgbClr val="FFB900"/>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1"/>
                </a:solidFill>
                <a:effectLst/>
                <a:uLnTx/>
                <a:uFillTx/>
                <a:latin typeface="Aptos SemiBold" panose="020B0004020202020204" pitchFamily="34" charset="0"/>
                <a:ea typeface="+mn-ea"/>
                <a:cs typeface="+mn-cs"/>
              </a:rPr>
              <a:t>2</a:t>
            </a:r>
          </a:p>
        </p:txBody>
      </p:sp>
      <p:sp>
        <p:nvSpPr>
          <p:cNvPr id="222" name="Oval 221">
            <a:extLst>
              <a:ext uri="{FF2B5EF4-FFF2-40B4-BE49-F238E27FC236}">
                <a16:creationId xmlns:a16="http://schemas.microsoft.com/office/drawing/2014/main" id="{ECD0EF55-7229-745A-2362-3108CF84D72F}"/>
              </a:ext>
            </a:extLst>
          </p:cNvPr>
          <p:cNvSpPr/>
          <p:nvPr/>
        </p:nvSpPr>
        <p:spPr>
          <a:xfrm>
            <a:off x="486944" y="4624991"/>
            <a:ext cx="288000" cy="288000"/>
          </a:xfrm>
          <a:prstGeom prst="ellipse">
            <a:avLst/>
          </a:prstGeom>
          <a:solidFill>
            <a:srgbClr val="FFB900"/>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1"/>
                </a:solidFill>
                <a:effectLst/>
                <a:uLnTx/>
                <a:uFillTx/>
                <a:latin typeface="Aptos SemiBold" panose="020B0004020202020204" pitchFamily="34" charset="0"/>
                <a:ea typeface="+mn-ea"/>
                <a:cs typeface="+mn-cs"/>
              </a:rPr>
              <a:t>1</a:t>
            </a:r>
          </a:p>
        </p:txBody>
      </p:sp>
      <p:sp>
        <p:nvSpPr>
          <p:cNvPr id="224" name="Oval 223">
            <a:extLst>
              <a:ext uri="{FF2B5EF4-FFF2-40B4-BE49-F238E27FC236}">
                <a16:creationId xmlns:a16="http://schemas.microsoft.com/office/drawing/2014/main" id="{AE1C70CE-5B9B-0294-32E0-60B88A6572C4}"/>
              </a:ext>
            </a:extLst>
          </p:cNvPr>
          <p:cNvSpPr/>
          <p:nvPr/>
        </p:nvSpPr>
        <p:spPr>
          <a:xfrm>
            <a:off x="486105" y="5262517"/>
            <a:ext cx="288000" cy="288000"/>
          </a:xfrm>
          <a:prstGeom prst="ellipse">
            <a:avLst/>
          </a:prstGeom>
          <a:solidFill>
            <a:srgbClr val="FFB900"/>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1"/>
                </a:solidFill>
                <a:effectLst/>
                <a:uLnTx/>
                <a:uFillTx/>
                <a:latin typeface="Aptos SemiBold" panose="020B0004020202020204" pitchFamily="34" charset="0"/>
                <a:ea typeface="+mn-ea"/>
                <a:cs typeface="+mn-cs"/>
              </a:rPr>
              <a:t>2</a:t>
            </a:r>
          </a:p>
        </p:txBody>
      </p:sp>
      <p:sp>
        <p:nvSpPr>
          <p:cNvPr id="225" name="Oval 224">
            <a:extLst>
              <a:ext uri="{FF2B5EF4-FFF2-40B4-BE49-F238E27FC236}">
                <a16:creationId xmlns:a16="http://schemas.microsoft.com/office/drawing/2014/main" id="{533E3652-75DE-512A-584A-CBF2E8F63C06}"/>
              </a:ext>
            </a:extLst>
          </p:cNvPr>
          <p:cNvSpPr/>
          <p:nvPr/>
        </p:nvSpPr>
        <p:spPr>
          <a:xfrm>
            <a:off x="486105" y="5887603"/>
            <a:ext cx="288000" cy="288000"/>
          </a:xfrm>
          <a:prstGeom prst="ellipse">
            <a:avLst/>
          </a:prstGeom>
          <a:solidFill>
            <a:srgbClr val="FFB900"/>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1"/>
                </a:solidFill>
                <a:effectLst/>
                <a:uLnTx/>
                <a:uFillTx/>
                <a:latin typeface="Aptos SemiBold" panose="020B0004020202020204" pitchFamily="34" charset="0"/>
                <a:ea typeface="+mn-ea"/>
                <a:cs typeface="+mn-cs"/>
              </a:rPr>
              <a:t>3</a:t>
            </a:r>
          </a:p>
        </p:txBody>
      </p:sp>
      <p:sp>
        <p:nvSpPr>
          <p:cNvPr id="4" name="Oval 3">
            <a:extLst>
              <a:ext uri="{FF2B5EF4-FFF2-40B4-BE49-F238E27FC236}">
                <a16:creationId xmlns:a16="http://schemas.microsoft.com/office/drawing/2014/main" id="{7F89D8B9-D37F-F622-EB10-1098AA670790}"/>
              </a:ext>
            </a:extLst>
          </p:cNvPr>
          <p:cNvSpPr/>
          <p:nvPr/>
        </p:nvSpPr>
        <p:spPr>
          <a:xfrm>
            <a:off x="3617952" y="3377253"/>
            <a:ext cx="288000" cy="288000"/>
          </a:xfrm>
          <a:prstGeom prst="ellipse">
            <a:avLst/>
          </a:prstGeom>
          <a:solidFill>
            <a:srgbClr val="FFB900"/>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1"/>
                </a:solidFill>
                <a:effectLst/>
                <a:uLnTx/>
                <a:uFillTx/>
                <a:latin typeface="Aptos SemiBold" panose="020B0004020202020204" pitchFamily="34" charset="0"/>
                <a:ea typeface="+mn-ea"/>
                <a:cs typeface="+mn-cs"/>
              </a:rPr>
              <a:t>3</a:t>
            </a:r>
          </a:p>
        </p:txBody>
      </p:sp>
      <p:pic>
        <p:nvPicPr>
          <p:cNvPr id="17" name="Graphic 16" descr="Siren with solid fill">
            <a:extLst>
              <a:ext uri="{FF2B5EF4-FFF2-40B4-BE49-F238E27FC236}">
                <a16:creationId xmlns:a16="http://schemas.microsoft.com/office/drawing/2014/main" id="{5274EC07-C66A-BCA5-5CF3-6CB8EE5B6074}"/>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6510873" y="3737521"/>
            <a:ext cx="360000" cy="360000"/>
          </a:xfrm>
          <a:prstGeom prst="rect">
            <a:avLst/>
          </a:prstGeom>
        </p:spPr>
      </p:pic>
    </p:spTree>
    <p:extLst>
      <p:ext uri="{BB962C8B-B14F-4D97-AF65-F5344CB8AC3E}">
        <p14:creationId xmlns:p14="http://schemas.microsoft.com/office/powerpoint/2010/main" val="136604257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C8ECAB-827C-3B10-544B-41A962A4476F}"/>
            </a:ext>
          </a:extLst>
        </p:cNvPr>
        <p:cNvGrpSpPr/>
        <p:nvPr/>
      </p:nvGrpSpPr>
      <p:grpSpPr>
        <a:xfrm>
          <a:off x="0" y="0"/>
          <a:ext cx="0" cy="0"/>
          <a:chOff x="0" y="0"/>
          <a:chExt cx="0" cy="0"/>
        </a:xfrm>
      </p:grpSpPr>
      <p:cxnSp>
        <p:nvCxnSpPr>
          <p:cNvPr id="3" name="Connector: Elbow 2">
            <a:extLst>
              <a:ext uri="{FF2B5EF4-FFF2-40B4-BE49-F238E27FC236}">
                <a16:creationId xmlns:a16="http://schemas.microsoft.com/office/drawing/2014/main" id="{BC22712D-B984-4771-F840-C8B116BD2F1F}"/>
              </a:ext>
            </a:extLst>
          </p:cNvPr>
          <p:cNvCxnSpPr>
            <a:cxnSpLocks/>
            <a:stCxn id="216" idx="6"/>
            <a:endCxn id="221" idx="2"/>
          </p:cNvCxnSpPr>
          <p:nvPr/>
        </p:nvCxnSpPr>
        <p:spPr>
          <a:xfrm>
            <a:off x="629099" y="1727972"/>
            <a:ext cx="6118093" cy="1750254"/>
          </a:xfrm>
          <a:prstGeom prst="bentConnector3">
            <a:avLst>
              <a:gd name="adj1" fmla="val 60586"/>
            </a:avLst>
          </a:prstGeom>
          <a:ln w="19050">
            <a:solidFill>
              <a:schemeClr val="accent1"/>
            </a:solidFill>
            <a:prstDash val="lg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1" name="Rectangle: Rounded Corners 50">
            <a:extLst>
              <a:ext uri="{FF2B5EF4-FFF2-40B4-BE49-F238E27FC236}">
                <a16:creationId xmlns:a16="http://schemas.microsoft.com/office/drawing/2014/main" id="{C02C39B9-A280-B3AD-708A-8AC5071179F4}"/>
              </a:ext>
            </a:extLst>
          </p:cNvPr>
          <p:cNvSpPr/>
          <p:nvPr/>
        </p:nvSpPr>
        <p:spPr>
          <a:xfrm>
            <a:off x="4460185" y="2016737"/>
            <a:ext cx="1858022" cy="1197602"/>
          </a:xfrm>
          <a:prstGeom prst="roundRect">
            <a:avLst>
              <a:gd name="adj" fmla="val 679"/>
            </a:avLst>
          </a:prstGeom>
          <a:solidFill>
            <a:srgbClr val="17AAD2">
              <a:alpha val="5098"/>
            </a:srgbClr>
          </a:solidFill>
          <a:ln>
            <a:solidFill>
              <a:srgbClr val="172C5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809625"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Aptos SemiBold" panose="020B0004020202020204" pitchFamily="34" charset="0"/>
              <a:ea typeface="+mn-ea"/>
              <a:cs typeface="+mn-cs"/>
            </a:endParaRPr>
          </a:p>
        </p:txBody>
      </p:sp>
      <p:sp>
        <p:nvSpPr>
          <p:cNvPr id="58" name="Rectangle: Rounded Corners 57">
            <a:extLst>
              <a:ext uri="{FF2B5EF4-FFF2-40B4-BE49-F238E27FC236}">
                <a16:creationId xmlns:a16="http://schemas.microsoft.com/office/drawing/2014/main" id="{8B55735C-6E6A-B42C-E80A-E74DD10564B7}"/>
              </a:ext>
            </a:extLst>
          </p:cNvPr>
          <p:cNvSpPr/>
          <p:nvPr/>
        </p:nvSpPr>
        <p:spPr>
          <a:xfrm>
            <a:off x="6546873" y="2018802"/>
            <a:ext cx="1918004" cy="1197602"/>
          </a:xfrm>
          <a:prstGeom prst="roundRect">
            <a:avLst>
              <a:gd name="adj" fmla="val 679"/>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809625"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chemeClr val="accent1"/>
              </a:solidFill>
              <a:effectLst/>
              <a:uLnTx/>
              <a:uFillTx/>
              <a:latin typeface="Aptos SemiBold" panose="020B0004020202020204" pitchFamily="34" charset="0"/>
              <a:ea typeface="+mn-ea"/>
              <a:cs typeface="+mn-cs"/>
            </a:endParaRPr>
          </a:p>
        </p:txBody>
      </p:sp>
      <p:sp>
        <p:nvSpPr>
          <p:cNvPr id="34" name="Rectangle: Rounded Corners 33">
            <a:extLst>
              <a:ext uri="{FF2B5EF4-FFF2-40B4-BE49-F238E27FC236}">
                <a16:creationId xmlns:a16="http://schemas.microsoft.com/office/drawing/2014/main" id="{2B73F8C7-2D4F-418B-37B2-09A3E2B1554E}"/>
              </a:ext>
            </a:extLst>
          </p:cNvPr>
          <p:cNvSpPr/>
          <p:nvPr/>
        </p:nvSpPr>
        <p:spPr>
          <a:xfrm>
            <a:off x="323825" y="2017011"/>
            <a:ext cx="3903255" cy="1197602"/>
          </a:xfrm>
          <a:prstGeom prst="roundRect">
            <a:avLst>
              <a:gd name="adj" fmla="val 679"/>
            </a:avLst>
          </a:prstGeom>
          <a:solidFill>
            <a:srgbClr val="17AAD2">
              <a:alpha val="5098"/>
            </a:srgbClr>
          </a:solidFill>
          <a:ln>
            <a:solidFill>
              <a:srgbClr val="172C5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809625"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Aptos SemiBold" panose="020B0004020202020204" pitchFamily="34" charset="0"/>
              <a:ea typeface="+mn-ea"/>
              <a:cs typeface="+mn-cs"/>
            </a:endParaRPr>
          </a:p>
        </p:txBody>
      </p:sp>
      <p:sp>
        <p:nvSpPr>
          <p:cNvPr id="2" name="Text Placeholder 1">
            <a:extLst>
              <a:ext uri="{FF2B5EF4-FFF2-40B4-BE49-F238E27FC236}">
                <a16:creationId xmlns:a16="http://schemas.microsoft.com/office/drawing/2014/main" id="{235CF758-4B42-E7E7-DB28-2DF66D9D3B2A}"/>
              </a:ext>
            </a:extLst>
          </p:cNvPr>
          <p:cNvSpPr>
            <a:spLocks noGrp="1"/>
          </p:cNvSpPr>
          <p:nvPr>
            <p:ph type="body" sz="quarter" idx="11"/>
          </p:nvPr>
        </p:nvSpPr>
        <p:spPr>
          <a:xfrm>
            <a:off x="276200" y="237133"/>
            <a:ext cx="8420100" cy="553998"/>
          </a:xfrm>
        </p:spPr>
        <p:txBody>
          <a:bodyPr/>
          <a:lstStyle/>
          <a:p>
            <a:r>
              <a:rPr lang="en-US" b="1"/>
              <a:t>Handing off to a live agent</a:t>
            </a:r>
            <a:endParaRPr lang="en-US"/>
          </a:p>
        </p:txBody>
      </p:sp>
      <p:sp>
        <p:nvSpPr>
          <p:cNvPr id="7" name="Text Placeholder 4">
            <a:extLst>
              <a:ext uri="{FF2B5EF4-FFF2-40B4-BE49-F238E27FC236}">
                <a16:creationId xmlns:a16="http://schemas.microsoft.com/office/drawing/2014/main" id="{50937901-AF5B-0833-F079-66FE0091F36C}"/>
              </a:ext>
            </a:extLst>
          </p:cNvPr>
          <p:cNvSpPr>
            <a:spLocks noGrp="1"/>
          </p:cNvSpPr>
          <p:nvPr>
            <p:ph type="body" sz="quarter" idx="15"/>
          </p:nvPr>
        </p:nvSpPr>
        <p:spPr>
          <a:xfrm>
            <a:off x="8967788" y="0"/>
            <a:ext cx="3224212" cy="7006703"/>
          </a:xfrm>
        </p:spPr>
        <p:txBody>
          <a:bodyPr vert="horz" wrap="square" lIns="90000" tIns="90000" rIns="90000" bIns="90000" rtlCol="0" anchor="t">
            <a:spAutoFit/>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dirty="0">
                <a:ln>
                  <a:noFill/>
                </a:ln>
                <a:effectLst/>
                <a:uLnTx/>
                <a:uFillTx/>
                <a:latin typeface="Aptos SemiBold"/>
                <a:cs typeface="Segoe UI"/>
              </a:rPr>
              <a:t>Why do we share this?</a:t>
            </a:r>
          </a:p>
          <a:p>
            <a:pPr marL="285750" indent="-200025" defTabSz="914367">
              <a:spcBef>
                <a:spcPts val="300"/>
              </a:spcBef>
              <a:spcAft>
                <a:spcPts val="0"/>
              </a:spcAft>
              <a:buSzTx/>
              <a:buFont typeface="Arial" panose="020B0604020202020204" pitchFamily="34" charset="0"/>
              <a:buChar char="•"/>
              <a:defRPr/>
            </a:pPr>
            <a:r>
              <a:rPr kumimoji="0" lang="en-US" sz="1200" b="0" i="0" u="none" strike="noStrike" kern="1200" cap="none" spc="0" normalizeH="0" baseline="0" noProof="0" dirty="0">
                <a:ln>
                  <a:noFill/>
                </a:ln>
                <a:effectLst/>
                <a:uLnTx/>
                <a:uFillTx/>
                <a:latin typeface="Aptos"/>
                <a:cs typeface="Segoe UI"/>
              </a:rPr>
              <a:t>An alternative but more custom and complex approach is to use Copilot Studio at the </a:t>
            </a:r>
            <a:r>
              <a:rPr lang="en-US" sz="1200" dirty="0">
                <a:latin typeface="Aptos"/>
                <a:cs typeface="Segoe UI"/>
              </a:rPr>
              <a:t>front and </a:t>
            </a:r>
            <a:r>
              <a:rPr kumimoji="0" lang="en-US" sz="1200" b="0" i="0" u="none" strike="noStrike" kern="1200" cap="none" spc="0" normalizeH="0" baseline="0" noProof="0" dirty="0">
                <a:ln>
                  <a:noFill/>
                </a:ln>
                <a:effectLst/>
                <a:uLnTx/>
                <a:uFillTx/>
                <a:latin typeface="Aptos"/>
                <a:cs typeface="Segoe UI"/>
              </a:rPr>
              <a:t>integrate through an engagement</a:t>
            </a:r>
            <a:r>
              <a:rPr lang="en-US" sz="1200" dirty="0">
                <a:latin typeface="Aptos"/>
                <a:cs typeface="Segoe UI"/>
              </a:rPr>
              <a:t> hub APIs</a:t>
            </a:r>
            <a:r>
              <a:rPr kumimoji="0" lang="en-US" sz="1200" b="0" i="0" u="none" strike="noStrike" kern="1200" cap="none" spc="0" normalizeH="0" baseline="0" noProof="0" dirty="0">
                <a:ln>
                  <a:noFill/>
                </a:ln>
                <a:effectLst/>
                <a:uLnTx/>
                <a:uFillTx/>
                <a:latin typeface="Aptos"/>
                <a:cs typeface="Segoe UI"/>
              </a:rPr>
              <a:t> through </a:t>
            </a:r>
            <a:r>
              <a:rPr lang="en-US" sz="1200" dirty="0">
                <a:latin typeface="Aptos"/>
                <a:cs typeface="Segoe UI"/>
              </a:rPr>
              <a:t>a skill</a:t>
            </a:r>
            <a:r>
              <a:rPr kumimoji="0" lang="en-US" sz="1200" b="0" i="0" u="none" strike="noStrike" kern="1200" cap="none" spc="0" normalizeH="0" baseline="0" noProof="0" dirty="0">
                <a:ln>
                  <a:noFill/>
                </a:ln>
                <a:effectLst/>
                <a:uLnTx/>
                <a:uFillTx/>
                <a:latin typeface="Aptos"/>
                <a:cs typeface="Segoe UI"/>
              </a:rPr>
              <a:t>.</a:t>
            </a:r>
            <a:endParaRPr lang="en-US" sz="1200" b="0" i="0" u="none" strike="noStrike" kern="1200" cap="none" spc="0" normalizeH="0" baseline="0" noProof="0" dirty="0">
              <a:ln>
                <a:noFill/>
              </a:ln>
              <a:effectLst/>
              <a:uLnTx/>
              <a:uFillTx/>
              <a:latin typeface="Aptos"/>
              <a:cs typeface="Segoe UI"/>
            </a:endParaRP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latin typeface="Aptos SemiBold"/>
                <a:cs typeface="Segoe UI"/>
              </a:rPr>
              <a:t>Pros:</a:t>
            </a:r>
            <a:endParaRPr lang="en-US" sz="1200" b="0" i="0" u="none" strike="noStrike" kern="1200" cap="none" spc="0" normalizeH="0" baseline="0" noProof="0" dirty="0">
              <a:ln>
                <a:noFill/>
              </a:ln>
              <a:effectLst/>
              <a:uLnTx/>
              <a:uFillTx/>
              <a:latin typeface="Aptos SemiBold"/>
              <a:cs typeface="Segoe UI"/>
            </a:endParaRPr>
          </a:p>
          <a:p>
            <a:pPr marL="539750" marR="0" lvl="1" indent="-184150" algn="l" defTabSz="914367" rtl="0" eaLnBrk="1" fontAlgn="auto" latinLnBrk="0" hangingPunct="1">
              <a:lnSpc>
                <a:spcPct val="100000"/>
              </a:lnSpc>
              <a:spcBef>
                <a:spcPts val="0"/>
              </a:spcBef>
              <a:spcAft>
                <a:spcPts val="0"/>
              </a:spcAft>
              <a:buClrTx/>
              <a:buSzPct val="75000"/>
              <a:buFont typeface="Wingdings" panose="05000000000000000000" pitchFamily="2" charset="2"/>
              <a:buChar char="ü"/>
              <a:tabLst/>
              <a:defRPr/>
            </a:pPr>
            <a:r>
              <a:rPr kumimoji="0" lang="en-US" sz="1200" b="0" i="0" u="none" strike="noStrike" kern="1200" cap="none" spc="0" normalizeH="0" baseline="0" noProof="0" dirty="0">
                <a:ln>
                  <a:noFill/>
                </a:ln>
                <a:effectLst/>
                <a:uLnTx/>
                <a:uFillTx/>
                <a:latin typeface="Aptos"/>
              </a:rPr>
              <a:t>Copilot Studio is always in the loop, including agent messages.</a:t>
            </a:r>
            <a:endParaRPr lang="en-US" sz="1200" b="0" i="0" u="none" strike="noStrike" kern="1200" cap="none" spc="0" normalizeH="0" baseline="0" noProof="0" dirty="0">
              <a:ln>
                <a:noFill/>
              </a:ln>
              <a:effectLst/>
              <a:uLnTx/>
              <a:uFillTx/>
              <a:latin typeface="Aptos"/>
            </a:endParaRPr>
          </a:p>
          <a:p>
            <a:pPr marL="539750" marR="0" lvl="1" indent="-184150" algn="l" defTabSz="914367" rtl="0" eaLnBrk="1" fontAlgn="auto" latinLnBrk="0" hangingPunct="1">
              <a:lnSpc>
                <a:spcPct val="100000"/>
              </a:lnSpc>
              <a:spcBef>
                <a:spcPts val="0"/>
              </a:spcBef>
              <a:spcAft>
                <a:spcPts val="0"/>
              </a:spcAft>
              <a:buClrTx/>
              <a:buSzPct val="75000"/>
              <a:buFont typeface="Wingdings" panose="05000000000000000000" pitchFamily="2" charset="2"/>
              <a:buChar char="ü"/>
              <a:tabLst/>
              <a:defRPr/>
            </a:pPr>
            <a:r>
              <a:rPr kumimoji="0" lang="en-US" sz="1200" b="0" i="0" u="none" strike="noStrike" kern="1200" cap="none" spc="0" normalizeH="0" baseline="0" noProof="0" dirty="0">
                <a:ln>
                  <a:noFill/>
                </a:ln>
                <a:effectLst/>
                <a:uLnTx/>
                <a:uFillTx/>
                <a:latin typeface="Aptos"/>
              </a:rPr>
              <a:t>Full control over how responses (messages, cards, etc.) emitted from the bot are shown to end-user.</a:t>
            </a:r>
            <a:endParaRPr lang="en-US" sz="1200" b="0" i="0" u="none" strike="noStrike" kern="1200" cap="none" spc="0" normalizeH="0" baseline="0" noProof="0" dirty="0">
              <a:ln>
                <a:noFill/>
              </a:ln>
              <a:effectLst/>
              <a:uLnTx/>
              <a:uFillTx/>
              <a:latin typeface="Aptos"/>
            </a:endParaRPr>
          </a:p>
          <a:p>
            <a:pPr marL="539750" marR="0" lvl="1" indent="-184150" algn="l" defTabSz="914367" rtl="0" eaLnBrk="1" fontAlgn="auto" latinLnBrk="0" hangingPunct="1">
              <a:lnSpc>
                <a:spcPct val="100000"/>
              </a:lnSpc>
              <a:spcBef>
                <a:spcPts val="0"/>
              </a:spcBef>
              <a:spcAft>
                <a:spcPts val="0"/>
              </a:spcAft>
              <a:buClrTx/>
              <a:buSzPct val="75000"/>
              <a:buFont typeface="Wingdings" panose="05000000000000000000" pitchFamily="2" charset="2"/>
              <a:buChar char="ü"/>
              <a:tabLst/>
              <a:defRPr/>
            </a:pPr>
            <a:r>
              <a:rPr kumimoji="0" lang="en-US" sz="1200" b="0" i="0" u="none" strike="noStrike" kern="1200" cap="none" spc="0" normalizeH="0" baseline="0" noProof="0" dirty="0">
                <a:ln>
                  <a:noFill/>
                </a:ln>
                <a:effectLst/>
                <a:uLnTx/>
                <a:uFillTx/>
                <a:latin typeface="Aptos"/>
              </a:rPr>
              <a:t>Agent may be assisted in whisper mode (i.e., agent assist).</a:t>
            </a:r>
            <a:endParaRPr lang="en-US" sz="1200" b="0" i="0" u="none" strike="noStrike" kern="1200" cap="none" spc="0" normalizeH="0" baseline="0" noProof="0" dirty="0">
              <a:ln>
                <a:noFill/>
              </a:ln>
              <a:effectLst/>
              <a:uLnTx/>
              <a:uFillTx/>
              <a:latin typeface="Aptos"/>
            </a:endParaRPr>
          </a:p>
          <a:p>
            <a:pPr marL="539750" marR="0" lvl="1" indent="-184150" algn="l" defTabSz="914367" rtl="0" eaLnBrk="1" fontAlgn="auto" latinLnBrk="0" hangingPunct="1">
              <a:lnSpc>
                <a:spcPct val="100000"/>
              </a:lnSpc>
              <a:spcBef>
                <a:spcPts val="0"/>
              </a:spcBef>
              <a:spcAft>
                <a:spcPts val="0"/>
              </a:spcAft>
              <a:buClrTx/>
              <a:buSzPct val="75000"/>
              <a:buFont typeface="Wingdings" panose="05000000000000000000" pitchFamily="2" charset="2"/>
              <a:buChar char="ü"/>
              <a:tabLst/>
              <a:defRPr/>
            </a:pPr>
            <a:r>
              <a:rPr kumimoji="0" lang="en-US" sz="1200" b="0" i="0" u="none" strike="noStrike" kern="1200" cap="none" spc="0" normalizeH="0" baseline="0" noProof="0" dirty="0">
                <a:ln>
                  <a:noFill/>
                </a:ln>
                <a:effectLst/>
                <a:uLnTx/>
                <a:uFillTx/>
                <a:latin typeface="Aptos"/>
              </a:rPr>
              <a:t>Opportunity for the bot to do skill-based routing to the right agent.</a:t>
            </a:r>
            <a:endParaRPr lang="en-US" sz="1200" b="0" i="0" u="none" strike="noStrike" kern="1200" cap="none" spc="0" normalizeH="0" baseline="0" noProof="0" dirty="0">
              <a:ln>
                <a:noFill/>
              </a:ln>
              <a:effectLst/>
              <a:uLnTx/>
              <a:uFillTx/>
              <a:latin typeface="Aptos"/>
            </a:endParaRP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latin typeface="Aptos SemiBold"/>
                <a:cs typeface="Segoe UI"/>
              </a:rPr>
              <a:t>Cons:</a:t>
            </a:r>
            <a:endParaRPr lang="en-US" sz="1200" b="0" i="0" u="none" strike="noStrike" kern="1200" cap="none" spc="0" normalizeH="0" baseline="0" noProof="0" dirty="0">
              <a:ln>
                <a:noFill/>
              </a:ln>
              <a:effectLst/>
              <a:uLnTx/>
              <a:uFillTx/>
              <a:latin typeface="Aptos SemiBold"/>
              <a:cs typeface="Segoe UI"/>
            </a:endParaRPr>
          </a:p>
          <a:p>
            <a:pPr marL="539750" lvl="1" indent="-184150" defTabSz="914367">
              <a:spcBef>
                <a:spcPts val="0"/>
              </a:spcBef>
              <a:buSzPct val="110000"/>
              <a:buFont typeface="Aptos" panose="020B0004020202020204" pitchFamily="34" charset="0"/>
              <a:buChar char="×"/>
              <a:defRPr/>
            </a:pPr>
            <a:r>
              <a:rPr kumimoji="0" lang="en-US" sz="1200" b="0" i="0" u="none" strike="noStrike" kern="1200" cap="none" spc="0" normalizeH="0" baseline="0" noProof="0" dirty="0">
                <a:ln>
                  <a:noFill/>
                </a:ln>
                <a:effectLst/>
                <a:uLnTx/>
                <a:uFillTx/>
                <a:latin typeface="Aptos"/>
              </a:rPr>
              <a:t>Engagement hub must be sufficiently extensible to support this pattern.</a:t>
            </a:r>
          </a:p>
          <a:p>
            <a:pPr marL="539750" lvl="1" indent="-184150" defTabSz="914367">
              <a:spcBef>
                <a:spcPts val="0"/>
              </a:spcBef>
              <a:buSzPct val="110000"/>
              <a:buFont typeface="Aptos" panose="020B0004020202020204" pitchFamily="34" charset="0"/>
              <a:buChar char="×"/>
              <a:defRPr/>
            </a:pPr>
            <a:r>
              <a:rPr kumimoji="0" lang="en-US" sz="1200" b="0" i="0" u="none" strike="noStrike" kern="1200" cap="none" spc="0" normalizeH="0" baseline="0" noProof="0" dirty="0">
                <a:ln>
                  <a:noFill/>
                </a:ln>
                <a:effectLst/>
                <a:uLnTx/>
                <a:uFillTx/>
                <a:latin typeface="Aptos"/>
              </a:rPr>
              <a:t>Many hops between systems.</a:t>
            </a:r>
            <a:r>
              <a:rPr lang="en-US" sz="1200" dirty="0">
                <a:latin typeface="Aptos"/>
              </a:rPr>
              <a:t> </a:t>
            </a:r>
            <a:endParaRPr lang="en-US" sz="1200" b="0" i="0" u="none" strike="noStrike" kern="1200" cap="none" spc="0" normalizeH="0" baseline="0" noProof="0" dirty="0">
              <a:ln>
                <a:noFill/>
              </a:ln>
              <a:effectLst/>
              <a:uLnTx/>
              <a:uFillTx/>
              <a:latin typeface="Aptos" panose="020B0004020202020204" pitchFamily="34" charset="0"/>
            </a:endParaRPr>
          </a:p>
          <a:p>
            <a:pPr marL="539750" marR="0" lvl="1" indent="-184150" algn="l" defTabSz="914367" rtl="0" eaLnBrk="1" fontAlgn="auto" latinLnBrk="0" hangingPunct="1">
              <a:lnSpc>
                <a:spcPct val="100000"/>
              </a:lnSpc>
              <a:spcBef>
                <a:spcPts val="0"/>
              </a:spcBef>
              <a:spcAft>
                <a:spcPts val="0"/>
              </a:spcAft>
              <a:buClrTx/>
              <a:buSzPct val="110000"/>
              <a:buFont typeface="Aptos" panose="020B0004020202020204" pitchFamily="34" charset="0"/>
              <a:buChar char="×"/>
              <a:tabLst/>
              <a:defRPr/>
            </a:pPr>
            <a:r>
              <a:rPr lang="en-US" sz="1200" dirty="0">
                <a:latin typeface="Aptos"/>
              </a:rPr>
              <a:t>Requires a pro-dev and PaaS approach for the Bot Framework skill.</a:t>
            </a:r>
            <a:endParaRPr lang="en-US" sz="1200" b="0" i="0" u="none" strike="noStrike" kern="1200" cap="none" spc="0" normalizeH="0" baseline="0" noProof="0" dirty="0">
              <a:ln>
                <a:noFill/>
              </a:ln>
              <a:effectLst/>
              <a:uLnTx/>
              <a:uFillTx/>
              <a:latin typeface="Aptos"/>
            </a:endParaRPr>
          </a:p>
          <a:p>
            <a:pPr marL="539750" lvl="1" indent="-184150" defTabSz="914367">
              <a:spcBef>
                <a:spcPts val="0"/>
              </a:spcBef>
              <a:buSzPct val="110000"/>
              <a:buFont typeface="Aptos" panose="020B0004020202020204" pitchFamily="34" charset="0"/>
              <a:buChar char="×"/>
              <a:defRPr/>
            </a:pPr>
            <a:r>
              <a:rPr kumimoji="0" lang="en-US" sz="1200" b="0" i="0" u="none" strike="noStrike" kern="1200" cap="none" spc="0" normalizeH="0" baseline="0" noProof="0" dirty="0">
                <a:ln>
                  <a:noFill/>
                </a:ln>
                <a:effectLst/>
                <a:uLnTx/>
                <a:uFillTx/>
                <a:latin typeface="Aptos"/>
              </a:rPr>
              <a:t>Heavy overhead and integrations of the hub with Copilot Studio.</a:t>
            </a:r>
            <a:endParaRPr lang="en-US" sz="1200" b="0" i="0" u="none" strike="noStrike" kern="1200" cap="none" spc="0" normalizeH="0" baseline="0" noProof="0" dirty="0">
              <a:ln>
                <a:noFill/>
              </a:ln>
              <a:effectLst/>
              <a:uLnTx/>
              <a:uFillTx/>
              <a:latin typeface="Aptos"/>
            </a:endParaRPr>
          </a:p>
          <a:p>
            <a:pPr marL="539750" marR="0" lvl="1" indent="-184150" algn="l" defTabSz="914367" rtl="0" eaLnBrk="1" fontAlgn="auto" latinLnBrk="0" hangingPunct="1">
              <a:lnSpc>
                <a:spcPct val="100000"/>
              </a:lnSpc>
              <a:spcBef>
                <a:spcPts val="0"/>
              </a:spcBef>
              <a:spcAft>
                <a:spcPts val="0"/>
              </a:spcAft>
              <a:buClrTx/>
              <a:buSzPct val="110000"/>
              <a:buFont typeface="Aptos" panose="020B0004020202020204" pitchFamily="34" charset="0"/>
              <a:buChar char="×"/>
              <a:tabLst/>
              <a:defRPr/>
            </a:pPr>
            <a:r>
              <a:rPr kumimoji="0" lang="en-US" sz="1200" b="0" i="0" u="none" strike="noStrike" kern="1200" cap="none" spc="0" normalizeH="0" baseline="0" noProof="0" dirty="0">
                <a:ln>
                  <a:noFill/>
                </a:ln>
                <a:effectLst/>
                <a:uLnTx/>
                <a:uFillTx/>
                <a:latin typeface="Aptos"/>
              </a:rPr>
              <a:t>Live agent is limited to using a compatible chat canvas.</a:t>
            </a:r>
            <a:endParaRPr lang="en-US" sz="1200" b="0" i="0" u="none" strike="noStrike" kern="1200" cap="none" spc="0" normalizeH="0" baseline="0" noProof="0" dirty="0">
              <a:ln>
                <a:noFill/>
              </a:ln>
              <a:effectLst/>
              <a:uLnTx/>
              <a:uFillTx/>
              <a:latin typeface="Aptos"/>
            </a:endParaRPr>
          </a:p>
          <a:p>
            <a:pPr marL="539750" marR="0" lvl="1" indent="-184150" algn="l" defTabSz="914367" rtl="0" eaLnBrk="1" fontAlgn="auto" latinLnBrk="0" hangingPunct="1">
              <a:lnSpc>
                <a:spcPct val="100000"/>
              </a:lnSpc>
              <a:spcBef>
                <a:spcPts val="0"/>
              </a:spcBef>
              <a:spcAft>
                <a:spcPts val="0"/>
              </a:spcAft>
              <a:buClrTx/>
              <a:buSzPct val="110000"/>
              <a:buFont typeface="Aptos" panose="020B0004020202020204" pitchFamily="34" charset="0"/>
              <a:buChar char="×"/>
              <a:tabLst/>
              <a:defRPr/>
            </a:pPr>
            <a:r>
              <a:rPr kumimoji="0" lang="en-US" sz="1200" b="0" i="0" u="none" strike="noStrike" kern="1200" cap="none" spc="0" normalizeH="0" baseline="0" noProof="0" dirty="0">
                <a:ln>
                  <a:noFill/>
                </a:ln>
                <a:effectLst/>
                <a:uLnTx/>
                <a:uFillTx/>
                <a:latin typeface="Aptos"/>
              </a:rPr>
              <a:t>No ability for channel provider to customize their agent messages to show up in the canvas.</a:t>
            </a:r>
            <a:endParaRPr lang="en-US" sz="1200" b="0" i="0" u="none" strike="noStrike" kern="1200" cap="none" spc="0" normalizeH="0" baseline="0" noProof="0" dirty="0">
              <a:ln>
                <a:noFill/>
              </a:ln>
              <a:effectLst/>
              <a:uLnTx/>
              <a:uFillTx/>
              <a:latin typeface="Aptos"/>
            </a:endParaRPr>
          </a:p>
          <a:p>
            <a:pPr marL="539750" marR="0" lvl="1" indent="-184150" algn="l" defTabSz="914367" rtl="0" eaLnBrk="1" fontAlgn="auto" latinLnBrk="0" hangingPunct="1">
              <a:lnSpc>
                <a:spcPct val="100000"/>
              </a:lnSpc>
              <a:spcBef>
                <a:spcPts val="0"/>
              </a:spcBef>
              <a:spcAft>
                <a:spcPts val="0"/>
              </a:spcAft>
              <a:buClrTx/>
              <a:buSzPct val="110000"/>
              <a:buFont typeface="Aptos" panose="020B0004020202020204" pitchFamily="34" charset="0"/>
              <a:buChar char="×"/>
              <a:tabLst/>
              <a:defRPr/>
            </a:pPr>
            <a:r>
              <a:rPr kumimoji="0" lang="en-US" sz="1200" b="0" i="0" u="none" strike="noStrike" kern="1200" cap="none" spc="0" normalizeH="0" baseline="0" noProof="0" dirty="0">
                <a:ln>
                  <a:noFill/>
                </a:ln>
                <a:effectLst/>
                <a:uLnTx/>
                <a:uFillTx/>
                <a:latin typeface="Aptos"/>
              </a:rPr>
              <a:t>Agent takeover / supervisor capabilities likely aren’t possible.</a:t>
            </a:r>
          </a:p>
          <a:p>
            <a:pPr marL="539750" marR="0" lvl="1" indent="-184150" algn="l" defTabSz="914367" rtl="0" eaLnBrk="1" fontAlgn="auto" latinLnBrk="0" hangingPunct="1">
              <a:lnSpc>
                <a:spcPct val="100000"/>
              </a:lnSpc>
              <a:spcBef>
                <a:spcPts val="0"/>
              </a:spcBef>
              <a:spcAft>
                <a:spcPts val="0"/>
              </a:spcAft>
              <a:buClrTx/>
              <a:buSzPct val="110000"/>
              <a:buFont typeface="Aptos" panose="020B0004020202020204" pitchFamily="34" charset="0"/>
              <a:buChar char="×"/>
              <a:tabLst/>
              <a:defRPr/>
            </a:pPr>
            <a:endParaRPr lang="en-US" sz="1200" b="0" i="0" u="none" strike="noStrike" kern="1200" cap="none" spc="0" normalizeH="0" baseline="0" noProof="0" dirty="0">
              <a:ln>
                <a:noFill/>
              </a:ln>
              <a:effectLst/>
              <a:uLnTx/>
              <a:uFillTx/>
              <a:latin typeface="Aptos"/>
            </a:endParaRPr>
          </a:p>
          <a:p>
            <a:pPr marL="0" marR="0" lvl="0" indent="0" algn="l" defTabSz="914367" rtl="0" eaLnBrk="1" fontAlgn="auto" latinLnBrk="0" hangingPunct="1">
              <a:lnSpc>
                <a:spcPct val="100000"/>
              </a:lnSpc>
              <a:spcBef>
                <a:spcPts val="600"/>
              </a:spcBef>
              <a:spcAft>
                <a:spcPts val="600"/>
              </a:spcAft>
              <a:buClrTx/>
              <a:buSzTx/>
              <a:buFontTx/>
              <a:buNone/>
              <a:tabLst/>
              <a:defRPr/>
            </a:pPr>
            <a:r>
              <a:rPr kumimoji="0" lang="en-US" sz="1600" b="1" i="0" u="none" strike="noStrike" kern="1200" cap="none" spc="0" normalizeH="0" baseline="0" noProof="0" dirty="0">
                <a:ln>
                  <a:noFill/>
                </a:ln>
                <a:effectLst/>
                <a:uLnTx/>
                <a:uFillTx/>
                <a:latin typeface="Aptos SemiBold"/>
                <a:cs typeface="Segoe UI"/>
              </a:rPr>
              <a:t>Useful resources:</a:t>
            </a:r>
            <a:endParaRPr lang="en-US" sz="1600" b="1" i="0" u="none" strike="noStrike" kern="1200" cap="none" spc="0" normalizeH="0" baseline="0" noProof="0" dirty="0">
              <a:ln>
                <a:noFill/>
              </a:ln>
              <a:effectLst/>
              <a:uLnTx/>
              <a:uFillTx/>
              <a:latin typeface="Aptos SemiBold"/>
              <a:cs typeface="Segoe UI"/>
            </a:endParaRPr>
          </a:p>
          <a:p>
            <a:pPr marL="285750" indent="-200025" defTabSz="914367">
              <a:spcBef>
                <a:spcPts val="300"/>
              </a:spcBef>
              <a:spcAft>
                <a:spcPts val="0"/>
              </a:spcAft>
              <a:buSzTx/>
              <a:buFont typeface="Arial" panose="020B0604020202020204" pitchFamily="34" charset="0"/>
              <a:buChar char="•"/>
              <a:defRPr/>
            </a:pPr>
            <a:r>
              <a:rPr lang="en-US" sz="1200" dirty="0">
                <a:latin typeface="Aptos"/>
                <a:cs typeface="Segoe UI"/>
                <a:hlinkClick r:id="rId3">
                  <a:extLst>
                    <a:ext uri="{A12FA001-AC4F-418D-AE19-62706E023703}">
                      <ahyp:hlinkClr xmlns:ahyp="http://schemas.microsoft.com/office/drawing/2018/hyperlinkcolor" val="tx"/>
                    </a:ext>
                  </a:extLst>
                </a:hlinkClick>
              </a:rPr>
              <a:t>Hand off to a live agent</a:t>
            </a:r>
            <a:endParaRPr lang="en-US" sz="1200" dirty="0">
              <a:latin typeface="Aptos"/>
              <a:cs typeface="Segoe UI"/>
            </a:endParaRPr>
          </a:p>
          <a:p>
            <a:pPr marL="285750" indent="-200025" defTabSz="914367">
              <a:spcBef>
                <a:spcPts val="300"/>
              </a:spcBef>
              <a:spcAft>
                <a:spcPts val="0"/>
              </a:spcAft>
              <a:buSzTx/>
              <a:buFont typeface="Arial" panose="020B0604020202020204" pitchFamily="34" charset="0"/>
              <a:buChar char="•"/>
              <a:defRPr/>
            </a:pPr>
            <a:r>
              <a:rPr lang="en-US" sz="1200" dirty="0">
                <a:latin typeface="Aptos"/>
                <a:cs typeface="Segoe UI"/>
                <a:hlinkClick r:id="rId4">
                  <a:extLst>
                    <a:ext uri="{A12FA001-AC4F-418D-AE19-62706E023703}">
                      <ahyp:hlinkClr xmlns:ahyp="http://schemas.microsoft.com/office/drawing/2018/hyperlinkcolor" val="tx"/>
                    </a:ext>
                  </a:extLst>
                </a:hlinkClick>
              </a:rPr>
              <a:t>Use Microsoft Bot Framework skills</a:t>
            </a:r>
            <a:endParaRPr lang="en-US" sz="1200" dirty="0">
              <a:latin typeface="Aptos"/>
              <a:cs typeface="Segoe UI"/>
            </a:endParaRPr>
          </a:p>
        </p:txBody>
      </p:sp>
      <p:sp>
        <p:nvSpPr>
          <p:cNvPr id="35" name="Rectangle: Rounded Corners 34">
            <a:extLst>
              <a:ext uri="{FF2B5EF4-FFF2-40B4-BE49-F238E27FC236}">
                <a16:creationId xmlns:a16="http://schemas.microsoft.com/office/drawing/2014/main" id="{3447D120-1833-12D7-5AFC-A7D75C2666F9}"/>
              </a:ext>
            </a:extLst>
          </p:cNvPr>
          <p:cNvSpPr/>
          <p:nvPr/>
        </p:nvSpPr>
        <p:spPr>
          <a:xfrm>
            <a:off x="467825" y="2460537"/>
            <a:ext cx="1548000" cy="553998"/>
          </a:xfrm>
          <a:prstGeom prst="roundRect">
            <a:avLst>
              <a:gd name="adj" fmla="val 679"/>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588" marR="0" lvl="0" indent="-1588"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accent1"/>
                </a:solidFill>
                <a:effectLst/>
                <a:uLnTx/>
                <a:uFillTx/>
                <a:latin typeface="Aptos SemiBold" panose="020B0004020202020204" pitchFamily="34" charset="0"/>
                <a:ea typeface="+mn-ea"/>
                <a:cs typeface="+mn-cs"/>
              </a:rPr>
              <a:t>Chat </a:t>
            </a:r>
            <a:br>
              <a:rPr kumimoji="0" lang="en-US" sz="1400" b="0" i="0" u="none" strike="noStrike" kern="1200" cap="none" spc="0" normalizeH="0" baseline="0" noProof="0">
                <a:ln>
                  <a:noFill/>
                </a:ln>
                <a:solidFill>
                  <a:schemeClr val="accent1"/>
                </a:solidFill>
                <a:effectLst/>
                <a:uLnTx/>
                <a:uFillTx/>
                <a:latin typeface="Aptos SemiBold" panose="020B0004020202020204" pitchFamily="34" charset="0"/>
                <a:ea typeface="+mn-ea"/>
                <a:cs typeface="+mn-cs"/>
              </a:rPr>
            </a:br>
            <a:r>
              <a:rPr kumimoji="0" lang="en-US" sz="1400" b="0" i="0" u="none" strike="noStrike" kern="1200" cap="none" spc="0" normalizeH="0" baseline="0" noProof="0">
                <a:ln>
                  <a:noFill/>
                </a:ln>
                <a:solidFill>
                  <a:schemeClr val="accent1"/>
                </a:solidFill>
                <a:effectLst/>
                <a:uLnTx/>
                <a:uFillTx/>
                <a:latin typeface="Aptos SemiBold" panose="020B0004020202020204" pitchFamily="34" charset="0"/>
                <a:ea typeface="+mn-ea"/>
                <a:cs typeface="+mn-cs"/>
              </a:rPr>
              <a:t>Canvas</a:t>
            </a:r>
          </a:p>
        </p:txBody>
      </p:sp>
      <p:pic>
        <p:nvPicPr>
          <p:cNvPr id="43" name="Graphic 42">
            <a:extLst>
              <a:ext uri="{FF2B5EF4-FFF2-40B4-BE49-F238E27FC236}">
                <a16:creationId xmlns:a16="http://schemas.microsoft.com/office/drawing/2014/main" id="{90A49F98-D723-FA5E-D82A-816F1AA7361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65794" y="2108890"/>
            <a:ext cx="252000" cy="252000"/>
          </a:xfrm>
          <a:prstGeom prst="rect">
            <a:avLst/>
          </a:prstGeom>
        </p:spPr>
      </p:pic>
      <p:sp>
        <p:nvSpPr>
          <p:cNvPr id="202" name="Text Placeholder 2">
            <a:extLst>
              <a:ext uri="{FF2B5EF4-FFF2-40B4-BE49-F238E27FC236}">
                <a16:creationId xmlns:a16="http://schemas.microsoft.com/office/drawing/2014/main" id="{11DD3230-0F07-D798-D3FF-2A2BB3B463E6}"/>
              </a:ext>
            </a:extLst>
          </p:cNvPr>
          <p:cNvSpPr>
            <a:spLocks noGrp="1"/>
          </p:cNvSpPr>
          <p:nvPr>
            <p:ph type="body" sz="quarter" idx="12"/>
          </p:nvPr>
        </p:nvSpPr>
        <p:spPr>
          <a:xfrm>
            <a:off x="712343" y="945198"/>
            <a:ext cx="7828137" cy="246221"/>
          </a:xfrm>
        </p:spPr>
        <p:txBody>
          <a:bodyPr/>
          <a:lstStyle/>
          <a:p>
            <a:pPr marL="0" indent="0" defTabSz="914367">
              <a:buNone/>
            </a:pPr>
            <a:r>
              <a:rPr lang="en-US" sz="1600" dirty="0">
                <a:latin typeface="Aptos" panose="020B0004020202020204" pitchFamily="34" charset="0"/>
                <a:cs typeface="+mn-cs"/>
              </a:rPr>
              <a:t>Pattern 2: “bot-in-the-loop” Copilot Studio at the front, Engagement Hub at the back</a:t>
            </a:r>
          </a:p>
        </p:txBody>
      </p:sp>
      <p:pic>
        <p:nvPicPr>
          <p:cNvPr id="24" name="Graphic 23" descr="User outline">
            <a:extLst>
              <a:ext uri="{FF2B5EF4-FFF2-40B4-BE49-F238E27FC236}">
                <a16:creationId xmlns:a16="http://schemas.microsoft.com/office/drawing/2014/main" id="{5B69B071-8540-E7D8-3C13-2F72C332F22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39723" y="3480409"/>
            <a:ext cx="504000" cy="504000"/>
          </a:xfrm>
          <a:prstGeom prst="rect">
            <a:avLst/>
          </a:prstGeom>
        </p:spPr>
      </p:pic>
      <p:pic>
        <p:nvPicPr>
          <p:cNvPr id="9" name="Graphic 8" descr="Call center outline">
            <a:extLst>
              <a:ext uri="{FF2B5EF4-FFF2-40B4-BE49-F238E27FC236}">
                <a16:creationId xmlns:a16="http://schemas.microsoft.com/office/drawing/2014/main" id="{9752AAA8-E2F8-2CA4-19BC-30FF29B0C63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271510" y="3480409"/>
            <a:ext cx="504000" cy="504000"/>
          </a:xfrm>
          <a:prstGeom prst="rect">
            <a:avLst/>
          </a:prstGeom>
        </p:spPr>
      </p:pic>
      <p:cxnSp>
        <p:nvCxnSpPr>
          <p:cNvPr id="14" name="Straight Connector 60">
            <a:extLst>
              <a:ext uri="{FF2B5EF4-FFF2-40B4-BE49-F238E27FC236}">
                <a16:creationId xmlns:a16="http://schemas.microsoft.com/office/drawing/2014/main" id="{4A9F9D18-FDC5-1BB5-93F9-6BB82B446992}"/>
              </a:ext>
            </a:extLst>
          </p:cNvPr>
          <p:cNvCxnSpPr>
            <a:cxnSpLocks/>
            <a:stCxn id="35" idx="3"/>
            <a:endCxn id="18" idx="1"/>
          </p:cNvCxnSpPr>
          <p:nvPr/>
        </p:nvCxnSpPr>
        <p:spPr>
          <a:xfrm>
            <a:off x="2015825" y="2737536"/>
            <a:ext cx="546720" cy="0"/>
          </a:xfrm>
          <a:prstGeom prst="straightConnector1">
            <a:avLst/>
          </a:prstGeom>
          <a:ln w="12700">
            <a:solidFill>
              <a:schemeClr val="accent1"/>
            </a:solidFill>
            <a:prstDash val="sysDash"/>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8" name="Rectangle: Rounded Corners 17">
            <a:extLst>
              <a:ext uri="{FF2B5EF4-FFF2-40B4-BE49-F238E27FC236}">
                <a16:creationId xmlns:a16="http://schemas.microsoft.com/office/drawing/2014/main" id="{67DF9B5A-149E-3774-3CF4-598332C69EE6}"/>
              </a:ext>
            </a:extLst>
          </p:cNvPr>
          <p:cNvSpPr/>
          <p:nvPr/>
        </p:nvSpPr>
        <p:spPr>
          <a:xfrm>
            <a:off x="2562545" y="2460537"/>
            <a:ext cx="1548000" cy="553998"/>
          </a:xfrm>
          <a:prstGeom prst="roundRect">
            <a:avLst>
              <a:gd name="adj" fmla="val 679"/>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588" marR="0" lvl="0" indent="-1588"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accent1"/>
                </a:solidFill>
                <a:effectLst/>
                <a:uLnTx/>
                <a:uFillTx/>
                <a:latin typeface="Aptos SemiBold" panose="020B0004020202020204" pitchFamily="34" charset="0"/>
                <a:ea typeface="+mn-ea"/>
                <a:cs typeface="+mn-cs"/>
              </a:rPr>
              <a:t>Hand off topic invoking a skill</a:t>
            </a:r>
          </a:p>
        </p:txBody>
      </p:sp>
      <p:sp>
        <p:nvSpPr>
          <p:cNvPr id="26" name="Rectangle: Rounded Corners 25">
            <a:extLst>
              <a:ext uri="{FF2B5EF4-FFF2-40B4-BE49-F238E27FC236}">
                <a16:creationId xmlns:a16="http://schemas.microsoft.com/office/drawing/2014/main" id="{47911CDD-CA53-CF44-18F8-B4C5AFD0B243}"/>
              </a:ext>
            </a:extLst>
          </p:cNvPr>
          <p:cNvSpPr/>
          <p:nvPr/>
        </p:nvSpPr>
        <p:spPr>
          <a:xfrm>
            <a:off x="4657265" y="2460537"/>
            <a:ext cx="1548000" cy="553998"/>
          </a:xfrm>
          <a:prstGeom prst="roundRect">
            <a:avLst>
              <a:gd name="adj" fmla="val 679"/>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marL="1270" marR="0" lvl="0" indent="-127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accent1"/>
                </a:solidFill>
                <a:effectLst/>
                <a:uLnTx/>
                <a:uFillTx/>
                <a:latin typeface="Aptos SemiBold"/>
                <a:ea typeface="+mn-ea"/>
                <a:cs typeface="+mn-cs"/>
              </a:rPr>
              <a:t>Microsoft Bot Framework Skill</a:t>
            </a:r>
            <a:endParaRPr kumimoji="0" lang="en-US" sz="1765" b="0" i="0" u="none" strike="noStrike" kern="1200" cap="none" spc="0" normalizeH="0" baseline="0" noProof="0">
              <a:ln>
                <a:noFill/>
              </a:ln>
              <a:solidFill>
                <a:schemeClr val="accent1"/>
              </a:solidFill>
              <a:effectLst/>
              <a:uLnTx/>
              <a:uFillTx/>
              <a:latin typeface="Aptos SemiBold"/>
              <a:ea typeface="+mn-ea"/>
              <a:cs typeface="+mn-cs"/>
            </a:endParaRPr>
          </a:p>
        </p:txBody>
      </p:sp>
      <p:sp>
        <p:nvSpPr>
          <p:cNvPr id="27" name="Rectangle: Rounded Corners 26">
            <a:extLst>
              <a:ext uri="{FF2B5EF4-FFF2-40B4-BE49-F238E27FC236}">
                <a16:creationId xmlns:a16="http://schemas.microsoft.com/office/drawing/2014/main" id="{9404678F-22FC-D8B9-7383-CBC0F5AD8AF4}"/>
              </a:ext>
            </a:extLst>
          </p:cNvPr>
          <p:cNvSpPr/>
          <p:nvPr/>
        </p:nvSpPr>
        <p:spPr>
          <a:xfrm>
            <a:off x="6751986" y="2460759"/>
            <a:ext cx="1548000" cy="553998"/>
          </a:xfrm>
          <a:prstGeom prst="roundRect">
            <a:avLst>
              <a:gd name="adj" fmla="val 679"/>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588" marR="0" lvl="0" indent="-1588"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accent1"/>
                </a:solidFill>
                <a:effectLst/>
                <a:uLnTx/>
                <a:uFillTx/>
                <a:latin typeface="Aptos SemiBold" panose="020B0004020202020204" pitchFamily="34" charset="0"/>
                <a:ea typeface="+mn-ea"/>
                <a:cs typeface="+mn-cs"/>
              </a:rPr>
              <a:t>Engagement Hub &amp; APIs</a:t>
            </a:r>
          </a:p>
        </p:txBody>
      </p:sp>
      <p:sp>
        <p:nvSpPr>
          <p:cNvPr id="29" name="TextBox 28">
            <a:extLst>
              <a:ext uri="{FF2B5EF4-FFF2-40B4-BE49-F238E27FC236}">
                <a16:creationId xmlns:a16="http://schemas.microsoft.com/office/drawing/2014/main" id="{2D9630E7-3C80-CDCE-410E-8A994BE61667}"/>
              </a:ext>
            </a:extLst>
          </p:cNvPr>
          <p:cNvSpPr txBox="1"/>
          <p:nvPr/>
        </p:nvSpPr>
        <p:spPr>
          <a:xfrm>
            <a:off x="595220" y="3955966"/>
            <a:ext cx="1193006" cy="307777"/>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accent1"/>
                </a:solidFill>
                <a:effectLst/>
                <a:uLnTx/>
                <a:uFillTx/>
                <a:latin typeface="Aptos SemiBold" panose="020B0004020202020204" pitchFamily="34" charset="0"/>
                <a:ea typeface="+mn-ea"/>
                <a:cs typeface="+mn-cs"/>
              </a:rPr>
              <a:t>End-user</a:t>
            </a:r>
            <a:endParaRPr kumimoji="0" lang="en-US" sz="1400" b="0" i="0" u="none" strike="noStrike" kern="1200" cap="none" spc="0" normalizeH="0" baseline="0" noProof="0" dirty="0">
              <a:ln>
                <a:noFill/>
              </a:ln>
              <a:solidFill>
                <a:schemeClr val="accent1"/>
              </a:solidFill>
              <a:effectLst/>
              <a:uLnTx/>
              <a:uFillTx/>
              <a:latin typeface="Segoe UI"/>
              <a:ea typeface="+mn-ea"/>
              <a:cs typeface="+mn-cs"/>
            </a:endParaRPr>
          </a:p>
        </p:txBody>
      </p:sp>
      <p:sp>
        <p:nvSpPr>
          <p:cNvPr id="30" name="TextBox 29">
            <a:extLst>
              <a:ext uri="{FF2B5EF4-FFF2-40B4-BE49-F238E27FC236}">
                <a16:creationId xmlns:a16="http://schemas.microsoft.com/office/drawing/2014/main" id="{296B2095-10DC-EE5A-2CE4-F4BFEA0CE28F}"/>
              </a:ext>
            </a:extLst>
          </p:cNvPr>
          <p:cNvSpPr txBox="1"/>
          <p:nvPr/>
        </p:nvSpPr>
        <p:spPr>
          <a:xfrm>
            <a:off x="6925612" y="3955966"/>
            <a:ext cx="1193006" cy="307777"/>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accent1"/>
                </a:solidFill>
                <a:effectLst/>
                <a:uLnTx/>
                <a:uFillTx/>
                <a:latin typeface="Aptos SemiBold" panose="020B0004020202020204" pitchFamily="34" charset="0"/>
                <a:ea typeface="+mn-ea"/>
                <a:cs typeface="+mn-cs"/>
              </a:rPr>
              <a:t>Live agent</a:t>
            </a:r>
            <a:endParaRPr kumimoji="0" lang="en-US" sz="1400" b="0" i="0" u="none" strike="noStrike" kern="1200" cap="none" spc="0" normalizeH="0" baseline="0" noProof="0" dirty="0">
              <a:ln>
                <a:noFill/>
              </a:ln>
              <a:solidFill>
                <a:schemeClr val="accent1"/>
              </a:solidFill>
              <a:effectLst/>
              <a:uLnTx/>
              <a:uFillTx/>
              <a:latin typeface="Segoe UI"/>
              <a:ea typeface="+mn-ea"/>
              <a:cs typeface="+mn-cs"/>
            </a:endParaRPr>
          </a:p>
        </p:txBody>
      </p:sp>
      <p:cxnSp>
        <p:nvCxnSpPr>
          <p:cNvPr id="31" name="Straight Connector 60">
            <a:extLst>
              <a:ext uri="{FF2B5EF4-FFF2-40B4-BE49-F238E27FC236}">
                <a16:creationId xmlns:a16="http://schemas.microsoft.com/office/drawing/2014/main" id="{CF97D627-D7BB-18A3-AF77-F63164E681A3}"/>
              </a:ext>
            </a:extLst>
          </p:cNvPr>
          <p:cNvCxnSpPr>
            <a:cxnSpLocks/>
            <a:stCxn id="18" idx="3"/>
            <a:endCxn id="26" idx="1"/>
          </p:cNvCxnSpPr>
          <p:nvPr/>
        </p:nvCxnSpPr>
        <p:spPr>
          <a:xfrm>
            <a:off x="4110545" y="2737536"/>
            <a:ext cx="546720" cy="0"/>
          </a:xfrm>
          <a:prstGeom prst="straightConnector1">
            <a:avLst/>
          </a:prstGeom>
          <a:ln w="12700">
            <a:solidFill>
              <a:schemeClr val="accent1"/>
            </a:solidFill>
            <a:prstDash val="sysDash"/>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8" name="Straight Connector 60">
            <a:extLst>
              <a:ext uri="{FF2B5EF4-FFF2-40B4-BE49-F238E27FC236}">
                <a16:creationId xmlns:a16="http://schemas.microsoft.com/office/drawing/2014/main" id="{7DAAB333-7575-EE9F-B69D-FDD72742BF2D}"/>
              </a:ext>
            </a:extLst>
          </p:cNvPr>
          <p:cNvCxnSpPr>
            <a:cxnSpLocks/>
            <a:stCxn id="26" idx="3"/>
            <a:endCxn id="27" idx="1"/>
          </p:cNvCxnSpPr>
          <p:nvPr/>
        </p:nvCxnSpPr>
        <p:spPr>
          <a:xfrm>
            <a:off x="6205265" y="2737536"/>
            <a:ext cx="546721" cy="222"/>
          </a:xfrm>
          <a:prstGeom prst="straightConnector1">
            <a:avLst/>
          </a:prstGeom>
          <a:ln w="12700">
            <a:solidFill>
              <a:schemeClr val="accent1"/>
            </a:solidFill>
            <a:prstDash val="sysDash"/>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2" name="Straight Connector 60">
            <a:extLst>
              <a:ext uri="{FF2B5EF4-FFF2-40B4-BE49-F238E27FC236}">
                <a16:creationId xmlns:a16="http://schemas.microsoft.com/office/drawing/2014/main" id="{36297FE4-BEAA-CAA6-86B6-BC0E55CAF6EF}"/>
              </a:ext>
            </a:extLst>
          </p:cNvPr>
          <p:cNvCxnSpPr>
            <a:cxnSpLocks/>
            <a:endCxn id="24" idx="0"/>
          </p:cNvCxnSpPr>
          <p:nvPr/>
        </p:nvCxnSpPr>
        <p:spPr>
          <a:xfrm>
            <a:off x="1191723" y="3079624"/>
            <a:ext cx="0" cy="400785"/>
          </a:xfrm>
          <a:prstGeom prst="straightConnector1">
            <a:avLst/>
          </a:prstGeom>
          <a:ln w="12700">
            <a:solidFill>
              <a:schemeClr val="accent1"/>
            </a:solidFill>
            <a:prstDash val="sysDash"/>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6" name="Straight Connector 60">
            <a:extLst>
              <a:ext uri="{FF2B5EF4-FFF2-40B4-BE49-F238E27FC236}">
                <a16:creationId xmlns:a16="http://schemas.microsoft.com/office/drawing/2014/main" id="{DA62B2CF-322D-C70F-614F-575B40C46176}"/>
              </a:ext>
            </a:extLst>
          </p:cNvPr>
          <p:cNvCxnSpPr>
            <a:cxnSpLocks/>
            <a:stCxn id="27" idx="2"/>
            <a:endCxn id="9" idx="0"/>
          </p:cNvCxnSpPr>
          <p:nvPr/>
        </p:nvCxnSpPr>
        <p:spPr>
          <a:xfrm flipH="1">
            <a:off x="7523510" y="3014757"/>
            <a:ext cx="2476" cy="465652"/>
          </a:xfrm>
          <a:prstGeom prst="straightConnector1">
            <a:avLst/>
          </a:prstGeom>
          <a:ln w="12700">
            <a:solidFill>
              <a:schemeClr val="accent1"/>
            </a:solidFill>
            <a:prstDash val="sysDash"/>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A598CEC8-6932-48C2-1965-C9E180C96B4B}"/>
              </a:ext>
            </a:extLst>
          </p:cNvPr>
          <p:cNvSpPr txBox="1"/>
          <p:nvPr/>
        </p:nvSpPr>
        <p:spPr>
          <a:xfrm>
            <a:off x="746287" y="2099001"/>
            <a:ext cx="1447795" cy="276999"/>
          </a:xfrm>
          <a:prstGeom prst="rect">
            <a:avLst/>
          </a:prstGeom>
          <a:noFill/>
          <a:ln>
            <a:solidFill>
              <a:schemeClr val="accent1"/>
            </a:solidFill>
          </a:ln>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accent1"/>
                </a:solidFill>
                <a:effectLst/>
                <a:uLnTx/>
                <a:uFillTx/>
                <a:latin typeface="Aptos SemiBold" panose="020B0004020202020204" pitchFamily="34" charset="0"/>
                <a:ea typeface="+mn-ea"/>
                <a:cs typeface="+mn-cs"/>
              </a:rPr>
              <a:t>Copilot Studio</a:t>
            </a:r>
            <a:endParaRPr kumimoji="0" lang="en-US" sz="1200" b="0" i="0" u="none" strike="noStrike" kern="1200" cap="none" spc="0" normalizeH="0" baseline="0" noProof="0">
              <a:ln>
                <a:noFill/>
              </a:ln>
              <a:solidFill>
                <a:schemeClr val="accent1"/>
              </a:solidFill>
              <a:effectLst/>
              <a:uLnTx/>
              <a:uFillTx/>
              <a:latin typeface="Segoe UI"/>
              <a:ea typeface="+mn-ea"/>
              <a:cs typeface="+mn-cs"/>
            </a:endParaRPr>
          </a:p>
        </p:txBody>
      </p:sp>
      <p:sp>
        <p:nvSpPr>
          <p:cNvPr id="55" name="TextBox 54">
            <a:extLst>
              <a:ext uri="{FF2B5EF4-FFF2-40B4-BE49-F238E27FC236}">
                <a16:creationId xmlns:a16="http://schemas.microsoft.com/office/drawing/2014/main" id="{8AC1D7D3-141C-CDF1-2839-117D707A46A3}"/>
              </a:ext>
            </a:extLst>
          </p:cNvPr>
          <p:cNvSpPr txBox="1"/>
          <p:nvPr/>
        </p:nvSpPr>
        <p:spPr>
          <a:xfrm>
            <a:off x="4878093" y="2007805"/>
            <a:ext cx="1370982" cy="461665"/>
          </a:xfrm>
          <a:prstGeom prst="rect">
            <a:avLst/>
          </a:prstGeom>
          <a:noFill/>
          <a:ln>
            <a:solidFill>
              <a:schemeClr val="accent1"/>
            </a:solidFill>
          </a:ln>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accent1"/>
                </a:solidFill>
                <a:effectLst/>
                <a:uLnTx/>
                <a:uFillTx/>
                <a:latin typeface="Aptos SemiBold" panose="020B0004020202020204" pitchFamily="34" charset="0"/>
                <a:ea typeface="+mn-ea"/>
                <a:cs typeface="+mn-cs"/>
              </a:rPr>
              <a:t>Azure AI </a:t>
            </a:r>
            <a:br>
              <a:rPr kumimoji="0" lang="en-US" sz="1200" b="0" i="0" u="none" strike="noStrike" kern="1200" cap="none" spc="0" normalizeH="0" baseline="0" noProof="0">
                <a:ln>
                  <a:noFill/>
                </a:ln>
                <a:solidFill>
                  <a:schemeClr val="accent1"/>
                </a:solidFill>
                <a:effectLst/>
                <a:uLnTx/>
                <a:uFillTx/>
                <a:latin typeface="Aptos SemiBold" panose="020B0004020202020204" pitchFamily="34" charset="0"/>
                <a:ea typeface="+mn-ea"/>
                <a:cs typeface="+mn-cs"/>
              </a:rPr>
            </a:br>
            <a:r>
              <a:rPr kumimoji="0" lang="en-US" sz="1200" b="0" i="0" u="none" strike="noStrike" kern="1200" cap="none" spc="0" normalizeH="0" baseline="0" noProof="0">
                <a:ln>
                  <a:noFill/>
                </a:ln>
                <a:solidFill>
                  <a:schemeClr val="accent1"/>
                </a:solidFill>
                <a:effectLst/>
                <a:uLnTx/>
                <a:uFillTx/>
                <a:latin typeface="Aptos SemiBold" panose="020B0004020202020204" pitchFamily="34" charset="0"/>
                <a:ea typeface="+mn-ea"/>
                <a:cs typeface="+mn-cs"/>
              </a:rPr>
              <a:t>Bot Service</a:t>
            </a:r>
            <a:endParaRPr kumimoji="0" lang="en-US" sz="1200" b="0" i="0" u="none" strike="noStrike" kern="1200" cap="none" spc="0" normalizeH="0" baseline="0" noProof="0">
              <a:ln>
                <a:noFill/>
              </a:ln>
              <a:solidFill>
                <a:schemeClr val="accent1"/>
              </a:solidFill>
              <a:effectLst/>
              <a:uLnTx/>
              <a:uFillTx/>
              <a:latin typeface="Segoe UI"/>
              <a:ea typeface="+mn-ea"/>
              <a:cs typeface="+mn-cs"/>
            </a:endParaRPr>
          </a:p>
        </p:txBody>
      </p:sp>
      <p:pic>
        <p:nvPicPr>
          <p:cNvPr id="57" name="Graphic 56">
            <a:extLst>
              <a:ext uri="{FF2B5EF4-FFF2-40B4-BE49-F238E27FC236}">
                <a16:creationId xmlns:a16="http://schemas.microsoft.com/office/drawing/2014/main" id="{4353D772-7338-17DF-1D31-5C5CD5E09AA9}"/>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654527" y="2107614"/>
            <a:ext cx="252000" cy="252000"/>
          </a:xfrm>
          <a:prstGeom prst="rect">
            <a:avLst/>
          </a:prstGeom>
        </p:spPr>
      </p:pic>
      <p:pic>
        <p:nvPicPr>
          <p:cNvPr id="60" name="Graphic 59">
            <a:extLst>
              <a:ext uri="{FF2B5EF4-FFF2-40B4-BE49-F238E27FC236}">
                <a16:creationId xmlns:a16="http://schemas.microsoft.com/office/drawing/2014/main" id="{5C608504-FD33-28E4-76AA-4E6158804266}"/>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6751987" y="2107614"/>
            <a:ext cx="252000" cy="252000"/>
          </a:xfrm>
          <a:prstGeom prst="rect">
            <a:avLst/>
          </a:prstGeom>
        </p:spPr>
      </p:pic>
      <p:sp>
        <p:nvSpPr>
          <p:cNvPr id="61" name="TextBox 60">
            <a:extLst>
              <a:ext uri="{FF2B5EF4-FFF2-40B4-BE49-F238E27FC236}">
                <a16:creationId xmlns:a16="http://schemas.microsoft.com/office/drawing/2014/main" id="{1CCA824D-812A-283F-D58C-02EDD7D844A2}"/>
              </a:ext>
            </a:extLst>
          </p:cNvPr>
          <p:cNvSpPr txBox="1"/>
          <p:nvPr/>
        </p:nvSpPr>
        <p:spPr>
          <a:xfrm>
            <a:off x="7017082" y="2102863"/>
            <a:ext cx="1447795" cy="276999"/>
          </a:xfrm>
          <a:prstGeom prst="rect">
            <a:avLst/>
          </a:prstGeom>
          <a:noFill/>
          <a:ln>
            <a:solidFill>
              <a:schemeClr val="accent1"/>
            </a:solidFill>
          </a:ln>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accent1"/>
                </a:solidFill>
                <a:effectLst/>
                <a:uLnTx/>
                <a:uFillTx/>
                <a:latin typeface="Aptos SemiBold" panose="020B0004020202020204" pitchFamily="34" charset="0"/>
                <a:ea typeface="+mn-ea"/>
                <a:cs typeface="+mn-cs"/>
              </a:rPr>
              <a:t>Contact Center</a:t>
            </a:r>
            <a:endParaRPr kumimoji="0" lang="en-US" sz="1200" b="0" i="0" u="none" strike="noStrike" kern="1200" cap="none" spc="0" normalizeH="0" baseline="0" noProof="0">
              <a:ln>
                <a:noFill/>
              </a:ln>
              <a:solidFill>
                <a:schemeClr val="accent1"/>
              </a:solidFill>
              <a:effectLst/>
              <a:uLnTx/>
              <a:uFillTx/>
              <a:latin typeface="Segoe UI"/>
              <a:ea typeface="+mn-ea"/>
              <a:cs typeface="+mn-cs"/>
            </a:endParaRPr>
          </a:p>
        </p:txBody>
      </p:sp>
      <p:sp>
        <p:nvSpPr>
          <p:cNvPr id="215" name="Rectangle 214">
            <a:extLst>
              <a:ext uri="{FF2B5EF4-FFF2-40B4-BE49-F238E27FC236}">
                <a16:creationId xmlns:a16="http://schemas.microsoft.com/office/drawing/2014/main" id="{32A24C3F-DB1D-1EDA-EF0E-A521EAE66CE9}"/>
              </a:ext>
            </a:extLst>
          </p:cNvPr>
          <p:cNvSpPr/>
          <p:nvPr/>
        </p:nvSpPr>
        <p:spPr bwMode="auto">
          <a:xfrm>
            <a:off x="323825" y="4479016"/>
            <a:ext cx="8141052" cy="1895177"/>
          </a:xfrm>
          <a:prstGeom prst="rect">
            <a:avLst/>
          </a:prstGeom>
          <a:solidFill>
            <a:schemeClr val="bg2">
              <a:lumMod val="95000"/>
              <a:lumOff val="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457200" marR="0" lvl="0" indent="-457200" algn="l" defTabSz="932472" rtl="0" eaLnBrk="1" fontAlgn="base" latinLnBrk="0" hangingPunct="1">
              <a:lnSpc>
                <a:spcPct val="100000"/>
              </a:lnSpc>
              <a:spcBef>
                <a:spcPct val="0"/>
              </a:spcBef>
              <a:spcAft>
                <a:spcPts val="1200"/>
              </a:spcAft>
              <a:buClrTx/>
              <a:buSzTx/>
              <a:buFont typeface="+mj-lt"/>
              <a:buAutoNum type="arabicPeriod"/>
              <a:tabLst/>
              <a:defRPr/>
            </a:pPr>
            <a:r>
              <a:rPr kumimoji="0" lang="en-US" sz="1600" b="0" i="0" u="none" strike="noStrike" kern="1200" cap="none" spc="0" normalizeH="0" baseline="0" noProof="0" dirty="0">
                <a:ln>
                  <a:noFill/>
                </a:ln>
                <a:solidFill>
                  <a:schemeClr val="tx1"/>
                </a:solidFill>
                <a:effectLst/>
                <a:uLnTx/>
                <a:uFillTx/>
                <a:latin typeface="Aptos" panose="020B0004020202020204" pitchFamily="34" charset="0"/>
                <a:ea typeface="Segoe UI" pitchFamily="34" charset="0"/>
                <a:cs typeface="Segoe UI" pitchFamily="34" charset="0"/>
              </a:rPr>
              <a:t>End-user </a:t>
            </a:r>
            <a:r>
              <a:rPr kumimoji="0" lang="en-US" sz="1600" b="0" i="0" u="none" strike="noStrike" kern="1200" cap="none" spc="0" normalizeH="0" baseline="0" noProof="0" dirty="0">
                <a:ln>
                  <a:noFill/>
                </a:ln>
                <a:solidFill>
                  <a:schemeClr val="tx1"/>
                </a:solidFill>
                <a:effectLst/>
                <a:uLnTx/>
                <a:uFillTx/>
                <a:latin typeface="Aptos" panose="020B0004020202020204" pitchFamily="34" charset="0"/>
                <a:ea typeface="+mn-ea"/>
                <a:cs typeface="Segoe UI" pitchFamily="34" charset="0"/>
              </a:rPr>
              <a:t>chats</a:t>
            </a:r>
            <a:r>
              <a:rPr kumimoji="0" lang="en-US" sz="1600" b="0" i="0" u="none" strike="noStrike" kern="1200" cap="none" spc="0" normalizeH="0" baseline="0" noProof="0" dirty="0">
                <a:ln>
                  <a:noFill/>
                </a:ln>
                <a:solidFill>
                  <a:schemeClr val="tx1"/>
                </a:solidFill>
                <a:effectLst/>
                <a:uLnTx/>
                <a:uFillTx/>
                <a:latin typeface="Aptos" panose="020B0004020202020204" pitchFamily="34" charset="0"/>
                <a:ea typeface="Segoe UI" pitchFamily="34" charset="0"/>
                <a:cs typeface="Segoe UI" pitchFamily="34" charset="0"/>
              </a:rPr>
              <a:t> with the Copilot Studio agent through the chat canvas (the standard one or a custom one that integrates with Copilot Studio standard endpoints).</a:t>
            </a:r>
          </a:p>
          <a:p>
            <a:pPr marL="457200" marR="0" lvl="0" indent="-457200" algn="l" defTabSz="932472" rtl="0" eaLnBrk="1" fontAlgn="base" latinLnBrk="0" hangingPunct="1">
              <a:lnSpc>
                <a:spcPct val="100000"/>
              </a:lnSpc>
              <a:spcBef>
                <a:spcPct val="0"/>
              </a:spcBef>
              <a:spcAft>
                <a:spcPts val="1200"/>
              </a:spcAft>
              <a:buClrTx/>
              <a:buSzTx/>
              <a:buFont typeface="+mj-lt"/>
              <a:buAutoNum type="arabicPeriod"/>
              <a:tabLst/>
              <a:defRPr/>
            </a:pPr>
            <a:r>
              <a:rPr kumimoji="0" lang="en-US" sz="1600" b="0" i="0" u="none" strike="noStrike" kern="1200" cap="none" spc="0" normalizeH="0" baseline="0" noProof="0" dirty="0">
                <a:ln>
                  <a:noFill/>
                </a:ln>
                <a:solidFill>
                  <a:schemeClr val="tx1"/>
                </a:solidFill>
                <a:effectLst/>
                <a:uLnTx/>
                <a:uFillTx/>
                <a:latin typeface="Aptos" panose="020B0004020202020204" pitchFamily="34" charset="0"/>
                <a:ea typeface="Segoe UI" pitchFamily="34" charset="0"/>
                <a:cs typeface="Segoe UI" pitchFamily="34" charset="0"/>
              </a:rPr>
              <a:t>When an escalation event occurs, Copilot Studio triggers a Bot Framework skill.</a:t>
            </a:r>
          </a:p>
          <a:p>
            <a:pPr marL="457200" marR="0" lvl="0" indent="-457200" algn="l" defTabSz="932472" rtl="0" eaLnBrk="1" fontAlgn="base" latinLnBrk="0" hangingPunct="1">
              <a:lnSpc>
                <a:spcPct val="100000"/>
              </a:lnSpc>
              <a:spcBef>
                <a:spcPct val="0"/>
              </a:spcBef>
              <a:spcAft>
                <a:spcPts val="1200"/>
              </a:spcAft>
              <a:buClrTx/>
              <a:buSzTx/>
              <a:buFont typeface="+mj-lt"/>
              <a:buAutoNum type="arabicPeriod"/>
              <a:tabLst/>
              <a:defRPr/>
            </a:pPr>
            <a:r>
              <a:rPr kumimoji="0" lang="en-US" sz="1600" b="0" i="0" u="none" strike="noStrike" kern="1200" cap="none" spc="0" normalizeH="0" baseline="0" noProof="0" dirty="0">
                <a:ln>
                  <a:noFill/>
                </a:ln>
                <a:solidFill>
                  <a:schemeClr val="tx1"/>
                </a:solidFill>
                <a:effectLst/>
                <a:uLnTx/>
                <a:uFillTx/>
                <a:latin typeface="Aptos" panose="020B0004020202020204" pitchFamily="34" charset="0"/>
                <a:ea typeface="Segoe UI" pitchFamily="34" charset="0"/>
                <a:cs typeface="Segoe UI" pitchFamily="34" charset="0"/>
              </a:rPr>
              <a:t>The skill relays messages back and forth between the Contact Center </a:t>
            </a:r>
            <a:r>
              <a:rPr kumimoji="0" lang="en-US" sz="1600" b="0" i="0" u="none" strike="noStrike" kern="1200" cap="none" spc="0" normalizeH="0" baseline="0" noProof="0" dirty="0">
                <a:ln>
                  <a:noFill/>
                </a:ln>
                <a:solidFill>
                  <a:schemeClr val="tx1"/>
                </a:solidFill>
                <a:effectLst/>
                <a:uLnTx/>
                <a:uFillTx/>
                <a:latin typeface="Aptos" panose="020B0004020202020204" pitchFamily="34" charset="0"/>
                <a:ea typeface="+mn-ea"/>
                <a:cs typeface="Segoe UI" pitchFamily="34" charset="0"/>
              </a:rPr>
              <a:t>live agent </a:t>
            </a:r>
            <a:r>
              <a:rPr kumimoji="0" lang="en-US" sz="1600" b="0" i="0" u="none" strike="noStrike" kern="1200" cap="none" spc="0" normalizeH="0" baseline="0" noProof="0" dirty="0">
                <a:ln>
                  <a:noFill/>
                </a:ln>
                <a:solidFill>
                  <a:schemeClr val="tx1"/>
                </a:solidFill>
                <a:effectLst/>
                <a:uLnTx/>
                <a:uFillTx/>
                <a:latin typeface="Aptos" panose="020B0004020202020204" pitchFamily="34" charset="0"/>
                <a:ea typeface="Segoe UI" pitchFamily="34" charset="0"/>
                <a:cs typeface="Segoe UI" pitchFamily="34" charset="0"/>
              </a:rPr>
              <a:t>and the end-user through the Engagement Hub APIs</a:t>
            </a:r>
          </a:p>
        </p:txBody>
      </p:sp>
      <p:sp>
        <p:nvSpPr>
          <p:cNvPr id="216" name="Oval 215">
            <a:extLst>
              <a:ext uri="{FF2B5EF4-FFF2-40B4-BE49-F238E27FC236}">
                <a16:creationId xmlns:a16="http://schemas.microsoft.com/office/drawing/2014/main" id="{642819E9-5B7A-96DA-C368-E3BA1CCB557A}"/>
              </a:ext>
            </a:extLst>
          </p:cNvPr>
          <p:cNvSpPr/>
          <p:nvPr/>
        </p:nvSpPr>
        <p:spPr>
          <a:xfrm>
            <a:off x="341099" y="1583972"/>
            <a:ext cx="288000" cy="288000"/>
          </a:xfrm>
          <a:prstGeom prst="ellipse">
            <a:avLst/>
          </a:prstGeom>
          <a:solidFill>
            <a:srgbClr val="FFB900"/>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ysClr val="windowText" lastClr="000000"/>
                </a:solidFill>
                <a:effectLst/>
                <a:uLnTx/>
                <a:uFillTx/>
                <a:latin typeface="Aptos SemiBold" panose="020B0004020202020204" pitchFamily="34" charset="0"/>
                <a:ea typeface="+mn-ea"/>
                <a:cs typeface="+mn-cs"/>
              </a:rPr>
              <a:t>1</a:t>
            </a:r>
          </a:p>
        </p:txBody>
      </p:sp>
      <p:pic>
        <p:nvPicPr>
          <p:cNvPr id="218" name="Graphic 217">
            <a:extLst>
              <a:ext uri="{FF2B5EF4-FFF2-40B4-BE49-F238E27FC236}">
                <a16:creationId xmlns:a16="http://schemas.microsoft.com/office/drawing/2014/main" id="{B95C7237-4B16-650C-A590-E74013E34EA0}"/>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355884" y="3402170"/>
            <a:ext cx="228600" cy="228600"/>
          </a:xfrm>
          <a:prstGeom prst="rect">
            <a:avLst/>
          </a:prstGeom>
        </p:spPr>
      </p:pic>
      <p:pic>
        <p:nvPicPr>
          <p:cNvPr id="219" name="Graphic 218">
            <a:extLst>
              <a:ext uri="{FF2B5EF4-FFF2-40B4-BE49-F238E27FC236}">
                <a16:creationId xmlns:a16="http://schemas.microsoft.com/office/drawing/2014/main" id="{44FD5179-2306-D719-003B-468211839AC5}"/>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flipH="1">
            <a:off x="7160158" y="3402170"/>
            <a:ext cx="228600" cy="228600"/>
          </a:xfrm>
          <a:prstGeom prst="rect">
            <a:avLst/>
          </a:prstGeom>
        </p:spPr>
      </p:pic>
      <p:sp>
        <p:nvSpPr>
          <p:cNvPr id="220" name="Oval 219">
            <a:extLst>
              <a:ext uri="{FF2B5EF4-FFF2-40B4-BE49-F238E27FC236}">
                <a16:creationId xmlns:a16="http://schemas.microsoft.com/office/drawing/2014/main" id="{A9ACA80C-6214-F7B5-5E9B-BBEEE2CC4B9D}"/>
              </a:ext>
            </a:extLst>
          </p:cNvPr>
          <p:cNvSpPr/>
          <p:nvPr/>
        </p:nvSpPr>
        <p:spPr>
          <a:xfrm>
            <a:off x="4510527" y="3347338"/>
            <a:ext cx="288000" cy="288000"/>
          </a:xfrm>
          <a:prstGeom prst="ellipse">
            <a:avLst/>
          </a:prstGeom>
          <a:solidFill>
            <a:srgbClr val="FFB900"/>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ysClr val="windowText" lastClr="000000"/>
                </a:solidFill>
                <a:effectLst/>
                <a:uLnTx/>
                <a:uFillTx/>
                <a:latin typeface="Aptos SemiBold" panose="020B0004020202020204" pitchFamily="34" charset="0"/>
                <a:ea typeface="+mn-ea"/>
                <a:cs typeface="+mn-cs"/>
              </a:rPr>
              <a:t>2</a:t>
            </a:r>
          </a:p>
        </p:txBody>
      </p:sp>
      <p:sp>
        <p:nvSpPr>
          <p:cNvPr id="221" name="Oval 220">
            <a:extLst>
              <a:ext uri="{FF2B5EF4-FFF2-40B4-BE49-F238E27FC236}">
                <a16:creationId xmlns:a16="http://schemas.microsoft.com/office/drawing/2014/main" id="{200BAE36-DA92-BD10-F6D7-0E60B4784666}"/>
              </a:ext>
            </a:extLst>
          </p:cNvPr>
          <p:cNvSpPr/>
          <p:nvPr/>
        </p:nvSpPr>
        <p:spPr>
          <a:xfrm>
            <a:off x="6747192" y="3334226"/>
            <a:ext cx="288000" cy="288000"/>
          </a:xfrm>
          <a:prstGeom prst="ellipse">
            <a:avLst/>
          </a:prstGeom>
          <a:solidFill>
            <a:srgbClr val="FFB900"/>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ysClr val="windowText" lastClr="000000"/>
                </a:solidFill>
                <a:effectLst/>
                <a:uLnTx/>
                <a:uFillTx/>
                <a:latin typeface="Aptos SemiBold" panose="020B0004020202020204" pitchFamily="34" charset="0"/>
                <a:ea typeface="+mn-ea"/>
                <a:cs typeface="+mn-cs"/>
              </a:rPr>
              <a:t>3</a:t>
            </a:r>
          </a:p>
        </p:txBody>
      </p:sp>
      <p:sp>
        <p:nvSpPr>
          <p:cNvPr id="222" name="Oval 221">
            <a:extLst>
              <a:ext uri="{FF2B5EF4-FFF2-40B4-BE49-F238E27FC236}">
                <a16:creationId xmlns:a16="http://schemas.microsoft.com/office/drawing/2014/main" id="{26F4C8FB-EAA1-4D8E-BA36-8C262BE065C1}"/>
              </a:ext>
            </a:extLst>
          </p:cNvPr>
          <p:cNvSpPr/>
          <p:nvPr/>
        </p:nvSpPr>
        <p:spPr>
          <a:xfrm>
            <a:off x="486944" y="4619879"/>
            <a:ext cx="288000" cy="288000"/>
          </a:xfrm>
          <a:prstGeom prst="ellipse">
            <a:avLst/>
          </a:prstGeom>
          <a:solidFill>
            <a:srgbClr val="FFB900"/>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ysClr val="windowText" lastClr="000000"/>
                </a:solidFill>
                <a:effectLst/>
                <a:uLnTx/>
                <a:uFillTx/>
                <a:latin typeface="Aptos SemiBold" panose="020B0004020202020204" pitchFamily="34" charset="0"/>
                <a:ea typeface="+mn-ea"/>
                <a:cs typeface="+mn-cs"/>
              </a:rPr>
              <a:t>1</a:t>
            </a:r>
          </a:p>
        </p:txBody>
      </p:sp>
      <p:sp>
        <p:nvSpPr>
          <p:cNvPr id="224" name="Oval 223">
            <a:extLst>
              <a:ext uri="{FF2B5EF4-FFF2-40B4-BE49-F238E27FC236}">
                <a16:creationId xmlns:a16="http://schemas.microsoft.com/office/drawing/2014/main" id="{36D4DC74-FDEF-B782-5C5C-90D292E0D7D2}"/>
              </a:ext>
            </a:extLst>
          </p:cNvPr>
          <p:cNvSpPr/>
          <p:nvPr/>
        </p:nvSpPr>
        <p:spPr>
          <a:xfrm>
            <a:off x="486105" y="5257405"/>
            <a:ext cx="288000" cy="288000"/>
          </a:xfrm>
          <a:prstGeom prst="ellipse">
            <a:avLst/>
          </a:prstGeom>
          <a:solidFill>
            <a:srgbClr val="FFB900"/>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ysClr val="windowText" lastClr="000000"/>
                </a:solidFill>
                <a:effectLst/>
                <a:uLnTx/>
                <a:uFillTx/>
                <a:latin typeface="Aptos SemiBold" panose="020B0004020202020204" pitchFamily="34" charset="0"/>
                <a:ea typeface="+mn-ea"/>
                <a:cs typeface="+mn-cs"/>
              </a:rPr>
              <a:t>2</a:t>
            </a:r>
          </a:p>
        </p:txBody>
      </p:sp>
      <p:sp>
        <p:nvSpPr>
          <p:cNvPr id="225" name="Oval 224">
            <a:extLst>
              <a:ext uri="{FF2B5EF4-FFF2-40B4-BE49-F238E27FC236}">
                <a16:creationId xmlns:a16="http://schemas.microsoft.com/office/drawing/2014/main" id="{4D3C859A-DBE9-4082-E4FE-689BBC8C7958}"/>
              </a:ext>
            </a:extLst>
          </p:cNvPr>
          <p:cNvSpPr/>
          <p:nvPr/>
        </p:nvSpPr>
        <p:spPr>
          <a:xfrm>
            <a:off x="486105" y="5686268"/>
            <a:ext cx="288000" cy="288000"/>
          </a:xfrm>
          <a:prstGeom prst="ellipse">
            <a:avLst/>
          </a:prstGeom>
          <a:solidFill>
            <a:srgbClr val="FFB900"/>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ysClr val="windowText" lastClr="000000"/>
                </a:solidFill>
                <a:effectLst/>
                <a:uLnTx/>
                <a:uFillTx/>
                <a:latin typeface="Aptos SemiBold" panose="020B0004020202020204" pitchFamily="34" charset="0"/>
                <a:ea typeface="+mn-ea"/>
                <a:cs typeface="+mn-cs"/>
              </a:rPr>
              <a:t>3</a:t>
            </a:r>
          </a:p>
        </p:txBody>
      </p:sp>
      <p:pic>
        <p:nvPicPr>
          <p:cNvPr id="13" name="Graphic 12" descr="Siren with solid fill">
            <a:extLst>
              <a:ext uri="{FF2B5EF4-FFF2-40B4-BE49-F238E27FC236}">
                <a16:creationId xmlns:a16="http://schemas.microsoft.com/office/drawing/2014/main" id="{4EA1863F-E597-DEB6-F798-4DF33E162C7F}"/>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4474527" y="3711212"/>
            <a:ext cx="360000" cy="360000"/>
          </a:xfrm>
          <a:prstGeom prst="rect">
            <a:avLst/>
          </a:prstGeom>
        </p:spPr>
      </p:pic>
      <p:pic>
        <p:nvPicPr>
          <p:cNvPr id="21" name="Graphic 20">
            <a:extLst>
              <a:ext uri="{FF2B5EF4-FFF2-40B4-BE49-F238E27FC236}">
                <a16:creationId xmlns:a16="http://schemas.microsoft.com/office/drawing/2014/main" id="{B932C54A-6249-349A-A311-87983905D724}"/>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3258148" y="3399859"/>
            <a:ext cx="504000" cy="504000"/>
          </a:xfrm>
          <a:prstGeom prst="rect">
            <a:avLst/>
          </a:prstGeom>
        </p:spPr>
      </p:pic>
    </p:spTree>
    <p:extLst>
      <p:ext uri="{BB962C8B-B14F-4D97-AF65-F5344CB8AC3E}">
        <p14:creationId xmlns:p14="http://schemas.microsoft.com/office/powerpoint/2010/main" val="276233146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F0AEF-8F74-2124-CAB0-96F8A20CD203}"/>
              </a:ext>
            </a:extLst>
          </p:cNvPr>
          <p:cNvSpPr>
            <a:spLocks noGrp="1"/>
          </p:cNvSpPr>
          <p:nvPr>
            <p:ph type="title"/>
          </p:nvPr>
        </p:nvSpPr>
        <p:spPr>
          <a:xfrm>
            <a:off x="585217" y="2309812"/>
            <a:ext cx="3182027" cy="1661993"/>
          </a:xfrm>
        </p:spPr>
        <p:txBody>
          <a:bodyPr/>
          <a:lstStyle/>
          <a:p>
            <a:pPr marL="0" indent="0">
              <a:buFont typeface="Wingdings" panose="05000000000000000000" pitchFamily="2" charset="2"/>
              <a:buNone/>
            </a:pPr>
            <a:r>
              <a:rPr lang="en-US" sz="3600" dirty="0">
                <a:solidFill>
                  <a:schemeClr val="accent1"/>
                </a:solidFill>
              </a:rPr>
              <a:t>Security, monitoring &amp; governance</a:t>
            </a:r>
          </a:p>
        </p:txBody>
      </p:sp>
      <p:sp>
        <p:nvSpPr>
          <p:cNvPr id="3" name="Text Placeholder 2">
            <a:extLst>
              <a:ext uri="{FF2B5EF4-FFF2-40B4-BE49-F238E27FC236}">
                <a16:creationId xmlns:a16="http://schemas.microsoft.com/office/drawing/2014/main" id="{C046D201-F7EA-000D-C63C-4EE4CB679A20}"/>
              </a:ext>
            </a:extLst>
          </p:cNvPr>
          <p:cNvSpPr>
            <a:spLocks noGrp="1"/>
          </p:cNvSpPr>
          <p:nvPr>
            <p:ph type="body" sz="quarter" idx="11"/>
          </p:nvPr>
        </p:nvSpPr>
        <p:spPr>
          <a:xfrm>
            <a:off x="4356100" y="2309814"/>
            <a:ext cx="7253288" cy="3477875"/>
          </a:xfrm>
        </p:spPr>
        <p:txBody>
          <a:bodyPr/>
          <a:lstStyle/>
          <a:p>
            <a:pPr>
              <a:spcBef>
                <a:spcPts val="300"/>
              </a:spcBef>
              <a:spcAft>
                <a:spcPts val="300"/>
              </a:spcAft>
            </a:pPr>
            <a:r>
              <a:rPr lang="en-US" sz="2800" dirty="0"/>
              <a:t>Zoned governance</a:t>
            </a:r>
          </a:p>
          <a:p>
            <a:pPr>
              <a:spcBef>
                <a:spcPts val="300"/>
              </a:spcBef>
              <a:spcAft>
                <a:spcPts val="300"/>
              </a:spcAft>
            </a:pPr>
            <a:r>
              <a:rPr lang="en-US" sz="2800" dirty="0"/>
              <a:t>Security and administration controls</a:t>
            </a:r>
          </a:p>
          <a:p>
            <a:pPr>
              <a:spcBef>
                <a:spcPts val="300"/>
              </a:spcBef>
              <a:spcAft>
                <a:spcPts val="300"/>
              </a:spcAft>
            </a:pPr>
            <a:r>
              <a:rPr lang="en-US" sz="2800" dirty="0"/>
              <a:t>Copilot security configuration</a:t>
            </a:r>
          </a:p>
          <a:p>
            <a:pPr>
              <a:spcBef>
                <a:spcPts val="300"/>
              </a:spcBef>
              <a:spcAft>
                <a:spcPts val="300"/>
              </a:spcAft>
            </a:pPr>
            <a:r>
              <a:rPr lang="en-US" dirty="0"/>
              <a:t>Data Loss Prevention policies</a:t>
            </a:r>
          </a:p>
          <a:p>
            <a:pPr>
              <a:spcBef>
                <a:spcPts val="300"/>
              </a:spcBef>
              <a:spcAft>
                <a:spcPts val="300"/>
              </a:spcAft>
            </a:pPr>
            <a:r>
              <a:rPr lang="en-US" dirty="0"/>
              <a:t>Tenant and environment security</a:t>
            </a:r>
          </a:p>
          <a:p>
            <a:pPr>
              <a:spcBef>
                <a:spcPts val="300"/>
              </a:spcBef>
              <a:spcAft>
                <a:spcPts val="300"/>
              </a:spcAft>
            </a:pPr>
            <a:r>
              <a:rPr lang="en-US" dirty="0"/>
              <a:t>Authentication &amp; channel security</a:t>
            </a:r>
          </a:p>
          <a:p>
            <a:pPr>
              <a:spcBef>
                <a:spcPts val="300"/>
              </a:spcBef>
              <a:spcAft>
                <a:spcPts val="300"/>
              </a:spcAft>
            </a:pPr>
            <a:r>
              <a:rPr lang="en-US" sz="2800" dirty="0"/>
              <a:t>Compliance</a:t>
            </a:r>
            <a:r>
              <a:rPr lang="en-US" dirty="0"/>
              <a:t> </a:t>
            </a:r>
            <a:endParaRPr lang="en-US" sz="2800" dirty="0"/>
          </a:p>
        </p:txBody>
      </p:sp>
    </p:spTree>
    <p:extLst>
      <p:ext uri="{BB962C8B-B14F-4D97-AF65-F5344CB8AC3E}">
        <p14:creationId xmlns:p14="http://schemas.microsoft.com/office/powerpoint/2010/main" val="223822537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854B88-B756-09B1-F9A1-7993F75C1B2F}"/>
            </a:ext>
          </a:extLst>
        </p:cNvPr>
        <p:cNvGrpSpPr/>
        <p:nvPr/>
      </p:nvGrpSpPr>
      <p:grpSpPr>
        <a:xfrm>
          <a:off x="0" y="0"/>
          <a:ext cx="0" cy="0"/>
          <a:chOff x="0" y="0"/>
          <a:chExt cx="0" cy="0"/>
        </a:xfrm>
      </p:grpSpPr>
      <p:sp>
        <p:nvSpPr>
          <p:cNvPr id="2" name="Isosceles Triangle 1">
            <a:extLst>
              <a:ext uri="{FF2B5EF4-FFF2-40B4-BE49-F238E27FC236}">
                <a16:creationId xmlns:a16="http://schemas.microsoft.com/office/drawing/2014/main" id="{52BFD01E-CEF2-1025-7B86-7C733FA9EC61}"/>
              </a:ext>
            </a:extLst>
          </p:cNvPr>
          <p:cNvSpPr/>
          <p:nvPr/>
        </p:nvSpPr>
        <p:spPr>
          <a:xfrm>
            <a:off x="4869473" y="6032117"/>
            <a:ext cx="2453053" cy="811763"/>
          </a:xfrm>
          <a:prstGeom prst="triangle">
            <a:avLst/>
          </a:prstGeom>
          <a:solidFill>
            <a:srgbClr val="2CC6C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68" name="Rectangle 167">
            <a:extLst>
              <a:ext uri="{FF2B5EF4-FFF2-40B4-BE49-F238E27FC236}">
                <a16:creationId xmlns:a16="http://schemas.microsoft.com/office/drawing/2014/main" id="{7D33A7AB-1BEE-715A-DF2E-B5C9C3B61A6C}"/>
              </a:ext>
            </a:extLst>
          </p:cNvPr>
          <p:cNvSpPr/>
          <p:nvPr/>
        </p:nvSpPr>
        <p:spPr>
          <a:xfrm>
            <a:off x="0" y="1520891"/>
            <a:ext cx="12192000" cy="4699622"/>
          </a:xfrm>
          <a:prstGeom prst="rect">
            <a:avLst/>
          </a:prstGeom>
          <a:solidFill>
            <a:srgbClr val="F4F3F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9" name="Rounded Rectangle 8">
            <a:extLst>
              <a:ext uri="{FF2B5EF4-FFF2-40B4-BE49-F238E27FC236}">
                <a16:creationId xmlns:a16="http://schemas.microsoft.com/office/drawing/2014/main" id="{AA0F4197-40E6-1FE3-2076-5CCA45B04EEE}"/>
              </a:ext>
              <a:ext uri="{C183D7F6-B498-43B3-948B-1728B52AA6E4}">
                <adec:decorative xmlns:adec="http://schemas.microsoft.com/office/drawing/2017/decorative" val="1"/>
              </a:ext>
            </a:extLst>
          </p:cNvPr>
          <p:cNvSpPr>
            <a:spLocks/>
          </p:cNvSpPr>
          <p:nvPr/>
        </p:nvSpPr>
        <p:spPr>
          <a:xfrm>
            <a:off x="5666788" y="2422452"/>
            <a:ext cx="2926080" cy="3285214"/>
          </a:xfrm>
          <a:prstGeom prst="roundRect">
            <a:avLst>
              <a:gd name="adj" fmla="val 3240"/>
            </a:avLst>
          </a:prstGeom>
          <a:noFill/>
          <a:ln w="25400">
            <a:gradFill>
              <a:gsLst>
                <a:gs pos="28700">
                  <a:srgbClr val="C03BC4"/>
                </a:gs>
                <a:gs pos="62639">
                  <a:srgbClr val="0078D4"/>
                </a:gs>
                <a:gs pos="0">
                  <a:srgbClr val="FF5C39"/>
                </a:gs>
                <a:gs pos="100000">
                  <a:srgbClr val="2CC6C3"/>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149" name="Rounded Rectangle 8">
            <a:extLst>
              <a:ext uri="{FF2B5EF4-FFF2-40B4-BE49-F238E27FC236}">
                <a16:creationId xmlns:a16="http://schemas.microsoft.com/office/drawing/2014/main" id="{7F76E40F-A0ED-EA6A-30DF-6F24DE4226A3}"/>
              </a:ext>
              <a:ext uri="{C183D7F6-B498-43B3-948B-1728B52AA6E4}">
                <adec:decorative xmlns:adec="http://schemas.microsoft.com/office/drawing/2017/decorative" val="1"/>
              </a:ext>
            </a:extLst>
          </p:cNvPr>
          <p:cNvSpPr>
            <a:spLocks/>
          </p:cNvSpPr>
          <p:nvPr/>
        </p:nvSpPr>
        <p:spPr>
          <a:xfrm>
            <a:off x="8665230" y="2422452"/>
            <a:ext cx="2926080" cy="3285214"/>
          </a:xfrm>
          <a:prstGeom prst="roundRect">
            <a:avLst>
              <a:gd name="adj" fmla="val 3240"/>
            </a:avLst>
          </a:prstGeom>
          <a:noFill/>
          <a:ln w="25400">
            <a:gradFill>
              <a:gsLst>
                <a:gs pos="28700">
                  <a:srgbClr val="C03BC4"/>
                </a:gs>
                <a:gs pos="62639">
                  <a:srgbClr val="0078D4"/>
                </a:gs>
                <a:gs pos="0">
                  <a:srgbClr val="FF5C39"/>
                </a:gs>
                <a:gs pos="100000">
                  <a:srgbClr val="2CC6C3"/>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150" name="Rounded Rectangle 8">
            <a:extLst>
              <a:ext uri="{FF2B5EF4-FFF2-40B4-BE49-F238E27FC236}">
                <a16:creationId xmlns:a16="http://schemas.microsoft.com/office/drawing/2014/main" id="{E757DDEC-0D92-D528-A7B3-EF44F350A9D5}"/>
              </a:ext>
              <a:ext uri="{C183D7F6-B498-43B3-948B-1728B52AA6E4}">
                <adec:decorative xmlns:adec="http://schemas.microsoft.com/office/drawing/2017/decorative" val="1"/>
              </a:ext>
            </a:extLst>
          </p:cNvPr>
          <p:cNvSpPr>
            <a:spLocks/>
          </p:cNvSpPr>
          <p:nvPr/>
        </p:nvSpPr>
        <p:spPr>
          <a:xfrm>
            <a:off x="658971" y="2417427"/>
            <a:ext cx="2926080" cy="3285214"/>
          </a:xfrm>
          <a:prstGeom prst="roundRect">
            <a:avLst>
              <a:gd name="adj" fmla="val 3240"/>
            </a:avLst>
          </a:prstGeom>
          <a:noFill/>
          <a:ln w="25400">
            <a:gradFill>
              <a:gsLst>
                <a:gs pos="28700">
                  <a:srgbClr val="C03BC4"/>
                </a:gs>
                <a:gs pos="62639">
                  <a:srgbClr val="0078D4"/>
                </a:gs>
                <a:gs pos="0">
                  <a:srgbClr val="FF5C39"/>
                </a:gs>
                <a:gs pos="100000">
                  <a:srgbClr val="2CC6C3"/>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39" name="TextBox 38">
            <a:extLst>
              <a:ext uri="{FF2B5EF4-FFF2-40B4-BE49-F238E27FC236}">
                <a16:creationId xmlns:a16="http://schemas.microsoft.com/office/drawing/2014/main" id="{D7B528BF-1FF7-6696-77F9-8D4BE943E775}"/>
              </a:ext>
            </a:extLst>
          </p:cNvPr>
          <p:cNvSpPr txBox="1">
            <a:spLocks/>
          </p:cNvSpPr>
          <p:nvPr/>
        </p:nvSpPr>
        <p:spPr>
          <a:xfrm>
            <a:off x="6663158" y="1622790"/>
            <a:ext cx="933340"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Semibold" panose="020B0502040204020203" pitchFamily="34" charset="0"/>
                <a:ea typeface="+mn-ea"/>
                <a:cs typeface="Segoe UI Semibold" panose="020B0502040204020203" pitchFamily="34" charset="0"/>
              </a:rPr>
              <a:t>CISO</a:t>
            </a:r>
          </a:p>
        </p:txBody>
      </p:sp>
      <p:grpSp>
        <p:nvGrpSpPr>
          <p:cNvPr id="8" name="Group 7">
            <a:extLst>
              <a:ext uri="{FF2B5EF4-FFF2-40B4-BE49-F238E27FC236}">
                <a16:creationId xmlns:a16="http://schemas.microsoft.com/office/drawing/2014/main" id="{17C6887E-C381-AF5D-613A-29DF1CCA516B}"/>
              </a:ext>
              <a:ext uri="{C183D7F6-B498-43B3-948B-1728B52AA6E4}">
                <adec:decorative xmlns:adec="http://schemas.microsoft.com/office/drawing/2017/decorative" val="1"/>
              </a:ext>
            </a:extLst>
          </p:cNvPr>
          <p:cNvGrpSpPr>
            <a:grpSpLocks/>
          </p:cNvGrpSpPr>
          <p:nvPr/>
        </p:nvGrpSpPr>
        <p:grpSpPr>
          <a:xfrm>
            <a:off x="6718348" y="1958638"/>
            <a:ext cx="822960" cy="822960"/>
            <a:chOff x="1808432" y="1599553"/>
            <a:chExt cx="1744133" cy="1744133"/>
          </a:xfrm>
        </p:grpSpPr>
        <p:sp>
          <p:nvSpPr>
            <p:cNvPr id="69" name="Oval 68">
              <a:extLst>
                <a:ext uri="{FF2B5EF4-FFF2-40B4-BE49-F238E27FC236}">
                  <a16:creationId xmlns:a16="http://schemas.microsoft.com/office/drawing/2014/main" id="{76F93720-DBEB-879A-10B2-AB41FF78BF2F}"/>
                </a:ext>
              </a:extLst>
            </p:cNvPr>
            <p:cNvSpPr>
              <a:spLocks/>
            </p:cNvSpPr>
            <p:nvPr/>
          </p:nvSpPr>
          <p:spPr>
            <a:xfrm>
              <a:off x="1808432" y="1599553"/>
              <a:ext cx="1744133" cy="1744133"/>
            </a:xfrm>
            <a:prstGeom prst="ellipse">
              <a:avLst/>
            </a:prstGeom>
            <a:solidFill>
              <a:srgbClr val="0078D4"/>
            </a:solidFill>
            <a:ln w="12700">
              <a:solidFill>
                <a:schemeClr val="bg1"/>
              </a:solidFill>
            </a:ln>
            <a:effectLst>
              <a:outerShdw blurRad="1905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grpSp>
          <p:nvGrpSpPr>
            <p:cNvPr id="51" name="Group 50">
              <a:extLst>
                <a:ext uri="{FF2B5EF4-FFF2-40B4-BE49-F238E27FC236}">
                  <a16:creationId xmlns:a16="http://schemas.microsoft.com/office/drawing/2014/main" id="{D196DDDB-28CF-C46D-FA38-1DE3B64F176E}"/>
                </a:ext>
              </a:extLst>
            </p:cNvPr>
            <p:cNvGrpSpPr>
              <a:grpSpLocks/>
            </p:cNvGrpSpPr>
            <p:nvPr/>
          </p:nvGrpSpPr>
          <p:grpSpPr>
            <a:xfrm>
              <a:off x="2311274" y="1894911"/>
              <a:ext cx="738447" cy="1051291"/>
              <a:chOff x="12502610" y="710017"/>
              <a:chExt cx="3036188" cy="4322477"/>
            </a:xfrm>
            <a:solidFill>
              <a:schemeClr val="bg1"/>
            </a:solidFill>
          </p:grpSpPr>
          <p:sp>
            <p:nvSpPr>
              <p:cNvPr id="43" name="Freeform 42">
                <a:extLst>
                  <a:ext uri="{FF2B5EF4-FFF2-40B4-BE49-F238E27FC236}">
                    <a16:creationId xmlns:a16="http://schemas.microsoft.com/office/drawing/2014/main" id="{A6DD702A-352C-973C-EFFD-AFA7C7928FB9}"/>
                  </a:ext>
                </a:extLst>
              </p:cNvPr>
              <p:cNvSpPr>
                <a:spLocks/>
              </p:cNvSpPr>
              <p:nvPr/>
            </p:nvSpPr>
            <p:spPr>
              <a:xfrm>
                <a:off x="12502610" y="710017"/>
                <a:ext cx="3036188" cy="4322287"/>
              </a:xfrm>
              <a:custGeom>
                <a:avLst/>
                <a:gdLst>
                  <a:gd name="connsiteX0" fmla="*/ 2274856 w 3036188"/>
                  <a:gd name="connsiteY0" fmla="*/ 2668810 h 4322287"/>
                  <a:gd name="connsiteX1" fmla="*/ 1990916 w 3036188"/>
                  <a:gd name="connsiteY1" fmla="*/ 2668810 h 4322287"/>
                  <a:gd name="connsiteX2" fmla="*/ 1990916 w 3036188"/>
                  <a:gd name="connsiteY2" fmla="*/ 2474786 h 4322287"/>
                  <a:gd name="connsiteX3" fmla="*/ 1920431 w 3036188"/>
                  <a:gd name="connsiteY3" fmla="*/ 2346198 h 4322287"/>
                  <a:gd name="connsiteX4" fmla="*/ 2233708 w 3036188"/>
                  <a:gd name="connsiteY4" fmla="*/ 2134267 h 4322287"/>
                  <a:gd name="connsiteX5" fmla="*/ 2417159 w 3036188"/>
                  <a:gd name="connsiteY5" fmla="*/ 1806512 h 4322287"/>
                  <a:gd name="connsiteX6" fmla="*/ 2508790 w 3036188"/>
                  <a:gd name="connsiteY6" fmla="*/ 1806512 h 4322287"/>
                  <a:gd name="connsiteX7" fmla="*/ 2760821 w 3036188"/>
                  <a:gd name="connsiteY7" fmla="*/ 1542098 h 4322287"/>
                  <a:gd name="connsiteX8" fmla="*/ 2673382 w 3036188"/>
                  <a:gd name="connsiteY8" fmla="*/ 1344835 h 4322287"/>
                  <a:gd name="connsiteX9" fmla="*/ 2571560 w 3036188"/>
                  <a:gd name="connsiteY9" fmla="*/ 408051 h 4322287"/>
                  <a:gd name="connsiteX10" fmla="*/ 1518190 w 3036188"/>
                  <a:gd name="connsiteY10" fmla="*/ 0 h 4322287"/>
                  <a:gd name="connsiteX11" fmla="*/ 464820 w 3036188"/>
                  <a:gd name="connsiteY11" fmla="*/ 408337 h 4322287"/>
                  <a:gd name="connsiteX12" fmla="*/ 363093 w 3036188"/>
                  <a:gd name="connsiteY12" fmla="*/ 1345502 h 4322287"/>
                  <a:gd name="connsiteX13" fmla="*/ 275558 w 3036188"/>
                  <a:gd name="connsiteY13" fmla="*/ 1546193 h 4322287"/>
                  <a:gd name="connsiteX14" fmla="*/ 527590 w 3036188"/>
                  <a:gd name="connsiteY14" fmla="*/ 1806512 h 4322287"/>
                  <a:gd name="connsiteX15" fmla="*/ 619220 w 3036188"/>
                  <a:gd name="connsiteY15" fmla="*/ 1806512 h 4322287"/>
                  <a:gd name="connsiteX16" fmla="*/ 802672 w 3036188"/>
                  <a:gd name="connsiteY16" fmla="*/ 2134267 h 4322287"/>
                  <a:gd name="connsiteX17" fmla="*/ 1115949 w 3036188"/>
                  <a:gd name="connsiteY17" fmla="*/ 2346198 h 4322287"/>
                  <a:gd name="connsiteX18" fmla="*/ 1045464 w 3036188"/>
                  <a:gd name="connsiteY18" fmla="*/ 2474786 h 4322287"/>
                  <a:gd name="connsiteX19" fmla="*/ 1045464 w 3036188"/>
                  <a:gd name="connsiteY19" fmla="*/ 2668810 h 4322287"/>
                  <a:gd name="connsiteX20" fmla="*/ 761524 w 3036188"/>
                  <a:gd name="connsiteY20" fmla="*/ 2668810 h 4322287"/>
                  <a:gd name="connsiteX21" fmla="*/ 0 w 3036188"/>
                  <a:gd name="connsiteY21" fmla="*/ 3430810 h 4322287"/>
                  <a:gd name="connsiteX22" fmla="*/ 0 w 3036188"/>
                  <a:gd name="connsiteY22" fmla="*/ 4271296 h 4322287"/>
                  <a:gd name="connsiteX23" fmla="*/ 62979 w 3036188"/>
                  <a:gd name="connsiteY23" fmla="*/ 4321950 h 4322287"/>
                  <a:gd name="connsiteX24" fmla="*/ 113633 w 3036188"/>
                  <a:gd name="connsiteY24" fmla="*/ 4271296 h 4322287"/>
                  <a:gd name="connsiteX25" fmla="*/ 113633 w 3036188"/>
                  <a:gd name="connsiteY25" fmla="*/ 3430810 h 4322287"/>
                  <a:gd name="connsiteX26" fmla="*/ 761333 w 3036188"/>
                  <a:gd name="connsiteY26" fmla="*/ 2783110 h 4322287"/>
                  <a:gd name="connsiteX27" fmla="*/ 2274856 w 3036188"/>
                  <a:gd name="connsiteY27" fmla="*/ 2783110 h 4322287"/>
                  <a:gd name="connsiteX28" fmla="*/ 2922556 w 3036188"/>
                  <a:gd name="connsiteY28" fmla="*/ 3430810 h 4322287"/>
                  <a:gd name="connsiteX29" fmla="*/ 2922556 w 3036188"/>
                  <a:gd name="connsiteY29" fmla="*/ 4271296 h 4322287"/>
                  <a:gd name="connsiteX30" fmla="*/ 2985535 w 3036188"/>
                  <a:gd name="connsiteY30" fmla="*/ 4321950 h 4322287"/>
                  <a:gd name="connsiteX31" fmla="*/ 3036189 w 3036188"/>
                  <a:gd name="connsiteY31" fmla="*/ 4271296 h 4322287"/>
                  <a:gd name="connsiteX32" fmla="*/ 3036189 w 3036188"/>
                  <a:gd name="connsiteY32" fmla="*/ 3430810 h 4322287"/>
                  <a:gd name="connsiteX33" fmla="*/ 2274856 w 3036188"/>
                  <a:gd name="connsiteY33" fmla="*/ 2668810 h 4322287"/>
                  <a:gd name="connsiteX34" fmla="*/ 2318290 w 3036188"/>
                  <a:gd name="connsiteY34" fmla="*/ 1670495 h 4322287"/>
                  <a:gd name="connsiteX35" fmla="*/ 2317718 w 3036188"/>
                  <a:gd name="connsiteY35" fmla="*/ 1692878 h 4322287"/>
                  <a:gd name="connsiteX36" fmla="*/ 1689068 w 3036188"/>
                  <a:gd name="connsiteY36" fmla="*/ 1691830 h 4322287"/>
                  <a:gd name="connsiteX37" fmla="*/ 1688402 w 3036188"/>
                  <a:gd name="connsiteY37" fmla="*/ 1551908 h 4322287"/>
                  <a:gd name="connsiteX38" fmla="*/ 1689068 w 3036188"/>
                  <a:gd name="connsiteY38" fmla="*/ 1544098 h 4322287"/>
                  <a:gd name="connsiteX39" fmla="*/ 1688402 w 3036188"/>
                  <a:gd name="connsiteY39" fmla="*/ 1535906 h 4322287"/>
                  <a:gd name="connsiteX40" fmla="*/ 1687735 w 3036188"/>
                  <a:gd name="connsiteY40" fmla="*/ 1395317 h 4322287"/>
                  <a:gd name="connsiteX41" fmla="*/ 2318290 w 3036188"/>
                  <a:gd name="connsiteY41" fmla="*/ 1395317 h 4322287"/>
                  <a:gd name="connsiteX42" fmla="*/ 2318290 w 3036188"/>
                  <a:gd name="connsiteY42" fmla="*/ 1281684 h 4322287"/>
                  <a:gd name="connsiteX43" fmla="*/ 1687259 w 3036188"/>
                  <a:gd name="connsiteY43" fmla="*/ 1281684 h 4322287"/>
                  <a:gd name="connsiteX44" fmla="*/ 1574959 w 3036188"/>
                  <a:gd name="connsiteY44" fmla="*/ 1395984 h 4322287"/>
                  <a:gd name="connsiteX45" fmla="*/ 1574959 w 3036188"/>
                  <a:gd name="connsiteY45" fmla="*/ 1487710 h 4322287"/>
                  <a:gd name="connsiteX46" fmla="*/ 1461040 w 3036188"/>
                  <a:gd name="connsiteY46" fmla="*/ 1487710 h 4322287"/>
                  <a:gd name="connsiteX47" fmla="*/ 1461040 w 3036188"/>
                  <a:gd name="connsiteY47" fmla="*/ 1396746 h 4322287"/>
                  <a:gd name="connsiteX48" fmla="*/ 1348740 w 3036188"/>
                  <a:gd name="connsiteY48" fmla="*/ 1282446 h 4322287"/>
                  <a:gd name="connsiteX49" fmla="*/ 718090 w 3036188"/>
                  <a:gd name="connsiteY49" fmla="*/ 1282446 h 4322287"/>
                  <a:gd name="connsiteX50" fmla="*/ 718090 w 3036188"/>
                  <a:gd name="connsiteY50" fmla="*/ 1171670 h 4322287"/>
                  <a:gd name="connsiteX51" fmla="*/ 1850136 w 3036188"/>
                  <a:gd name="connsiteY51" fmla="*/ 1008412 h 4322287"/>
                  <a:gd name="connsiteX52" fmla="*/ 1794701 w 3036188"/>
                  <a:gd name="connsiteY52" fmla="*/ 1091184 h 4322287"/>
                  <a:gd name="connsiteX53" fmla="*/ 1806511 w 3036188"/>
                  <a:gd name="connsiteY53" fmla="*/ 1171137 h 4322287"/>
                  <a:gd name="connsiteX54" fmla="*/ 1831467 w 3036188"/>
                  <a:gd name="connsiteY54" fmla="*/ 1181672 h 4322287"/>
                  <a:gd name="connsiteX55" fmla="*/ 2317242 w 3036188"/>
                  <a:gd name="connsiteY55" fmla="*/ 1120712 h 4322287"/>
                  <a:gd name="connsiteX56" fmla="*/ 2508790 w 3036188"/>
                  <a:gd name="connsiteY56" fmla="*/ 1692974 h 4322287"/>
                  <a:gd name="connsiteX57" fmla="*/ 2430970 w 3036188"/>
                  <a:gd name="connsiteY57" fmla="*/ 1692974 h 4322287"/>
                  <a:gd name="connsiteX58" fmla="*/ 2431542 w 3036188"/>
                  <a:gd name="connsiteY58" fmla="*/ 1670495 h 4322287"/>
                  <a:gd name="connsiteX59" fmla="*/ 2431542 w 3036188"/>
                  <a:gd name="connsiteY59" fmla="*/ 1395317 h 4322287"/>
                  <a:gd name="connsiteX60" fmla="*/ 2508790 w 3036188"/>
                  <a:gd name="connsiteY60" fmla="*/ 1395317 h 4322287"/>
                  <a:gd name="connsiteX61" fmla="*/ 2647283 w 3036188"/>
                  <a:gd name="connsiteY61" fmla="*/ 1546193 h 4322287"/>
                  <a:gd name="connsiteX62" fmla="*/ 2508790 w 3036188"/>
                  <a:gd name="connsiteY62" fmla="*/ 1692974 h 4322287"/>
                  <a:gd name="connsiteX63" fmla="*/ 527590 w 3036188"/>
                  <a:gd name="connsiteY63" fmla="*/ 1692974 h 4322287"/>
                  <a:gd name="connsiteX64" fmla="*/ 389096 w 3036188"/>
                  <a:gd name="connsiteY64" fmla="*/ 1542098 h 4322287"/>
                  <a:gd name="connsiteX65" fmla="*/ 527590 w 3036188"/>
                  <a:gd name="connsiteY65" fmla="*/ 1395317 h 4322287"/>
                  <a:gd name="connsiteX66" fmla="*/ 604933 w 3036188"/>
                  <a:gd name="connsiteY66" fmla="*/ 1395317 h 4322287"/>
                  <a:gd name="connsiteX67" fmla="*/ 604933 w 3036188"/>
                  <a:gd name="connsiteY67" fmla="*/ 1670495 h 4322287"/>
                  <a:gd name="connsiteX68" fmla="*/ 605504 w 3036188"/>
                  <a:gd name="connsiteY68" fmla="*/ 1692974 h 4322287"/>
                  <a:gd name="connsiteX69" fmla="*/ 624935 w 3036188"/>
                  <a:gd name="connsiteY69" fmla="*/ 1063657 h 4322287"/>
                  <a:gd name="connsiteX70" fmla="*/ 604933 w 3036188"/>
                  <a:gd name="connsiteY70" fmla="*/ 1106900 h 4322287"/>
                  <a:gd name="connsiteX71" fmla="*/ 604933 w 3036188"/>
                  <a:gd name="connsiteY71" fmla="*/ 1281684 h 4322287"/>
                  <a:gd name="connsiteX72" fmla="*/ 527590 w 3036188"/>
                  <a:gd name="connsiteY72" fmla="*/ 1281684 h 4322287"/>
                  <a:gd name="connsiteX73" fmla="*/ 465772 w 3036188"/>
                  <a:gd name="connsiteY73" fmla="*/ 1289685 h 4322287"/>
                  <a:gd name="connsiteX74" fmla="*/ 557975 w 3036188"/>
                  <a:gd name="connsiteY74" fmla="*/ 473393 h 4322287"/>
                  <a:gd name="connsiteX75" fmla="*/ 1518190 w 3036188"/>
                  <a:gd name="connsiteY75" fmla="*/ 113633 h 4322287"/>
                  <a:gd name="connsiteX76" fmla="*/ 2478405 w 3036188"/>
                  <a:gd name="connsiteY76" fmla="*/ 473393 h 4322287"/>
                  <a:gd name="connsiteX77" fmla="*/ 2570607 w 3036188"/>
                  <a:gd name="connsiteY77" fmla="*/ 1289685 h 4322287"/>
                  <a:gd name="connsiteX78" fmla="*/ 2508790 w 3036188"/>
                  <a:gd name="connsiteY78" fmla="*/ 1281684 h 4322287"/>
                  <a:gd name="connsiteX79" fmla="*/ 2431542 w 3036188"/>
                  <a:gd name="connsiteY79" fmla="*/ 1281684 h 4322287"/>
                  <a:gd name="connsiteX80" fmla="*/ 2431542 w 3036188"/>
                  <a:gd name="connsiteY80" fmla="*/ 1013746 h 4322287"/>
                  <a:gd name="connsiteX81" fmla="*/ 2373525 w 3036188"/>
                  <a:gd name="connsiteY81" fmla="*/ 957472 h 4322287"/>
                  <a:gd name="connsiteX82" fmla="*/ 2336292 w 3036188"/>
                  <a:gd name="connsiteY82" fmla="*/ 972026 h 4322287"/>
                  <a:gd name="connsiteX83" fmla="*/ 1942338 w 3036188"/>
                  <a:gd name="connsiteY83" fmla="*/ 1076801 h 4322287"/>
                  <a:gd name="connsiteX84" fmla="*/ 2033302 w 3036188"/>
                  <a:gd name="connsiteY84" fmla="*/ 880967 h 4322287"/>
                  <a:gd name="connsiteX85" fmla="*/ 1993240 w 3036188"/>
                  <a:gd name="connsiteY85" fmla="*/ 810778 h 4322287"/>
                  <a:gd name="connsiteX86" fmla="*/ 1945577 w 3036188"/>
                  <a:gd name="connsiteY86" fmla="*/ 818960 h 4322287"/>
                  <a:gd name="connsiteX87" fmla="*/ 670941 w 3036188"/>
                  <a:gd name="connsiteY87" fmla="*/ 1051274 h 4322287"/>
                  <a:gd name="connsiteX88" fmla="*/ 624935 w 3036188"/>
                  <a:gd name="connsiteY88" fmla="*/ 1063657 h 4322287"/>
                  <a:gd name="connsiteX89" fmla="*/ 718090 w 3036188"/>
                  <a:gd name="connsiteY89" fmla="*/ 1670495 h 4322287"/>
                  <a:gd name="connsiteX90" fmla="*/ 718090 w 3036188"/>
                  <a:gd name="connsiteY90" fmla="*/ 1395413 h 4322287"/>
                  <a:gd name="connsiteX91" fmla="*/ 1347407 w 3036188"/>
                  <a:gd name="connsiteY91" fmla="*/ 1396365 h 4322287"/>
                  <a:gd name="connsiteX92" fmla="*/ 1348073 w 3036188"/>
                  <a:gd name="connsiteY92" fmla="*/ 1536287 h 4322287"/>
                  <a:gd name="connsiteX93" fmla="*/ 1347407 w 3036188"/>
                  <a:gd name="connsiteY93" fmla="*/ 1544098 h 4322287"/>
                  <a:gd name="connsiteX94" fmla="*/ 1348073 w 3036188"/>
                  <a:gd name="connsiteY94" fmla="*/ 1552385 h 4322287"/>
                  <a:gd name="connsiteX95" fmla="*/ 1348740 w 3036188"/>
                  <a:gd name="connsiteY95" fmla="*/ 1692974 h 4322287"/>
                  <a:gd name="connsiteX96" fmla="*/ 719042 w 3036188"/>
                  <a:gd name="connsiteY96" fmla="*/ 1692974 h 4322287"/>
                  <a:gd name="connsiteX97" fmla="*/ 718090 w 3036188"/>
                  <a:gd name="connsiteY97" fmla="*/ 1670495 h 4322287"/>
                  <a:gd name="connsiteX98" fmla="*/ 880015 w 3036188"/>
                  <a:gd name="connsiteY98" fmla="*/ 2050923 h 4322287"/>
                  <a:gd name="connsiteX99" fmla="*/ 735901 w 3036188"/>
                  <a:gd name="connsiteY99" fmla="*/ 1806512 h 4322287"/>
                  <a:gd name="connsiteX100" fmla="*/ 1349216 w 3036188"/>
                  <a:gd name="connsiteY100" fmla="*/ 1806512 h 4322287"/>
                  <a:gd name="connsiteX101" fmla="*/ 1461516 w 3036188"/>
                  <a:gd name="connsiteY101" fmla="*/ 1692212 h 4322287"/>
                  <a:gd name="connsiteX102" fmla="*/ 1461516 w 3036188"/>
                  <a:gd name="connsiteY102" fmla="*/ 1601248 h 4322287"/>
                  <a:gd name="connsiteX103" fmla="*/ 1575340 w 3036188"/>
                  <a:gd name="connsiteY103" fmla="*/ 1601248 h 4322287"/>
                  <a:gd name="connsiteX104" fmla="*/ 1575340 w 3036188"/>
                  <a:gd name="connsiteY104" fmla="*/ 1692212 h 4322287"/>
                  <a:gd name="connsiteX105" fmla="*/ 1687640 w 3036188"/>
                  <a:gd name="connsiteY105" fmla="*/ 1806512 h 4322287"/>
                  <a:gd name="connsiteX106" fmla="*/ 2300954 w 3036188"/>
                  <a:gd name="connsiteY106" fmla="*/ 1806512 h 4322287"/>
                  <a:gd name="connsiteX107" fmla="*/ 2156365 w 3036188"/>
                  <a:gd name="connsiteY107" fmla="*/ 2050923 h 4322287"/>
                  <a:gd name="connsiteX108" fmla="*/ 1518190 w 3036188"/>
                  <a:gd name="connsiteY108" fmla="*/ 2311813 h 4322287"/>
                  <a:gd name="connsiteX109" fmla="*/ 880015 w 3036188"/>
                  <a:gd name="connsiteY109" fmla="*/ 2050923 h 4322287"/>
                  <a:gd name="connsiteX110" fmla="*/ 1877282 w 3036188"/>
                  <a:gd name="connsiteY110" fmla="*/ 2668810 h 4322287"/>
                  <a:gd name="connsiteX111" fmla="*/ 1159097 w 3036188"/>
                  <a:gd name="connsiteY111" fmla="*/ 2668810 h 4322287"/>
                  <a:gd name="connsiteX112" fmla="*/ 1159097 w 3036188"/>
                  <a:gd name="connsiteY112" fmla="*/ 2474786 h 4322287"/>
                  <a:gd name="connsiteX113" fmla="*/ 1198435 w 3036188"/>
                  <a:gd name="connsiteY113" fmla="*/ 2435352 h 4322287"/>
                  <a:gd name="connsiteX114" fmla="*/ 1837944 w 3036188"/>
                  <a:gd name="connsiteY114" fmla="*/ 2435352 h 4322287"/>
                  <a:gd name="connsiteX115" fmla="*/ 1877282 w 3036188"/>
                  <a:gd name="connsiteY115" fmla="*/ 2474786 h 4322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3036188" h="4322287">
                    <a:moveTo>
                      <a:pt x="2274856" y="2668810"/>
                    </a:moveTo>
                    <a:lnTo>
                      <a:pt x="1990916" y="2668810"/>
                    </a:lnTo>
                    <a:lnTo>
                      <a:pt x="1990916" y="2474786"/>
                    </a:lnTo>
                    <a:cubicBezTo>
                      <a:pt x="1990944" y="2422694"/>
                      <a:pt x="1964360" y="2374202"/>
                      <a:pt x="1920431" y="2346198"/>
                    </a:cubicBezTo>
                    <a:cubicBezTo>
                      <a:pt x="2053209" y="2289048"/>
                      <a:pt x="2153603" y="2208562"/>
                      <a:pt x="2233708" y="2134267"/>
                    </a:cubicBezTo>
                    <a:cubicBezTo>
                      <a:pt x="2327138" y="2046503"/>
                      <a:pt x="2391213" y="1932042"/>
                      <a:pt x="2417159" y="1806512"/>
                    </a:cubicBezTo>
                    <a:lnTo>
                      <a:pt x="2508790" y="1806512"/>
                    </a:lnTo>
                    <a:cubicBezTo>
                      <a:pt x="2647760" y="1806512"/>
                      <a:pt x="2760821" y="1689735"/>
                      <a:pt x="2760821" y="1542098"/>
                    </a:cubicBezTo>
                    <a:cubicBezTo>
                      <a:pt x="2761183" y="1466869"/>
                      <a:pt x="2729360" y="1395079"/>
                      <a:pt x="2673382" y="1344835"/>
                    </a:cubicBezTo>
                    <a:cubicBezTo>
                      <a:pt x="2713292" y="1208056"/>
                      <a:pt x="2817209" y="755809"/>
                      <a:pt x="2571560" y="408051"/>
                    </a:cubicBezTo>
                    <a:cubicBezTo>
                      <a:pt x="2380107" y="137351"/>
                      <a:pt x="2025777" y="0"/>
                      <a:pt x="1518190" y="0"/>
                    </a:cubicBezTo>
                    <a:cubicBezTo>
                      <a:pt x="1010603" y="0"/>
                      <a:pt x="656272" y="137351"/>
                      <a:pt x="464820" y="408337"/>
                    </a:cubicBezTo>
                    <a:cubicBezTo>
                      <a:pt x="218980" y="756285"/>
                      <a:pt x="323183" y="1209008"/>
                      <a:pt x="363093" y="1345502"/>
                    </a:cubicBezTo>
                    <a:cubicBezTo>
                      <a:pt x="306743" y="1396937"/>
                      <a:pt x="274920" y="1469898"/>
                      <a:pt x="275558" y="1546193"/>
                    </a:cubicBezTo>
                    <a:cubicBezTo>
                      <a:pt x="275558" y="1689735"/>
                      <a:pt x="388620" y="1806512"/>
                      <a:pt x="527590" y="1806512"/>
                    </a:cubicBezTo>
                    <a:lnTo>
                      <a:pt x="619220" y="1806512"/>
                    </a:lnTo>
                    <a:cubicBezTo>
                      <a:pt x="645147" y="1932051"/>
                      <a:pt x="709212" y="2046523"/>
                      <a:pt x="802672" y="2134267"/>
                    </a:cubicBezTo>
                    <a:cubicBezTo>
                      <a:pt x="882777" y="2208562"/>
                      <a:pt x="983647" y="2288762"/>
                      <a:pt x="1115949" y="2346198"/>
                    </a:cubicBezTo>
                    <a:cubicBezTo>
                      <a:pt x="1072020" y="2374202"/>
                      <a:pt x="1045435" y="2422694"/>
                      <a:pt x="1045464" y="2474786"/>
                    </a:cubicBezTo>
                    <a:lnTo>
                      <a:pt x="1045464" y="2668810"/>
                    </a:lnTo>
                    <a:lnTo>
                      <a:pt x="761524" y="2668810"/>
                    </a:lnTo>
                    <a:cubicBezTo>
                      <a:pt x="340871" y="2669077"/>
                      <a:pt x="0" y="3010157"/>
                      <a:pt x="0" y="3430810"/>
                    </a:cubicBezTo>
                    <a:lnTo>
                      <a:pt x="0" y="4271296"/>
                    </a:lnTo>
                    <a:cubicBezTo>
                      <a:pt x="3404" y="4302671"/>
                      <a:pt x="31601" y="4325350"/>
                      <a:pt x="62979" y="4321950"/>
                    </a:cubicBezTo>
                    <a:cubicBezTo>
                      <a:pt x="89668" y="4319054"/>
                      <a:pt x="110738" y="4297975"/>
                      <a:pt x="113633" y="4271296"/>
                    </a:cubicBezTo>
                    <a:lnTo>
                      <a:pt x="113633" y="3430810"/>
                    </a:lnTo>
                    <a:cubicBezTo>
                      <a:pt x="114109" y="3073289"/>
                      <a:pt x="403812" y="2783586"/>
                      <a:pt x="761333" y="2783110"/>
                    </a:cubicBezTo>
                    <a:lnTo>
                      <a:pt x="2274856" y="2783110"/>
                    </a:lnTo>
                    <a:cubicBezTo>
                      <a:pt x="2632377" y="2783586"/>
                      <a:pt x="2922080" y="3073289"/>
                      <a:pt x="2922556" y="3430810"/>
                    </a:cubicBezTo>
                    <a:lnTo>
                      <a:pt x="2922556" y="4271296"/>
                    </a:lnTo>
                    <a:cubicBezTo>
                      <a:pt x="2925956" y="4302671"/>
                      <a:pt x="2954160" y="4325350"/>
                      <a:pt x="2985535" y="4321950"/>
                    </a:cubicBezTo>
                    <a:cubicBezTo>
                      <a:pt x="3012224" y="4319054"/>
                      <a:pt x="3033294" y="4297975"/>
                      <a:pt x="3036189" y="4271296"/>
                    </a:cubicBezTo>
                    <a:lnTo>
                      <a:pt x="3036189" y="3430810"/>
                    </a:lnTo>
                    <a:cubicBezTo>
                      <a:pt x="3036189" y="3010234"/>
                      <a:pt x="2695432" y="2669181"/>
                      <a:pt x="2274856" y="2668810"/>
                    </a:cubicBezTo>
                    <a:close/>
                    <a:moveTo>
                      <a:pt x="2318290" y="1670495"/>
                    </a:moveTo>
                    <a:cubicBezTo>
                      <a:pt x="2318290" y="1678019"/>
                      <a:pt x="2318290" y="1685449"/>
                      <a:pt x="2317718" y="1692878"/>
                    </a:cubicBezTo>
                    <a:lnTo>
                      <a:pt x="1689068" y="1691830"/>
                    </a:lnTo>
                    <a:lnTo>
                      <a:pt x="1688402" y="1551908"/>
                    </a:lnTo>
                    <a:cubicBezTo>
                      <a:pt x="1688821" y="1549327"/>
                      <a:pt x="1689040" y="1546717"/>
                      <a:pt x="1689068" y="1544098"/>
                    </a:cubicBezTo>
                    <a:cubicBezTo>
                      <a:pt x="1689040" y="1541355"/>
                      <a:pt x="1688821" y="1538621"/>
                      <a:pt x="1688402" y="1535906"/>
                    </a:cubicBezTo>
                    <a:lnTo>
                      <a:pt x="1687735" y="1395317"/>
                    </a:lnTo>
                    <a:lnTo>
                      <a:pt x="2318290" y="1395317"/>
                    </a:lnTo>
                    <a:close/>
                    <a:moveTo>
                      <a:pt x="2318290" y="1281684"/>
                    </a:moveTo>
                    <a:lnTo>
                      <a:pt x="1687259" y="1281684"/>
                    </a:lnTo>
                    <a:cubicBezTo>
                      <a:pt x="1624784" y="1282465"/>
                      <a:pt x="1574645" y="1333510"/>
                      <a:pt x="1574959" y="1395984"/>
                    </a:cubicBezTo>
                    <a:lnTo>
                      <a:pt x="1574959" y="1487710"/>
                    </a:lnTo>
                    <a:lnTo>
                      <a:pt x="1461040" y="1487710"/>
                    </a:lnTo>
                    <a:lnTo>
                      <a:pt x="1461040" y="1396746"/>
                    </a:lnTo>
                    <a:cubicBezTo>
                      <a:pt x="1461354" y="1334272"/>
                      <a:pt x="1411215" y="1283227"/>
                      <a:pt x="1348740" y="1282446"/>
                    </a:cubicBezTo>
                    <a:lnTo>
                      <a:pt x="718090" y="1282446"/>
                    </a:lnTo>
                    <a:lnTo>
                      <a:pt x="718090" y="1171670"/>
                    </a:lnTo>
                    <a:cubicBezTo>
                      <a:pt x="900684" y="1192149"/>
                      <a:pt x="1421702" y="1225201"/>
                      <a:pt x="1850136" y="1008412"/>
                    </a:cubicBezTo>
                    <a:cubicBezTo>
                      <a:pt x="1833286" y="1037053"/>
                      <a:pt x="1814779" y="1064695"/>
                      <a:pt x="1794701" y="1091184"/>
                    </a:cubicBezTo>
                    <a:cubicBezTo>
                      <a:pt x="1775889" y="1116530"/>
                      <a:pt x="1781175" y="1152325"/>
                      <a:pt x="1806511" y="1171137"/>
                    </a:cubicBezTo>
                    <a:cubicBezTo>
                      <a:pt x="1813865" y="1176595"/>
                      <a:pt x="1822428" y="1180214"/>
                      <a:pt x="1831467" y="1181672"/>
                    </a:cubicBezTo>
                    <a:cubicBezTo>
                      <a:pt x="1844802" y="1183672"/>
                      <a:pt x="2116169" y="1222534"/>
                      <a:pt x="2317242" y="1120712"/>
                    </a:cubicBezTo>
                    <a:close/>
                    <a:moveTo>
                      <a:pt x="2508790" y="1692974"/>
                    </a:moveTo>
                    <a:lnTo>
                      <a:pt x="2430970" y="1692974"/>
                    </a:lnTo>
                    <a:cubicBezTo>
                      <a:pt x="2430970" y="1685449"/>
                      <a:pt x="2431542" y="1678019"/>
                      <a:pt x="2431542" y="1670495"/>
                    </a:cubicBezTo>
                    <a:lnTo>
                      <a:pt x="2431542" y="1395317"/>
                    </a:lnTo>
                    <a:lnTo>
                      <a:pt x="2508790" y="1395317"/>
                    </a:lnTo>
                    <a:cubicBezTo>
                      <a:pt x="2584990" y="1395317"/>
                      <a:pt x="2647283" y="1461135"/>
                      <a:pt x="2647283" y="1546193"/>
                    </a:cubicBezTo>
                    <a:cubicBezTo>
                      <a:pt x="2647283" y="1627156"/>
                      <a:pt x="2584990" y="1692974"/>
                      <a:pt x="2508790" y="1692974"/>
                    </a:cubicBezTo>
                    <a:close/>
                    <a:moveTo>
                      <a:pt x="527590" y="1692974"/>
                    </a:moveTo>
                    <a:cubicBezTo>
                      <a:pt x="451390" y="1692974"/>
                      <a:pt x="389096" y="1627156"/>
                      <a:pt x="389096" y="1542098"/>
                    </a:cubicBezTo>
                    <a:cubicBezTo>
                      <a:pt x="389096" y="1461135"/>
                      <a:pt x="451295" y="1395317"/>
                      <a:pt x="527590" y="1395317"/>
                    </a:cubicBezTo>
                    <a:lnTo>
                      <a:pt x="604933" y="1395317"/>
                    </a:lnTo>
                    <a:lnTo>
                      <a:pt x="604933" y="1670495"/>
                    </a:lnTo>
                    <a:cubicBezTo>
                      <a:pt x="604933" y="1678019"/>
                      <a:pt x="604933" y="1685449"/>
                      <a:pt x="605504" y="1692974"/>
                    </a:cubicBezTo>
                    <a:close/>
                    <a:moveTo>
                      <a:pt x="624935" y="1063657"/>
                    </a:moveTo>
                    <a:cubicBezTo>
                      <a:pt x="612286" y="1074468"/>
                      <a:pt x="604990" y="1090260"/>
                      <a:pt x="604933" y="1106900"/>
                    </a:cubicBezTo>
                    <a:lnTo>
                      <a:pt x="604933" y="1281684"/>
                    </a:lnTo>
                    <a:lnTo>
                      <a:pt x="527590" y="1281684"/>
                    </a:lnTo>
                    <a:cubicBezTo>
                      <a:pt x="506721" y="1281665"/>
                      <a:pt x="485947" y="1284361"/>
                      <a:pt x="465772" y="1289685"/>
                    </a:cubicBezTo>
                    <a:cubicBezTo>
                      <a:pt x="427672" y="1145191"/>
                      <a:pt x="355283" y="759714"/>
                      <a:pt x="557975" y="473393"/>
                    </a:cubicBezTo>
                    <a:cubicBezTo>
                      <a:pt x="726948" y="234601"/>
                      <a:pt x="1050036" y="113633"/>
                      <a:pt x="1518190" y="113633"/>
                    </a:cubicBezTo>
                    <a:cubicBezTo>
                      <a:pt x="1986343" y="113633"/>
                      <a:pt x="2309432" y="234601"/>
                      <a:pt x="2478405" y="473393"/>
                    </a:cubicBezTo>
                    <a:cubicBezTo>
                      <a:pt x="2681097" y="759714"/>
                      <a:pt x="2608326" y="1145191"/>
                      <a:pt x="2570607" y="1289685"/>
                    </a:cubicBezTo>
                    <a:cubicBezTo>
                      <a:pt x="2550433" y="1284361"/>
                      <a:pt x="2529659" y="1281665"/>
                      <a:pt x="2508790" y="1281684"/>
                    </a:cubicBezTo>
                    <a:lnTo>
                      <a:pt x="2431542" y="1281684"/>
                    </a:lnTo>
                    <a:lnTo>
                      <a:pt x="2431542" y="1013746"/>
                    </a:lnTo>
                    <a:cubicBezTo>
                      <a:pt x="2431056" y="982189"/>
                      <a:pt x="2405091" y="956996"/>
                      <a:pt x="2373525" y="957472"/>
                    </a:cubicBezTo>
                    <a:cubicBezTo>
                      <a:pt x="2359771" y="957682"/>
                      <a:pt x="2346551" y="962854"/>
                      <a:pt x="2336292" y="972026"/>
                    </a:cubicBezTo>
                    <a:cubicBezTo>
                      <a:pt x="2232089" y="1068134"/>
                      <a:pt x="2052066" y="1080135"/>
                      <a:pt x="1942338" y="1076801"/>
                    </a:cubicBezTo>
                    <a:cubicBezTo>
                      <a:pt x="1980390" y="1015403"/>
                      <a:pt x="2010927" y="949652"/>
                      <a:pt x="2033302" y="880967"/>
                    </a:cubicBezTo>
                    <a:cubicBezTo>
                      <a:pt x="2041627" y="850525"/>
                      <a:pt x="2023682" y="819093"/>
                      <a:pt x="1993240" y="810778"/>
                    </a:cubicBezTo>
                    <a:cubicBezTo>
                      <a:pt x="1976923" y="806310"/>
                      <a:pt x="1959474" y="809311"/>
                      <a:pt x="1945577" y="818960"/>
                    </a:cubicBezTo>
                    <a:cubicBezTo>
                      <a:pt x="1453896" y="1173194"/>
                      <a:pt x="678751" y="1052417"/>
                      <a:pt x="670941" y="1051274"/>
                    </a:cubicBezTo>
                    <a:cubicBezTo>
                      <a:pt x="654539" y="1048512"/>
                      <a:pt x="637737" y="1053027"/>
                      <a:pt x="624935" y="1063657"/>
                    </a:cubicBezTo>
                    <a:close/>
                    <a:moveTo>
                      <a:pt x="718090" y="1670495"/>
                    </a:moveTo>
                    <a:lnTo>
                      <a:pt x="718090" y="1395413"/>
                    </a:lnTo>
                    <a:lnTo>
                      <a:pt x="1347407" y="1396365"/>
                    </a:lnTo>
                    <a:lnTo>
                      <a:pt x="1348073" y="1536287"/>
                    </a:lnTo>
                    <a:cubicBezTo>
                      <a:pt x="1347654" y="1538869"/>
                      <a:pt x="1347435" y="1541478"/>
                      <a:pt x="1347407" y="1544098"/>
                    </a:cubicBezTo>
                    <a:cubicBezTo>
                      <a:pt x="1347435" y="1546870"/>
                      <a:pt x="1347654" y="1549641"/>
                      <a:pt x="1348073" y="1552385"/>
                    </a:cubicBezTo>
                    <a:lnTo>
                      <a:pt x="1348740" y="1692974"/>
                    </a:lnTo>
                    <a:lnTo>
                      <a:pt x="719042" y="1692974"/>
                    </a:lnTo>
                    <a:cubicBezTo>
                      <a:pt x="718757" y="1685544"/>
                      <a:pt x="718090" y="1678210"/>
                      <a:pt x="718090" y="1670495"/>
                    </a:cubicBezTo>
                    <a:close/>
                    <a:moveTo>
                      <a:pt x="880015" y="2050923"/>
                    </a:moveTo>
                    <a:cubicBezTo>
                      <a:pt x="809673" y="1984848"/>
                      <a:pt x="759666" y="1900047"/>
                      <a:pt x="735901" y="1806512"/>
                    </a:cubicBezTo>
                    <a:lnTo>
                      <a:pt x="1349216" y="1806512"/>
                    </a:lnTo>
                    <a:cubicBezTo>
                      <a:pt x="1411710" y="1805778"/>
                      <a:pt x="1461888" y="1754715"/>
                      <a:pt x="1461516" y="1692212"/>
                    </a:cubicBezTo>
                    <a:lnTo>
                      <a:pt x="1461516" y="1601248"/>
                    </a:lnTo>
                    <a:lnTo>
                      <a:pt x="1575340" y="1601248"/>
                    </a:lnTo>
                    <a:lnTo>
                      <a:pt x="1575340" y="1692212"/>
                    </a:lnTo>
                    <a:cubicBezTo>
                      <a:pt x="1574968" y="1754715"/>
                      <a:pt x="1625146" y="1805778"/>
                      <a:pt x="1687640" y="1806512"/>
                    </a:cubicBezTo>
                    <a:lnTo>
                      <a:pt x="2300954" y="1806512"/>
                    </a:lnTo>
                    <a:cubicBezTo>
                      <a:pt x="2277094" y="1900123"/>
                      <a:pt x="2226917" y="1984934"/>
                      <a:pt x="2156365" y="2050923"/>
                    </a:cubicBezTo>
                    <a:cubicBezTo>
                      <a:pt x="2017205" y="2179987"/>
                      <a:pt x="1832515" y="2311813"/>
                      <a:pt x="1518190" y="2311813"/>
                    </a:cubicBezTo>
                    <a:cubicBezTo>
                      <a:pt x="1203865" y="2311813"/>
                      <a:pt x="1019080" y="2179987"/>
                      <a:pt x="880015" y="2050923"/>
                    </a:cubicBezTo>
                    <a:close/>
                    <a:moveTo>
                      <a:pt x="1877282" y="2668810"/>
                    </a:moveTo>
                    <a:lnTo>
                      <a:pt x="1159097" y="2668810"/>
                    </a:lnTo>
                    <a:lnTo>
                      <a:pt x="1159097" y="2474786"/>
                    </a:lnTo>
                    <a:cubicBezTo>
                      <a:pt x="1159097" y="2453040"/>
                      <a:pt x="1176690" y="2435409"/>
                      <a:pt x="1198435" y="2435352"/>
                    </a:cubicBezTo>
                    <a:lnTo>
                      <a:pt x="1837944" y="2435352"/>
                    </a:lnTo>
                    <a:cubicBezTo>
                      <a:pt x="1859690" y="2435409"/>
                      <a:pt x="1877282" y="2453040"/>
                      <a:pt x="1877282" y="247478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44" name="Freeform 43">
                <a:extLst>
                  <a:ext uri="{FF2B5EF4-FFF2-40B4-BE49-F238E27FC236}">
                    <a16:creationId xmlns:a16="http://schemas.microsoft.com/office/drawing/2014/main" id="{25D735AA-BDF1-486A-19FB-5A3ED228B01D}"/>
                  </a:ext>
                </a:extLst>
              </p:cNvPr>
              <p:cNvSpPr>
                <a:spLocks/>
              </p:cNvSpPr>
              <p:nvPr/>
            </p:nvSpPr>
            <p:spPr>
              <a:xfrm>
                <a:off x="13058775" y="3975473"/>
                <a:ext cx="113633" cy="1057021"/>
              </a:xfrm>
              <a:custGeom>
                <a:avLst/>
                <a:gdLst>
                  <a:gd name="connsiteX0" fmla="*/ 57150 w 113633"/>
                  <a:gd name="connsiteY0" fmla="*/ 0 h 1057021"/>
                  <a:gd name="connsiteX1" fmla="*/ 0 w 113633"/>
                  <a:gd name="connsiteY1" fmla="*/ 57150 h 1057021"/>
                  <a:gd name="connsiteX2" fmla="*/ 0 w 113633"/>
                  <a:gd name="connsiteY2" fmla="*/ 1006030 h 1057021"/>
                  <a:gd name="connsiteX3" fmla="*/ 62979 w 113633"/>
                  <a:gd name="connsiteY3" fmla="*/ 1056684 h 1057021"/>
                  <a:gd name="connsiteX4" fmla="*/ 113633 w 113633"/>
                  <a:gd name="connsiteY4" fmla="*/ 1006030 h 1057021"/>
                  <a:gd name="connsiteX5" fmla="*/ 113633 w 113633"/>
                  <a:gd name="connsiteY5" fmla="*/ 56864 h 1057021"/>
                  <a:gd name="connsiteX6" fmla="*/ 57150 w 113633"/>
                  <a:gd name="connsiteY6" fmla="*/ 0 h 1057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633" h="1057021">
                    <a:moveTo>
                      <a:pt x="57150" y="0"/>
                    </a:moveTo>
                    <a:cubicBezTo>
                      <a:pt x="25584" y="0"/>
                      <a:pt x="0" y="25584"/>
                      <a:pt x="0" y="57150"/>
                    </a:cubicBezTo>
                    <a:lnTo>
                      <a:pt x="0" y="1006030"/>
                    </a:lnTo>
                    <a:cubicBezTo>
                      <a:pt x="3400" y="1037406"/>
                      <a:pt x="31604" y="1060085"/>
                      <a:pt x="62979" y="1056684"/>
                    </a:cubicBezTo>
                    <a:cubicBezTo>
                      <a:pt x="89668" y="1053789"/>
                      <a:pt x="110738" y="1032710"/>
                      <a:pt x="113633" y="1006030"/>
                    </a:cubicBezTo>
                    <a:lnTo>
                      <a:pt x="113633" y="56864"/>
                    </a:lnTo>
                    <a:cubicBezTo>
                      <a:pt x="113481" y="25670"/>
                      <a:pt x="88344" y="362"/>
                      <a:pt x="57150" y="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45" name="Freeform 44">
                <a:extLst>
                  <a:ext uri="{FF2B5EF4-FFF2-40B4-BE49-F238E27FC236}">
                    <a16:creationId xmlns:a16="http://schemas.microsoft.com/office/drawing/2014/main" id="{81C4CC74-E314-453D-733F-2B82EDD4A953}"/>
                  </a:ext>
                </a:extLst>
              </p:cNvPr>
              <p:cNvSpPr>
                <a:spLocks/>
              </p:cNvSpPr>
              <p:nvPr/>
            </p:nvSpPr>
            <p:spPr>
              <a:xfrm>
                <a:off x="14868525" y="3975473"/>
                <a:ext cx="113633" cy="1057021"/>
              </a:xfrm>
              <a:custGeom>
                <a:avLst/>
                <a:gdLst>
                  <a:gd name="connsiteX0" fmla="*/ 57150 w 113633"/>
                  <a:gd name="connsiteY0" fmla="*/ 0 h 1057021"/>
                  <a:gd name="connsiteX1" fmla="*/ 0 w 113633"/>
                  <a:gd name="connsiteY1" fmla="*/ 57150 h 1057021"/>
                  <a:gd name="connsiteX2" fmla="*/ 0 w 113633"/>
                  <a:gd name="connsiteY2" fmla="*/ 1006030 h 1057021"/>
                  <a:gd name="connsiteX3" fmla="*/ 62979 w 113633"/>
                  <a:gd name="connsiteY3" fmla="*/ 1056684 h 1057021"/>
                  <a:gd name="connsiteX4" fmla="*/ 113633 w 113633"/>
                  <a:gd name="connsiteY4" fmla="*/ 1006030 h 1057021"/>
                  <a:gd name="connsiteX5" fmla="*/ 113633 w 113633"/>
                  <a:gd name="connsiteY5" fmla="*/ 56864 h 1057021"/>
                  <a:gd name="connsiteX6" fmla="*/ 57150 w 113633"/>
                  <a:gd name="connsiteY6" fmla="*/ 0 h 1057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633" h="1057021">
                    <a:moveTo>
                      <a:pt x="57150" y="0"/>
                    </a:moveTo>
                    <a:cubicBezTo>
                      <a:pt x="25584" y="0"/>
                      <a:pt x="0" y="25584"/>
                      <a:pt x="0" y="57150"/>
                    </a:cubicBezTo>
                    <a:lnTo>
                      <a:pt x="0" y="1006030"/>
                    </a:lnTo>
                    <a:cubicBezTo>
                      <a:pt x="3400" y="1037406"/>
                      <a:pt x="31604" y="1060085"/>
                      <a:pt x="62979" y="1056684"/>
                    </a:cubicBezTo>
                    <a:cubicBezTo>
                      <a:pt x="89668" y="1053789"/>
                      <a:pt x="110738" y="1032710"/>
                      <a:pt x="113633" y="1006030"/>
                    </a:cubicBezTo>
                    <a:lnTo>
                      <a:pt x="113633" y="56864"/>
                    </a:lnTo>
                    <a:cubicBezTo>
                      <a:pt x="113481" y="25670"/>
                      <a:pt x="88344" y="362"/>
                      <a:pt x="57150" y="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46" name="Freeform 45">
                <a:extLst>
                  <a:ext uri="{FF2B5EF4-FFF2-40B4-BE49-F238E27FC236}">
                    <a16:creationId xmlns:a16="http://schemas.microsoft.com/office/drawing/2014/main" id="{A7D30833-B570-6F33-98B3-455A27C5F6A3}"/>
                  </a:ext>
                </a:extLst>
              </p:cNvPr>
              <p:cNvSpPr>
                <a:spLocks/>
              </p:cNvSpPr>
              <p:nvPr/>
            </p:nvSpPr>
            <p:spPr>
              <a:xfrm>
                <a:off x="13625641" y="2619658"/>
                <a:ext cx="799149" cy="259124"/>
              </a:xfrm>
              <a:custGeom>
                <a:avLst/>
                <a:gdLst>
                  <a:gd name="connsiteX0" fmla="*/ 777493 w 799149"/>
                  <a:gd name="connsiteY0" fmla="*/ 101943 h 259124"/>
                  <a:gd name="connsiteX1" fmla="*/ 786789 w 799149"/>
                  <a:gd name="connsiteY1" fmla="*/ 21657 h 259124"/>
                  <a:gd name="connsiteX2" fmla="*/ 706503 w 799149"/>
                  <a:gd name="connsiteY2" fmla="*/ 12360 h 259124"/>
                  <a:gd name="connsiteX3" fmla="*/ 697673 w 799149"/>
                  <a:gd name="connsiteY3" fmla="*/ 21076 h 259124"/>
                  <a:gd name="connsiteX4" fmla="*/ 694435 w 799149"/>
                  <a:gd name="connsiteY4" fmla="*/ 24410 h 259124"/>
                  <a:gd name="connsiteX5" fmla="*/ 96074 w 799149"/>
                  <a:gd name="connsiteY5" fmla="*/ 24410 h 259124"/>
                  <a:gd name="connsiteX6" fmla="*/ 92645 w 799149"/>
                  <a:gd name="connsiteY6" fmla="*/ 20981 h 259124"/>
                  <a:gd name="connsiteX7" fmla="*/ 12359 w 799149"/>
                  <a:gd name="connsiteY7" fmla="*/ 30277 h 259124"/>
                  <a:gd name="connsiteX8" fmla="*/ 12825 w 799149"/>
                  <a:gd name="connsiteY8" fmla="*/ 101848 h 259124"/>
                  <a:gd name="connsiteX9" fmla="*/ 16350 w 799149"/>
                  <a:gd name="connsiteY9" fmla="*/ 105277 h 259124"/>
                  <a:gd name="connsiteX10" fmla="*/ 774063 w 799149"/>
                  <a:gd name="connsiteY10" fmla="*/ 105277 h 259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99149" h="259124">
                    <a:moveTo>
                      <a:pt x="777493" y="101943"/>
                    </a:moveTo>
                    <a:cubicBezTo>
                      <a:pt x="802229" y="82341"/>
                      <a:pt x="806391" y="46393"/>
                      <a:pt x="786789" y="21657"/>
                    </a:cubicBezTo>
                    <a:cubicBezTo>
                      <a:pt x="767187" y="-3080"/>
                      <a:pt x="731239" y="-7242"/>
                      <a:pt x="706503" y="12360"/>
                    </a:cubicBezTo>
                    <a:cubicBezTo>
                      <a:pt x="703255" y="14942"/>
                      <a:pt x="700292" y="17856"/>
                      <a:pt x="697673" y="21076"/>
                    </a:cubicBezTo>
                    <a:lnTo>
                      <a:pt x="694435" y="24410"/>
                    </a:lnTo>
                    <a:cubicBezTo>
                      <a:pt x="527833" y="186306"/>
                      <a:pt x="262676" y="186306"/>
                      <a:pt x="96074" y="24410"/>
                    </a:cubicBezTo>
                    <a:lnTo>
                      <a:pt x="92645" y="20981"/>
                    </a:lnTo>
                    <a:cubicBezTo>
                      <a:pt x="67909" y="1378"/>
                      <a:pt x="31961" y="5541"/>
                      <a:pt x="12359" y="30277"/>
                    </a:cubicBezTo>
                    <a:cubicBezTo>
                      <a:pt x="-4291" y="51289"/>
                      <a:pt x="-4101" y="81055"/>
                      <a:pt x="12825" y="101848"/>
                    </a:cubicBezTo>
                    <a:lnTo>
                      <a:pt x="16350" y="105277"/>
                    </a:lnTo>
                    <a:cubicBezTo>
                      <a:pt x="227271" y="310407"/>
                      <a:pt x="563142" y="310407"/>
                      <a:pt x="774063" y="10527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47" name="Freeform 46">
                <a:extLst>
                  <a:ext uri="{FF2B5EF4-FFF2-40B4-BE49-F238E27FC236}">
                    <a16:creationId xmlns:a16="http://schemas.microsoft.com/office/drawing/2014/main" id="{A316B01D-389E-C085-55FA-FDAA34DB27FE}"/>
                  </a:ext>
                </a:extLst>
              </p:cNvPr>
              <p:cNvSpPr>
                <a:spLocks/>
              </p:cNvSpPr>
              <p:nvPr/>
            </p:nvSpPr>
            <p:spPr>
              <a:xfrm>
                <a:off x="13621595" y="2174581"/>
                <a:ext cx="131730" cy="136302"/>
              </a:xfrm>
              <a:custGeom>
                <a:avLst/>
                <a:gdLst>
                  <a:gd name="connsiteX0" fmla="*/ 65830 w 131730"/>
                  <a:gd name="connsiteY0" fmla="*/ 0 h 136302"/>
                  <a:gd name="connsiteX1" fmla="*/ 65830 w 131730"/>
                  <a:gd name="connsiteY1" fmla="*/ 136303 h 136302"/>
                  <a:gd name="connsiteX2" fmla="*/ 65830 w 131730"/>
                  <a:gd name="connsiteY2" fmla="*/ 0 h 136302"/>
                </a:gdLst>
                <a:ahLst/>
                <a:cxnLst>
                  <a:cxn ang="0">
                    <a:pos x="connsiteX0" y="connsiteY0"/>
                  </a:cxn>
                  <a:cxn ang="0">
                    <a:pos x="connsiteX1" y="connsiteY1"/>
                  </a:cxn>
                  <a:cxn ang="0">
                    <a:pos x="connsiteX2" y="connsiteY2"/>
                  </a:cxn>
                </a:cxnLst>
                <a:rect l="l" t="t" r="r" b="b"/>
                <a:pathLst>
                  <a:path w="131730" h="136302">
                    <a:moveTo>
                      <a:pt x="65830" y="0"/>
                    </a:moveTo>
                    <a:cubicBezTo>
                      <a:pt x="-21896" y="0"/>
                      <a:pt x="-21991" y="136303"/>
                      <a:pt x="65830" y="136303"/>
                    </a:cubicBezTo>
                    <a:cubicBezTo>
                      <a:pt x="153650" y="136303"/>
                      <a:pt x="153745" y="0"/>
                      <a:pt x="65830" y="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48" name="Freeform 47">
                <a:extLst>
                  <a:ext uri="{FF2B5EF4-FFF2-40B4-BE49-F238E27FC236}">
                    <a16:creationId xmlns:a16="http://schemas.microsoft.com/office/drawing/2014/main" id="{832F060C-EFF3-BFE6-2429-A62C3C201B7C}"/>
                  </a:ext>
                </a:extLst>
              </p:cNvPr>
              <p:cNvSpPr>
                <a:spLocks/>
              </p:cNvSpPr>
              <p:nvPr/>
            </p:nvSpPr>
            <p:spPr>
              <a:xfrm>
                <a:off x="14288273" y="2174581"/>
                <a:ext cx="131730" cy="136302"/>
              </a:xfrm>
              <a:custGeom>
                <a:avLst/>
                <a:gdLst>
                  <a:gd name="connsiteX0" fmla="*/ 65901 w 131730"/>
                  <a:gd name="connsiteY0" fmla="*/ 136303 h 136302"/>
                  <a:gd name="connsiteX1" fmla="*/ 65901 w 131730"/>
                  <a:gd name="connsiteY1" fmla="*/ 0 h 136302"/>
                  <a:gd name="connsiteX2" fmla="*/ 65901 w 131730"/>
                  <a:gd name="connsiteY2" fmla="*/ 136303 h 136302"/>
                </a:gdLst>
                <a:ahLst/>
                <a:cxnLst>
                  <a:cxn ang="0">
                    <a:pos x="connsiteX0" y="connsiteY0"/>
                  </a:cxn>
                  <a:cxn ang="0">
                    <a:pos x="connsiteX1" y="connsiteY1"/>
                  </a:cxn>
                  <a:cxn ang="0">
                    <a:pos x="connsiteX2" y="connsiteY2"/>
                  </a:cxn>
                </a:cxnLst>
                <a:rect l="l" t="t" r="r" b="b"/>
                <a:pathLst>
                  <a:path w="131730" h="136302">
                    <a:moveTo>
                      <a:pt x="65901" y="136303"/>
                    </a:moveTo>
                    <a:cubicBezTo>
                      <a:pt x="153626" y="136303"/>
                      <a:pt x="153722" y="0"/>
                      <a:pt x="65901" y="0"/>
                    </a:cubicBezTo>
                    <a:cubicBezTo>
                      <a:pt x="-21919" y="0"/>
                      <a:pt x="-22015" y="136303"/>
                      <a:pt x="65901" y="13630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grpSp>
      </p:grpSp>
      <p:sp>
        <p:nvSpPr>
          <p:cNvPr id="68" name="TextBox 67">
            <a:extLst>
              <a:ext uri="{FF2B5EF4-FFF2-40B4-BE49-F238E27FC236}">
                <a16:creationId xmlns:a16="http://schemas.microsoft.com/office/drawing/2014/main" id="{9F24DC42-52D7-1C14-9750-D8AA7BD71E82}"/>
              </a:ext>
            </a:extLst>
          </p:cNvPr>
          <p:cNvSpPr txBox="1">
            <a:spLocks/>
          </p:cNvSpPr>
          <p:nvPr/>
        </p:nvSpPr>
        <p:spPr>
          <a:xfrm>
            <a:off x="6256580" y="4316543"/>
            <a:ext cx="2324793"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lumMod val="75000"/>
                    <a:lumOff val="25000"/>
                  </a:prstClr>
                </a:solidFill>
                <a:effectLst/>
                <a:uLnTx/>
                <a:uFillTx/>
                <a:latin typeface="Segoe UI" panose="020B0502040204020203" pitchFamily="34" charset="0"/>
                <a:ea typeface="+mn-ea"/>
                <a:cs typeface="Segoe UI" panose="020B0502040204020203" pitchFamily="34" charset="0"/>
              </a:rPr>
              <a:t>How can I ensure agents have </a:t>
            </a:r>
            <a:r>
              <a:rPr kumimoji="0" lang="en-US" sz="1200" b="0" i="0" u="none" strike="noStrike" kern="1200" cap="none" spc="0" normalizeH="0" baseline="0" noProof="0" err="1">
                <a:ln>
                  <a:noFill/>
                </a:ln>
                <a:solidFill>
                  <a:prstClr val="black">
                    <a:lumMod val="75000"/>
                    <a:lumOff val="25000"/>
                  </a:prstClr>
                </a:solidFill>
                <a:effectLst/>
                <a:uLnTx/>
                <a:uFillTx/>
                <a:latin typeface="Segoe UI" panose="020B0502040204020203" pitchFamily="34" charset="0"/>
                <a:ea typeface="+mn-ea"/>
                <a:cs typeface="Segoe UI" panose="020B0502040204020203" pitchFamily="34" charset="0"/>
              </a:rPr>
              <a:t>th</a:t>
            </a:r>
            <a:r>
              <a:rPr kumimoji="0" lang="en-US" sz="1200" b="0" i="0" u="none" strike="noStrike" kern="1200" cap="none" spc="0" normalizeH="0" baseline="0" noProof="0">
                <a:ln>
                  <a:noFill/>
                </a:ln>
                <a:solidFill>
                  <a:prstClr val="black">
                    <a:lumMod val="75000"/>
                    <a:lumOff val="25000"/>
                  </a:prstClr>
                </a:solidFill>
                <a:effectLst/>
                <a:uLnTx/>
                <a:uFillTx/>
                <a:latin typeface="Segoe UI" panose="020B0502040204020203" pitchFamily="34" charset="0"/>
                <a:ea typeface="+mn-ea"/>
                <a:cs typeface="Segoe UI" panose="020B0502040204020203" pitchFamily="34" charset="0"/>
              </a:rPr>
              <a:t>e right access to data and </a:t>
            </a:r>
            <a:r>
              <a:rPr kumimoji="0" lang="en-US" sz="1200" b="1" i="0" u="none" strike="noStrike" kern="1200" cap="none" spc="0" normalizeH="0" baseline="0" noProof="0">
                <a:ln>
                  <a:noFill/>
                </a:ln>
                <a:solidFill>
                  <a:prstClr val="black">
                    <a:lumMod val="75000"/>
                    <a:lumOff val="25000"/>
                  </a:prstClr>
                </a:solidFill>
                <a:effectLst/>
                <a:uLnTx/>
                <a:uFillTx/>
                <a:latin typeface="Segoe UI" panose="020B0502040204020203" pitchFamily="34" charset="0"/>
                <a:ea typeface="+mn-ea"/>
                <a:cs typeface="Segoe UI" panose="020B0502040204020203" pitchFamily="34" charset="0"/>
              </a:rPr>
              <a:t>prevent data exfiltration</a:t>
            </a:r>
            <a:r>
              <a:rPr kumimoji="0" lang="en-US" sz="1200" b="0" i="0" u="none" strike="noStrike" kern="1200" cap="none" spc="0" normalizeH="0" baseline="0" noProof="0">
                <a:ln>
                  <a:noFill/>
                </a:ln>
                <a:solidFill>
                  <a:prstClr val="black">
                    <a:lumMod val="75000"/>
                    <a:lumOff val="25000"/>
                  </a:prstClr>
                </a:solidFill>
                <a:effectLst/>
                <a:uLnTx/>
                <a:uFillTx/>
                <a:latin typeface="Segoe UI" panose="020B0502040204020203" pitchFamily="34" charset="0"/>
                <a:ea typeface="+mn-ea"/>
                <a:cs typeface="Segoe UI" panose="020B0502040204020203" pitchFamily="34" charset="0"/>
              </a:rPr>
              <a:t>?</a:t>
            </a:r>
          </a:p>
        </p:txBody>
      </p:sp>
      <p:sp>
        <p:nvSpPr>
          <p:cNvPr id="72" name="TextBox 71">
            <a:extLst>
              <a:ext uri="{FF2B5EF4-FFF2-40B4-BE49-F238E27FC236}">
                <a16:creationId xmlns:a16="http://schemas.microsoft.com/office/drawing/2014/main" id="{858EBB63-0BCA-8B7F-020B-73C9FFDE91E4}"/>
              </a:ext>
            </a:extLst>
          </p:cNvPr>
          <p:cNvSpPr txBox="1">
            <a:spLocks/>
          </p:cNvSpPr>
          <p:nvPr/>
        </p:nvSpPr>
        <p:spPr>
          <a:xfrm>
            <a:off x="6235183" y="5092196"/>
            <a:ext cx="2324793"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lumMod val="75000"/>
                    <a:lumOff val="25000"/>
                  </a:prstClr>
                </a:solidFill>
                <a:effectLst/>
                <a:uLnTx/>
                <a:uFillTx/>
                <a:latin typeface="Segoe UI" panose="020B0502040204020203" pitchFamily="34" charset="0"/>
                <a:ea typeface="+mn-ea"/>
                <a:cs typeface="Segoe UI" panose="020B0502040204020203" pitchFamily="34" charset="0"/>
              </a:rPr>
              <a:t>How can I </a:t>
            </a:r>
            <a:r>
              <a:rPr kumimoji="0" lang="en-US" sz="1200" b="1" i="0" u="none" strike="noStrike" kern="1200" cap="none" spc="0" normalizeH="0" baseline="0" noProof="0">
                <a:ln>
                  <a:noFill/>
                </a:ln>
                <a:solidFill>
                  <a:prstClr val="black">
                    <a:lumMod val="75000"/>
                    <a:lumOff val="25000"/>
                  </a:prstClr>
                </a:solidFill>
                <a:effectLst/>
                <a:uLnTx/>
                <a:uFillTx/>
                <a:latin typeface="Segoe UI" panose="020B0502040204020203" pitchFamily="34" charset="0"/>
                <a:ea typeface="+mn-ea"/>
                <a:cs typeface="Segoe UI" panose="020B0502040204020203" pitchFamily="34" charset="0"/>
              </a:rPr>
              <a:t>stay compliant with regulations</a:t>
            </a:r>
            <a:r>
              <a:rPr kumimoji="0" lang="en-US" sz="1200" b="0" i="0" u="none" strike="noStrike" kern="1200" cap="none" spc="0" normalizeH="0" baseline="0" noProof="0">
                <a:ln>
                  <a:noFill/>
                </a:ln>
                <a:solidFill>
                  <a:prstClr val="black">
                    <a:lumMod val="75000"/>
                    <a:lumOff val="25000"/>
                  </a:prstClr>
                </a:solidFill>
                <a:effectLst/>
                <a:uLnTx/>
                <a:uFillTx/>
                <a:latin typeface="Segoe UI" panose="020B0502040204020203" pitchFamily="34" charset="0"/>
                <a:ea typeface="+mn-ea"/>
                <a:cs typeface="Segoe UI" panose="020B0502040204020203" pitchFamily="34" charset="0"/>
              </a:rPr>
              <a:t>?</a:t>
            </a:r>
          </a:p>
        </p:txBody>
      </p:sp>
      <p:sp>
        <p:nvSpPr>
          <p:cNvPr id="76" name="TextBox 75">
            <a:extLst>
              <a:ext uri="{FF2B5EF4-FFF2-40B4-BE49-F238E27FC236}">
                <a16:creationId xmlns:a16="http://schemas.microsoft.com/office/drawing/2014/main" id="{A0E6B043-8FF4-646B-0C81-7BB4DCA705F4}"/>
              </a:ext>
            </a:extLst>
          </p:cNvPr>
          <p:cNvSpPr txBox="1">
            <a:spLocks/>
          </p:cNvSpPr>
          <p:nvPr/>
        </p:nvSpPr>
        <p:spPr>
          <a:xfrm>
            <a:off x="6289847" y="3589308"/>
            <a:ext cx="2324793"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lumMod val="75000"/>
                    <a:lumOff val="25000"/>
                  </a:prstClr>
                </a:solidFill>
                <a:effectLst/>
                <a:uLnTx/>
                <a:uFillTx/>
                <a:latin typeface="Segoe UI" panose="020B0502040204020203" pitchFamily="34" charset="0"/>
                <a:ea typeface="+mn-ea"/>
                <a:cs typeface="Segoe UI" panose="020B0502040204020203" pitchFamily="34" charset="0"/>
              </a:rPr>
              <a:t>How can I </a:t>
            </a:r>
            <a:r>
              <a:rPr kumimoji="0" lang="en-US" sz="1200" b="1" i="0" u="none" strike="noStrike" kern="1200" cap="none" spc="0" normalizeH="0" baseline="0" noProof="0">
                <a:ln>
                  <a:noFill/>
                </a:ln>
                <a:solidFill>
                  <a:prstClr val="black">
                    <a:lumMod val="75000"/>
                    <a:lumOff val="25000"/>
                  </a:prstClr>
                </a:solidFill>
                <a:effectLst/>
                <a:uLnTx/>
                <a:uFillTx/>
                <a:latin typeface="Segoe UI" panose="020B0502040204020203" pitchFamily="34" charset="0"/>
                <a:ea typeface="+mn-ea"/>
                <a:cs typeface="Segoe UI" panose="020B0502040204020203" pitchFamily="34" charset="0"/>
              </a:rPr>
              <a:t>discover</a:t>
            </a:r>
            <a:r>
              <a:rPr kumimoji="0" lang="en-US" sz="1200" b="0" i="0" u="none" strike="noStrike" kern="1200" cap="none" spc="0" normalizeH="0" baseline="0" noProof="0">
                <a:ln>
                  <a:noFill/>
                </a:ln>
                <a:solidFill>
                  <a:prstClr val="black">
                    <a:lumMod val="75000"/>
                    <a:lumOff val="25000"/>
                  </a:prstClr>
                </a:solidFill>
                <a:effectLst/>
                <a:uLnTx/>
                <a:uFillTx/>
                <a:latin typeface="Segoe UI" panose="020B0502040204020203" pitchFamily="34" charset="0"/>
                <a:ea typeface="+mn-ea"/>
                <a:cs typeface="Segoe UI" panose="020B0502040204020203" pitchFamily="34" charset="0"/>
              </a:rPr>
              <a:t> all agents and </a:t>
            </a:r>
            <a:r>
              <a:rPr kumimoji="0" lang="en-US" sz="1200" b="1" i="0" u="none" strike="noStrike" kern="1200" cap="none" spc="0" normalizeH="0" baseline="0" noProof="0">
                <a:ln>
                  <a:noFill/>
                </a:ln>
                <a:solidFill>
                  <a:prstClr val="black">
                    <a:lumMod val="75000"/>
                    <a:lumOff val="25000"/>
                  </a:prstClr>
                </a:solidFill>
                <a:effectLst/>
                <a:uLnTx/>
                <a:uFillTx/>
                <a:latin typeface="Segoe UI" panose="020B0502040204020203" pitchFamily="34" charset="0"/>
                <a:ea typeface="+mn-ea"/>
                <a:cs typeface="Segoe UI" panose="020B0502040204020203" pitchFamily="34" charset="0"/>
              </a:rPr>
              <a:t>protect my data </a:t>
            </a:r>
            <a:r>
              <a:rPr kumimoji="0" lang="en-US" sz="1200" b="0" i="0" u="none" strike="noStrike" kern="1200" cap="none" spc="0" normalizeH="0" baseline="0" noProof="0">
                <a:ln>
                  <a:noFill/>
                </a:ln>
                <a:solidFill>
                  <a:prstClr val="black">
                    <a:lumMod val="75000"/>
                    <a:lumOff val="25000"/>
                  </a:prstClr>
                </a:solidFill>
                <a:effectLst/>
                <a:uLnTx/>
                <a:uFillTx/>
                <a:latin typeface="Segoe UI" panose="020B0502040204020203" pitchFamily="34" charset="0"/>
                <a:ea typeface="+mn-ea"/>
                <a:cs typeface="Segoe UI" panose="020B0502040204020203" pitchFamily="34" charset="0"/>
              </a:rPr>
              <a:t>from external threats?</a:t>
            </a:r>
          </a:p>
        </p:txBody>
      </p:sp>
      <p:sp>
        <p:nvSpPr>
          <p:cNvPr id="83" name="TextBox 82">
            <a:extLst>
              <a:ext uri="{FF2B5EF4-FFF2-40B4-BE49-F238E27FC236}">
                <a16:creationId xmlns:a16="http://schemas.microsoft.com/office/drawing/2014/main" id="{118783E7-B17B-5282-5AE6-6C26ED60EF35}"/>
              </a:ext>
            </a:extLst>
          </p:cNvPr>
          <p:cNvSpPr txBox="1">
            <a:spLocks/>
          </p:cNvSpPr>
          <p:nvPr/>
        </p:nvSpPr>
        <p:spPr>
          <a:xfrm>
            <a:off x="6304333" y="3050183"/>
            <a:ext cx="2324793"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lumMod val="75000"/>
                    <a:lumOff val="25000"/>
                  </a:prstClr>
                </a:solidFill>
                <a:effectLst/>
                <a:uLnTx/>
                <a:uFillTx/>
                <a:latin typeface="Segoe UI" panose="020B0502040204020203" pitchFamily="34" charset="0"/>
                <a:ea typeface="+mn-ea"/>
                <a:cs typeface="Segoe UI" panose="020B0502040204020203" pitchFamily="34" charset="0"/>
              </a:rPr>
              <a:t>How can I understand all my </a:t>
            </a:r>
            <a:r>
              <a:rPr kumimoji="0" lang="en-US" sz="1200" b="1" i="0" u="none" strike="noStrike" kern="1200" cap="none" spc="0" normalizeH="0" baseline="0" noProof="0">
                <a:ln>
                  <a:noFill/>
                </a:ln>
                <a:solidFill>
                  <a:prstClr val="black">
                    <a:lumMod val="75000"/>
                    <a:lumOff val="25000"/>
                  </a:prstClr>
                </a:solidFill>
                <a:effectLst/>
                <a:uLnTx/>
                <a:uFillTx/>
                <a:latin typeface="Segoe UI" panose="020B0502040204020203" pitchFamily="34" charset="0"/>
                <a:ea typeface="+mn-ea"/>
                <a:cs typeface="Segoe UI" panose="020B0502040204020203" pitchFamily="34" charset="0"/>
              </a:rPr>
              <a:t>data security risks</a:t>
            </a:r>
            <a:r>
              <a:rPr kumimoji="0" lang="en-US" sz="1200" b="0" i="0" u="none" strike="noStrike" kern="1200" cap="none" spc="0" normalizeH="0" baseline="0" noProof="0">
                <a:ln>
                  <a:noFill/>
                </a:ln>
                <a:solidFill>
                  <a:prstClr val="black">
                    <a:lumMod val="75000"/>
                    <a:lumOff val="25000"/>
                  </a:prstClr>
                </a:solidFill>
                <a:effectLst/>
                <a:uLnTx/>
                <a:uFillTx/>
                <a:latin typeface="Segoe UI" panose="020B0502040204020203" pitchFamily="34" charset="0"/>
                <a:ea typeface="+mn-ea"/>
                <a:cs typeface="Segoe UI" panose="020B0502040204020203" pitchFamily="34" charset="0"/>
              </a:rPr>
              <a:t>?</a:t>
            </a:r>
          </a:p>
        </p:txBody>
      </p:sp>
      <p:grpSp>
        <p:nvGrpSpPr>
          <p:cNvPr id="55" name="Group 54">
            <a:extLst>
              <a:ext uri="{FF2B5EF4-FFF2-40B4-BE49-F238E27FC236}">
                <a16:creationId xmlns:a16="http://schemas.microsoft.com/office/drawing/2014/main" id="{DFE9CCB3-B832-5D94-8A41-9B48ACA5ECB9}"/>
              </a:ext>
              <a:ext uri="{C183D7F6-B498-43B3-948B-1728B52AA6E4}">
                <adec:decorative xmlns:adec="http://schemas.microsoft.com/office/drawing/2017/decorative" val="1"/>
              </a:ext>
            </a:extLst>
          </p:cNvPr>
          <p:cNvGrpSpPr>
            <a:grpSpLocks/>
          </p:cNvGrpSpPr>
          <p:nvPr/>
        </p:nvGrpSpPr>
        <p:grpSpPr>
          <a:xfrm>
            <a:off x="5808150" y="3744035"/>
            <a:ext cx="365760" cy="365760"/>
            <a:chOff x="856160" y="2306344"/>
            <a:chExt cx="457200" cy="457200"/>
          </a:xfrm>
        </p:grpSpPr>
        <p:sp>
          <p:nvSpPr>
            <p:cNvPr id="49" name="Oval 48">
              <a:extLst>
                <a:ext uri="{FF2B5EF4-FFF2-40B4-BE49-F238E27FC236}">
                  <a16:creationId xmlns:a16="http://schemas.microsoft.com/office/drawing/2014/main" id="{7484DB98-DC25-B7C8-3600-4BBF417A9101}"/>
                </a:ext>
              </a:extLst>
            </p:cNvPr>
            <p:cNvSpPr>
              <a:spLocks/>
            </p:cNvSpPr>
            <p:nvPr/>
          </p:nvSpPr>
          <p:spPr>
            <a:xfrm>
              <a:off x="856160" y="2306344"/>
              <a:ext cx="457200" cy="457200"/>
            </a:xfrm>
            <a:prstGeom prst="ellipse">
              <a:avLst/>
            </a:prstGeom>
            <a:solidFill>
              <a:srgbClr val="2CC6C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73" name="Rectangle 72" descr="Unlock">
              <a:extLst>
                <a:ext uri="{FF2B5EF4-FFF2-40B4-BE49-F238E27FC236}">
                  <a16:creationId xmlns:a16="http://schemas.microsoft.com/office/drawing/2014/main" id="{82E17717-56AA-7DB3-55BF-39A81721C93C}"/>
                </a:ext>
              </a:extLst>
            </p:cNvPr>
            <p:cNvSpPr>
              <a:spLocks/>
            </p:cNvSpPr>
            <p:nvPr/>
          </p:nvSpPr>
          <p:spPr>
            <a:xfrm>
              <a:off x="927502" y="2374382"/>
              <a:ext cx="309538" cy="30807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hemeClr val="lt1">
                <a:hueOff val="0"/>
                <a:satOff val="0"/>
                <a:lumOff val="0"/>
                <a:alphaOff val="0"/>
              </a:schemeClr>
            </a:lnRef>
            <a:fillRef idx="1">
              <a:scrgbClr r="0" g="0" b="0"/>
            </a:fillRef>
            <a:effectRef idx="0">
              <a:schemeClr val="accent5">
                <a:hueOff val="-6709773"/>
                <a:satOff val="15349"/>
                <a:lumOff val="-3412"/>
                <a:alphaOff val="0"/>
              </a:schemeClr>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lumMod val="75000"/>
                    <a:lumOff val="25000"/>
                  </a:prstClr>
                </a:solidFill>
                <a:effectLst/>
                <a:uLnTx/>
                <a:uFillTx/>
                <a:latin typeface="Aptos" panose="02110004020202020204"/>
                <a:ea typeface="+mn-ea"/>
                <a:cs typeface="+mn-cs"/>
              </a:endParaRPr>
            </a:p>
          </p:txBody>
        </p:sp>
      </p:grpSp>
      <p:grpSp>
        <p:nvGrpSpPr>
          <p:cNvPr id="84" name="Group 83">
            <a:extLst>
              <a:ext uri="{FF2B5EF4-FFF2-40B4-BE49-F238E27FC236}">
                <a16:creationId xmlns:a16="http://schemas.microsoft.com/office/drawing/2014/main" id="{49E2F712-6930-107C-9808-A0708DF2992D}"/>
              </a:ext>
              <a:ext uri="{C183D7F6-B498-43B3-948B-1728B52AA6E4}">
                <adec:decorative xmlns:adec="http://schemas.microsoft.com/office/drawing/2017/decorative" val="1"/>
              </a:ext>
            </a:extLst>
          </p:cNvPr>
          <p:cNvGrpSpPr>
            <a:grpSpLocks/>
          </p:cNvGrpSpPr>
          <p:nvPr/>
        </p:nvGrpSpPr>
        <p:grpSpPr>
          <a:xfrm>
            <a:off x="5808150" y="4435473"/>
            <a:ext cx="365760" cy="365760"/>
            <a:chOff x="1052515" y="3331525"/>
            <a:chExt cx="457200" cy="457200"/>
          </a:xfrm>
        </p:grpSpPr>
        <p:sp>
          <p:nvSpPr>
            <p:cNvPr id="50" name="Oval 49">
              <a:extLst>
                <a:ext uri="{FF2B5EF4-FFF2-40B4-BE49-F238E27FC236}">
                  <a16:creationId xmlns:a16="http://schemas.microsoft.com/office/drawing/2014/main" id="{96D7F540-9B63-1E08-CA58-685EFEFE1DFA}"/>
                </a:ext>
              </a:extLst>
            </p:cNvPr>
            <p:cNvSpPr>
              <a:spLocks/>
            </p:cNvSpPr>
            <p:nvPr/>
          </p:nvSpPr>
          <p:spPr>
            <a:xfrm>
              <a:off x="1052515" y="3331525"/>
              <a:ext cx="457200" cy="457200"/>
            </a:xfrm>
            <a:prstGeom prst="ellipse">
              <a:avLst/>
            </a:prstGeom>
            <a:solidFill>
              <a:srgbClr val="2CC6C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66" name="Rectangle 65">
              <a:extLst>
                <a:ext uri="{FF2B5EF4-FFF2-40B4-BE49-F238E27FC236}">
                  <a16:creationId xmlns:a16="http://schemas.microsoft.com/office/drawing/2014/main" id="{52B17578-C412-F393-B650-BB6DC4611093}"/>
                </a:ext>
              </a:extLst>
            </p:cNvPr>
            <p:cNvSpPr>
              <a:spLocks/>
            </p:cNvSpPr>
            <p:nvPr/>
          </p:nvSpPr>
          <p:spPr>
            <a:xfrm>
              <a:off x="1092075" y="3368502"/>
              <a:ext cx="378079" cy="378079"/>
            </a:xfrm>
            <a:prstGeom prst="rect">
              <a:avLst/>
            </a:prstGeom>
            <a: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0795" cap="flat" cmpd="sng" algn="ctr">
              <a:noFill/>
              <a:prstDash val="soli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lumMod val="75000"/>
                    <a:lumOff val="25000"/>
                  </a:prstClr>
                </a:solidFill>
                <a:effectLst/>
                <a:uLnTx/>
                <a:uFillTx/>
                <a:latin typeface="Segoe UI"/>
                <a:ea typeface="+mn-ea"/>
                <a:cs typeface="+mn-cs"/>
              </a:endParaRPr>
            </a:p>
          </p:txBody>
        </p:sp>
      </p:grpSp>
      <p:grpSp>
        <p:nvGrpSpPr>
          <p:cNvPr id="82" name="Group 81">
            <a:extLst>
              <a:ext uri="{FF2B5EF4-FFF2-40B4-BE49-F238E27FC236}">
                <a16:creationId xmlns:a16="http://schemas.microsoft.com/office/drawing/2014/main" id="{6CF0CF7A-EBE0-2439-1CE6-4678CB686891}"/>
              </a:ext>
              <a:ext uri="{C183D7F6-B498-43B3-948B-1728B52AA6E4}">
                <adec:decorative xmlns:adec="http://schemas.microsoft.com/office/drawing/2017/decorative" val="1"/>
              </a:ext>
            </a:extLst>
          </p:cNvPr>
          <p:cNvGrpSpPr>
            <a:grpSpLocks/>
          </p:cNvGrpSpPr>
          <p:nvPr/>
        </p:nvGrpSpPr>
        <p:grpSpPr>
          <a:xfrm>
            <a:off x="5808150" y="5126912"/>
            <a:ext cx="365760" cy="365760"/>
            <a:chOff x="1044609" y="4227338"/>
            <a:chExt cx="457200" cy="457200"/>
          </a:xfrm>
        </p:grpSpPr>
        <p:sp>
          <p:nvSpPr>
            <p:cNvPr id="54" name="Oval 53">
              <a:extLst>
                <a:ext uri="{FF2B5EF4-FFF2-40B4-BE49-F238E27FC236}">
                  <a16:creationId xmlns:a16="http://schemas.microsoft.com/office/drawing/2014/main" id="{13CFEECA-99EA-FA6A-0397-AF8C661ADC09}"/>
                </a:ext>
              </a:extLst>
            </p:cNvPr>
            <p:cNvSpPr>
              <a:spLocks/>
            </p:cNvSpPr>
            <p:nvPr/>
          </p:nvSpPr>
          <p:spPr>
            <a:xfrm>
              <a:off x="1044609" y="4227338"/>
              <a:ext cx="457200" cy="457200"/>
            </a:xfrm>
            <a:prstGeom prst="ellipse">
              <a:avLst/>
            </a:prstGeom>
            <a:solidFill>
              <a:srgbClr val="2CC6C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70" name="Rectangle 69" descr="Scales of Justice">
              <a:extLst>
                <a:ext uri="{FF2B5EF4-FFF2-40B4-BE49-F238E27FC236}">
                  <a16:creationId xmlns:a16="http://schemas.microsoft.com/office/drawing/2014/main" id="{784CCECF-680F-323B-9D79-F490F4D82C17}"/>
                </a:ext>
              </a:extLst>
            </p:cNvPr>
            <p:cNvSpPr>
              <a:spLocks/>
            </p:cNvSpPr>
            <p:nvPr/>
          </p:nvSpPr>
          <p:spPr>
            <a:xfrm>
              <a:off x="1084333" y="4272586"/>
              <a:ext cx="377916" cy="362443"/>
            </a:xfrm>
            <a:prstGeom prst="rect">
              <a:avLst/>
            </a:prstGeom>
            <a: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0795" cap="flat" cmpd="sng" algn="ctr">
              <a:noFill/>
              <a:prstDash val="soli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lumMod val="75000"/>
                    <a:lumOff val="25000"/>
                  </a:prstClr>
                </a:solidFill>
                <a:effectLst/>
                <a:uLnTx/>
                <a:uFillTx/>
                <a:latin typeface="Segoe UI"/>
                <a:ea typeface="+mn-ea"/>
                <a:cs typeface="+mn-cs"/>
              </a:endParaRPr>
            </a:p>
          </p:txBody>
        </p:sp>
      </p:grpSp>
      <p:grpSp>
        <p:nvGrpSpPr>
          <p:cNvPr id="86" name="Group 85">
            <a:extLst>
              <a:ext uri="{FF2B5EF4-FFF2-40B4-BE49-F238E27FC236}">
                <a16:creationId xmlns:a16="http://schemas.microsoft.com/office/drawing/2014/main" id="{E60538DA-D39E-1C15-F3EA-C859DFDD3671}"/>
              </a:ext>
              <a:ext uri="{C183D7F6-B498-43B3-948B-1728B52AA6E4}">
                <adec:decorative xmlns:adec="http://schemas.microsoft.com/office/drawing/2017/decorative" val="1"/>
              </a:ext>
            </a:extLst>
          </p:cNvPr>
          <p:cNvGrpSpPr>
            <a:grpSpLocks/>
          </p:cNvGrpSpPr>
          <p:nvPr/>
        </p:nvGrpSpPr>
        <p:grpSpPr>
          <a:xfrm>
            <a:off x="5808150" y="3052597"/>
            <a:ext cx="365760" cy="365760"/>
            <a:chOff x="1054259" y="5093269"/>
            <a:chExt cx="457200" cy="457200"/>
          </a:xfrm>
        </p:grpSpPr>
        <p:sp>
          <p:nvSpPr>
            <p:cNvPr id="53" name="Oval 52">
              <a:extLst>
                <a:ext uri="{FF2B5EF4-FFF2-40B4-BE49-F238E27FC236}">
                  <a16:creationId xmlns:a16="http://schemas.microsoft.com/office/drawing/2014/main" id="{042F9F07-AB78-CC8B-40D4-40644590ED6A}"/>
                </a:ext>
              </a:extLst>
            </p:cNvPr>
            <p:cNvSpPr>
              <a:spLocks/>
            </p:cNvSpPr>
            <p:nvPr/>
          </p:nvSpPr>
          <p:spPr>
            <a:xfrm>
              <a:off x="1054259" y="5093269"/>
              <a:ext cx="457200" cy="457200"/>
            </a:xfrm>
            <a:prstGeom prst="ellipse">
              <a:avLst/>
            </a:prstGeom>
            <a:solidFill>
              <a:srgbClr val="2CC6C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90" name="Rectangle 89" descr="Magnifying glass">
              <a:extLst>
                <a:ext uri="{FF2B5EF4-FFF2-40B4-BE49-F238E27FC236}">
                  <a16:creationId xmlns:a16="http://schemas.microsoft.com/office/drawing/2014/main" id="{AEDA5D5E-D23A-6A20-BFA8-1AFAB2FBB2FA}"/>
                </a:ext>
              </a:extLst>
            </p:cNvPr>
            <p:cNvSpPr>
              <a:spLocks/>
            </p:cNvSpPr>
            <p:nvPr/>
          </p:nvSpPr>
          <p:spPr>
            <a:xfrm>
              <a:off x="1120689" y="5161493"/>
              <a:ext cx="329953" cy="307777"/>
            </a:xfrm>
            <a:prstGeom prst="rect">
              <a:avLst/>
            </a:prstGeom>
            <a: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p:spPr>
          <p:style>
            <a:lnRef idx="2">
              <a:schemeClr val="lt1">
                <a:hueOff val="0"/>
                <a:satOff val="0"/>
                <a:lumOff val="0"/>
                <a:alphaOff val="0"/>
              </a:schemeClr>
            </a:lnRef>
            <a:fillRef idx="1">
              <a:scrgbClr r="0" g="0" b="0"/>
            </a:fillRef>
            <a:effectRef idx="0">
              <a:schemeClr val="accent5">
                <a:hueOff val="-11182954"/>
                <a:satOff val="25581"/>
                <a:lumOff val="-5686"/>
                <a:alphaOff val="0"/>
              </a:schemeClr>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lumMod val="75000"/>
                    <a:lumOff val="25000"/>
                  </a:prstClr>
                </a:solidFill>
                <a:effectLst/>
                <a:uLnTx/>
                <a:uFillTx/>
                <a:latin typeface="Aptos" panose="02110004020202020204"/>
                <a:ea typeface="+mn-ea"/>
                <a:cs typeface="+mn-cs"/>
              </a:endParaRPr>
            </a:p>
          </p:txBody>
        </p:sp>
      </p:grpSp>
      <p:sp>
        <p:nvSpPr>
          <p:cNvPr id="30" name="TextBox 29">
            <a:extLst>
              <a:ext uri="{FF2B5EF4-FFF2-40B4-BE49-F238E27FC236}">
                <a16:creationId xmlns:a16="http://schemas.microsoft.com/office/drawing/2014/main" id="{79176A32-7CB9-3722-A18D-764F71163940}"/>
              </a:ext>
            </a:extLst>
          </p:cNvPr>
          <p:cNvSpPr txBox="1">
            <a:spLocks/>
          </p:cNvSpPr>
          <p:nvPr/>
        </p:nvSpPr>
        <p:spPr>
          <a:xfrm>
            <a:off x="9627139" y="1622790"/>
            <a:ext cx="1002262"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Semibold" panose="020B0502040204020203" pitchFamily="34" charset="0"/>
                <a:ea typeface="+mn-ea"/>
                <a:cs typeface="Segoe UI Semibold" panose="020B0502040204020203" pitchFamily="34" charset="0"/>
              </a:rPr>
              <a:t>CIO</a:t>
            </a:r>
          </a:p>
        </p:txBody>
      </p:sp>
      <p:sp>
        <p:nvSpPr>
          <p:cNvPr id="42" name="TextBox 41">
            <a:extLst>
              <a:ext uri="{FF2B5EF4-FFF2-40B4-BE49-F238E27FC236}">
                <a16:creationId xmlns:a16="http://schemas.microsoft.com/office/drawing/2014/main" id="{F862BEC3-D930-DBD3-7780-F4FB03C3D825}"/>
              </a:ext>
            </a:extLst>
          </p:cNvPr>
          <p:cNvSpPr txBox="1">
            <a:spLocks/>
          </p:cNvSpPr>
          <p:nvPr/>
        </p:nvSpPr>
        <p:spPr>
          <a:xfrm>
            <a:off x="9228232" y="3728574"/>
            <a:ext cx="2312374"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lumMod val="75000"/>
                    <a:lumOff val="25000"/>
                  </a:prstClr>
                </a:solidFill>
                <a:effectLst/>
                <a:uLnTx/>
                <a:uFillTx/>
                <a:latin typeface="Segoe UI" panose="020B0502040204020203" pitchFamily="34" charset="0"/>
                <a:ea typeface="+mn-ea"/>
                <a:cs typeface="Segoe UI" panose="020B0502040204020203" pitchFamily="34" charset="0"/>
              </a:rPr>
              <a:t>How can I gain</a:t>
            </a:r>
            <a:r>
              <a:rPr kumimoji="0" lang="en-US" sz="1200" b="1" i="0" u="none" strike="noStrike" kern="1200" cap="none" spc="0" normalizeH="0" baseline="0" noProof="0">
                <a:ln>
                  <a:noFill/>
                </a:ln>
                <a:solidFill>
                  <a:prstClr val="black">
                    <a:lumMod val="75000"/>
                    <a:lumOff val="25000"/>
                  </a:prstClr>
                </a:solidFill>
                <a:effectLst/>
                <a:uLnTx/>
                <a:uFillTx/>
                <a:latin typeface="Segoe UI" panose="020B0502040204020203" pitchFamily="34" charset="0"/>
                <a:ea typeface="+mn-ea"/>
                <a:cs typeface="Segoe UI" panose="020B0502040204020203" pitchFamily="34" charset="0"/>
              </a:rPr>
              <a:t> visibility </a:t>
            </a:r>
            <a:r>
              <a:rPr kumimoji="0" lang="en-US" sz="1200" b="0" i="0" u="none" strike="noStrike" kern="1200" cap="none" spc="0" normalizeH="0" baseline="0" noProof="0">
                <a:ln>
                  <a:noFill/>
                </a:ln>
                <a:solidFill>
                  <a:prstClr val="black">
                    <a:lumMod val="75000"/>
                    <a:lumOff val="25000"/>
                  </a:prstClr>
                </a:solidFill>
                <a:effectLst/>
                <a:uLnTx/>
                <a:uFillTx/>
                <a:latin typeface="Segoe UI" panose="020B0502040204020203" pitchFamily="34" charset="0"/>
                <a:ea typeface="+mn-ea"/>
                <a:cs typeface="Segoe UI" panose="020B0502040204020203" pitchFamily="34" charset="0"/>
              </a:rPr>
              <a:t>to what is getting used?</a:t>
            </a:r>
          </a:p>
        </p:txBody>
      </p:sp>
      <p:sp>
        <p:nvSpPr>
          <p:cNvPr id="64" name="TextBox 63">
            <a:extLst>
              <a:ext uri="{FF2B5EF4-FFF2-40B4-BE49-F238E27FC236}">
                <a16:creationId xmlns:a16="http://schemas.microsoft.com/office/drawing/2014/main" id="{7FD08A7C-0C23-6DE4-D6ED-95637DBE3CED}"/>
              </a:ext>
            </a:extLst>
          </p:cNvPr>
          <p:cNvSpPr txBox="1">
            <a:spLocks/>
          </p:cNvSpPr>
          <p:nvPr/>
        </p:nvSpPr>
        <p:spPr>
          <a:xfrm>
            <a:off x="9228232" y="4310634"/>
            <a:ext cx="2312374"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lumMod val="75000"/>
                    <a:lumOff val="25000"/>
                  </a:prstClr>
                </a:solidFill>
                <a:effectLst/>
                <a:uLnTx/>
                <a:uFillTx/>
                <a:latin typeface="Segoe UI" panose="020B0502040204020203" pitchFamily="34" charset="0"/>
                <a:ea typeface="+mn-ea"/>
                <a:cs typeface="Segoe UI" panose="020B0502040204020203" pitchFamily="34" charset="0"/>
              </a:rPr>
              <a:t>How can I get </a:t>
            </a:r>
            <a:r>
              <a:rPr kumimoji="0" lang="en-US" sz="1200" b="1" i="0" u="none" strike="noStrike" kern="1200" cap="none" spc="0" normalizeH="0" baseline="0" noProof="0">
                <a:ln>
                  <a:noFill/>
                </a:ln>
                <a:solidFill>
                  <a:prstClr val="black">
                    <a:lumMod val="75000"/>
                    <a:lumOff val="25000"/>
                  </a:prstClr>
                </a:solidFill>
                <a:effectLst/>
                <a:uLnTx/>
                <a:uFillTx/>
                <a:latin typeface="Segoe UI" panose="020B0502040204020203" pitchFamily="34" charset="0"/>
                <a:ea typeface="+mn-ea"/>
                <a:cs typeface="Segoe UI" panose="020B0502040204020203" pitchFamily="34" charset="0"/>
              </a:rPr>
              <a:t>experts to review agents </a:t>
            </a:r>
            <a:r>
              <a:rPr kumimoji="0" lang="en-US" sz="1200" b="0" i="0" u="none" strike="noStrike" kern="1200" cap="none" spc="0" normalizeH="0" baseline="0" noProof="0">
                <a:ln>
                  <a:noFill/>
                </a:ln>
                <a:solidFill>
                  <a:prstClr val="black">
                    <a:lumMod val="75000"/>
                    <a:lumOff val="25000"/>
                  </a:prstClr>
                </a:solidFill>
                <a:effectLst/>
                <a:uLnTx/>
                <a:uFillTx/>
                <a:latin typeface="Segoe UI" panose="020B0502040204020203" pitchFamily="34" charset="0"/>
                <a:ea typeface="+mn-ea"/>
                <a:cs typeface="Segoe UI" panose="020B0502040204020203" pitchFamily="34" charset="0"/>
              </a:rPr>
              <a:t>before they get shared broadly?</a:t>
            </a:r>
          </a:p>
        </p:txBody>
      </p:sp>
      <p:sp>
        <p:nvSpPr>
          <p:cNvPr id="65" name="TextBox 64">
            <a:extLst>
              <a:ext uri="{FF2B5EF4-FFF2-40B4-BE49-F238E27FC236}">
                <a16:creationId xmlns:a16="http://schemas.microsoft.com/office/drawing/2014/main" id="{A9A41D4A-972D-F68E-ABB4-96AE9C2AE1D1}"/>
              </a:ext>
            </a:extLst>
          </p:cNvPr>
          <p:cNvSpPr txBox="1">
            <a:spLocks/>
          </p:cNvSpPr>
          <p:nvPr/>
        </p:nvSpPr>
        <p:spPr>
          <a:xfrm>
            <a:off x="9228232" y="2928880"/>
            <a:ext cx="2312374"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lumMod val="75000"/>
                    <a:lumOff val="25000"/>
                  </a:prstClr>
                </a:solidFill>
                <a:effectLst/>
                <a:uLnTx/>
                <a:uFillTx/>
                <a:latin typeface="Segoe UI" panose="020B0502040204020203" pitchFamily="34" charset="0"/>
                <a:ea typeface="+mn-ea"/>
                <a:cs typeface="Segoe UI" panose="020B0502040204020203" pitchFamily="34" charset="0"/>
              </a:rPr>
              <a:t>How can I ensure that solutions people are building </a:t>
            </a:r>
            <a:r>
              <a:rPr kumimoji="0" lang="en-US" sz="1200" b="1" i="0" u="none" strike="noStrike" kern="1200" cap="none" spc="0" normalizeH="0" baseline="0" noProof="0">
                <a:ln>
                  <a:noFill/>
                </a:ln>
                <a:solidFill>
                  <a:prstClr val="black">
                    <a:lumMod val="75000"/>
                    <a:lumOff val="25000"/>
                  </a:prstClr>
                </a:solidFill>
                <a:effectLst/>
                <a:uLnTx/>
                <a:uFillTx/>
                <a:latin typeface="Segoe UI" panose="020B0502040204020203" pitchFamily="34" charset="0"/>
                <a:ea typeface="+mn-ea"/>
                <a:cs typeface="Segoe UI" panose="020B0502040204020203" pitchFamily="34" charset="0"/>
              </a:rPr>
              <a:t>follow guidelines?</a:t>
            </a:r>
          </a:p>
        </p:txBody>
      </p:sp>
      <p:sp>
        <p:nvSpPr>
          <p:cNvPr id="77" name="TextBox 76">
            <a:extLst>
              <a:ext uri="{FF2B5EF4-FFF2-40B4-BE49-F238E27FC236}">
                <a16:creationId xmlns:a16="http://schemas.microsoft.com/office/drawing/2014/main" id="{F6C161C8-401A-F42D-90B4-83271E888C11}"/>
              </a:ext>
            </a:extLst>
          </p:cNvPr>
          <p:cNvSpPr txBox="1">
            <a:spLocks/>
          </p:cNvSpPr>
          <p:nvPr/>
        </p:nvSpPr>
        <p:spPr>
          <a:xfrm>
            <a:off x="9228232" y="5113893"/>
            <a:ext cx="2312374"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lumMod val="75000"/>
                    <a:lumOff val="25000"/>
                  </a:prstClr>
                </a:solidFill>
                <a:effectLst/>
                <a:uLnTx/>
                <a:uFillTx/>
                <a:latin typeface="Segoe UI" panose="020B0502040204020203" pitchFamily="34" charset="0"/>
                <a:ea typeface="+mn-ea"/>
                <a:cs typeface="Segoe UI" panose="020B0502040204020203" pitchFamily="34" charset="0"/>
              </a:rPr>
              <a:t>How can I drive </a:t>
            </a:r>
            <a:r>
              <a:rPr kumimoji="0" lang="en-US" sz="1200" b="1" i="0" u="none" strike="noStrike" kern="1200" cap="none" spc="0" normalizeH="0" baseline="0" noProof="0">
                <a:ln>
                  <a:noFill/>
                </a:ln>
                <a:solidFill>
                  <a:prstClr val="black">
                    <a:lumMod val="75000"/>
                    <a:lumOff val="25000"/>
                  </a:prstClr>
                </a:solidFill>
                <a:effectLst/>
                <a:uLnTx/>
                <a:uFillTx/>
                <a:latin typeface="Segoe UI" panose="020B0502040204020203" pitchFamily="34" charset="0"/>
                <a:ea typeface="+mn-ea"/>
                <a:cs typeface="Segoe UI" panose="020B0502040204020203" pitchFamily="34" charset="0"/>
              </a:rPr>
              <a:t>cost efficiency and ROI?</a:t>
            </a:r>
          </a:p>
        </p:txBody>
      </p:sp>
      <p:grpSp>
        <p:nvGrpSpPr>
          <p:cNvPr id="78" name="Group 77">
            <a:extLst>
              <a:ext uri="{FF2B5EF4-FFF2-40B4-BE49-F238E27FC236}">
                <a16:creationId xmlns:a16="http://schemas.microsoft.com/office/drawing/2014/main" id="{7DA9B0AD-31D7-2313-98D8-C34A08CF5673}"/>
              </a:ext>
              <a:ext uri="{C183D7F6-B498-43B3-948B-1728B52AA6E4}">
                <adec:decorative xmlns:adec="http://schemas.microsoft.com/office/drawing/2017/decorative" val="1"/>
              </a:ext>
            </a:extLst>
          </p:cNvPr>
          <p:cNvGrpSpPr>
            <a:grpSpLocks/>
          </p:cNvGrpSpPr>
          <p:nvPr/>
        </p:nvGrpSpPr>
        <p:grpSpPr>
          <a:xfrm>
            <a:off x="8801197" y="3052597"/>
            <a:ext cx="365760" cy="365760"/>
            <a:chOff x="856160" y="2306344"/>
            <a:chExt cx="457200" cy="457200"/>
          </a:xfrm>
        </p:grpSpPr>
        <p:sp>
          <p:nvSpPr>
            <p:cNvPr id="79" name="Oval 78">
              <a:extLst>
                <a:ext uri="{FF2B5EF4-FFF2-40B4-BE49-F238E27FC236}">
                  <a16:creationId xmlns:a16="http://schemas.microsoft.com/office/drawing/2014/main" id="{370AF609-E4AC-8642-6C47-F73E6E6E17F1}"/>
                </a:ext>
              </a:extLst>
            </p:cNvPr>
            <p:cNvSpPr>
              <a:spLocks/>
            </p:cNvSpPr>
            <p:nvPr/>
          </p:nvSpPr>
          <p:spPr>
            <a:xfrm>
              <a:off x="856160" y="2306344"/>
              <a:ext cx="457200" cy="457200"/>
            </a:xfrm>
            <a:prstGeom prst="ellipse">
              <a:avLst/>
            </a:prstGeom>
            <a:solidFill>
              <a:srgbClr val="2CC6C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87" name="Rectangle 86" descr="Lock with solid fill">
              <a:extLst>
                <a:ext uri="{FF2B5EF4-FFF2-40B4-BE49-F238E27FC236}">
                  <a16:creationId xmlns:a16="http://schemas.microsoft.com/office/drawing/2014/main" id="{41B5114B-BD82-7E0A-C677-B0108D61C592}"/>
                </a:ext>
              </a:extLst>
            </p:cNvPr>
            <p:cNvSpPr>
              <a:spLocks/>
            </p:cNvSpPr>
            <p:nvPr/>
          </p:nvSpPr>
          <p:spPr>
            <a:xfrm>
              <a:off x="927502" y="2374382"/>
              <a:ext cx="309538" cy="308078"/>
            </a:xfrm>
            <a:prstGeom prst="rect">
              <a:avLst/>
            </a:prstGeom>
            <a:blipFill>
              <a:blip r:embed="rId11">
                <a:extLst>
                  <a:ext uri="{96DAC541-7B7A-43D3-8B79-37D633B846F1}">
                    <asvg:svgBlip xmlns:asvg="http://schemas.microsoft.com/office/drawing/2016/SVG/main" r:embed="rId12"/>
                  </a:ext>
                </a:extLst>
              </a:blip>
              <a:stretch>
                <a:fillRect/>
              </a:stretch>
            </a:blipFill>
            <a:ln>
              <a:noFill/>
            </a:ln>
          </p:spPr>
          <p:style>
            <a:lnRef idx="2">
              <a:schemeClr val="lt1">
                <a:hueOff val="0"/>
                <a:satOff val="0"/>
                <a:lumOff val="0"/>
                <a:alphaOff val="0"/>
              </a:schemeClr>
            </a:lnRef>
            <a:fillRef idx="1">
              <a:scrgbClr r="0" g="0" b="0"/>
            </a:fillRef>
            <a:effectRef idx="0">
              <a:schemeClr val="accent5">
                <a:hueOff val="-6709773"/>
                <a:satOff val="15349"/>
                <a:lumOff val="-3412"/>
                <a:alphaOff val="0"/>
              </a:schemeClr>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lumMod val="75000"/>
                    <a:lumOff val="25000"/>
                  </a:prstClr>
                </a:solidFill>
                <a:effectLst/>
                <a:uLnTx/>
                <a:uFillTx/>
                <a:latin typeface="Aptos" panose="02110004020202020204"/>
                <a:ea typeface="+mn-ea"/>
                <a:cs typeface="+mn-cs"/>
              </a:endParaRPr>
            </a:p>
          </p:txBody>
        </p:sp>
      </p:grpSp>
      <p:grpSp>
        <p:nvGrpSpPr>
          <p:cNvPr id="88" name="Group 87">
            <a:extLst>
              <a:ext uri="{FF2B5EF4-FFF2-40B4-BE49-F238E27FC236}">
                <a16:creationId xmlns:a16="http://schemas.microsoft.com/office/drawing/2014/main" id="{43FD45B4-5FEB-A59D-6821-45649E1D827B}"/>
              </a:ext>
              <a:ext uri="{C183D7F6-B498-43B3-948B-1728B52AA6E4}">
                <adec:decorative xmlns:adec="http://schemas.microsoft.com/office/drawing/2017/decorative" val="1"/>
              </a:ext>
            </a:extLst>
          </p:cNvPr>
          <p:cNvGrpSpPr>
            <a:grpSpLocks/>
          </p:cNvGrpSpPr>
          <p:nvPr/>
        </p:nvGrpSpPr>
        <p:grpSpPr>
          <a:xfrm>
            <a:off x="8801197" y="3752482"/>
            <a:ext cx="365760" cy="365760"/>
            <a:chOff x="1052515" y="3331525"/>
            <a:chExt cx="457200" cy="457200"/>
          </a:xfrm>
        </p:grpSpPr>
        <p:sp>
          <p:nvSpPr>
            <p:cNvPr id="92" name="Oval 91">
              <a:extLst>
                <a:ext uri="{FF2B5EF4-FFF2-40B4-BE49-F238E27FC236}">
                  <a16:creationId xmlns:a16="http://schemas.microsoft.com/office/drawing/2014/main" id="{DA8454A7-E7D6-57B0-D2E6-AAFD7EB2D897}"/>
                </a:ext>
              </a:extLst>
            </p:cNvPr>
            <p:cNvSpPr>
              <a:spLocks/>
            </p:cNvSpPr>
            <p:nvPr/>
          </p:nvSpPr>
          <p:spPr>
            <a:xfrm>
              <a:off x="1052515" y="3331525"/>
              <a:ext cx="457200" cy="457200"/>
            </a:xfrm>
            <a:prstGeom prst="ellipse">
              <a:avLst/>
            </a:prstGeom>
            <a:solidFill>
              <a:srgbClr val="2CC6C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94" name="Rectangle 93" descr="Eye with solid fill">
              <a:extLst>
                <a:ext uri="{FF2B5EF4-FFF2-40B4-BE49-F238E27FC236}">
                  <a16:creationId xmlns:a16="http://schemas.microsoft.com/office/drawing/2014/main" id="{CF43B821-2741-8538-90F7-BD538002802E}"/>
                </a:ext>
              </a:extLst>
            </p:cNvPr>
            <p:cNvSpPr>
              <a:spLocks/>
            </p:cNvSpPr>
            <p:nvPr/>
          </p:nvSpPr>
          <p:spPr>
            <a:xfrm>
              <a:off x="1092075" y="3368502"/>
              <a:ext cx="378079" cy="378079"/>
            </a:xfrm>
            <a:prstGeom prst="rect">
              <a:avLst/>
            </a:prstGeom>
            <a:blipFill>
              <a:blip r:embed="rId13">
                <a:extLst>
                  <a:ext uri="{96DAC541-7B7A-43D3-8B79-37D633B846F1}">
                    <asvg:svgBlip xmlns:asvg="http://schemas.microsoft.com/office/drawing/2016/SVG/main" r:embed="rId14"/>
                  </a:ext>
                </a:extLst>
              </a:blip>
              <a:stretch>
                <a:fillRect/>
              </a:stretch>
            </a:blipFill>
            <a:ln w="10795" cap="flat" cmpd="sng" algn="ctr">
              <a:noFill/>
              <a:prstDash val="soli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lumMod val="75000"/>
                    <a:lumOff val="25000"/>
                  </a:prstClr>
                </a:solidFill>
                <a:effectLst/>
                <a:uLnTx/>
                <a:uFillTx/>
                <a:latin typeface="Segoe UI"/>
                <a:ea typeface="+mn-ea"/>
                <a:cs typeface="+mn-cs"/>
              </a:endParaRPr>
            </a:p>
          </p:txBody>
        </p:sp>
      </p:grpSp>
      <p:grpSp>
        <p:nvGrpSpPr>
          <p:cNvPr id="95" name="Group 94">
            <a:extLst>
              <a:ext uri="{FF2B5EF4-FFF2-40B4-BE49-F238E27FC236}">
                <a16:creationId xmlns:a16="http://schemas.microsoft.com/office/drawing/2014/main" id="{303677C9-FCB3-7820-E24A-F32BABE2DFC0}"/>
              </a:ext>
              <a:ext uri="{C183D7F6-B498-43B3-948B-1728B52AA6E4}">
                <adec:decorative xmlns:adec="http://schemas.microsoft.com/office/drawing/2017/decorative" val="1"/>
              </a:ext>
            </a:extLst>
          </p:cNvPr>
          <p:cNvGrpSpPr>
            <a:grpSpLocks/>
          </p:cNvGrpSpPr>
          <p:nvPr/>
        </p:nvGrpSpPr>
        <p:grpSpPr>
          <a:xfrm>
            <a:off x="8801197" y="4452367"/>
            <a:ext cx="365760" cy="365760"/>
            <a:chOff x="1044609" y="4227338"/>
            <a:chExt cx="457200" cy="457200"/>
          </a:xfrm>
        </p:grpSpPr>
        <p:sp>
          <p:nvSpPr>
            <p:cNvPr id="97" name="Oval 96">
              <a:extLst>
                <a:ext uri="{FF2B5EF4-FFF2-40B4-BE49-F238E27FC236}">
                  <a16:creationId xmlns:a16="http://schemas.microsoft.com/office/drawing/2014/main" id="{B4CACC3C-DDFB-66BD-E625-994A12C1F07C}"/>
                </a:ext>
              </a:extLst>
            </p:cNvPr>
            <p:cNvSpPr>
              <a:spLocks/>
            </p:cNvSpPr>
            <p:nvPr/>
          </p:nvSpPr>
          <p:spPr>
            <a:xfrm>
              <a:off x="1044609" y="4227338"/>
              <a:ext cx="457200" cy="457200"/>
            </a:xfrm>
            <a:prstGeom prst="ellipse">
              <a:avLst/>
            </a:prstGeom>
            <a:solidFill>
              <a:srgbClr val="2CC6C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98" name="Rectangle 97" descr="Male profile with solid fill">
              <a:extLst>
                <a:ext uri="{FF2B5EF4-FFF2-40B4-BE49-F238E27FC236}">
                  <a16:creationId xmlns:a16="http://schemas.microsoft.com/office/drawing/2014/main" id="{8866FE4A-D1A6-59F5-B259-EDBB7ACF3AF8}"/>
                </a:ext>
              </a:extLst>
            </p:cNvPr>
            <p:cNvSpPr>
              <a:spLocks/>
            </p:cNvSpPr>
            <p:nvPr/>
          </p:nvSpPr>
          <p:spPr>
            <a:xfrm>
              <a:off x="1084333" y="4272586"/>
              <a:ext cx="377916" cy="362443"/>
            </a:xfrm>
            <a:prstGeom prst="rect">
              <a:avLst/>
            </a:prstGeom>
            <a:blipFill>
              <a:blip r:embed="rId15">
                <a:extLst>
                  <a:ext uri="{96DAC541-7B7A-43D3-8B79-37D633B846F1}">
                    <asvg:svgBlip xmlns:asvg="http://schemas.microsoft.com/office/drawing/2016/SVG/main" r:embed="rId16"/>
                  </a:ext>
                </a:extLst>
              </a:blip>
              <a:stretch>
                <a:fillRect/>
              </a:stretch>
            </a:blipFill>
            <a:ln w="10795" cap="flat" cmpd="sng" algn="ctr">
              <a:noFill/>
              <a:prstDash val="soli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lumMod val="75000"/>
                    <a:lumOff val="25000"/>
                  </a:prstClr>
                </a:solidFill>
                <a:effectLst/>
                <a:uLnTx/>
                <a:uFillTx/>
                <a:latin typeface="Segoe UI"/>
                <a:ea typeface="+mn-ea"/>
                <a:cs typeface="+mn-cs"/>
              </a:endParaRPr>
            </a:p>
          </p:txBody>
        </p:sp>
      </p:grpSp>
      <p:grpSp>
        <p:nvGrpSpPr>
          <p:cNvPr id="99" name="Group 98">
            <a:extLst>
              <a:ext uri="{FF2B5EF4-FFF2-40B4-BE49-F238E27FC236}">
                <a16:creationId xmlns:a16="http://schemas.microsoft.com/office/drawing/2014/main" id="{AE9351D7-B1B9-FC86-2417-F6ABA7E81B19}"/>
              </a:ext>
              <a:ext uri="{C183D7F6-B498-43B3-948B-1728B52AA6E4}">
                <adec:decorative xmlns:adec="http://schemas.microsoft.com/office/drawing/2017/decorative" val="1"/>
              </a:ext>
            </a:extLst>
          </p:cNvPr>
          <p:cNvGrpSpPr>
            <a:grpSpLocks/>
          </p:cNvGrpSpPr>
          <p:nvPr/>
        </p:nvGrpSpPr>
        <p:grpSpPr>
          <a:xfrm>
            <a:off x="8801197" y="5152251"/>
            <a:ext cx="365760" cy="365760"/>
            <a:chOff x="1054259" y="5093269"/>
            <a:chExt cx="457200" cy="457200"/>
          </a:xfrm>
        </p:grpSpPr>
        <p:sp>
          <p:nvSpPr>
            <p:cNvPr id="100" name="Oval 99">
              <a:extLst>
                <a:ext uri="{FF2B5EF4-FFF2-40B4-BE49-F238E27FC236}">
                  <a16:creationId xmlns:a16="http://schemas.microsoft.com/office/drawing/2014/main" id="{2795CD4D-3E2F-E069-E46B-CB76971DB93B}"/>
                </a:ext>
              </a:extLst>
            </p:cNvPr>
            <p:cNvSpPr>
              <a:spLocks/>
            </p:cNvSpPr>
            <p:nvPr/>
          </p:nvSpPr>
          <p:spPr>
            <a:xfrm>
              <a:off x="1054259" y="5093269"/>
              <a:ext cx="457200" cy="457200"/>
            </a:xfrm>
            <a:prstGeom prst="ellipse">
              <a:avLst/>
            </a:prstGeom>
            <a:solidFill>
              <a:srgbClr val="2CC6C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01" name="Rectangle 100" descr="Coins with solid fill">
              <a:extLst>
                <a:ext uri="{FF2B5EF4-FFF2-40B4-BE49-F238E27FC236}">
                  <a16:creationId xmlns:a16="http://schemas.microsoft.com/office/drawing/2014/main" id="{47E4C018-9BA0-032C-E4B9-298BA3A84A49}"/>
                </a:ext>
              </a:extLst>
            </p:cNvPr>
            <p:cNvSpPr>
              <a:spLocks/>
            </p:cNvSpPr>
            <p:nvPr/>
          </p:nvSpPr>
          <p:spPr>
            <a:xfrm>
              <a:off x="1120689" y="5161493"/>
              <a:ext cx="329953" cy="307777"/>
            </a:xfrm>
            <a:prstGeom prst="rect">
              <a:avLst/>
            </a:prstGeom>
            <a:blipFill>
              <a:blip r:embed="rId17">
                <a:extLst>
                  <a:ext uri="{96DAC541-7B7A-43D3-8B79-37D633B846F1}">
                    <asvg:svgBlip xmlns:asvg="http://schemas.microsoft.com/office/drawing/2016/SVG/main" r:embed="rId18"/>
                  </a:ext>
                </a:extLst>
              </a:blip>
              <a:stretch>
                <a:fillRect/>
              </a:stretch>
            </a:blipFill>
            <a:ln>
              <a:noFill/>
            </a:ln>
          </p:spPr>
          <p:style>
            <a:lnRef idx="2">
              <a:schemeClr val="lt1">
                <a:hueOff val="0"/>
                <a:satOff val="0"/>
                <a:lumOff val="0"/>
                <a:alphaOff val="0"/>
              </a:schemeClr>
            </a:lnRef>
            <a:fillRef idx="1">
              <a:scrgbClr r="0" g="0" b="0"/>
            </a:fillRef>
            <a:effectRef idx="0">
              <a:schemeClr val="accent5">
                <a:hueOff val="-11182954"/>
                <a:satOff val="25581"/>
                <a:lumOff val="-5686"/>
                <a:alphaOff val="0"/>
              </a:schemeClr>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lumMod val="75000"/>
                    <a:lumOff val="25000"/>
                  </a:prstClr>
                </a:solidFill>
                <a:effectLst/>
                <a:uLnTx/>
                <a:uFillTx/>
                <a:latin typeface="Aptos" panose="02110004020202020204"/>
                <a:ea typeface="+mn-ea"/>
                <a:cs typeface="+mn-cs"/>
              </a:endParaRPr>
            </a:p>
          </p:txBody>
        </p:sp>
      </p:grpSp>
      <p:sp>
        <p:nvSpPr>
          <p:cNvPr id="103" name="TextBox 102">
            <a:extLst>
              <a:ext uri="{FF2B5EF4-FFF2-40B4-BE49-F238E27FC236}">
                <a16:creationId xmlns:a16="http://schemas.microsoft.com/office/drawing/2014/main" id="{B793FF03-FF40-4C97-B7B3-51C918AB417B}"/>
              </a:ext>
            </a:extLst>
          </p:cNvPr>
          <p:cNvSpPr txBox="1">
            <a:spLocks/>
          </p:cNvSpPr>
          <p:nvPr/>
        </p:nvSpPr>
        <p:spPr>
          <a:xfrm>
            <a:off x="938588" y="1622790"/>
            <a:ext cx="2366847"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Semibold" panose="020B0502040204020203" pitchFamily="34" charset="0"/>
                <a:ea typeface="+mn-ea"/>
                <a:cs typeface="Segoe UI Semibold" panose="020B0502040204020203" pitchFamily="34" charset="0"/>
              </a:rPr>
              <a:t>Agent Creator/Maker</a:t>
            </a:r>
          </a:p>
        </p:txBody>
      </p:sp>
      <p:sp>
        <p:nvSpPr>
          <p:cNvPr id="113" name="TextBox 112">
            <a:extLst>
              <a:ext uri="{FF2B5EF4-FFF2-40B4-BE49-F238E27FC236}">
                <a16:creationId xmlns:a16="http://schemas.microsoft.com/office/drawing/2014/main" id="{2E69F8C5-E98E-E91C-FD16-3ACB9ACC0A25}"/>
              </a:ext>
            </a:extLst>
          </p:cNvPr>
          <p:cNvSpPr txBox="1">
            <a:spLocks/>
          </p:cNvSpPr>
          <p:nvPr/>
        </p:nvSpPr>
        <p:spPr>
          <a:xfrm>
            <a:off x="1205932" y="3630239"/>
            <a:ext cx="2365476" cy="83099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lumMod val="75000"/>
                    <a:lumOff val="25000"/>
                  </a:prstClr>
                </a:solidFill>
                <a:effectLst/>
                <a:uLnTx/>
                <a:uFillTx/>
                <a:latin typeface="Segoe UI" panose="020B0502040204020203" pitchFamily="34" charset="0"/>
                <a:ea typeface="+mn-ea"/>
                <a:cs typeface="Segoe UI" panose="020B0502040204020203" pitchFamily="34" charset="0"/>
              </a:rPr>
              <a:t>How can I build agents that can </a:t>
            </a:r>
            <a:r>
              <a:rPr kumimoji="0" lang="en-US" sz="1200" b="1" i="0" u="none" strike="noStrike" kern="1200" cap="none" spc="0" normalizeH="0" baseline="0" noProof="0">
                <a:ln>
                  <a:noFill/>
                </a:ln>
                <a:solidFill>
                  <a:prstClr val="black">
                    <a:lumMod val="75000"/>
                    <a:lumOff val="25000"/>
                  </a:prstClr>
                </a:solidFill>
                <a:effectLst/>
                <a:uLnTx/>
                <a:uFillTx/>
                <a:latin typeface="Segoe UI" panose="020B0502040204020203" pitchFamily="34" charset="0"/>
                <a:ea typeface="+mn-ea"/>
                <a:cs typeface="Segoe UI" panose="020B0502040204020203" pitchFamily="34" charset="0"/>
              </a:rPr>
              <a:t>drive efficiency and save efforts and costs</a:t>
            </a:r>
            <a:r>
              <a:rPr kumimoji="0" lang="en-US" sz="1200" b="0" i="0" u="none" strike="noStrike" kern="1200" cap="none" spc="0" normalizeH="0" baseline="0" noProof="0">
                <a:ln>
                  <a:noFill/>
                </a:ln>
                <a:solidFill>
                  <a:prstClr val="black">
                    <a:lumMod val="75000"/>
                    <a:lumOff val="25000"/>
                  </a:prstClr>
                </a:solidFill>
                <a:effectLst/>
                <a:uLnTx/>
                <a:uFillTx/>
                <a:latin typeface="Segoe UI" panose="020B0502040204020203" pitchFamily="34" charset="0"/>
                <a:ea typeface="+mn-ea"/>
                <a:cs typeface="Segoe UI" panose="020B0502040204020203" pitchFamily="34" charset="0"/>
              </a:rPr>
              <a:t> for our enterprise?</a:t>
            </a:r>
          </a:p>
        </p:txBody>
      </p:sp>
      <p:sp>
        <p:nvSpPr>
          <p:cNvPr id="115" name="TextBox 114">
            <a:extLst>
              <a:ext uri="{FF2B5EF4-FFF2-40B4-BE49-F238E27FC236}">
                <a16:creationId xmlns:a16="http://schemas.microsoft.com/office/drawing/2014/main" id="{F9154603-18C0-FAFE-33B4-B66F76908B96}"/>
              </a:ext>
            </a:extLst>
          </p:cNvPr>
          <p:cNvSpPr txBox="1">
            <a:spLocks/>
          </p:cNvSpPr>
          <p:nvPr/>
        </p:nvSpPr>
        <p:spPr>
          <a:xfrm>
            <a:off x="1205932" y="2928880"/>
            <a:ext cx="2365476"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lumMod val="75000"/>
                    <a:lumOff val="25000"/>
                  </a:prstClr>
                </a:solidFill>
                <a:effectLst/>
                <a:uLnTx/>
                <a:uFillTx/>
                <a:latin typeface="Segoe UI" panose="020B0502040204020203" pitchFamily="34" charset="0"/>
                <a:ea typeface="+mn-ea"/>
                <a:cs typeface="Segoe UI" panose="020B0502040204020203" pitchFamily="34" charset="0"/>
              </a:rPr>
              <a:t>How can I </a:t>
            </a:r>
            <a:r>
              <a:rPr kumimoji="0" lang="en-US" sz="1200" b="1" i="0" u="none" strike="noStrike" kern="1200" cap="none" spc="0" normalizeH="0" baseline="0" noProof="0">
                <a:ln>
                  <a:noFill/>
                </a:ln>
                <a:solidFill>
                  <a:prstClr val="black">
                    <a:lumMod val="75000"/>
                    <a:lumOff val="25000"/>
                  </a:prstClr>
                </a:solidFill>
                <a:effectLst/>
                <a:uLnTx/>
                <a:uFillTx/>
                <a:latin typeface="Segoe UI" panose="020B0502040204020203" pitchFamily="34" charset="0"/>
                <a:ea typeface="+mn-ea"/>
                <a:cs typeface="Segoe UI" panose="020B0502040204020203" pitchFamily="34" charset="0"/>
              </a:rPr>
              <a:t>build a conversational agent </a:t>
            </a:r>
            <a:r>
              <a:rPr kumimoji="0" lang="en-US" sz="1200" b="0" i="0" u="none" strike="noStrike" kern="1200" cap="none" spc="0" normalizeH="0" baseline="0" noProof="0">
                <a:ln>
                  <a:noFill/>
                </a:ln>
                <a:solidFill>
                  <a:prstClr val="black">
                    <a:lumMod val="75000"/>
                    <a:lumOff val="25000"/>
                  </a:prstClr>
                </a:solidFill>
                <a:effectLst/>
                <a:uLnTx/>
                <a:uFillTx/>
                <a:latin typeface="Segoe UI" panose="020B0502040204020203" pitchFamily="34" charset="0"/>
                <a:ea typeface="+mn-ea"/>
                <a:cs typeface="Segoe UI" panose="020B0502040204020203" pitchFamily="34" charset="0"/>
              </a:rPr>
              <a:t>that will answer on my behalf?</a:t>
            </a:r>
          </a:p>
        </p:txBody>
      </p:sp>
      <p:grpSp>
        <p:nvGrpSpPr>
          <p:cNvPr id="117" name="Group 116">
            <a:extLst>
              <a:ext uri="{FF2B5EF4-FFF2-40B4-BE49-F238E27FC236}">
                <a16:creationId xmlns:a16="http://schemas.microsoft.com/office/drawing/2014/main" id="{607176D0-4E59-ABEE-C31B-9EE269CEECEC}"/>
              </a:ext>
              <a:ext uri="{C183D7F6-B498-43B3-948B-1728B52AA6E4}">
                <adec:decorative xmlns:adec="http://schemas.microsoft.com/office/drawing/2017/decorative" val="1"/>
              </a:ext>
            </a:extLst>
          </p:cNvPr>
          <p:cNvGrpSpPr>
            <a:grpSpLocks/>
          </p:cNvGrpSpPr>
          <p:nvPr/>
        </p:nvGrpSpPr>
        <p:grpSpPr>
          <a:xfrm>
            <a:off x="789280" y="3052597"/>
            <a:ext cx="365760" cy="365760"/>
            <a:chOff x="856160" y="2306344"/>
            <a:chExt cx="457200" cy="457200"/>
          </a:xfrm>
        </p:grpSpPr>
        <p:sp>
          <p:nvSpPr>
            <p:cNvPr id="118" name="Oval 117">
              <a:extLst>
                <a:ext uri="{FF2B5EF4-FFF2-40B4-BE49-F238E27FC236}">
                  <a16:creationId xmlns:a16="http://schemas.microsoft.com/office/drawing/2014/main" id="{5F819D81-08D7-6A0E-81DE-7CE325210126}"/>
                </a:ext>
              </a:extLst>
            </p:cNvPr>
            <p:cNvSpPr>
              <a:spLocks/>
            </p:cNvSpPr>
            <p:nvPr/>
          </p:nvSpPr>
          <p:spPr>
            <a:xfrm>
              <a:off x="856160" y="2306344"/>
              <a:ext cx="457200" cy="457200"/>
            </a:xfrm>
            <a:prstGeom prst="ellipse">
              <a:avLst/>
            </a:prstGeom>
            <a:solidFill>
              <a:srgbClr val="0078D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19" name="Rectangle 118" descr="Right And Left Brain with solid fill">
              <a:extLst>
                <a:ext uri="{FF2B5EF4-FFF2-40B4-BE49-F238E27FC236}">
                  <a16:creationId xmlns:a16="http://schemas.microsoft.com/office/drawing/2014/main" id="{A0EE9840-4243-853B-9C95-C16442E0FD90}"/>
                </a:ext>
              </a:extLst>
            </p:cNvPr>
            <p:cNvSpPr>
              <a:spLocks/>
            </p:cNvSpPr>
            <p:nvPr/>
          </p:nvSpPr>
          <p:spPr>
            <a:xfrm>
              <a:off x="927502" y="2374382"/>
              <a:ext cx="309538" cy="308078"/>
            </a:xfrm>
            <a:prstGeom prst="rect">
              <a:avLst/>
            </a:prstGeom>
            <a:blipFill>
              <a:blip r:embed="rId19">
                <a:extLst>
                  <a:ext uri="{96DAC541-7B7A-43D3-8B79-37D633B846F1}">
                    <asvg:svgBlip xmlns:asvg="http://schemas.microsoft.com/office/drawing/2016/SVG/main" r:embed="rId20"/>
                  </a:ext>
                </a:extLst>
              </a:blip>
              <a:stretch>
                <a:fillRect/>
              </a:stretch>
            </a:blipFill>
            <a:ln>
              <a:noFill/>
            </a:ln>
          </p:spPr>
          <p:style>
            <a:lnRef idx="2">
              <a:schemeClr val="lt1">
                <a:hueOff val="0"/>
                <a:satOff val="0"/>
                <a:lumOff val="0"/>
                <a:alphaOff val="0"/>
              </a:schemeClr>
            </a:lnRef>
            <a:fillRef idx="1">
              <a:scrgbClr r="0" g="0" b="0"/>
            </a:fillRef>
            <a:effectRef idx="0">
              <a:schemeClr val="accent5">
                <a:hueOff val="-6709773"/>
                <a:satOff val="15349"/>
                <a:lumOff val="-3412"/>
                <a:alphaOff val="0"/>
              </a:schemeClr>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lumMod val="75000"/>
                    <a:lumOff val="25000"/>
                  </a:prstClr>
                </a:solidFill>
                <a:effectLst/>
                <a:uLnTx/>
                <a:uFillTx/>
                <a:latin typeface="Aptos" panose="02110004020202020204"/>
                <a:ea typeface="+mn-ea"/>
                <a:cs typeface="+mn-cs"/>
              </a:endParaRPr>
            </a:p>
          </p:txBody>
        </p:sp>
      </p:grpSp>
      <p:grpSp>
        <p:nvGrpSpPr>
          <p:cNvPr id="121" name="Group 120">
            <a:extLst>
              <a:ext uri="{FF2B5EF4-FFF2-40B4-BE49-F238E27FC236}">
                <a16:creationId xmlns:a16="http://schemas.microsoft.com/office/drawing/2014/main" id="{F66EE00F-C518-81F1-4AD3-971F6E37948E}"/>
              </a:ext>
              <a:ext uri="{C183D7F6-B498-43B3-948B-1728B52AA6E4}">
                <adec:decorative xmlns:adec="http://schemas.microsoft.com/office/drawing/2017/decorative" val="1"/>
              </a:ext>
            </a:extLst>
          </p:cNvPr>
          <p:cNvGrpSpPr>
            <a:grpSpLocks/>
          </p:cNvGrpSpPr>
          <p:nvPr/>
        </p:nvGrpSpPr>
        <p:grpSpPr>
          <a:xfrm>
            <a:off x="789280" y="3796026"/>
            <a:ext cx="365760" cy="365760"/>
            <a:chOff x="1052515" y="3331525"/>
            <a:chExt cx="457200" cy="457200"/>
          </a:xfrm>
        </p:grpSpPr>
        <p:sp>
          <p:nvSpPr>
            <p:cNvPr id="122" name="Oval 121">
              <a:extLst>
                <a:ext uri="{FF2B5EF4-FFF2-40B4-BE49-F238E27FC236}">
                  <a16:creationId xmlns:a16="http://schemas.microsoft.com/office/drawing/2014/main" id="{5DE9CEF3-46D2-FC53-9C1F-1FA4F3D6F820}"/>
                </a:ext>
              </a:extLst>
            </p:cNvPr>
            <p:cNvSpPr>
              <a:spLocks/>
            </p:cNvSpPr>
            <p:nvPr/>
          </p:nvSpPr>
          <p:spPr>
            <a:xfrm>
              <a:off x="1052515" y="3331525"/>
              <a:ext cx="457200" cy="457200"/>
            </a:xfrm>
            <a:prstGeom prst="ellipse">
              <a:avLst/>
            </a:prstGeom>
            <a:solidFill>
              <a:srgbClr val="0078D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23" name="Rectangle 122" descr="Coins with solid fill">
              <a:extLst>
                <a:ext uri="{FF2B5EF4-FFF2-40B4-BE49-F238E27FC236}">
                  <a16:creationId xmlns:a16="http://schemas.microsoft.com/office/drawing/2014/main" id="{2DEB2DD1-B8C7-DD7E-8762-0F573998CF08}"/>
                </a:ext>
              </a:extLst>
            </p:cNvPr>
            <p:cNvSpPr>
              <a:spLocks/>
            </p:cNvSpPr>
            <p:nvPr/>
          </p:nvSpPr>
          <p:spPr>
            <a:xfrm>
              <a:off x="1092075" y="3368502"/>
              <a:ext cx="378079" cy="378079"/>
            </a:xfrm>
            <a:prstGeom prst="rect">
              <a:avLst/>
            </a:prstGeom>
            <a:blipFill>
              <a:blip r:embed="rId17">
                <a:extLst>
                  <a:ext uri="{96DAC541-7B7A-43D3-8B79-37D633B846F1}">
                    <asvg:svgBlip xmlns:asvg="http://schemas.microsoft.com/office/drawing/2016/SVG/main" r:embed="rId18"/>
                  </a:ext>
                </a:extLst>
              </a:blip>
              <a:stretch>
                <a:fillRect/>
              </a:stretch>
            </a:blipFill>
            <a:ln w="10795" cap="flat" cmpd="sng" algn="ctr">
              <a:noFill/>
              <a:prstDash val="soli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lumMod val="75000"/>
                    <a:lumOff val="25000"/>
                  </a:prstClr>
                </a:solidFill>
                <a:effectLst/>
                <a:uLnTx/>
                <a:uFillTx/>
                <a:latin typeface="Segoe UI"/>
                <a:ea typeface="+mn-ea"/>
                <a:cs typeface="+mn-cs"/>
              </a:endParaRPr>
            </a:p>
          </p:txBody>
        </p:sp>
      </p:grpSp>
      <p:grpSp>
        <p:nvGrpSpPr>
          <p:cNvPr id="130" name="Group 129">
            <a:extLst>
              <a:ext uri="{FF2B5EF4-FFF2-40B4-BE49-F238E27FC236}">
                <a16:creationId xmlns:a16="http://schemas.microsoft.com/office/drawing/2014/main" id="{DC6838D2-18FF-5753-341D-D1C728C7BC4A}"/>
              </a:ext>
              <a:ext uri="{C183D7F6-B498-43B3-948B-1728B52AA6E4}">
                <adec:decorative xmlns:adec="http://schemas.microsoft.com/office/drawing/2017/decorative" val="1"/>
              </a:ext>
            </a:extLst>
          </p:cNvPr>
          <p:cNvGrpSpPr/>
          <p:nvPr/>
        </p:nvGrpSpPr>
        <p:grpSpPr>
          <a:xfrm>
            <a:off x="9716790" y="1958638"/>
            <a:ext cx="822960" cy="822960"/>
            <a:chOff x="1603215" y="1684867"/>
            <a:chExt cx="1744133" cy="1744133"/>
          </a:xfrm>
        </p:grpSpPr>
        <p:sp>
          <p:nvSpPr>
            <p:cNvPr id="131" name="Oval 130">
              <a:extLst>
                <a:ext uri="{FF2B5EF4-FFF2-40B4-BE49-F238E27FC236}">
                  <a16:creationId xmlns:a16="http://schemas.microsoft.com/office/drawing/2014/main" id="{54DF4076-DB14-87F7-F473-006D3890549E}"/>
                </a:ext>
              </a:extLst>
            </p:cNvPr>
            <p:cNvSpPr/>
            <p:nvPr/>
          </p:nvSpPr>
          <p:spPr>
            <a:xfrm>
              <a:off x="1603215" y="1684867"/>
              <a:ext cx="1744133" cy="1744133"/>
            </a:xfrm>
            <a:prstGeom prst="ellipse">
              <a:avLst/>
            </a:prstGeom>
            <a:solidFill>
              <a:srgbClr val="0078D4"/>
            </a:solidFill>
            <a:ln w="12700">
              <a:solidFill>
                <a:schemeClr val="bg1"/>
              </a:solidFill>
            </a:ln>
            <a:effectLst>
              <a:outerShdw blurRad="190500" dist="38100" dir="5400000" algn="t" rotWithShape="0">
                <a:schemeClr val="accent1">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grpSp>
          <p:nvGrpSpPr>
            <p:cNvPr id="132" name="Group 131">
              <a:extLst>
                <a:ext uri="{FF2B5EF4-FFF2-40B4-BE49-F238E27FC236}">
                  <a16:creationId xmlns:a16="http://schemas.microsoft.com/office/drawing/2014/main" id="{9FD5F4CB-BF02-591E-0D91-1CD561853ACC}"/>
                </a:ext>
              </a:extLst>
            </p:cNvPr>
            <p:cNvGrpSpPr/>
            <p:nvPr/>
          </p:nvGrpSpPr>
          <p:grpSpPr>
            <a:xfrm>
              <a:off x="2033600" y="1986353"/>
              <a:ext cx="907308" cy="1116173"/>
              <a:chOff x="11499470" y="116921"/>
              <a:chExt cx="3755719" cy="4620285"/>
            </a:xfrm>
            <a:solidFill>
              <a:schemeClr val="bg1"/>
            </a:solidFill>
          </p:grpSpPr>
          <p:sp>
            <p:nvSpPr>
              <p:cNvPr id="133" name="Freeform 16">
                <a:extLst>
                  <a:ext uri="{FF2B5EF4-FFF2-40B4-BE49-F238E27FC236}">
                    <a16:creationId xmlns:a16="http://schemas.microsoft.com/office/drawing/2014/main" id="{7367FCB8-DE59-0F64-9991-1F7011EFCEC1}"/>
                  </a:ext>
                </a:extLst>
              </p:cNvPr>
              <p:cNvSpPr/>
              <p:nvPr/>
            </p:nvSpPr>
            <p:spPr>
              <a:xfrm>
                <a:off x="13066448" y="1898629"/>
                <a:ext cx="131766" cy="136302"/>
              </a:xfrm>
              <a:custGeom>
                <a:avLst/>
                <a:gdLst>
                  <a:gd name="connsiteX0" fmla="*/ 65901 w 131766"/>
                  <a:gd name="connsiteY0" fmla="*/ 136303 h 136302"/>
                  <a:gd name="connsiteX1" fmla="*/ 65901 w 131766"/>
                  <a:gd name="connsiteY1" fmla="*/ 0 h 136302"/>
                  <a:gd name="connsiteX2" fmla="*/ 65901 w 131766"/>
                  <a:gd name="connsiteY2" fmla="*/ 136303 h 136302"/>
                </a:gdLst>
                <a:ahLst/>
                <a:cxnLst>
                  <a:cxn ang="0">
                    <a:pos x="connsiteX0" y="connsiteY0"/>
                  </a:cxn>
                  <a:cxn ang="0">
                    <a:pos x="connsiteX1" y="connsiteY1"/>
                  </a:cxn>
                  <a:cxn ang="0">
                    <a:pos x="connsiteX2" y="connsiteY2"/>
                  </a:cxn>
                </a:cxnLst>
                <a:rect l="l" t="t" r="r" b="b"/>
                <a:pathLst>
                  <a:path w="131766" h="136302">
                    <a:moveTo>
                      <a:pt x="65901" y="136303"/>
                    </a:moveTo>
                    <a:cubicBezTo>
                      <a:pt x="153626" y="136303"/>
                      <a:pt x="153817" y="0"/>
                      <a:pt x="65901" y="0"/>
                    </a:cubicBezTo>
                    <a:cubicBezTo>
                      <a:pt x="-22015" y="0"/>
                      <a:pt x="-21919" y="136303"/>
                      <a:pt x="65901" y="13630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134" name="Freeform 17">
                <a:extLst>
                  <a:ext uri="{FF2B5EF4-FFF2-40B4-BE49-F238E27FC236}">
                    <a16:creationId xmlns:a16="http://schemas.microsoft.com/office/drawing/2014/main" id="{EB9D635F-93A4-0B54-380F-4D44B6259191}"/>
                  </a:ext>
                </a:extLst>
              </p:cNvPr>
              <p:cNvSpPr/>
              <p:nvPr/>
            </p:nvSpPr>
            <p:spPr>
              <a:xfrm>
                <a:off x="13581560" y="1898629"/>
                <a:ext cx="131766" cy="136302"/>
              </a:xfrm>
              <a:custGeom>
                <a:avLst/>
                <a:gdLst>
                  <a:gd name="connsiteX0" fmla="*/ 65901 w 131766"/>
                  <a:gd name="connsiteY0" fmla="*/ 136303 h 136302"/>
                  <a:gd name="connsiteX1" fmla="*/ 65901 w 131766"/>
                  <a:gd name="connsiteY1" fmla="*/ 0 h 136302"/>
                  <a:gd name="connsiteX2" fmla="*/ 65901 w 131766"/>
                  <a:gd name="connsiteY2" fmla="*/ 136303 h 136302"/>
                </a:gdLst>
                <a:ahLst/>
                <a:cxnLst>
                  <a:cxn ang="0">
                    <a:pos x="connsiteX0" y="connsiteY0"/>
                  </a:cxn>
                  <a:cxn ang="0">
                    <a:pos x="connsiteX1" y="connsiteY1"/>
                  </a:cxn>
                  <a:cxn ang="0">
                    <a:pos x="connsiteX2" y="connsiteY2"/>
                  </a:cxn>
                </a:cxnLst>
                <a:rect l="l" t="t" r="r" b="b"/>
                <a:pathLst>
                  <a:path w="131766" h="136302">
                    <a:moveTo>
                      <a:pt x="65901" y="136303"/>
                    </a:moveTo>
                    <a:cubicBezTo>
                      <a:pt x="153626" y="136303"/>
                      <a:pt x="153817" y="0"/>
                      <a:pt x="65901" y="0"/>
                    </a:cubicBezTo>
                    <a:cubicBezTo>
                      <a:pt x="-22015" y="0"/>
                      <a:pt x="-21919" y="136303"/>
                      <a:pt x="65901" y="13630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135" name="Freeform 18">
                <a:extLst>
                  <a:ext uri="{FF2B5EF4-FFF2-40B4-BE49-F238E27FC236}">
                    <a16:creationId xmlns:a16="http://schemas.microsoft.com/office/drawing/2014/main" id="{5D897768-930E-EF1D-E158-700E7E9BA705}"/>
                  </a:ext>
                </a:extLst>
              </p:cNvPr>
              <p:cNvSpPr/>
              <p:nvPr/>
            </p:nvSpPr>
            <p:spPr>
              <a:xfrm>
                <a:off x="13327886" y="3919834"/>
                <a:ext cx="131695" cy="136302"/>
              </a:xfrm>
              <a:custGeom>
                <a:avLst/>
                <a:gdLst>
                  <a:gd name="connsiteX0" fmla="*/ 65830 w 131695"/>
                  <a:gd name="connsiteY0" fmla="*/ 0 h 136302"/>
                  <a:gd name="connsiteX1" fmla="*/ 65830 w 131695"/>
                  <a:gd name="connsiteY1" fmla="*/ 136303 h 136302"/>
                  <a:gd name="connsiteX2" fmla="*/ 65830 w 131695"/>
                  <a:gd name="connsiteY2" fmla="*/ 0 h 136302"/>
                </a:gdLst>
                <a:ahLst/>
                <a:cxnLst>
                  <a:cxn ang="0">
                    <a:pos x="connsiteX0" y="connsiteY0"/>
                  </a:cxn>
                  <a:cxn ang="0">
                    <a:pos x="connsiteX1" y="connsiteY1"/>
                  </a:cxn>
                  <a:cxn ang="0">
                    <a:pos x="connsiteX2" y="connsiteY2"/>
                  </a:cxn>
                </a:cxnLst>
                <a:rect l="l" t="t" r="r" b="b"/>
                <a:pathLst>
                  <a:path w="131695" h="136302">
                    <a:moveTo>
                      <a:pt x="65830" y="0"/>
                    </a:moveTo>
                    <a:cubicBezTo>
                      <a:pt x="-21896" y="0"/>
                      <a:pt x="-21991" y="136303"/>
                      <a:pt x="65830" y="136303"/>
                    </a:cubicBezTo>
                    <a:cubicBezTo>
                      <a:pt x="153650" y="136303"/>
                      <a:pt x="153650" y="0"/>
                      <a:pt x="65830" y="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136" name="Freeform 19">
                <a:extLst>
                  <a:ext uri="{FF2B5EF4-FFF2-40B4-BE49-F238E27FC236}">
                    <a16:creationId xmlns:a16="http://schemas.microsoft.com/office/drawing/2014/main" id="{94EBEBEC-F720-D769-FAAB-26CBC2F5F061}"/>
                  </a:ext>
                </a:extLst>
              </p:cNvPr>
              <p:cNvSpPr/>
              <p:nvPr/>
            </p:nvSpPr>
            <p:spPr>
              <a:xfrm>
                <a:off x="13327886" y="4289880"/>
                <a:ext cx="131695" cy="136302"/>
              </a:xfrm>
              <a:custGeom>
                <a:avLst/>
                <a:gdLst>
                  <a:gd name="connsiteX0" fmla="*/ 65830 w 131695"/>
                  <a:gd name="connsiteY0" fmla="*/ 0 h 136302"/>
                  <a:gd name="connsiteX1" fmla="*/ 65830 w 131695"/>
                  <a:gd name="connsiteY1" fmla="*/ 136303 h 136302"/>
                  <a:gd name="connsiteX2" fmla="*/ 65830 w 131695"/>
                  <a:gd name="connsiteY2" fmla="*/ 0 h 136302"/>
                </a:gdLst>
                <a:ahLst/>
                <a:cxnLst>
                  <a:cxn ang="0">
                    <a:pos x="connsiteX0" y="connsiteY0"/>
                  </a:cxn>
                  <a:cxn ang="0">
                    <a:pos x="connsiteX1" y="connsiteY1"/>
                  </a:cxn>
                  <a:cxn ang="0">
                    <a:pos x="connsiteX2" y="connsiteY2"/>
                  </a:cxn>
                </a:cxnLst>
                <a:rect l="l" t="t" r="r" b="b"/>
                <a:pathLst>
                  <a:path w="131695" h="136302">
                    <a:moveTo>
                      <a:pt x="65830" y="0"/>
                    </a:moveTo>
                    <a:cubicBezTo>
                      <a:pt x="-21896" y="0"/>
                      <a:pt x="-21991" y="136303"/>
                      <a:pt x="65830" y="136303"/>
                    </a:cubicBezTo>
                    <a:cubicBezTo>
                      <a:pt x="153650" y="136303"/>
                      <a:pt x="153650" y="0"/>
                      <a:pt x="65830" y="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137" name="Freeform 20">
                <a:extLst>
                  <a:ext uri="{FF2B5EF4-FFF2-40B4-BE49-F238E27FC236}">
                    <a16:creationId xmlns:a16="http://schemas.microsoft.com/office/drawing/2014/main" id="{E7DC3489-E9E9-D082-FE31-75B31A10EE95}"/>
                  </a:ext>
                </a:extLst>
              </p:cNvPr>
              <p:cNvSpPr/>
              <p:nvPr/>
            </p:nvSpPr>
            <p:spPr>
              <a:xfrm>
                <a:off x="11499470" y="116921"/>
                <a:ext cx="3755719" cy="4620285"/>
              </a:xfrm>
              <a:custGeom>
                <a:avLst/>
                <a:gdLst>
                  <a:gd name="connsiteX0" fmla="*/ 3397481 w 3755719"/>
                  <a:gd name="connsiteY0" fmla="*/ 1119149 h 4620285"/>
                  <a:gd name="connsiteX1" fmla="*/ 3475967 w 3755719"/>
                  <a:gd name="connsiteY1" fmla="*/ 857973 h 4620285"/>
                  <a:gd name="connsiteX2" fmla="*/ 3003927 w 3755719"/>
                  <a:gd name="connsiteY2" fmla="*/ 385516 h 4620285"/>
                  <a:gd name="connsiteX3" fmla="*/ 2763687 w 3755719"/>
                  <a:gd name="connsiteY3" fmla="*/ 451065 h 4620285"/>
                  <a:gd name="connsiteX4" fmla="*/ 1871204 w 3755719"/>
                  <a:gd name="connsiteY4" fmla="*/ 44048 h 4620285"/>
                  <a:gd name="connsiteX5" fmla="*/ 1547345 w 3755719"/>
                  <a:gd name="connsiteY5" fmla="*/ 293712 h 4620285"/>
                  <a:gd name="connsiteX6" fmla="*/ 1144913 w 3755719"/>
                  <a:gd name="connsiteY6" fmla="*/ 153885 h 4620285"/>
                  <a:gd name="connsiteX7" fmla="*/ 496166 w 3755719"/>
                  <a:gd name="connsiteY7" fmla="*/ 802633 h 4620285"/>
                  <a:gd name="connsiteX8" fmla="*/ 503309 w 3755719"/>
                  <a:gd name="connsiteY8" fmla="*/ 894359 h 4620285"/>
                  <a:gd name="connsiteX9" fmla="*/ 6022 w 3755719"/>
                  <a:gd name="connsiteY9" fmla="*/ 1558280 h 4620285"/>
                  <a:gd name="connsiteX10" fmla="*/ 448350 w 3755719"/>
                  <a:gd name="connsiteY10" fmla="*/ 2044979 h 4620285"/>
                  <a:gd name="connsiteX11" fmla="*/ 444540 w 3755719"/>
                  <a:gd name="connsiteY11" fmla="*/ 2110225 h 4620285"/>
                  <a:gd name="connsiteX12" fmla="*/ 959424 w 3755719"/>
                  <a:gd name="connsiteY12" fmla="*/ 2624042 h 4620285"/>
                  <a:gd name="connsiteX13" fmla="*/ 1320269 w 3755719"/>
                  <a:gd name="connsiteY13" fmla="*/ 2475699 h 4620285"/>
                  <a:gd name="connsiteX14" fmla="*/ 1654406 w 3755719"/>
                  <a:gd name="connsiteY14" fmla="*/ 2637624 h 4620285"/>
                  <a:gd name="connsiteX15" fmla="*/ 1654406 w 3755719"/>
                  <a:gd name="connsiteY15" fmla="*/ 2671534 h 4620285"/>
                  <a:gd name="connsiteX16" fmla="*/ 1446284 w 3755719"/>
                  <a:gd name="connsiteY16" fmla="*/ 2879655 h 4620285"/>
                  <a:gd name="connsiteX17" fmla="*/ 1031471 w 3755719"/>
                  <a:gd name="connsiteY17" fmla="*/ 2879655 h 4620285"/>
                  <a:gd name="connsiteX18" fmla="*/ 411679 w 3755719"/>
                  <a:gd name="connsiteY18" fmla="*/ 3499446 h 4620285"/>
                  <a:gd name="connsiteX19" fmla="*/ 411679 w 3755719"/>
                  <a:gd name="connsiteY19" fmla="*/ 4569295 h 4620285"/>
                  <a:gd name="connsiteX20" fmla="*/ 474658 w 3755719"/>
                  <a:gd name="connsiteY20" fmla="*/ 4619948 h 4620285"/>
                  <a:gd name="connsiteX21" fmla="*/ 525312 w 3755719"/>
                  <a:gd name="connsiteY21" fmla="*/ 4569295 h 4620285"/>
                  <a:gd name="connsiteX22" fmla="*/ 525312 w 3755719"/>
                  <a:gd name="connsiteY22" fmla="*/ 3499351 h 4620285"/>
                  <a:gd name="connsiteX23" fmla="*/ 1031471 w 3755719"/>
                  <a:gd name="connsiteY23" fmla="*/ 2993097 h 4620285"/>
                  <a:gd name="connsiteX24" fmla="*/ 1375037 w 3755719"/>
                  <a:gd name="connsiteY24" fmla="*/ 2993097 h 4620285"/>
                  <a:gd name="connsiteX25" fmla="*/ 1364084 w 3755719"/>
                  <a:gd name="connsiteY25" fmla="*/ 3387242 h 4620285"/>
                  <a:gd name="connsiteX26" fmla="*/ 1384658 w 3755719"/>
                  <a:gd name="connsiteY26" fmla="*/ 3422484 h 4620285"/>
                  <a:gd name="connsiteX27" fmla="*/ 1866146 w 3755719"/>
                  <a:gd name="connsiteY27" fmla="*/ 3572694 h 4620285"/>
                  <a:gd name="connsiteX28" fmla="*/ 1894721 w 3755719"/>
                  <a:gd name="connsiteY28" fmla="*/ 3559549 h 4620285"/>
                  <a:gd name="connsiteX29" fmla="*/ 1922820 w 3755719"/>
                  <a:gd name="connsiteY29" fmla="*/ 3572694 h 4620285"/>
                  <a:gd name="connsiteX30" fmla="*/ 2404404 w 3755719"/>
                  <a:gd name="connsiteY30" fmla="*/ 3422484 h 4620285"/>
                  <a:gd name="connsiteX31" fmla="*/ 2424883 w 3755719"/>
                  <a:gd name="connsiteY31" fmla="*/ 3387242 h 4620285"/>
                  <a:gd name="connsiteX32" fmla="*/ 2462316 w 3755719"/>
                  <a:gd name="connsiteY32" fmla="*/ 3099968 h 4620285"/>
                  <a:gd name="connsiteX33" fmla="*/ 2413929 w 3755719"/>
                  <a:gd name="connsiteY33" fmla="*/ 2993097 h 4620285"/>
                  <a:gd name="connsiteX34" fmla="*/ 2757591 w 3755719"/>
                  <a:gd name="connsiteY34" fmla="*/ 2993097 h 4620285"/>
                  <a:gd name="connsiteX35" fmla="*/ 3263654 w 3755719"/>
                  <a:gd name="connsiteY35" fmla="*/ 3499351 h 4620285"/>
                  <a:gd name="connsiteX36" fmla="*/ 3263654 w 3755719"/>
                  <a:gd name="connsiteY36" fmla="*/ 4569295 h 4620285"/>
                  <a:gd name="connsiteX37" fmla="*/ 3326634 w 3755719"/>
                  <a:gd name="connsiteY37" fmla="*/ 4619948 h 4620285"/>
                  <a:gd name="connsiteX38" fmla="*/ 3377288 w 3755719"/>
                  <a:gd name="connsiteY38" fmla="*/ 4569295 h 4620285"/>
                  <a:gd name="connsiteX39" fmla="*/ 3377288 w 3755719"/>
                  <a:gd name="connsiteY39" fmla="*/ 3499351 h 4620285"/>
                  <a:gd name="connsiteX40" fmla="*/ 2757591 w 3755719"/>
                  <a:gd name="connsiteY40" fmla="*/ 2879559 h 4620285"/>
                  <a:gd name="connsiteX41" fmla="*/ 2342206 w 3755719"/>
                  <a:gd name="connsiteY41" fmla="*/ 2879559 h 4620285"/>
                  <a:gd name="connsiteX42" fmla="*/ 2274959 w 3755719"/>
                  <a:gd name="connsiteY42" fmla="*/ 2868320 h 4620285"/>
                  <a:gd name="connsiteX43" fmla="*/ 2268292 w 3755719"/>
                  <a:gd name="connsiteY43" fmla="*/ 2865939 h 4620285"/>
                  <a:gd name="connsiteX44" fmla="*/ 2134180 w 3755719"/>
                  <a:gd name="connsiteY44" fmla="*/ 2671438 h 4620285"/>
                  <a:gd name="connsiteX45" fmla="*/ 2134180 w 3755719"/>
                  <a:gd name="connsiteY45" fmla="*/ 2637529 h 4620285"/>
                  <a:gd name="connsiteX46" fmla="*/ 2476604 w 3755719"/>
                  <a:gd name="connsiteY46" fmla="*/ 2469508 h 4620285"/>
                  <a:gd name="connsiteX47" fmla="*/ 3314061 w 3755719"/>
                  <a:gd name="connsiteY47" fmla="*/ 2470832 h 4620285"/>
                  <a:gd name="connsiteX48" fmla="*/ 3488159 w 3755719"/>
                  <a:gd name="connsiteY48" fmla="*/ 2052694 h 4620285"/>
                  <a:gd name="connsiteX49" fmla="*/ 3755716 w 3755719"/>
                  <a:gd name="connsiteY49" fmla="*/ 1602828 h 4620285"/>
                  <a:gd name="connsiteX50" fmla="*/ 3397481 w 3755719"/>
                  <a:gd name="connsiteY50" fmla="*/ 1119149 h 4620285"/>
                  <a:gd name="connsiteX51" fmla="*/ 1482956 w 3755719"/>
                  <a:gd name="connsiteY51" fmla="*/ 3365334 h 4620285"/>
                  <a:gd name="connsiteX52" fmla="*/ 1462477 w 3755719"/>
                  <a:gd name="connsiteY52" fmla="*/ 3330092 h 4620285"/>
                  <a:gd name="connsiteX53" fmla="*/ 1519151 w 3755719"/>
                  <a:gd name="connsiteY53" fmla="*/ 3000241 h 4620285"/>
                  <a:gd name="connsiteX54" fmla="*/ 1812425 w 3755719"/>
                  <a:gd name="connsiteY54" fmla="*/ 3472491 h 4620285"/>
                  <a:gd name="connsiteX55" fmla="*/ 1482765 w 3755719"/>
                  <a:gd name="connsiteY55" fmla="*/ 3365334 h 4620285"/>
                  <a:gd name="connsiteX56" fmla="*/ 2269625 w 3755719"/>
                  <a:gd name="connsiteY56" fmla="*/ 3000336 h 4620285"/>
                  <a:gd name="connsiteX57" fmla="*/ 2326775 w 3755719"/>
                  <a:gd name="connsiteY57" fmla="*/ 3330092 h 4620285"/>
                  <a:gd name="connsiteX58" fmla="*/ 2306201 w 3755719"/>
                  <a:gd name="connsiteY58" fmla="*/ 3365239 h 4620285"/>
                  <a:gd name="connsiteX59" fmla="*/ 1976732 w 3755719"/>
                  <a:gd name="connsiteY59" fmla="*/ 3472491 h 4620285"/>
                  <a:gd name="connsiteX60" fmla="*/ 2171232 w 3755719"/>
                  <a:gd name="connsiteY60" fmla="*/ 2943186 h 4620285"/>
                  <a:gd name="connsiteX61" fmla="*/ 1894245 w 3755719"/>
                  <a:gd name="connsiteY61" fmla="*/ 3389337 h 4620285"/>
                  <a:gd name="connsiteX62" fmla="*/ 1617449 w 3755719"/>
                  <a:gd name="connsiteY62" fmla="*/ 2943567 h 4620285"/>
                  <a:gd name="connsiteX63" fmla="*/ 1767944 w 3755719"/>
                  <a:gd name="connsiteY63" fmla="*/ 2671438 h 4620285"/>
                  <a:gd name="connsiteX64" fmla="*/ 1767944 w 3755719"/>
                  <a:gd name="connsiteY64" fmla="*/ 2660199 h 4620285"/>
                  <a:gd name="connsiteX65" fmla="*/ 2020547 w 3755719"/>
                  <a:gd name="connsiteY65" fmla="*/ 2660199 h 4620285"/>
                  <a:gd name="connsiteX66" fmla="*/ 2020547 w 3755719"/>
                  <a:gd name="connsiteY66" fmla="*/ 2671438 h 4620285"/>
                  <a:gd name="connsiteX67" fmla="*/ 2171042 w 3755719"/>
                  <a:gd name="connsiteY67" fmla="*/ 2943567 h 4620285"/>
                  <a:gd name="connsiteX68" fmla="*/ 2451934 w 3755719"/>
                  <a:gd name="connsiteY68" fmla="*/ 2344731 h 4620285"/>
                  <a:gd name="connsiteX69" fmla="*/ 2066171 w 3755719"/>
                  <a:gd name="connsiteY69" fmla="*/ 2536469 h 4620285"/>
                  <a:gd name="connsiteX70" fmla="*/ 2066171 w 3755719"/>
                  <a:gd name="connsiteY70" fmla="*/ 2536469 h 4620285"/>
                  <a:gd name="connsiteX71" fmla="*/ 1723271 w 3755719"/>
                  <a:gd name="connsiteY71" fmla="*/ 2536469 h 4620285"/>
                  <a:gd name="connsiteX72" fmla="*/ 1723271 w 3755719"/>
                  <a:gd name="connsiteY72" fmla="*/ 2536469 h 4620285"/>
                  <a:gd name="connsiteX73" fmla="*/ 1337509 w 3755719"/>
                  <a:gd name="connsiteY73" fmla="*/ 2344731 h 4620285"/>
                  <a:gd name="connsiteX74" fmla="*/ 1139770 w 3755719"/>
                  <a:gd name="connsiteY74" fmla="*/ 2040693 h 4620285"/>
                  <a:gd name="connsiteX75" fmla="*/ 1137389 w 3755719"/>
                  <a:gd name="connsiteY75" fmla="*/ 2032025 h 4620285"/>
                  <a:gd name="connsiteX76" fmla="*/ 1116053 w 3755719"/>
                  <a:gd name="connsiteY76" fmla="*/ 1867242 h 4620285"/>
                  <a:gd name="connsiteX77" fmla="*/ 1116053 w 3755719"/>
                  <a:gd name="connsiteY77" fmla="*/ 1557870 h 4620285"/>
                  <a:gd name="connsiteX78" fmla="*/ 1475526 w 3755719"/>
                  <a:gd name="connsiteY78" fmla="*/ 1502530 h 4620285"/>
                  <a:gd name="connsiteX79" fmla="*/ 1848296 w 3755719"/>
                  <a:gd name="connsiteY79" fmla="*/ 1548193 h 4620285"/>
                  <a:gd name="connsiteX80" fmla="*/ 1893959 w 3755719"/>
                  <a:gd name="connsiteY80" fmla="*/ 1502530 h 4620285"/>
                  <a:gd name="connsiteX81" fmla="*/ 2266730 w 3755719"/>
                  <a:gd name="connsiteY81" fmla="*/ 1548193 h 4620285"/>
                  <a:gd name="connsiteX82" fmla="*/ 2312393 w 3755719"/>
                  <a:gd name="connsiteY82" fmla="*/ 1502530 h 4620285"/>
                  <a:gd name="connsiteX83" fmla="*/ 2674343 w 3755719"/>
                  <a:gd name="connsiteY83" fmla="*/ 1556346 h 4620285"/>
                  <a:gd name="connsiteX84" fmla="*/ 2674343 w 3755719"/>
                  <a:gd name="connsiteY84" fmla="*/ 1867623 h 4620285"/>
                  <a:gd name="connsiteX85" fmla="*/ 2652911 w 3755719"/>
                  <a:gd name="connsiteY85" fmla="*/ 2032406 h 4620285"/>
                  <a:gd name="connsiteX86" fmla="*/ 2650625 w 3755719"/>
                  <a:gd name="connsiteY86" fmla="*/ 2041074 h 4620285"/>
                  <a:gd name="connsiteX87" fmla="*/ 2451743 w 3755719"/>
                  <a:gd name="connsiteY87" fmla="*/ 2345112 h 4620285"/>
                  <a:gd name="connsiteX88" fmla="*/ 3407672 w 3755719"/>
                  <a:gd name="connsiteY88" fmla="*/ 1965445 h 4620285"/>
                  <a:gd name="connsiteX89" fmla="*/ 3406339 w 3755719"/>
                  <a:gd name="connsiteY89" fmla="*/ 1966112 h 4620285"/>
                  <a:gd name="connsiteX90" fmla="*/ 3403862 w 3755719"/>
                  <a:gd name="connsiteY90" fmla="*/ 1967350 h 4620285"/>
                  <a:gd name="connsiteX91" fmla="*/ 3401291 w 3755719"/>
                  <a:gd name="connsiteY91" fmla="*/ 1968779 h 4620285"/>
                  <a:gd name="connsiteX92" fmla="*/ 3399291 w 3755719"/>
                  <a:gd name="connsiteY92" fmla="*/ 1970112 h 4620285"/>
                  <a:gd name="connsiteX93" fmla="*/ 3396528 w 3755719"/>
                  <a:gd name="connsiteY93" fmla="*/ 1972017 h 4620285"/>
                  <a:gd name="connsiteX94" fmla="*/ 3395004 w 3755719"/>
                  <a:gd name="connsiteY94" fmla="*/ 1973160 h 4620285"/>
                  <a:gd name="connsiteX95" fmla="*/ 3392242 w 3755719"/>
                  <a:gd name="connsiteY95" fmla="*/ 1975542 h 4620285"/>
                  <a:gd name="connsiteX96" fmla="*/ 3391004 w 3755719"/>
                  <a:gd name="connsiteY96" fmla="*/ 1976780 h 4620285"/>
                  <a:gd name="connsiteX97" fmla="*/ 3388337 w 3755719"/>
                  <a:gd name="connsiteY97" fmla="*/ 1979447 h 4620285"/>
                  <a:gd name="connsiteX98" fmla="*/ 3387289 w 3755719"/>
                  <a:gd name="connsiteY98" fmla="*/ 1980780 h 4620285"/>
                  <a:gd name="connsiteX99" fmla="*/ 3384908 w 3755719"/>
                  <a:gd name="connsiteY99" fmla="*/ 1983638 h 4620285"/>
                  <a:gd name="connsiteX100" fmla="*/ 3383860 w 3755719"/>
                  <a:gd name="connsiteY100" fmla="*/ 1985257 h 4620285"/>
                  <a:gd name="connsiteX101" fmla="*/ 3381955 w 3755719"/>
                  <a:gd name="connsiteY101" fmla="*/ 1988115 h 4620285"/>
                  <a:gd name="connsiteX102" fmla="*/ 3380812 w 3755719"/>
                  <a:gd name="connsiteY102" fmla="*/ 1990115 h 4620285"/>
                  <a:gd name="connsiteX103" fmla="*/ 3379478 w 3755719"/>
                  <a:gd name="connsiteY103" fmla="*/ 1992782 h 4620285"/>
                  <a:gd name="connsiteX104" fmla="*/ 3378335 w 3755719"/>
                  <a:gd name="connsiteY104" fmla="*/ 1995258 h 4620285"/>
                  <a:gd name="connsiteX105" fmla="*/ 3377288 w 3755719"/>
                  <a:gd name="connsiteY105" fmla="*/ 1997735 h 4620285"/>
                  <a:gd name="connsiteX106" fmla="*/ 3376430 w 3755719"/>
                  <a:gd name="connsiteY106" fmla="*/ 2000402 h 4620285"/>
                  <a:gd name="connsiteX107" fmla="*/ 3375668 w 3755719"/>
                  <a:gd name="connsiteY107" fmla="*/ 2002974 h 4620285"/>
                  <a:gd name="connsiteX108" fmla="*/ 3375097 w 3755719"/>
                  <a:gd name="connsiteY108" fmla="*/ 2005641 h 4620285"/>
                  <a:gd name="connsiteX109" fmla="*/ 3374525 w 3755719"/>
                  <a:gd name="connsiteY109" fmla="*/ 2008498 h 4620285"/>
                  <a:gd name="connsiteX110" fmla="*/ 3374525 w 3755719"/>
                  <a:gd name="connsiteY110" fmla="*/ 2010879 h 4620285"/>
                  <a:gd name="connsiteX111" fmla="*/ 3374525 w 3755719"/>
                  <a:gd name="connsiteY111" fmla="*/ 2014308 h 4620285"/>
                  <a:gd name="connsiteX112" fmla="*/ 3374525 w 3755719"/>
                  <a:gd name="connsiteY112" fmla="*/ 2016213 h 4620285"/>
                  <a:gd name="connsiteX113" fmla="*/ 3374525 w 3755719"/>
                  <a:gd name="connsiteY113" fmla="*/ 2020214 h 4620285"/>
                  <a:gd name="connsiteX114" fmla="*/ 3374525 w 3755719"/>
                  <a:gd name="connsiteY114" fmla="*/ 2020976 h 4620285"/>
                  <a:gd name="connsiteX115" fmla="*/ 3375383 w 3755719"/>
                  <a:gd name="connsiteY115" fmla="*/ 2051075 h 4620285"/>
                  <a:gd name="connsiteX116" fmla="*/ 2896618 w 3755719"/>
                  <a:gd name="connsiteY116" fmla="*/ 2529382 h 4620285"/>
                  <a:gd name="connsiteX117" fmla="*/ 2565758 w 3755719"/>
                  <a:gd name="connsiteY117" fmla="*/ 2396356 h 4620285"/>
                  <a:gd name="connsiteX118" fmla="*/ 2748828 w 3755719"/>
                  <a:gd name="connsiteY118" fmla="*/ 2107844 h 4620285"/>
                  <a:gd name="connsiteX119" fmla="*/ 2848460 w 3755719"/>
                  <a:gd name="connsiteY119" fmla="*/ 2107844 h 4620285"/>
                  <a:gd name="connsiteX120" fmla="*/ 3075078 w 3755719"/>
                  <a:gd name="connsiteY120" fmla="*/ 1871833 h 4620285"/>
                  <a:gd name="connsiteX121" fmla="*/ 2848460 w 3755719"/>
                  <a:gd name="connsiteY121" fmla="*/ 1645215 h 4620285"/>
                  <a:gd name="connsiteX122" fmla="*/ 2787976 w 3755719"/>
                  <a:gd name="connsiteY122" fmla="*/ 1645215 h 4620285"/>
                  <a:gd name="connsiteX123" fmla="*/ 2787976 w 3755719"/>
                  <a:gd name="connsiteY123" fmla="*/ 1338510 h 4620285"/>
                  <a:gd name="connsiteX124" fmla="*/ 2737798 w 3755719"/>
                  <a:gd name="connsiteY124" fmla="*/ 1275149 h 4620285"/>
                  <a:gd name="connsiteX125" fmla="*/ 2674438 w 3755719"/>
                  <a:gd name="connsiteY125" fmla="*/ 1325337 h 4620285"/>
                  <a:gd name="connsiteX126" fmla="*/ 2674438 w 3755719"/>
                  <a:gd name="connsiteY126" fmla="*/ 1338510 h 4620285"/>
                  <a:gd name="connsiteX127" fmla="*/ 2522038 w 3755719"/>
                  <a:gd name="connsiteY127" fmla="*/ 1490910 h 4620285"/>
                  <a:gd name="connsiteX128" fmla="*/ 2369638 w 3755719"/>
                  <a:gd name="connsiteY128" fmla="*/ 1338510 h 4620285"/>
                  <a:gd name="connsiteX129" fmla="*/ 2319460 w 3755719"/>
                  <a:gd name="connsiteY129" fmla="*/ 1275149 h 4620285"/>
                  <a:gd name="connsiteX130" fmla="*/ 2256100 w 3755719"/>
                  <a:gd name="connsiteY130" fmla="*/ 1325337 h 4620285"/>
                  <a:gd name="connsiteX131" fmla="*/ 2256100 w 3755719"/>
                  <a:gd name="connsiteY131" fmla="*/ 1338510 h 4620285"/>
                  <a:gd name="connsiteX132" fmla="*/ 2103700 w 3755719"/>
                  <a:gd name="connsiteY132" fmla="*/ 1490910 h 4620285"/>
                  <a:gd name="connsiteX133" fmla="*/ 1951300 w 3755719"/>
                  <a:gd name="connsiteY133" fmla="*/ 1338510 h 4620285"/>
                  <a:gd name="connsiteX134" fmla="*/ 1888321 w 3755719"/>
                  <a:gd name="connsiteY134" fmla="*/ 1287856 h 4620285"/>
                  <a:gd name="connsiteX135" fmla="*/ 1837667 w 3755719"/>
                  <a:gd name="connsiteY135" fmla="*/ 1338510 h 4620285"/>
                  <a:gd name="connsiteX136" fmla="*/ 1685267 w 3755719"/>
                  <a:gd name="connsiteY136" fmla="*/ 1490910 h 4620285"/>
                  <a:gd name="connsiteX137" fmla="*/ 1532867 w 3755719"/>
                  <a:gd name="connsiteY137" fmla="*/ 1338510 h 4620285"/>
                  <a:gd name="connsiteX138" fmla="*/ 1469887 w 3755719"/>
                  <a:gd name="connsiteY138" fmla="*/ 1287856 h 4620285"/>
                  <a:gd name="connsiteX139" fmla="*/ 1419233 w 3755719"/>
                  <a:gd name="connsiteY139" fmla="*/ 1338510 h 4620285"/>
                  <a:gd name="connsiteX140" fmla="*/ 1265776 w 3755719"/>
                  <a:gd name="connsiteY140" fmla="*/ 1489852 h 4620285"/>
                  <a:gd name="connsiteX141" fmla="*/ 1116624 w 3755719"/>
                  <a:gd name="connsiteY141" fmla="*/ 1363179 h 4620285"/>
                  <a:gd name="connsiteX142" fmla="*/ 1116624 w 3755719"/>
                  <a:gd name="connsiteY142" fmla="*/ 1338510 h 4620285"/>
                  <a:gd name="connsiteX143" fmla="*/ 1059474 w 3755719"/>
                  <a:gd name="connsiteY143" fmla="*/ 1281360 h 4620285"/>
                  <a:gd name="connsiteX144" fmla="*/ 1057283 w 3755719"/>
                  <a:gd name="connsiteY144" fmla="*/ 1281360 h 4620285"/>
                  <a:gd name="connsiteX145" fmla="*/ 1000133 w 3755719"/>
                  <a:gd name="connsiteY145" fmla="*/ 1338510 h 4620285"/>
                  <a:gd name="connsiteX146" fmla="*/ 1002324 w 3755719"/>
                  <a:gd name="connsiteY146" fmla="*/ 1371942 h 4620285"/>
                  <a:gd name="connsiteX147" fmla="*/ 1002324 w 3755719"/>
                  <a:gd name="connsiteY147" fmla="*/ 1645595 h 4620285"/>
                  <a:gd name="connsiteX148" fmla="*/ 941840 w 3755719"/>
                  <a:gd name="connsiteY148" fmla="*/ 1645595 h 4620285"/>
                  <a:gd name="connsiteX149" fmla="*/ 715222 w 3755719"/>
                  <a:gd name="connsiteY149" fmla="*/ 1881606 h 4620285"/>
                  <a:gd name="connsiteX150" fmla="*/ 941840 w 3755719"/>
                  <a:gd name="connsiteY150" fmla="*/ 2108225 h 4620285"/>
                  <a:gd name="connsiteX151" fmla="*/ 1041472 w 3755719"/>
                  <a:gd name="connsiteY151" fmla="*/ 2108225 h 4620285"/>
                  <a:gd name="connsiteX152" fmla="*/ 1231972 w 3755719"/>
                  <a:gd name="connsiteY152" fmla="*/ 2403500 h 4620285"/>
                  <a:gd name="connsiteX153" fmla="*/ 666539 w 3755719"/>
                  <a:gd name="connsiteY153" fmla="*/ 2384240 h 4620285"/>
                  <a:gd name="connsiteX154" fmla="*/ 558840 w 3755719"/>
                  <a:gd name="connsiteY154" fmla="*/ 2110035 h 4620285"/>
                  <a:gd name="connsiteX155" fmla="*/ 570461 w 3755719"/>
                  <a:gd name="connsiteY155" fmla="*/ 2013927 h 4620285"/>
                  <a:gd name="connsiteX156" fmla="*/ 570461 w 3755719"/>
                  <a:gd name="connsiteY156" fmla="*/ 2013165 h 4620285"/>
                  <a:gd name="connsiteX157" fmla="*/ 571032 w 3755719"/>
                  <a:gd name="connsiteY157" fmla="*/ 2010594 h 4620285"/>
                  <a:gd name="connsiteX158" fmla="*/ 571508 w 3755719"/>
                  <a:gd name="connsiteY158" fmla="*/ 2007641 h 4620285"/>
                  <a:gd name="connsiteX159" fmla="*/ 571508 w 3755719"/>
                  <a:gd name="connsiteY159" fmla="*/ 2007641 h 4620285"/>
                  <a:gd name="connsiteX160" fmla="*/ 571508 w 3755719"/>
                  <a:gd name="connsiteY160" fmla="*/ 2006307 h 4620285"/>
                  <a:gd name="connsiteX161" fmla="*/ 571508 w 3755719"/>
                  <a:gd name="connsiteY161" fmla="*/ 2002116 h 4620285"/>
                  <a:gd name="connsiteX162" fmla="*/ 571508 w 3755719"/>
                  <a:gd name="connsiteY162" fmla="*/ 2000402 h 4620285"/>
                  <a:gd name="connsiteX163" fmla="*/ 571508 w 3755719"/>
                  <a:gd name="connsiteY163" fmla="*/ 1996497 h 4620285"/>
                  <a:gd name="connsiteX164" fmla="*/ 571508 w 3755719"/>
                  <a:gd name="connsiteY164" fmla="*/ 1994401 h 4620285"/>
                  <a:gd name="connsiteX165" fmla="*/ 571508 w 3755719"/>
                  <a:gd name="connsiteY165" fmla="*/ 1991067 h 4620285"/>
                  <a:gd name="connsiteX166" fmla="*/ 570937 w 3755719"/>
                  <a:gd name="connsiteY166" fmla="*/ 1988495 h 4620285"/>
                  <a:gd name="connsiteX167" fmla="*/ 570365 w 3755719"/>
                  <a:gd name="connsiteY167" fmla="*/ 1985733 h 4620285"/>
                  <a:gd name="connsiteX168" fmla="*/ 569508 w 3755719"/>
                  <a:gd name="connsiteY168" fmla="*/ 1982876 h 4620285"/>
                  <a:gd name="connsiteX169" fmla="*/ 568746 w 3755719"/>
                  <a:gd name="connsiteY169" fmla="*/ 1980590 h 4620285"/>
                  <a:gd name="connsiteX170" fmla="*/ 567603 w 3755719"/>
                  <a:gd name="connsiteY170" fmla="*/ 1977637 h 4620285"/>
                  <a:gd name="connsiteX171" fmla="*/ 566651 w 3755719"/>
                  <a:gd name="connsiteY171" fmla="*/ 1975542 h 4620285"/>
                  <a:gd name="connsiteX172" fmla="*/ 565127 w 3755719"/>
                  <a:gd name="connsiteY172" fmla="*/ 1972684 h 4620285"/>
                  <a:gd name="connsiteX173" fmla="*/ 564079 w 3755719"/>
                  <a:gd name="connsiteY173" fmla="*/ 1970684 h 4620285"/>
                  <a:gd name="connsiteX174" fmla="*/ 562364 w 3755719"/>
                  <a:gd name="connsiteY174" fmla="*/ 1968207 h 4620285"/>
                  <a:gd name="connsiteX175" fmla="*/ 561031 w 3755719"/>
                  <a:gd name="connsiteY175" fmla="*/ 1966207 h 4620285"/>
                  <a:gd name="connsiteX176" fmla="*/ 559221 w 3755719"/>
                  <a:gd name="connsiteY176" fmla="*/ 1963921 h 4620285"/>
                  <a:gd name="connsiteX177" fmla="*/ 557507 w 3755719"/>
                  <a:gd name="connsiteY177" fmla="*/ 1961921 h 4620285"/>
                  <a:gd name="connsiteX178" fmla="*/ 555602 w 3755719"/>
                  <a:gd name="connsiteY178" fmla="*/ 1959920 h 4620285"/>
                  <a:gd name="connsiteX179" fmla="*/ 553697 w 3755719"/>
                  <a:gd name="connsiteY179" fmla="*/ 1958016 h 4620285"/>
                  <a:gd name="connsiteX180" fmla="*/ 551506 w 3755719"/>
                  <a:gd name="connsiteY180" fmla="*/ 1956206 h 4620285"/>
                  <a:gd name="connsiteX181" fmla="*/ 549410 w 3755719"/>
                  <a:gd name="connsiteY181" fmla="*/ 1954587 h 4620285"/>
                  <a:gd name="connsiteX182" fmla="*/ 547029 w 3755719"/>
                  <a:gd name="connsiteY182" fmla="*/ 1952872 h 4620285"/>
                  <a:gd name="connsiteX183" fmla="*/ 544362 w 3755719"/>
                  <a:gd name="connsiteY183" fmla="*/ 1951062 h 4620285"/>
                  <a:gd name="connsiteX184" fmla="*/ 541600 w 3755719"/>
                  <a:gd name="connsiteY184" fmla="*/ 1949538 h 4620285"/>
                  <a:gd name="connsiteX185" fmla="*/ 539409 w 3755719"/>
                  <a:gd name="connsiteY185" fmla="*/ 1948395 h 4620285"/>
                  <a:gd name="connsiteX186" fmla="*/ 536361 w 3755719"/>
                  <a:gd name="connsiteY186" fmla="*/ 1947157 h 4620285"/>
                  <a:gd name="connsiteX187" fmla="*/ 534266 w 3755719"/>
                  <a:gd name="connsiteY187" fmla="*/ 1946205 h 4620285"/>
                  <a:gd name="connsiteX188" fmla="*/ 531122 w 3755719"/>
                  <a:gd name="connsiteY188" fmla="*/ 1945252 h 4620285"/>
                  <a:gd name="connsiteX189" fmla="*/ 529122 w 3755719"/>
                  <a:gd name="connsiteY189" fmla="*/ 1944681 h 4620285"/>
                  <a:gd name="connsiteX190" fmla="*/ 529122 w 3755719"/>
                  <a:gd name="connsiteY190" fmla="*/ 1944681 h 4620285"/>
                  <a:gd name="connsiteX191" fmla="*/ 527312 w 3755719"/>
                  <a:gd name="connsiteY191" fmla="*/ 1944681 h 4620285"/>
                  <a:gd name="connsiteX192" fmla="*/ 522740 w 3755719"/>
                  <a:gd name="connsiteY192" fmla="*/ 1943823 h 4620285"/>
                  <a:gd name="connsiteX193" fmla="*/ 116901 w 3755719"/>
                  <a:gd name="connsiteY193" fmla="*/ 1412062 h 4620285"/>
                  <a:gd name="connsiteX194" fmla="*/ 572937 w 3755719"/>
                  <a:gd name="connsiteY194" fmla="*/ 1002182 h 4620285"/>
                  <a:gd name="connsiteX195" fmla="*/ 585415 w 3755719"/>
                  <a:gd name="connsiteY195" fmla="*/ 1000467 h 4620285"/>
                  <a:gd name="connsiteX196" fmla="*/ 585415 w 3755719"/>
                  <a:gd name="connsiteY196" fmla="*/ 1000467 h 4620285"/>
                  <a:gd name="connsiteX197" fmla="*/ 590654 w 3755719"/>
                  <a:gd name="connsiteY197" fmla="*/ 998848 h 4620285"/>
                  <a:gd name="connsiteX198" fmla="*/ 591511 w 3755719"/>
                  <a:gd name="connsiteY198" fmla="*/ 998848 h 4620285"/>
                  <a:gd name="connsiteX199" fmla="*/ 595797 w 3755719"/>
                  <a:gd name="connsiteY199" fmla="*/ 997038 h 4620285"/>
                  <a:gd name="connsiteX200" fmla="*/ 597226 w 3755719"/>
                  <a:gd name="connsiteY200" fmla="*/ 996276 h 4620285"/>
                  <a:gd name="connsiteX201" fmla="*/ 600560 w 3755719"/>
                  <a:gd name="connsiteY201" fmla="*/ 994467 h 4620285"/>
                  <a:gd name="connsiteX202" fmla="*/ 602369 w 3755719"/>
                  <a:gd name="connsiteY202" fmla="*/ 993228 h 4620285"/>
                  <a:gd name="connsiteX203" fmla="*/ 605036 w 3755719"/>
                  <a:gd name="connsiteY203" fmla="*/ 991514 h 4620285"/>
                  <a:gd name="connsiteX204" fmla="*/ 606941 w 3755719"/>
                  <a:gd name="connsiteY204" fmla="*/ 989895 h 4620285"/>
                  <a:gd name="connsiteX205" fmla="*/ 609227 w 3755719"/>
                  <a:gd name="connsiteY205" fmla="*/ 987990 h 4620285"/>
                  <a:gd name="connsiteX206" fmla="*/ 611037 w 3755719"/>
                  <a:gd name="connsiteY206" fmla="*/ 986275 h 4620285"/>
                  <a:gd name="connsiteX207" fmla="*/ 613133 w 3755719"/>
                  <a:gd name="connsiteY207" fmla="*/ 984180 h 4620285"/>
                  <a:gd name="connsiteX208" fmla="*/ 614657 w 3755719"/>
                  <a:gd name="connsiteY208" fmla="*/ 982370 h 4620285"/>
                  <a:gd name="connsiteX209" fmla="*/ 616752 w 3755719"/>
                  <a:gd name="connsiteY209" fmla="*/ 979893 h 4620285"/>
                  <a:gd name="connsiteX210" fmla="*/ 617895 w 3755719"/>
                  <a:gd name="connsiteY210" fmla="*/ 978274 h 4620285"/>
                  <a:gd name="connsiteX211" fmla="*/ 619800 w 3755719"/>
                  <a:gd name="connsiteY211" fmla="*/ 975226 h 4620285"/>
                  <a:gd name="connsiteX212" fmla="*/ 620657 w 3755719"/>
                  <a:gd name="connsiteY212" fmla="*/ 973797 h 4620285"/>
                  <a:gd name="connsiteX213" fmla="*/ 622467 w 3755719"/>
                  <a:gd name="connsiteY213" fmla="*/ 970368 h 4620285"/>
                  <a:gd name="connsiteX214" fmla="*/ 623039 w 3755719"/>
                  <a:gd name="connsiteY214" fmla="*/ 969035 h 4620285"/>
                  <a:gd name="connsiteX215" fmla="*/ 624563 w 3755719"/>
                  <a:gd name="connsiteY215" fmla="*/ 965320 h 4620285"/>
                  <a:gd name="connsiteX216" fmla="*/ 624563 w 3755719"/>
                  <a:gd name="connsiteY216" fmla="*/ 963891 h 4620285"/>
                  <a:gd name="connsiteX217" fmla="*/ 625801 w 3755719"/>
                  <a:gd name="connsiteY217" fmla="*/ 960177 h 4620285"/>
                  <a:gd name="connsiteX218" fmla="*/ 625801 w 3755719"/>
                  <a:gd name="connsiteY218" fmla="*/ 958462 h 4620285"/>
                  <a:gd name="connsiteX219" fmla="*/ 626468 w 3755719"/>
                  <a:gd name="connsiteY219" fmla="*/ 954747 h 4620285"/>
                  <a:gd name="connsiteX220" fmla="*/ 626468 w 3755719"/>
                  <a:gd name="connsiteY220" fmla="*/ 952747 h 4620285"/>
                  <a:gd name="connsiteX221" fmla="*/ 626468 w 3755719"/>
                  <a:gd name="connsiteY221" fmla="*/ 949223 h 4620285"/>
                  <a:gd name="connsiteX222" fmla="*/ 626468 w 3755719"/>
                  <a:gd name="connsiteY222" fmla="*/ 947127 h 4620285"/>
                  <a:gd name="connsiteX223" fmla="*/ 626468 w 3755719"/>
                  <a:gd name="connsiteY223" fmla="*/ 944270 h 4620285"/>
                  <a:gd name="connsiteX224" fmla="*/ 626468 w 3755719"/>
                  <a:gd name="connsiteY224" fmla="*/ 943508 h 4620285"/>
                  <a:gd name="connsiteX225" fmla="*/ 626468 w 3755719"/>
                  <a:gd name="connsiteY225" fmla="*/ 941984 h 4620285"/>
                  <a:gd name="connsiteX226" fmla="*/ 626468 w 3755719"/>
                  <a:gd name="connsiteY226" fmla="*/ 937602 h 4620285"/>
                  <a:gd name="connsiteX227" fmla="*/ 626468 w 3755719"/>
                  <a:gd name="connsiteY227" fmla="*/ 936936 h 4620285"/>
                  <a:gd name="connsiteX228" fmla="*/ 625515 w 3755719"/>
                  <a:gd name="connsiteY228" fmla="*/ 932078 h 4620285"/>
                  <a:gd name="connsiteX229" fmla="*/ 625515 w 3755719"/>
                  <a:gd name="connsiteY229" fmla="*/ 932078 h 4620285"/>
                  <a:gd name="connsiteX230" fmla="*/ 608465 w 3755719"/>
                  <a:gd name="connsiteY230" fmla="*/ 803300 h 4620285"/>
                  <a:gd name="connsiteX231" fmla="*/ 1143675 w 3755719"/>
                  <a:gd name="connsiteY231" fmla="*/ 268090 h 4620285"/>
                  <a:gd name="connsiteX232" fmla="*/ 1518389 w 3755719"/>
                  <a:gd name="connsiteY232" fmla="*/ 421347 h 4620285"/>
                  <a:gd name="connsiteX233" fmla="*/ 1520008 w 3755719"/>
                  <a:gd name="connsiteY233" fmla="*/ 422776 h 4620285"/>
                  <a:gd name="connsiteX234" fmla="*/ 1521722 w 3755719"/>
                  <a:gd name="connsiteY234" fmla="*/ 424300 h 4620285"/>
                  <a:gd name="connsiteX235" fmla="*/ 1524675 w 3755719"/>
                  <a:gd name="connsiteY235" fmla="*/ 426681 h 4620285"/>
                  <a:gd name="connsiteX236" fmla="*/ 1526009 w 3755719"/>
                  <a:gd name="connsiteY236" fmla="*/ 427634 h 4620285"/>
                  <a:gd name="connsiteX237" fmla="*/ 1529723 w 3755719"/>
                  <a:gd name="connsiteY237" fmla="*/ 430015 h 4620285"/>
                  <a:gd name="connsiteX238" fmla="*/ 1530390 w 3755719"/>
                  <a:gd name="connsiteY238" fmla="*/ 430015 h 4620285"/>
                  <a:gd name="connsiteX239" fmla="*/ 1530390 w 3755719"/>
                  <a:gd name="connsiteY239" fmla="*/ 430015 h 4620285"/>
                  <a:gd name="connsiteX240" fmla="*/ 1534105 w 3755719"/>
                  <a:gd name="connsiteY240" fmla="*/ 431825 h 4620285"/>
                  <a:gd name="connsiteX241" fmla="*/ 1535724 w 3755719"/>
                  <a:gd name="connsiteY241" fmla="*/ 432587 h 4620285"/>
                  <a:gd name="connsiteX242" fmla="*/ 1538867 w 3755719"/>
                  <a:gd name="connsiteY242" fmla="*/ 433825 h 4620285"/>
                  <a:gd name="connsiteX243" fmla="*/ 1541249 w 3755719"/>
                  <a:gd name="connsiteY243" fmla="*/ 434587 h 4620285"/>
                  <a:gd name="connsiteX244" fmla="*/ 1543630 w 3755719"/>
                  <a:gd name="connsiteY244" fmla="*/ 435254 h 4620285"/>
                  <a:gd name="connsiteX245" fmla="*/ 1546773 w 3755719"/>
                  <a:gd name="connsiteY245" fmla="*/ 436016 h 4620285"/>
                  <a:gd name="connsiteX246" fmla="*/ 1548678 w 3755719"/>
                  <a:gd name="connsiteY246" fmla="*/ 436016 h 4620285"/>
                  <a:gd name="connsiteX247" fmla="*/ 1554012 w 3755719"/>
                  <a:gd name="connsiteY247" fmla="*/ 436587 h 4620285"/>
                  <a:gd name="connsiteX248" fmla="*/ 1561251 w 3755719"/>
                  <a:gd name="connsiteY248" fmla="*/ 436587 h 4620285"/>
                  <a:gd name="connsiteX249" fmla="*/ 1564775 w 3755719"/>
                  <a:gd name="connsiteY249" fmla="*/ 436587 h 4620285"/>
                  <a:gd name="connsiteX250" fmla="*/ 1566966 w 3755719"/>
                  <a:gd name="connsiteY250" fmla="*/ 436587 h 4620285"/>
                  <a:gd name="connsiteX251" fmla="*/ 1570109 w 3755719"/>
                  <a:gd name="connsiteY251" fmla="*/ 436587 h 4620285"/>
                  <a:gd name="connsiteX252" fmla="*/ 1572776 w 3755719"/>
                  <a:gd name="connsiteY252" fmla="*/ 436016 h 4620285"/>
                  <a:gd name="connsiteX253" fmla="*/ 1575348 w 3755719"/>
                  <a:gd name="connsiteY253" fmla="*/ 435349 h 4620285"/>
                  <a:gd name="connsiteX254" fmla="*/ 1578206 w 3755719"/>
                  <a:gd name="connsiteY254" fmla="*/ 434397 h 4620285"/>
                  <a:gd name="connsiteX255" fmla="*/ 1580396 w 3755719"/>
                  <a:gd name="connsiteY255" fmla="*/ 433635 h 4620285"/>
                  <a:gd name="connsiteX256" fmla="*/ 1583349 w 3755719"/>
                  <a:gd name="connsiteY256" fmla="*/ 432301 h 4620285"/>
                  <a:gd name="connsiteX257" fmla="*/ 1585445 w 3755719"/>
                  <a:gd name="connsiteY257" fmla="*/ 431349 h 4620285"/>
                  <a:gd name="connsiteX258" fmla="*/ 1588207 w 3755719"/>
                  <a:gd name="connsiteY258" fmla="*/ 429825 h 4620285"/>
                  <a:gd name="connsiteX259" fmla="*/ 1590302 w 3755719"/>
                  <a:gd name="connsiteY259" fmla="*/ 428586 h 4620285"/>
                  <a:gd name="connsiteX260" fmla="*/ 1592779 w 3755719"/>
                  <a:gd name="connsiteY260" fmla="*/ 426777 h 4620285"/>
                  <a:gd name="connsiteX261" fmla="*/ 1594874 w 3755719"/>
                  <a:gd name="connsiteY261" fmla="*/ 425348 h 4620285"/>
                  <a:gd name="connsiteX262" fmla="*/ 1597256 w 3755719"/>
                  <a:gd name="connsiteY262" fmla="*/ 423252 h 4620285"/>
                  <a:gd name="connsiteX263" fmla="*/ 1599065 w 3755719"/>
                  <a:gd name="connsiteY263" fmla="*/ 421633 h 4620285"/>
                  <a:gd name="connsiteX264" fmla="*/ 1600018 w 3755719"/>
                  <a:gd name="connsiteY264" fmla="*/ 420776 h 4620285"/>
                  <a:gd name="connsiteX265" fmla="*/ 1601447 w 3755719"/>
                  <a:gd name="connsiteY265" fmla="*/ 419157 h 4620285"/>
                  <a:gd name="connsiteX266" fmla="*/ 1602875 w 3755719"/>
                  <a:gd name="connsiteY266" fmla="*/ 417537 h 4620285"/>
                  <a:gd name="connsiteX267" fmla="*/ 1605257 w 3755719"/>
                  <a:gd name="connsiteY267" fmla="*/ 414489 h 4620285"/>
                  <a:gd name="connsiteX268" fmla="*/ 1606209 w 3755719"/>
                  <a:gd name="connsiteY268" fmla="*/ 413156 h 4620285"/>
                  <a:gd name="connsiteX269" fmla="*/ 1608590 w 3755719"/>
                  <a:gd name="connsiteY269" fmla="*/ 409441 h 4620285"/>
                  <a:gd name="connsiteX270" fmla="*/ 1609067 w 3755719"/>
                  <a:gd name="connsiteY270" fmla="*/ 408774 h 4620285"/>
                  <a:gd name="connsiteX271" fmla="*/ 2398937 w 3755719"/>
                  <a:gd name="connsiteY271" fmla="*/ 188738 h 4620285"/>
                  <a:gd name="connsiteX272" fmla="*/ 2677295 w 3755719"/>
                  <a:gd name="connsiteY272" fmla="*/ 556317 h 4620285"/>
                  <a:gd name="connsiteX273" fmla="*/ 2677295 w 3755719"/>
                  <a:gd name="connsiteY273" fmla="*/ 556983 h 4620285"/>
                  <a:gd name="connsiteX274" fmla="*/ 2680153 w 3755719"/>
                  <a:gd name="connsiteY274" fmla="*/ 565461 h 4620285"/>
                  <a:gd name="connsiteX275" fmla="*/ 2680153 w 3755719"/>
                  <a:gd name="connsiteY275" fmla="*/ 565461 h 4620285"/>
                  <a:gd name="connsiteX276" fmla="*/ 2684058 w 3755719"/>
                  <a:gd name="connsiteY276" fmla="*/ 572700 h 4620285"/>
                  <a:gd name="connsiteX277" fmla="*/ 2685201 w 3755719"/>
                  <a:gd name="connsiteY277" fmla="*/ 574509 h 4620285"/>
                  <a:gd name="connsiteX278" fmla="*/ 2689297 w 3755719"/>
                  <a:gd name="connsiteY278" fmla="*/ 579843 h 4620285"/>
                  <a:gd name="connsiteX279" fmla="*/ 2689964 w 3755719"/>
                  <a:gd name="connsiteY279" fmla="*/ 580605 h 4620285"/>
                  <a:gd name="connsiteX280" fmla="*/ 2691392 w 3755719"/>
                  <a:gd name="connsiteY280" fmla="*/ 582129 h 4620285"/>
                  <a:gd name="connsiteX281" fmla="*/ 2696917 w 3755719"/>
                  <a:gd name="connsiteY281" fmla="*/ 587178 h 4620285"/>
                  <a:gd name="connsiteX282" fmla="*/ 2697488 w 3755719"/>
                  <a:gd name="connsiteY282" fmla="*/ 587654 h 4620285"/>
                  <a:gd name="connsiteX283" fmla="*/ 2704346 w 3755719"/>
                  <a:gd name="connsiteY283" fmla="*/ 592131 h 4620285"/>
                  <a:gd name="connsiteX284" fmla="*/ 2705775 w 3755719"/>
                  <a:gd name="connsiteY284" fmla="*/ 592988 h 4620285"/>
                  <a:gd name="connsiteX285" fmla="*/ 2713014 w 3755719"/>
                  <a:gd name="connsiteY285" fmla="*/ 596131 h 4620285"/>
                  <a:gd name="connsiteX286" fmla="*/ 2714824 w 3755719"/>
                  <a:gd name="connsiteY286" fmla="*/ 596703 h 4620285"/>
                  <a:gd name="connsiteX287" fmla="*/ 2721872 w 3755719"/>
                  <a:gd name="connsiteY287" fmla="*/ 598608 h 4620285"/>
                  <a:gd name="connsiteX288" fmla="*/ 2723777 w 3755719"/>
                  <a:gd name="connsiteY288" fmla="*/ 598608 h 4620285"/>
                  <a:gd name="connsiteX289" fmla="*/ 2730826 w 3755719"/>
                  <a:gd name="connsiteY289" fmla="*/ 599179 h 4620285"/>
                  <a:gd name="connsiteX290" fmla="*/ 2733207 w 3755719"/>
                  <a:gd name="connsiteY290" fmla="*/ 599179 h 4620285"/>
                  <a:gd name="connsiteX291" fmla="*/ 2735588 w 3755719"/>
                  <a:gd name="connsiteY291" fmla="*/ 599179 h 4620285"/>
                  <a:gd name="connsiteX292" fmla="*/ 2741018 w 3755719"/>
                  <a:gd name="connsiteY292" fmla="*/ 598608 h 4620285"/>
                  <a:gd name="connsiteX293" fmla="*/ 2744637 w 3755719"/>
                  <a:gd name="connsiteY293" fmla="*/ 598512 h 4620285"/>
                  <a:gd name="connsiteX294" fmla="*/ 2745304 w 3755719"/>
                  <a:gd name="connsiteY294" fmla="*/ 598512 h 4620285"/>
                  <a:gd name="connsiteX295" fmla="*/ 2747971 w 3755719"/>
                  <a:gd name="connsiteY295" fmla="*/ 597750 h 4620285"/>
                  <a:gd name="connsiteX296" fmla="*/ 2750067 w 3755719"/>
                  <a:gd name="connsiteY296" fmla="*/ 597179 h 4620285"/>
                  <a:gd name="connsiteX297" fmla="*/ 2753305 w 3755719"/>
                  <a:gd name="connsiteY297" fmla="*/ 595941 h 4620285"/>
                  <a:gd name="connsiteX298" fmla="*/ 2755305 w 3755719"/>
                  <a:gd name="connsiteY298" fmla="*/ 595083 h 4620285"/>
                  <a:gd name="connsiteX299" fmla="*/ 2758639 w 3755719"/>
                  <a:gd name="connsiteY299" fmla="*/ 593464 h 4620285"/>
                  <a:gd name="connsiteX300" fmla="*/ 2760258 w 3755719"/>
                  <a:gd name="connsiteY300" fmla="*/ 592607 h 4620285"/>
                  <a:gd name="connsiteX301" fmla="*/ 2763687 w 3755719"/>
                  <a:gd name="connsiteY301" fmla="*/ 590511 h 4620285"/>
                  <a:gd name="connsiteX302" fmla="*/ 2765021 w 3755719"/>
                  <a:gd name="connsiteY302" fmla="*/ 589559 h 4620285"/>
                  <a:gd name="connsiteX303" fmla="*/ 2768259 w 3755719"/>
                  <a:gd name="connsiteY303" fmla="*/ 586987 h 4620285"/>
                  <a:gd name="connsiteX304" fmla="*/ 2769212 w 3755719"/>
                  <a:gd name="connsiteY304" fmla="*/ 586225 h 4620285"/>
                  <a:gd name="connsiteX305" fmla="*/ 3275094 w 3755719"/>
                  <a:gd name="connsiteY305" fmla="*/ 624049 h 4620285"/>
                  <a:gd name="connsiteX306" fmla="*/ 3361952 w 3755719"/>
                  <a:gd name="connsiteY306" fmla="*/ 858069 h 4620285"/>
                  <a:gd name="connsiteX307" fmla="*/ 3253177 w 3755719"/>
                  <a:gd name="connsiteY307" fmla="*/ 1115244 h 4620285"/>
                  <a:gd name="connsiteX308" fmla="*/ 3252758 w 3755719"/>
                  <a:gd name="connsiteY308" fmla="*/ 1196063 h 4620285"/>
                  <a:gd name="connsiteX309" fmla="*/ 3288229 w 3755719"/>
                  <a:gd name="connsiteY309" fmla="*/ 1212780 h 4620285"/>
                  <a:gd name="connsiteX310" fmla="*/ 3288705 w 3755719"/>
                  <a:gd name="connsiteY310" fmla="*/ 1212780 h 4620285"/>
                  <a:gd name="connsiteX311" fmla="*/ 3641797 w 3755719"/>
                  <a:gd name="connsiteY311" fmla="*/ 1602733 h 4620285"/>
                  <a:gd name="connsiteX312" fmla="*/ 3407482 w 3755719"/>
                  <a:gd name="connsiteY312" fmla="*/ 1965826 h 4620285"/>
                  <a:gd name="connsiteX313" fmla="*/ 2776355 w 3755719"/>
                  <a:gd name="connsiteY313" fmla="*/ 1994020 h 4620285"/>
                  <a:gd name="connsiteX314" fmla="*/ 2787024 w 3755719"/>
                  <a:gd name="connsiteY314" fmla="*/ 1867052 h 4620285"/>
                  <a:gd name="connsiteX315" fmla="*/ 2787024 w 3755719"/>
                  <a:gd name="connsiteY315" fmla="*/ 1759134 h 4620285"/>
                  <a:gd name="connsiteX316" fmla="*/ 2847507 w 3755719"/>
                  <a:gd name="connsiteY316" fmla="*/ 1759134 h 4620285"/>
                  <a:gd name="connsiteX317" fmla="*/ 2965236 w 3755719"/>
                  <a:gd name="connsiteY317" fmla="*/ 1876863 h 4620285"/>
                  <a:gd name="connsiteX318" fmla="*/ 2847507 w 3755719"/>
                  <a:gd name="connsiteY318" fmla="*/ 1994592 h 4620285"/>
                  <a:gd name="connsiteX319" fmla="*/ 1012516 w 3755719"/>
                  <a:gd name="connsiteY319" fmla="*/ 1994020 h 4620285"/>
                  <a:gd name="connsiteX320" fmla="*/ 941364 w 3755719"/>
                  <a:gd name="connsiteY320" fmla="*/ 1994020 h 4620285"/>
                  <a:gd name="connsiteX321" fmla="*/ 823635 w 3755719"/>
                  <a:gd name="connsiteY321" fmla="*/ 1876291 h 4620285"/>
                  <a:gd name="connsiteX322" fmla="*/ 941364 w 3755719"/>
                  <a:gd name="connsiteY322" fmla="*/ 1758562 h 4620285"/>
                  <a:gd name="connsiteX323" fmla="*/ 1001562 w 3755719"/>
                  <a:gd name="connsiteY323" fmla="*/ 1758562 h 4620285"/>
                  <a:gd name="connsiteX324" fmla="*/ 1001562 w 3755719"/>
                  <a:gd name="connsiteY324" fmla="*/ 1867052 h 4620285"/>
                  <a:gd name="connsiteX325" fmla="*/ 1012325 w 3755719"/>
                  <a:gd name="connsiteY325" fmla="*/ 1994592 h 4620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Lst>
                <a:rect l="l" t="t" r="r" b="b"/>
                <a:pathLst>
                  <a:path w="3755719" h="4620285">
                    <a:moveTo>
                      <a:pt x="3397481" y="1119149"/>
                    </a:moveTo>
                    <a:cubicBezTo>
                      <a:pt x="3448992" y="1041815"/>
                      <a:pt x="3476319" y="950890"/>
                      <a:pt x="3475967" y="857973"/>
                    </a:cubicBezTo>
                    <a:cubicBezTo>
                      <a:pt x="3476081" y="597157"/>
                      <a:pt x="3264740" y="385630"/>
                      <a:pt x="3003927" y="385516"/>
                    </a:cubicBezTo>
                    <a:cubicBezTo>
                      <a:pt x="2919421" y="385479"/>
                      <a:pt x="2836458" y="408116"/>
                      <a:pt x="2763687" y="451065"/>
                    </a:cubicBezTo>
                    <a:cubicBezTo>
                      <a:pt x="2629632" y="92218"/>
                      <a:pt x="2230049" y="-90010"/>
                      <a:pt x="1871204" y="44048"/>
                    </a:cubicBezTo>
                    <a:cubicBezTo>
                      <a:pt x="1740616" y="92834"/>
                      <a:pt x="1627755" y="179837"/>
                      <a:pt x="1547345" y="293712"/>
                    </a:cubicBezTo>
                    <a:cubicBezTo>
                      <a:pt x="1433016" y="202675"/>
                      <a:pt x="1291056" y="153351"/>
                      <a:pt x="1144913" y="153885"/>
                    </a:cubicBezTo>
                    <a:cubicBezTo>
                      <a:pt x="786773" y="154253"/>
                      <a:pt x="496537" y="444492"/>
                      <a:pt x="496166" y="802633"/>
                    </a:cubicBezTo>
                    <a:cubicBezTo>
                      <a:pt x="496185" y="833351"/>
                      <a:pt x="498575" y="864012"/>
                      <a:pt x="503309" y="894359"/>
                    </a:cubicBezTo>
                    <a:cubicBezTo>
                      <a:pt x="182652" y="940374"/>
                      <a:pt x="-39991" y="1237621"/>
                      <a:pt x="6022" y="1558280"/>
                    </a:cubicBezTo>
                    <a:cubicBezTo>
                      <a:pt x="40090" y="1795691"/>
                      <a:pt x="215268" y="1988438"/>
                      <a:pt x="448350" y="2044979"/>
                    </a:cubicBezTo>
                    <a:cubicBezTo>
                      <a:pt x="445731" y="2066629"/>
                      <a:pt x="444454" y="2088422"/>
                      <a:pt x="444540" y="2110225"/>
                    </a:cubicBezTo>
                    <a:cubicBezTo>
                      <a:pt x="444835" y="2394289"/>
                      <a:pt x="675359" y="2624337"/>
                      <a:pt x="959424" y="2624042"/>
                    </a:cubicBezTo>
                    <a:cubicBezTo>
                      <a:pt x="1094517" y="2623899"/>
                      <a:pt x="1224133" y="2570616"/>
                      <a:pt x="1320269" y="2475699"/>
                    </a:cubicBezTo>
                    <a:cubicBezTo>
                      <a:pt x="1420672" y="2549889"/>
                      <a:pt x="1533962" y="2604792"/>
                      <a:pt x="1654406" y="2637624"/>
                    </a:cubicBezTo>
                    <a:lnTo>
                      <a:pt x="1654406" y="2671534"/>
                    </a:lnTo>
                    <a:cubicBezTo>
                      <a:pt x="1654301" y="2786433"/>
                      <a:pt x="1561185" y="2879550"/>
                      <a:pt x="1446284" y="2879655"/>
                    </a:cubicBezTo>
                    <a:lnTo>
                      <a:pt x="1031471" y="2879655"/>
                    </a:lnTo>
                    <a:cubicBezTo>
                      <a:pt x="689323" y="2880026"/>
                      <a:pt x="412050" y="3157299"/>
                      <a:pt x="411679" y="3499446"/>
                    </a:cubicBezTo>
                    <a:lnTo>
                      <a:pt x="411679" y="4569295"/>
                    </a:lnTo>
                    <a:cubicBezTo>
                      <a:pt x="415079" y="4600670"/>
                      <a:pt x="443283" y="4623349"/>
                      <a:pt x="474658" y="4619948"/>
                    </a:cubicBezTo>
                    <a:cubicBezTo>
                      <a:pt x="501347" y="4617053"/>
                      <a:pt x="522416" y="4595974"/>
                      <a:pt x="525312" y="4569295"/>
                    </a:cubicBezTo>
                    <a:lnTo>
                      <a:pt x="525312" y="3499351"/>
                    </a:lnTo>
                    <a:cubicBezTo>
                      <a:pt x="525626" y="3219926"/>
                      <a:pt x="752045" y="2993469"/>
                      <a:pt x="1031471" y="2993097"/>
                    </a:cubicBezTo>
                    <a:lnTo>
                      <a:pt x="1375037" y="2993097"/>
                    </a:lnTo>
                    <a:cubicBezTo>
                      <a:pt x="1297018" y="3111798"/>
                      <a:pt x="1292770" y="3264398"/>
                      <a:pt x="1364084" y="3387242"/>
                    </a:cubicBezTo>
                    <a:lnTo>
                      <a:pt x="1384658" y="3422484"/>
                    </a:lnTo>
                    <a:cubicBezTo>
                      <a:pt x="1481546" y="3590305"/>
                      <a:pt x="1691020" y="3655656"/>
                      <a:pt x="1866146" y="3572694"/>
                    </a:cubicBezTo>
                    <a:lnTo>
                      <a:pt x="1894721" y="3559549"/>
                    </a:lnTo>
                    <a:lnTo>
                      <a:pt x="1922820" y="3572694"/>
                    </a:lnTo>
                    <a:cubicBezTo>
                      <a:pt x="2097947" y="3656009"/>
                      <a:pt x="2307697" y="3590591"/>
                      <a:pt x="2404404" y="3422484"/>
                    </a:cubicBezTo>
                    <a:lnTo>
                      <a:pt x="2424883" y="3387242"/>
                    </a:lnTo>
                    <a:cubicBezTo>
                      <a:pt x="2475813" y="3300526"/>
                      <a:pt x="2489320" y="3196837"/>
                      <a:pt x="2462316" y="3099968"/>
                    </a:cubicBezTo>
                    <a:cubicBezTo>
                      <a:pt x="2451858" y="3062039"/>
                      <a:pt x="2435532" y="3025978"/>
                      <a:pt x="2413929" y="2993097"/>
                    </a:cubicBezTo>
                    <a:lnTo>
                      <a:pt x="2757591" y="2993097"/>
                    </a:lnTo>
                    <a:cubicBezTo>
                      <a:pt x="3037007" y="2993469"/>
                      <a:pt x="3263388" y="3219935"/>
                      <a:pt x="3263654" y="3499351"/>
                    </a:cubicBezTo>
                    <a:lnTo>
                      <a:pt x="3263654" y="4569295"/>
                    </a:lnTo>
                    <a:cubicBezTo>
                      <a:pt x="3267055" y="4600670"/>
                      <a:pt x="3295259" y="4623349"/>
                      <a:pt x="3326634" y="4619948"/>
                    </a:cubicBezTo>
                    <a:cubicBezTo>
                      <a:pt x="3353323" y="4617053"/>
                      <a:pt x="3374392" y="4595974"/>
                      <a:pt x="3377288" y="4569295"/>
                    </a:cubicBezTo>
                    <a:lnTo>
                      <a:pt x="3377288" y="3499351"/>
                    </a:lnTo>
                    <a:cubicBezTo>
                      <a:pt x="3376916" y="3157242"/>
                      <a:pt x="3099701" y="2879978"/>
                      <a:pt x="2757591" y="2879559"/>
                    </a:cubicBezTo>
                    <a:lnTo>
                      <a:pt x="2342206" y="2879559"/>
                    </a:lnTo>
                    <a:cubicBezTo>
                      <a:pt x="2319327" y="2879550"/>
                      <a:pt x="2296600" y="2875759"/>
                      <a:pt x="2274959" y="2868320"/>
                    </a:cubicBezTo>
                    <a:cubicBezTo>
                      <a:pt x="2272788" y="2867386"/>
                      <a:pt x="2270559" y="2866586"/>
                      <a:pt x="2268292" y="2865939"/>
                    </a:cubicBezTo>
                    <a:cubicBezTo>
                      <a:pt x="2187606" y="2835154"/>
                      <a:pt x="2134266" y="2757792"/>
                      <a:pt x="2134180" y="2671438"/>
                    </a:cubicBezTo>
                    <a:lnTo>
                      <a:pt x="2134180" y="2637529"/>
                    </a:lnTo>
                    <a:cubicBezTo>
                      <a:pt x="2257938" y="2603744"/>
                      <a:pt x="2374153" y="2546718"/>
                      <a:pt x="2476604" y="2469508"/>
                    </a:cubicBezTo>
                    <a:cubicBezTo>
                      <a:pt x="2707499" y="2701128"/>
                      <a:pt x="3082432" y="2701718"/>
                      <a:pt x="3314061" y="2470832"/>
                    </a:cubicBezTo>
                    <a:cubicBezTo>
                      <a:pt x="3425208" y="2360028"/>
                      <a:pt x="3487825" y="2209638"/>
                      <a:pt x="3488159" y="2052694"/>
                    </a:cubicBezTo>
                    <a:cubicBezTo>
                      <a:pt x="3653322" y="1963388"/>
                      <a:pt x="3756097" y="1790585"/>
                      <a:pt x="3755716" y="1602828"/>
                    </a:cubicBezTo>
                    <a:cubicBezTo>
                      <a:pt x="3756516" y="1380086"/>
                      <a:pt x="3610783" y="1183319"/>
                      <a:pt x="3397481" y="1119149"/>
                    </a:cubicBezTo>
                    <a:close/>
                    <a:moveTo>
                      <a:pt x="1482956" y="3365334"/>
                    </a:moveTo>
                    <a:lnTo>
                      <a:pt x="1462477" y="3330092"/>
                    </a:lnTo>
                    <a:cubicBezTo>
                      <a:pt x="1398945" y="3220935"/>
                      <a:pt x="1422824" y="3081928"/>
                      <a:pt x="1519151" y="3000241"/>
                    </a:cubicBezTo>
                    <a:lnTo>
                      <a:pt x="1812425" y="3472491"/>
                    </a:lnTo>
                    <a:cubicBezTo>
                      <a:pt x="1691315" y="3526555"/>
                      <a:pt x="1548935" y="3480273"/>
                      <a:pt x="1482765" y="3365334"/>
                    </a:cubicBezTo>
                    <a:close/>
                    <a:moveTo>
                      <a:pt x="2269625" y="3000336"/>
                    </a:moveTo>
                    <a:cubicBezTo>
                      <a:pt x="2366133" y="3081842"/>
                      <a:pt x="2390231" y="3220859"/>
                      <a:pt x="2326775" y="3330092"/>
                    </a:cubicBezTo>
                    <a:lnTo>
                      <a:pt x="2306201" y="3365239"/>
                    </a:lnTo>
                    <a:cubicBezTo>
                      <a:pt x="2240069" y="3480120"/>
                      <a:pt x="2097814" y="3526421"/>
                      <a:pt x="1976732" y="3472491"/>
                    </a:cubicBezTo>
                    <a:close/>
                    <a:moveTo>
                      <a:pt x="2171232" y="2943186"/>
                    </a:moveTo>
                    <a:lnTo>
                      <a:pt x="1894245" y="3389337"/>
                    </a:lnTo>
                    <a:lnTo>
                      <a:pt x="1617449" y="2943567"/>
                    </a:lnTo>
                    <a:cubicBezTo>
                      <a:pt x="1711079" y="2884779"/>
                      <a:pt x="1767925" y="2781995"/>
                      <a:pt x="1767944" y="2671438"/>
                    </a:cubicBezTo>
                    <a:lnTo>
                      <a:pt x="1767944" y="2660199"/>
                    </a:lnTo>
                    <a:cubicBezTo>
                      <a:pt x="1851764" y="2671505"/>
                      <a:pt x="1936727" y="2671505"/>
                      <a:pt x="2020547" y="2660199"/>
                    </a:cubicBezTo>
                    <a:lnTo>
                      <a:pt x="2020547" y="2671438"/>
                    </a:lnTo>
                    <a:cubicBezTo>
                      <a:pt x="2020623" y="2781985"/>
                      <a:pt x="2077449" y="2884741"/>
                      <a:pt x="2171042" y="2943567"/>
                    </a:cubicBezTo>
                    <a:close/>
                    <a:moveTo>
                      <a:pt x="2451934" y="2344731"/>
                    </a:moveTo>
                    <a:cubicBezTo>
                      <a:pt x="2331252" y="2443314"/>
                      <a:pt x="2202093" y="2507322"/>
                      <a:pt x="2066171" y="2536469"/>
                    </a:cubicBezTo>
                    <a:lnTo>
                      <a:pt x="2066171" y="2536469"/>
                    </a:lnTo>
                    <a:cubicBezTo>
                      <a:pt x="1953157" y="2560682"/>
                      <a:pt x="1836285" y="2560682"/>
                      <a:pt x="1723271" y="2536469"/>
                    </a:cubicBezTo>
                    <a:lnTo>
                      <a:pt x="1723271" y="2536469"/>
                    </a:lnTo>
                    <a:cubicBezTo>
                      <a:pt x="1587350" y="2507322"/>
                      <a:pt x="1458191" y="2443314"/>
                      <a:pt x="1337509" y="2344731"/>
                    </a:cubicBezTo>
                    <a:cubicBezTo>
                      <a:pt x="1241868" y="2266159"/>
                      <a:pt x="1172812" y="2159984"/>
                      <a:pt x="1139770" y="2040693"/>
                    </a:cubicBezTo>
                    <a:cubicBezTo>
                      <a:pt x="1139227" y="2037740"/>
                      <a:pt x="1138427" y="2034844"/>
                      <a:pt x="1137389" y="2032025"/>
                    </a:cubicBezTo>
                    <a:cubicBezTo>
                      <a:pt x="1123177" y="1978256"/>
                      <a:pt x="1116005" y="1922859"/>
                      <a:pt x="1116053" y="1867242"/>
                    </a:cubicBezTo>
                    <a:lnTo>
                      <a:pt x="1116053" y="1557870"/>
                    </a:lnTo>
                    <a:cubicBezTo>
                      <a:pt x="1231667" y="1637347"/>
                      <a:pt x="1389172" y="1613106"/>
                      <a:pt x="1475526" y="1502530"/>
                    </a:cubicBezTo>
                    <a:cubicBezTo>
                      <a:pt x="1565852" y="1618078"/>
                      <a:pt x="1732749" y="1638518"/>
                      <a:pt x="1848296" y="1548193"/>
                    </a:cubicBezTo>
                    <a:cubicBezTo>
                      <a:pt x="1865318" y="1534887"/>
                      <a:pt x="1880653" y="1519551"/>
                      <a:pt x="1893959" y="1502530"/>
                    </a:cubicBezTo>
                    <a:cubicBezTo>
                      <a:pt x="1984285" y="1618078"/>
                      <a:pt x="2151182" y="1638518"/>
                      <a:pt x="2266730" y="1548193"/>
                    </a:cubicBezTo>
                    <a:cubicBezTo>
                      <a:pt x="2283751" y="1534887"/>
                      <a:pt x="2299086" y="1519551"/>
                      <a:pt x="2312393" y="1502530"/>
                    </a:cubicBezTo>
                    <a:cubicBezTo>
                      <a:pt x="2399404" y="1614087"/>
                      <a:pt x="2558633" y="1637766"/>
                      <a:pt x="2674343" y="1556346"/>
                    </a:cubicBezTo>
                    <a:lnTo>
                      <a:pt x="2674343" y="1867623"/>
                    </a:lnTo>
                    <a:cubicBezTo>
                      <a:pt x="2674400" y="1923249"/>
                      <a:pt x="2667199" y="1978647"/>
                      <a:pt x="2652911" y="2032406"/>
                    </a:cubicBezTo>
                    <a:cubicBezTo>
                      <a:pt x="2651902" y="2035225"/>
                      <a:pt x="2651140" y="2038121"/>
                      <a:pt x="2650625" y="2041074"/>
                    </a:cubicBezTo>
                    <a:cubicBezTo>
                      <a:pt x="2617231" y="2160489"/>
                      <a:pt x="2547774" y="2266673"/>
                      <a:pt x="2451743" y="2345112"/>
                    </a:cubicBezTo>
                    <a:close/>
                    <a:moveTo>
                      <a:pt x="3407672" y="1965445"/>
                    </a:moveTo>
                    <a:lnTo>
                      <a:pt x="3406339" y="1966112"/>
                    </a:lnTo>
                    <a:lnTo>
                      <a:pt x="3403862" y="1967350"/>
                    </a:lnTo>
                    <a:lnTo>
                      <a:pt x="3401291" y="1968779"/>
                    </a:lnTo>
                    <a:lnTo>
                      <a:pt x="3399291" y="1970112"/>
                    </a:lnTo>
                    <a:lnTo>
                      <a:pt x="3396528" y="1972017"/>
                    </a:lnTo>
                    <a:lnTo>
                      <a:pt x="3395004" y="1973160"/>
                    </a:lnTo>
                    <a:lnTo>
                      <a:pt x="3392242" y="1975542"/>
                    </a:lnTo>
                    <a:lnTo>
                      <a:pt x="3391004" y="1976780"/>
                    </a:lnTo>
                    <a:cubicBezTo>
                      <a:pt x="3390070" y="1977618"/>
                      <a:pt x="3389175" y="1978513"/>
                      <a:pt x="3388337" y="1979447"/>
                    </a:cubicBezTo>
                    <a:cubicBezTo>
                      <a:pt x="3387956" y="1979866"/>
                      <a:pt x="3387613" y="1980314"/>
                      <a:pt x="3387289" y="1980780"/>
                    </a:cubicBezTo>
                    <a:lnTo>
                      <a:pt x="3384908" y="1983638"/>
                    </a:lnTo>
                    <a:cubicBezTo>
                      <a:pt x="3384527" y="1984152"/>
                      <a:pt x="3384174" y="1984695"/>
                      <a:pt x="3383860" y="1985257"/>
                    </a:cubicBezTo>
                    <a:lnTo>
                      <a:pt x="3381955" y="1988115"/>
                    </a:lnTo>
                    <a:lnTo>
                      <a:pt x="3380812" y="1990115"/>
                    </a:lnTo>
                    <a:lnTo>
                      <a:pt x="3379478" y="1992782"/>
                    </a:lnTo>
                    <a:cubicBezTo>
                      <a:pt x="3379040" y="1993582"/>
                      <a:pt x="3378659" y="1994411"/>
                      <a:pt x="3378335" y="1995258"/>
                    </a:cubicBezTo>
                    <a:lnTo>
                      <a:pt x="3377288" y="1997735"/>
                    </a:lnTo>
                    <a:lnTo>
                      <a:pt x="3376430" y="2000402"/>
                    </a:lnTo>
                    <a:cubicBezTo>
                      <a:pt x="3376135" y="2001250"/>
                      <a:pt x="3375878" y="2002107"/>
                      <a:pt x="3375668" y="2002974"/>
                    </a:cubicBezTo>
                    <a:lnTo>
                      <a:pt x="3375097" y="2005641"/>
                    </a:lnTo>
                    <a:lnTo>
                      <a:pt x="3374525" y="2008498"/>
                    </a:lnTo>
                    <a:lnTo>
                      <a:pt x="3374525" y="2010879"/>
                    </a:lnTo>
                    <a:cubicBezTo>
                      <a:pt x="3374430" y="2012022"/>
                      <a:pt x="3374430" y="2013165"/>
                      <a:pt x="3374525" y="2014308"/>
                    </a:cubicBezTo>
                    <a:cubicBezTo>
                      <a:pt x="3374478" y="2014947"/>
                      <a:pt x="3374478" y="2015575"/>
                      <a:pt x="3374525" y="2016213"/>
                    </a:cubicBezTo>
                    <a:lnTo>
                      <a:pt x="3374525" y="2020214"/>
                    </a:lnTo>
                    <a:cubicBezTo>
                      <a:pt x="3374525" y="2020214"/>
                      <a:pt x="3374525" y="2020214"/>
                      <a:pt x="3374525" y="2020976"/>
                    </a:cubicBezTo>
                    <a:cubicBezTo>
                      <a:pt x="3375097" y="2030977"/>
                      <a:pt x="3375383" y="2040883"/>
                      <a:pt x="3375383" y="2051075"/>
                    </a:cubicBezTo>
                    <a:cubicBezTo>
                      <a:pt x="3375259" y="2315365"/>
                      <a:pt x="3160908" y="2529506"/>
                      <a:pt x="2896618" y="2529382"/>
                    </a:cubicBezTo>
                    <a:cubicBezTo>
                      <a:pt x="2773308" y="2529325"/>
                      <a:pt x="2654788" y="2481672"/>
                      <a:pt x="2565758" y="2396356"/>
                    </a:cubicBezTo>
                    <a:cubicBezTo>
                      <a:pt x="2649225" y="2316413"/>
                      <a:pt x="2712043" y="2217410"/>
                      <a:pt x="2748828" y="2107844"/>
                    </a:cubicBezTo>
                    <a:lnTo>
                      <a:pt x="2848460" y="2107844"/>
                    </a:lnTo>
                    <a:cubicBezTo>
                      <a:pt x="2976209" y="2105253"/>
                      <a:pt x="3077669" y="1999583"/>
                      <a:pt x="3075078" y="1871833"/>
                    </a:cubicBezTo>
                    <a:cubicBezTo>
                      <a:pt x="3072564" y="1747732"/>
                      <a:pt x="2972561" y="1647729"/>
                      <a:pt x="2848460" y="1645215"/>
                    </a:cubicBezTo>
                    <a:lnTo>
                      <a:pt x="2787976" y="1645215"/>
                    </a:lnTo>
                    <a:lnTo>
                      <a:pt x="2787976" y="1338510"/>
                    </a:lnTo>
                    <a:cubicBezTo>
                      <a:pt x="2791615" y="1307153"/>
                      <a:pt x="2769145" y="1278788"/>
                      <a:pt x="2737798" y="1275149"/>
                    </a:cubicBezTo>
                    <a:cubicBezTo>
                      <a:pt x="2706442" y="1271511"/>
                      <a:pt x="2678076" y="1293980"/>
                      <a:pt x="2674438" y="1325337"/>
                    </a:cubicBezTo>
                    <a:cubicBezTo>
                      <a:pt x="2673933" y="1329709"/>
                      <a:pt x="2673933" y="1334128"/>
                      <a:pt x="2674438" y="1338510"/>
                    </a:cubicBezTo>
                    <a:cubicBezTo>
                      <a:pt x="2674438" y="1422682"/>
                      <a:pt x="2606210" y="1490910"/>
                      <a:pt x="2522038" y="1490910"/>
                    </a:cubicBezTo>
                    <a:cubicBezTo>
                      <a:pt x="2437866" y="1490910"/>
                      <a:pt x="2369638" y="1422682"/>
                      <a:pt x="2369638" y="1338510"/>
                    </a:cubicBezTo>
                    <a:cubicBezTo>
                      <a:pt x="2373276" y="1307153"/>
                      <a:pt x="2350807" y="1278788"/>
                      <a:pt x="2319460" y="1275149"/>
                    </a:cubicBezTo>
                    <a:cubicBezTo>
                      <a:pt x="2288104" y="1271511"/>
                      <a:pt x="2259739" y="1293980"/>
                      <a:pt x="2256100" y="1325337"/>
                    </a:cubicBezTo>
                    <a:cubicBezTo>
                      <a:pt x="2255595" y="1329709"/>
                      <a:pt x="2255595" y="1334128"/>
                      <a:pt x="2256100" y="1338510"/>
                    </a:cubicBezTo>
                    <a:cubicBezTo>
                      <a:pt x="2256100" y="1422682"/>
                      <a:pt x="2187872" y="1490910"/>
                      <a:pt x="2103700" y="1490910"/>
                    </a:cubicBezTo>
                    <a:cubicBezTo>
                      <a:pt x="2019527" y="1490910"/>
                      <a:pt x="1951300" y="1422682"/>
                      <a:pt x="1951300" y="1338510"/>
                    </a:cubicBezTo>
                    <a:cubicBezTo>
                      <a:pt x="1947899" y="1307134"/>
                      <a:pt x="1919696" y="1284455"/>
                      <a:pt x="1888321" y="1287856"/>
                    </a:cubicBezTo>
                    <a:cubicBezTo>
                      <a:pt x="1861632" y="1290751"/>
                      <a:pt x="1840562" y="1311830"/>
                      <a:pt x="1837667" y="1338510"/>
                    </a:cubicBezTo>
                    <a:cubicBezTo>
                      <a:pt x="1837667" y="1422682"/>
                      <a:pt x="1769439" y="1490910"/>
                      <a:pt x="1685267" y="1490910"/>
                    </a:cubicBezTo>
                    <a:cubicBezTo>
                      <a:pt x="1601094" y="1490910"/>
                      <a:pt x="1532867" y="1422682"/>
                      <a:pt x="1532867" y="1338510"/>
                    </a:cubicBezTo>
                    <a:cubicBezTo>
                      <a:pt x="1529466" y="1307134"/>
                      <a:pt x="1501263" y="1284455"/>
                      <a:pt x="1469887" y="1287856"/>
                    </a:cubicBezTo>
                    <a:cubicBezTo>
                      <a:pt x="1443198" y="1290751"/>
                      <a:pt x="1422129" y="1311830"/>
                      <a:pt x="1419233" y="1338510"/>
                    </a:cubicBezTo>
                    <a:cubicBezTo>
                      <a:pt x="1418652" y="1422672"/>
                      <a:pt x="1349949" y="1490433"/>
                      <a:pt x="1265776" y="1489852"/>
                    </a:cubicBezTo>
                    <a:cubicBezTo>
                      <a:pt x="1191938" y="1489338"/>
                      <a:pt x="1129092" y="1435960"/>
                      <a:pt x="1116624" y="1363179"/>
                    </a:cubicBezTo>
                    <a:lnTo>
                      <a:pt x="1116624" y="1338510"/>
                    </a:lnTo>
                    <a:cubicBezTo>
                      <a:pt x="1116624" y="1306944"/>
                      <a:pt x="1091040" y="1281360"/>
                      <a:pt x="1059474" y="1281360"/>
                    </a:cubicBezTo>
                    <a:lnTo>
                      <a:pt x="1057283" y="1281360"/>
                    </a:lnTo>
                    <a:cubicBezTo>
                      <a:pt x="1025717" y="1281360"/>
                      <a:pt x="1000133" y="1306944"/>
                      <a:pt x="1000133" y="1338510"/>
                    </a:cubicBezTo>
                    <a:cubicBezTo>
                      <a:pt x="1000191" y="1349692"/>
                      <a:pt x="1000914" y="1360855"/>
                      <a:pt x="1002324" y="1371942"/>
                    </a:cubicBezTo>
                    <a:lnTo>
                      <a:pt x="1002324" y="1645595"/>
                    </a:lnTo>
                    <a:lnTo>
                      <a:pt x="941840" y="1645595"/>
                    </a:lnTo>
                    <a:cubicBezTo>
                      <a:pt x="814091" y="1648186"/>
                      <a:pt x="712631" y="1753857"/>
                      <a:pt x="715222" y="1881606"/>
                    </a:cubicBezTo>
                    <a:cubicBezTo>
                      <a:pt x="717736" y="2005707"/>
                      <a:pt x="817739" y="2105710"/>
                      <a:pt x="941840" y="2108225"/>
                    </a:cubicBezTo>
                    <a:lnTo>
                      <a:pt x="1041472" y="2108225"/>
                    </a:lnTo>
                    <a:cubicBezTo>
                      <a:pt x="1079400" y="2220972"/>
                      <a:pt x="1144875" y="2322471"/>
                      <a:pt x="1231972" y="2403500"/>
                    </a:cubicBezTo>
                    <a:cubicBezTo>
                      <a:pt x="1070514" y="2554319"/>
                      <a:pt x="817368" y="2545698"/>
                      <a:pt x="666539" y="2384240"/>
                    </a:cubicBezTo>
                    <a:cubicBezTo>
                      <a:pt x="597073" y="2309869"/>
                      <a:pt x="558554" y="2211809"/>
                      <a:pt x="558840" y="2110035"/>
                    </a:cubicBezTo>
                    <a:cubicBezTo>
                      <a:pt x="558488" y="2077630"/>
                      <a:pt x="562393" y="2045312"/>
                      <a:pt x="570461" y="2013927"/>
                    </a:cubicBezTo>
                    <a:cubicBezTo>
                      <a:pt x="570461" y="2013927"/>
                      <a:pt x="570461" y="2013451"/>
                      <a:pt x="570461" y="2013165"/>
                    </a:cubicBezTo>
                    <a:lnTo>
                      <a:pt x="571032" y="2010594"/>
                    </a:lnTo>
                    <a:cubicBezTo>
                      <a:pt x="571032" y="2009546"/>
                      <a:pt x="571032" y="2008593"/>
                      <a:pt x="571508" y="2007641"/>
                    </a:cubicBezTo>
                    <a:lnTo>
                      <a:pt x="571508" y="2007641"/>
                    </a:lnTo>
                    <a:cubicBezTo>
                      <a:pt x="571461" y="2007193"/>
                      <a:pt x="571461" y="2006755"/>
                      <a:pt x="571508" y="2006307"/>
                    </a:cubicBezTo>
                    <a:cubicBezTo>
                      <a:pt x="571508" y="2004974"/>
                      <a:pt x="571508" y="2003545"/>
                      <a:pt x="571508" y="2002116"/>
                    </a:cubicBezTo>
                    <a:lnTo>
                      <a:pt x="571508" y="2000402"/>
                    </a:lnTo>
                    <a:cubicBezTo>
                      <a:pt x="571508" y="1999164"/>
                      <a:pt x="571508" y="1997830"/>
                      <a:pt x="571508" y="1996497"/>
                    </a:cubicBezTo>
                    <a:cubicBezTo>
                      <a:pt x="571556" y="1995801"/>
                      <a:pt x="571556" y="1995096"/>
                      <a:pt x="571508" y="1994401"/>
                    </a:cubicBezTo>
                    <a:cubicBezTo>
                      <a:pt x="571508" y="1993258"/>
                      <a:pt x="571508" y="1992210"/>
                      <a:pt x="571508" y="1991067"/>
                    </a:cubicBezTo>
                    <a:lnTo>
                      <a:pt x="570937" y="1988495"/>
                    </a:lnTo>
                    <a:cubicBezTo>
                      <a:pt x="570937" y="1987543"/>
                      <a:pt x="570937" y="1986686"/>
                      <a:pt x="570365" y="1985733"/>
                    </a:cubicBezTo>
                    <a:lnTo>
                      <a:pt x="569508" y="1982876"/>
                    </a:lnTo>
                    <a:cubicBezTo>
                      <a:pt x="569508" y="1982114"/>
                      <a:pt x="569508" y="1981352"/>
                      <a:pt x="568746" y="1980590"/>
                    </a:cubicBezTo>
                    <a:lnTo>
                      <a:pt x="567603" y="1977637"/>
                    </a:lnTo>
                    <a:cubicBezTo>
                      <a:pt x="567251" y="1976961"/>
                      <a:pt x="566927" y="1976256"/>
                      <a:pt x="566651" y="1975542"/>
                    </a:cubicBezTo>
                    <a:cubicBezTo>
                      <a:pt x="566651" y="1974589"/>
                      <a:pt x="565698" y="1973637"/>
                      <a:pt x="565127" y="1972684"/>
                    </a:cubicBezTo>
                    <a:cubicBezTo>
                      <a:pt x="564812" y="1971998"/>
                      <a:pt x="564469" y="1971332"/>
                      <a:pt x="564079" y="1970684"/>
                    </a:cubicBezTo>
                    <a:lnTo>
                      <a:pt x="562364" y="1968207"/>
                    </a:lnTo>
                    <a:cubicBezTo>
                      <a:pt x="562364" y="1967541"/>
                      <a:pt x="561507" y="1966779"/>
                      <a:pt x="561031" y="1966207"/>
                    </a:cubicBezTo>
                    <a:cubicBezTo>
                      <a:pt x="560555" y="1965636"/>
                      <a:pt x="559793" y="1964683"/>
                      <a:pt x="559221" y="1963921"/>
                    </a:cubicBezTo>
                    <a:lnTo>
                      <a:pt x="557507" y="1961921"/>
                    </a:lnTo>
                    <a:lnTo>
                      <a:pt x="555602" y="1959920"/>
                    </a:lnTo>
                    <a:lnTo>
                      <a:pt x="553697" y="1958016"/>
                    </a:lnTo>
                    <a:lnTo>
                      <a:pt x="551506" y="1956206"/>
                    </a:lnTo>
                    <a:cubicBezTo>
                      <a:pt x="550849" y="1955615"/>
                      <a:pt x="550153" y="1955072"/>
                      <a:pt x="549410" y="1954587"/>
                    </a:cubicBezTo>
                    <a:cubicBezTo>
                      <a:pt x="548658" y="1953958"/>
                      <a:pt x="547858" y="1953386"/>
                      <a:pt x="547029" y="1952872"/>
                    </a:cubicBezTo>
                    <a:lnTo>
                      <a:pt x="544362" y="1951062"/>
                    </a:lnTo>
                    <a:lnTo>
                      <a:pt x="541600" y="1949538"/>
                    </a:lnTo>
                    <a:lnTo>
                      <a:pt x="539409" y="1948395"/>
                    </a:lnTo>
                    <a:lnTo>
                      <a:pt x="536361" y="1947157"/>
                    </a:lnTo>
                    <a:lnTo>
                      <a:pt x="534266" y="1946205"/>
                    </a:lnTo>
                    <a:lnTo>
                      <a:pt x="531122" y="1945252"/>
                    </a:lnTo>
                    <a:lnTo>
                      <a:pt x="529122" y="1944681"/>
                    </a:lnTo>
                    <a:lnTo>
                      <a:pt x="529122" y="1944681"/>
                    </a:lnTo>
                    <a:lnTo>
                      <a:pt x="527312" y="1944681"/>
                    </a:lnTo>
                    <a:lnTo>
                      <a:pt x="522740" y="1943823"/>
                    </a:lnTo>
                    <a:cubicBezTo>
                      <a:pt x="263828" y="1909048"/>
                      <a:pt x="82127" y="1670970"/>
                      <a:pt x="116901" y="1412062"/>
                    </a:cubicBezTo>
                    <a:cubicBezTo>
                      <a:pt x="147790" y="1182061"/>
                      <a:pt x="340963" y="1008449"/>
                      <a:pt x="572937" y="1002182"/>
                    </a:cubicBezTo>
                    <a:cubicBezTo>
                      <a:pt x="577147" y="1002048"/>
                      <a:pt x="581329" y="1001477"/>
                      <a:pt x="585415" y="1000467"/>
                    </a:cubicBezTo>
                    <a:lnTo>
                      <a:pt x="585415" y="1000467"/>
                    </a:lnTo>
                    <a:cubicBezTo>
                      <a:pt x="587206" y="1000077"/>
                      <a:pt x="588958" y="999534"/>
                      <a:pt x="590654" y="998848"/>
                    </a:cubicBezTo>
                    <a:lnTo>
                      <a:pt x="591511" y="998848"/>
                    </a:lnTo>
                    <a:lnTo>
                      <a:pt x="595797" y="997038"/>
                    </a:lnTo>
                    <a:lnTo>
                      <a:pt x="597226" y="996276"/>
                    </a:lnTo>
                    <a:lnTo>
                      <a:pt x="600560" y="994467"/>
                    </a:lnTo>
                    <a:lnTo>
                      <a:pt x="602369" y="993228"/>
                    </a:lnTo>
                    <a:lnTo>
                      <a:pt x="605036" y="991514"/>
                    </a:lnTo>
                    <a:lnTo>
                      <a:pt x="606941" y="989895"/>
                    </a:lnTo>
                    <a:cubicBezTo>
                      <a:pt x="607760" y="989333"/>
                      <a:pt x="608532" y="988694"/>
                      <a:pt x="609227" y="987990"/>
                    </a:cubicBezTo>
                    <a:lnTo>
                      <a:pt x="611037" y="986275"/>
                    </a:lnTo>
                    <a:lnTo>
                      <a:pt x="613133" y="984180"/>
                    </a:lnTo>
                    <a:cubicBezTo>
                      <a:pt x="613704" y="983608"/>
                      <a:pt x="614180" y="982941"/>
                      <a:pt x="614657" y="982370"/>
                    </a:cubicBezTo>
                    <a:lnTo>
                      <a:pt x="616752" y="979893"/>
                    </a:lnTo>
                    <a:lnTo>
                      <a:pt x="617895" y="978274"/>
                    </a:lnTo>
                    <a:cubicBezTo>
                      <a:pt x="618562" y="977226"/>
                      <a:pt x="619229" y="976274"/>
                      <a:pt x="619800" y="975226"/>
                    </a:cubicBezTo>
                    <a:lnTo>
                      <a:pt x="620657" y="973797"/>
                    </a:lnTo>
                    <a:cubicBezTo>
                      <a:pt x="621324" y="972654"/>
                      <a:pt x="621896" y="971607"/>
                      <a:pt x="622467" y="970368"/>
                    </a:cubicBezTo>
                    <a:lnTo>
                      <a:pt x="623039" y="969035"/>
                    </a:lnTo>
                    <a:cubicBezTo>
                      <a:pt x="623629" y="967835"/>
                      <a:pt x="624134" y="966587"/>
                      <a:pt x="624563" y="965320"/>
                    </a:cubicBezTo>
                    <a:cubicBezTo>
                      <a:pt x="624601" y="964844"/>
                      <a:pt x="624601" y="964368"/>
                      <a:pt x="624563" y="963891"/>
                    </a:cubicBezTo>
                    <a:cubicBezTo>
                      <a:pt x="624563" y="962653"/>
                      <a:pt x="625420" y="961415"/>
                      <a:pt x="625801" y="960177"/>
                    </a:cubicBezTo>
                    <a:cubicBezTo>
                      <a:pt x="625753" y="959605"/>
                      <a:pt x="625753" y="959034"/>
                      <a:pt x="625801" y="958462"/>
                    </a:cubicBezTo>
                    <a:cubicBezTo>
                      <a:pt x="625801" y="957224"/>
                      <a:pt x="625801" y="956081"/>
                      <a:pt x="626468" y="954747"/>
                    </a:cubicBezTo>
                    <a:cubicBezTo>
                      <a:pt x="626515" y="954081"/>
                      <a:pt x="626515" y="953414"/>
                      <a:pt x="626468" y="952747"/>
                    </a:cubicBezTo>
                    <a:cubicBezTo>
                      <a:pt x="626468" y="951604"/>
                      <a:pt x="626468" y="950461"/>
                      <a:pt x="626468" y="949223"/>
                    </a:cubicBezTo>
                    <a:lnTo>
                      <a:pt x="626468" y="947127"/>
                    </a:lnTo>
                    <a:cubicBezTo>
                      <a:pt x="626468" y="946175"/>
                      <a:pt x="626468" y="945222"/>
                      <a:pt x="626468" y="944270"/>
                    </a:cubicBezTo>
                    <a:cubicBezTo>
                      <a:pt x="626468" y="943317"/>
                      <a:pt x="626468" y="943698"/>
                      <a:pt x="626468" y="943508"/>
                    </a:cubicBezTo>
                    <a:cubicBezTo>
                      <a:pt x="626515" y="943003"/>
                      <a:pt x="626515" y="942489"/>
                      <a:pt x="626468" y="941984"/>
                    </a:cubicBezTo>
                    <a:cubicBezTo>
                      <a:pt x="626468" y="940460"/>
                      <a:pt x="626468" y="939031"/>
                      <a:pt x="626468" y="937602"/>
                    </a:cubicBezTo>
                    <a:cubicBezTo>
                      <a:pt x="626468" y="936174"/>
                      <a:pt x="626468" y="937602"/>
                      <a:pt x="626468" y="936936"/>
                    </a:cubicBezTo>
                    <a:cubicBezTo>
                      <a:pt x="626468" y="935221"/>
                      <a:pt x="625896" y="933602"/>
                      <a:pt x="625515" y="932078"/>
                    </a:cubicBezTo>
                    <a:lnTo>
                      <a:pt x="625515" y="932078"/>
                    </a:lnTo>
                    <a:cubicBezTo>
                      <a:pt x="614304" y="890063"/>
                      <a:pt x="608570" y="846781"/>
                      <a:pt x="608465" y="803300"/>
                    </a:cubicBezTo>
                    <a:cubicBezTo>
                      <a:pt x="608837" y="507864"/>
                      <a:pt x="848238" y="268458"/>
                      <a:pt x="1143675" y="268090"/>
                    </a:cubicBezTo>
                    <a:cubicBezTo>
                      <a:pt x="1283959" y="267482"/>
                      <a:pt x="1418738" y="322607"/>
                      <a:pt x="1518389" y="421347"/>
                    </a:cubicBezTo>
                    <a:cubicBezTo>
                      <a:pt x="1518884" y="421873"/>
                      <a:pt x="1519427" y="422351"/>
                      <a:pt x="1520008" y="422776"/>
                    </a:cubicBezTo>
                    <a:cubicBezTo>
                      <a:pt x="1520532" y="423333"/>
                      <a:pt x="1521103" y="423844"/>
                      <a:pt x="1521722" y="424300"/>
                    </a:cubicBezTo>
                    <a:lnTo>
                      <a:pt x="1524675" y="426681"/>
                    </a:lnTo>
                    <a:lnTo>
                      <a:pt x="1526009" y="427634"/>
                    </a:lnTo>
                    <a:lnTo>
                      <a:pt x="1529723" y="430015"/>
                    </a:lnTo>
                    <a:lnTo>
                      <a:pt x="1530390" y="430015"/>
                    </a:lnTo>
                    <a:lnTo>
                      <a:pt x="1530390" y="430015"/>
                    </a:lnTo>
                    <a:lnTo>
                      <a:pt x="1534105" y="431825"/>
                    </a:lnTo>
                    <a:lnTo>
                      <a:pt x="1535724" y="432587"/>
                    </a:lnTo>
                    <a:lnTo>
                      <a:pt x="1538867" y="433825"/>
                    </a:lnTo>
                    <a:lnTo>
                      <a:pt x="1541249" y="434587"/>
                    </a:lnTo>
                    <a:lnTo>
                      <a:pt x="1543630" y="435254"/>
                    </a:lnTo>
                    <a:lnTo>
                      <a:pt x="1546773" y="436016"/>
                    </a:lnTo>
                    <a:lnTo>
                      <a:pt x="1548678" y="436016"/>
                    </a:lnTo>
                    <a:lnTo>
                      <a:pt x="1554012" y="436587"/>
                    </a:lnTo>
                    <a:lnTo>
                      <a:pt x="1561251" y="436587"/>
                    </a:lnTo>
                    <a:lnTo>
                      <a:pt x="1564775" y="436587"/>
                    </a:lnTo>
                    <a:lnTo>
                      <a:pt x="1566966" y="436587"/>
                    </a:lnTo>
                    <a:lnTo>
                      <a:pt x="1570109" y="436587"/>
                    </a:lnTo>
                    <a:lnTo>
                      <a:pt x="1572776" y="436016"/>
                    </a:lnTo>
                    <a:lnTo>
                      <a:pt x="1575348" y="435349"/>
                    </a:lnTo>
                    <a:lnTo>
                      <a:pt x="1578206" y="434397"/>
                    </a:lnTo>
                    <a:lnTo>
                      <a:pt x="1580396" y="433635"/>
                    </a:lnTo>
                    <a:lnTo>
                      <a:pt x="1583349" y="432301"/>
                    </a:lnTo>
                    <a:lnTo>
                      <a:pt x="1585445" y="431349"/>
                    </a:lnTo>
                    <a:lnTo>
                      <a:pt x="1588207" y="429825"/>
                    </a:lnTo>
                    <a:lnTo>
                      <a:pt x="1590302" y="428586"/>
                    </a:lnTo>
                    <a:cubicBezTo>
                      <a:pt x="1591169" y="428038"/>
                      <a:pt x="1591998" y="427433"/>
                      <a:pt x="1592779" y="426777"/>
                    </a:cubicBezTo>
                    <a:lnTo>
                      <a:pt x="1594874" y="425348"/>
                    </a:lnTo>
                    <a:lnTo>
                      <a:pt x="1597256" y="423252"/>
                    </a:lnTo>
                    <a:lnTo>
                      <a:pt x="1599065" y="421633"/>
                    </a:lnTo>
                    <a:lnTo>
                      <a:pt x="1600018" y="420776"/>
                    </a:lnTo>
                    <a:lnTo>
                      <a:pt x="1601447" y="419157"/>
                    </a:lnTo>
                    <a:lnTo>
                      <a:pt x="1602875" y="417537"/>
                    </a:lnTo>
                    <a:cubicBezTo>
                      <a:pt x="1603723" y="416563"/>
                      <a:pt x="1604514" y="415546"/>
                      <a:pt x="1605257" y="414489"/>
                    </a:cubicBezTo>
                    <a:lnTo>
                      <a:pt x="1606209" y="413156"/>
                    </a:lnTo>
                    <a:cubicBezTo>
                      <a:pt x="1607066" y="411961"/>
                      <a:pt x="1607867" y="410722"/>
                      <a:pt x="1608590" y="409441"/>
                    </a:cubicBezTo>
                    <a:lnTo>
                      <a:pt x="1609067" y="408774"/>
                    </a:lnTo>
                    <a:cubicBezTo>
                      <a:pt x="1766420" y="129897"/>
                      <a:pt x="2120054" y="31384"/>
                      <a:pt x="2398937" y="188738"/>
                    </a:cubicBezTo>
                    <a:cubicBezTo>
                      <a:pt x="2538545" y="267514"/>
                      <a:pt x="2639310" y="400577"/>
                      <a:pt x="2677295" y="556317"/>
                    </a:cubicBezTo>
                    <a:cubicBezTo>
                      <a:pt x="2677324" y="556538"/>
                      <a:pt x="2677324" y="556762"/>
                      <a:pt x="2677295" y="556983"/>
                    </a:cubicBezTo>
                    <a:cubicBezTo>
                      <a:pt x="2678019" y="559882"/>
                      <a:pt x="2678972" y="562716"/>
                      <a:pt x="2680153" y="565461"/>
                    </a:cubicBezTo>
                    <a:cubicBezTo>
                      <a:pt x="2680153" y="565461"/>
                      <a:pt x="2680153" y="565461"/>
                      <a:pt x="2680153" y="565461"/>
                    </a:cubicBezTo>
                    <a:cubicBezTo>
                      <a:pt x="2681286" y="567961"/>
                      <a:pt x="2682591" y="570380"/>
                      <a:pt x="2684058" y="572700"/>
                    </a:cubicBezTo>
                    <a:lnTo>
                      <a:pt x="2685201" y="574509"/>
                    </a:lnTo>
                    <a:cubicBezTo>
                      <a:pt x="2686449" y="576372"/>
                      <a:pt x="2687821" y="578154"/>
                      <a:pt x="2689297" y="579843"/>
                    </a:cubicBezTo>
                    <a:lnTo>
                      <a:pt x="2689964" y="580605"/>
                    </a:lnTo>
                    <a:lnTo>
                      <a:pt x="2691392" y="582129"/>
                    </a:lnTo>
                    <a:cubicBezTo>
                      <a:pt x="2693097" y="583958"/>
                      <a:pt x="2694945" y="585647"/>
                      <a:pt x="2696917" y="587178"/>
                    </a:cubicBezTo>
                    <a:lnTo>
                      <a:pt x="2697488" y="587654"/>
                    </a:lnTo>
                    <a:cubicBezTo>
                      <a:pt x="2699651" y="589321"/>
                      <a:pt x="2701946" y="590818"/>
                      <a:pt x="2704346" y="592131"/>
                    </a:cubicBezTo>
                    <a:lnTo>
                      <a:pt x="2705775" y="592988"/>
                    </a:lnTo>
                    <a:cubicBezTo>
                      <a:pt x="2708109" y="594212"/>
                      <a:pt x="2710528" y="595262"/>
                      <a:pt x="2713014" y="596131"/>
                    </a:cubicBezTo>
                    <a:cubicBezTo>
                      <a:pt x="2713595" y="596378"/>
                      <a:pt x="2714205" y="596569"/>
                      <a:pt x="2714824" y="596703"/>
                    </a:cubicBezTo>
                    <a:cubicBezTo>
                      <a:pt x="2717129" y="597482"/>
                      <a:pt x="2719482" y="598118"/>
                      <a:pt x="2721872" y="598608"/>
                    </a:cubicBezTo>
                    <a:lnTo>
                      <a:pt x="2723777" y="598608"/>
                    </a:lnTo>
                    <a:cubicBezTo>
                      <a:pt x="2726111" y="598940"/>
                      <a:pt x="2728464" y="599130"/>
                      <a:pt x="2730826" y="599179"/>
                    </a:cubicBezTo>
                    <a:lnTo>
                      <a:pt x="2733207" y="599179"/>
                    </a:lnTo>
                    <a:lnTo>
                      <a:pt x="2735588" y="599179"/>
                    </a:lnTo>
                    <a:cubicBezTo>
                      <a:pt x="2737408" y="599083"/>
                      <a:pt x="2739217" y="598892"/>
                      <a:pt x="2741018" y="598608"/>
                    </a:cubicBezTo>
                    <a:lnTo>
                      <a:pt x="2744637" y="598512"/>
                    </a:lnTo>
                    <a:lnTo>
                      <a:pt x="2745304" y="598512"/>
                    </a:lnTo>
                    <a:lnTo>
                      <a:pt x="2747971" y="597750"/>
                    </a:lnTo>
                    <a:lnTo>
                      <a:pt x="2750067" y="597179"/>
                    </a:lnTo>
                    <a:lnTo>
                      <a:pt x="2753305" y="595941"/>
                    </a:lnTo>
                    <a:lnTo>
                      <a:pt x="2755305" y="595083"/>
                    </a:lnTo>
                    <a:lnTo>
                      <a:pt x="2758639" y="593464"/>
                    </a:lnTo>
                    <a:lnTo>
                      <a:pt x="2760258" y="592607"/>
                    </a:lnTo>
                    <a:lnTo>
                      <a:pt x="2763687" y="590511"/>
                    </a:lnTo>
                    <a:cubicBezTo>
                      <a:pt x="2764116" y="590171"/>
                      <a:pt x="2764564" y="589854"/>
                      <a:pt x="2765021" y="589559"/>
                    </a:cubicBezTo>
                    <a:cubicBezTo>
                      <a:pt x="2766164" y="588784"/>
                      <a:pt x="2767249" y="587924"/>
                      <a:pt x="2768259" y="586987"/>
                    </a:cubicBezTo>
                    <a:cubicBezTo>
                      <a:pt x="2768621" y="586787"/>
                      <a:pt x="2768935" y="586530"/>
                      <a:pt x="2769212" y="586225"/>
                    </a:cubicBezTo>
                    <a:cubicBezTo>
                      <a:pt x="2919354" y="456975"/>
                      <a:pt x="3145840" y="473909"/>
                      <a:pt x="3275094" y="624049"/>
                    </a:cubicBezTo>
                    <a:cubicBezTo>
                      <a:pt x="3331130" y="689142"/>
                      <a:pt x="3361952" y="772179"/>
                      <a:pt x="3361952" y="858069"/>
                    </a:cubicBezTo>
                    <a:cubicBezTo>
                      <a:pt x="3362552" y="955090"/>
                      <a:pt x="3323214" y="1048092"/>
                      <a:pt x="3253177" y="1115244"/>
                    </a:cubicBezTo>
                    <a:cubicBezTo>
                      <a:pt x="3230746" y="1137446"/>
                      <a:pt x="3230555" y="1173632"/>
                      <a:pt x="3252758" y="1196063"/>
                    </a:cubicBezTo>
                    <a:cubicBezTo>
                      <a:pt x="3262245" y="1205645"/>
                      <a:pt x="3274808" y="1211560"/>
                      <a:pt x="3288229" y="1212780"/>
                    </a:cubicBezTo>
                    <a:lnTo>
                      <a:pt x="3288705" y="1212780"/>
                    </a:lnTo>
                    <a:cubicBezTo>
                      <a:pt x="3489425" y="1232106"/>
                      <a:pt x="3642435" y="1401079"/>
                      <a:pt x="3641797" y="1602733"/>
                    </a:cubicBezTo>
                    <a:cubicBezTo>
                      <a:pt x="3641073" y="1759067"/>
                      <a:pt x="3549633" y="1900751"/>
                      <a:pt x="3407482" y="1965826"/>
                    </a:cubicBezTo>
                    <a:close/>
                    <a:moveTo>
                      <a:pt x="2776355" y="1994020"/>
                    </a:moveTo>
                    <a:cubicBezTo>
                      <a:pt x="2783471" y="1952072"/>
                      <a:pt x="2787042" y="1909600"/>
                      <a:pt x="2787024" y="1867052"/>
                    </a:cubicBezTo>
                    <a:lnTo>
                      <a:pt x="2787024" y="1759134"/>
                    </a:lnTo>
                    <a:lnTo>
                      <a:pt x="2847507" y="1759134"/>
                    </a:lnTo>
                    <a:cubicBezTo>
                      <a:pt x="2912525" y="1759134"/>
                      <a:pt x="2965236" y="1811845"/>
                      <a:pt x="2965236" y="1876863"/>
                    </a:cubicBezTo>
                    <a:cubicBezTo>
                      <a:pt x="2965236" y="1941880"/>
                      <a:pt x="2912525" y="1994592"/>
                      <a:pt x="2847507" y="1994592"/>
                    </a:cubicBezTo>
                    <a:close/>
                    <a:moveTo>
                      <a:pt x="1012516" y="1994020"/>
                    </a:moveTo>
                    <a:lnTo>
                      <a:pt x="941364" y="1994020"/>
                    </a:lnTo>
                    <a:cubicBezTo>
                      <a:pt x="876346" y="1994020"/>
                      <a:pt x="823635" y="1941309"/>
                      <a:pt x="823635" y="1876291"/>
                    </a:cubicBezTo>
                    <a:cubicBezTo>
                      <a:pt x="823635" y="1811273"/>
                      <a:pt x="876346" y="1758562"/>
                      <a:pt x="941364" y="1758562"/>
                    </a:cubicBezTo>
                    <a:lnTo>
                      <a:pt x="1001562" y="1758562"/>
                    </a:lnTo>
                    <a:lnTo>
                      <a:pt x="1001562" y="1867052"/>
                    </a:lnTo>
                    <a:cubicBezTo>
                      <a:pt x="1001543" y="1909791"/>
                      <a:pt x="1005144" y="1952463"/>
                      <a:pt x="1012325" y="19945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138" name="Freeform 21">
                <a:extLst>
                  <a:ext uri="{FF2B5EF4-FFF2-40B4-BE49-F238E27FC236}">
                    <a16:creationId xmlns:a16="http://schemas.microsoft.com/office/drawing/2014/main" id="{FCA4115C-6231-700A-4825-E0BA5B0CF9AC}"/>
                  </a:ext>
                </a:extLst>
              </p:cNvPr>
              <p:cNvSpPr/>
              <p:nvPr/>
            </p:nvSpPr>
            <p:spPr>
              <a:xfrm>
                <a:off x="12502091" y="735985"/>
                <a:ext cx="1783245" cy="507341"/>
              </a:xfrm>
              <a:custGeom>
                <a:avLst/>
                <a:gdLst>
                  <a:gd name="connsiteX0" fmla="*/ 1762496 w 1783245"/>
                  <a:gd name="connsiteY0" fmla="*/ 405025 h 507341"/>
                  <a:gd name="connsiteX1" fmla="*/ 157962 w 1783245"/>
                  <a:gd name="connsiteY1" fmla="*/ 267913 h 507341"/>
                  <a:gd name="connsiteX2" fmla="*/ 20849 w 1783245"/>
                  <a:gd name="connsiteY2" fmla="*/ 405025 h 507341"/>
                  <a:gd name="connsiteX3" fmla="*/ 12467 w 1783245"/>
                  <a:gd name="connsiteY3" fmla="*/ 414550 h 507341"/>
                  <a:gd name="connsiteX4" fmla="*/ 21526 w 1783245"/>
                  <a:gd name="connsiteY4" fmla="*/ 494865 h 507341"/>
                  <a:gd name="connsiteX5" fmla="*/ 80000 w 1783245"/>
                  <a:gd name="connsiteY5" fmla="*/ 502561 h 507341"/>
                  <a:gd name="connsiteX6" fmla="*/ 88477 w 1783245"/>
                  <a:gd name="connsiteY6" fmla="*/ 498561 h 507341"/>
                  <a:gd name="connsiteX7" fmla="*/ 1694868 w 1783245"/>
                  <a:gd name="connsiteY7" fmla="*/ 498561 h 507341"/>
                  <a:gd name="connsiteX8" fmla="*/ 1703250 w 1783245"/>
                  <a:gd name="connsiteY8" fmla="*/ 502561 h 507341"/>
                  <a:gd name="connsiteX9" fmla="*/ 1778479 w 1783245"/>
                  <a:gd name="connsiteY9" fmla="*/ 473024 h 507341"/>
                  <a:gd name="connsiteX10" fmla="*/ 1770782 w 1783245"/>
                  <a:gd name="connsiteY10" fmla="*/ 414550 h 507341"/>
                  <a:gd name="connsiteX11" fmla="*/ 316886 w 1783245"/>
                  <a:gd name="connsiteY11" fmla="*/ 289678 h 507341"/>
                  <a:gd name="connsiteX12" fmla="*/ 1466363 w 1783245"/>
                  <a:gd name="connsiteY12" fmla="*/ 289678 h 507341"/>
                  <a:gd name="connsiteX13" fmla="*/ 316886 w 1783245"/>
                  <a:gd name="connsiteY13" fmla="*/ 289678 h 507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83245" h="507341">
                    <a:moveTo>
                      <a:pt x="1762496" y="405025"/>
                    </a:moveTo>
                    <a:cubicBezTo>
                      <a:pt x="1357274" y="-75917"/>
                      <a:pt x="638898" y="-137302"/>
                      <a:pt x="157962" y="267913"/>
                    </a:cubicBezTo>
                    <a:cubicBezTo>
                      <a:pt x="108441" y="309642"/>
                      <a:pt x="62569" y="355505"/>
                      <a:pt x="20849" y="405025"/>
                    </a:cubicBezTo>
                    <a:lnTo>
                      <a:pt x="12467" y="414550"/>
                    </a:lnTo>
                    <a:cubicBezTo>
                      <a:pt x="-7211" y="439230"/>
                      <a:pt x="-3154" y="475187"/>
                      <a:pt x="21526" y="494865"/>
                    </a:cubicBezTo>
                    <a:cubicBezTo>
                      <a:pt x="38090" y="508067"/>
                      <a:pt x="60588" y="511029"/>
                      <a:pt x="80000" y="502561"/>
                    </a:cubicBezTo>
                    <a:lnTo>
                      <a:pt x="88477" y="498561"/>
                    </a:lnTo>
                    <a:cubicBezTo>
                      <a:pt x="596845" y="257674"/>
                      <a:pt x="1186500" y="257674"/>
                      <a:pt x="1694868" y="498561"/>
                    </a:cubicBezTo>
                    <a:lnTo>
                      <a:pt x="1703250" y="502561"/>
                    </a:lnTo>
                    <a:cubicBezTo>
                      <a:pt x="1732178" y="515182"/>
                      <a:pt x="1765868" y="501952"/>
                      <a:pt x="1778479" y="473024"/>
                    </a:cubicBezTo>
                    <a:cubicBezTo>
                      <a:pt x="1786946" y="453612"/>
                      <a:pt x="1783984" y="431105"/>
                      <a:pt x="1770782" y="414550"/>
                    </a:cubicBezTo>
                    <a:close/>
                    <a:moveTo>
                      <a:pt x="316886" y="289678"/>
                    </a:moveTo>
                    <a:cubicBezTo>
                      <a:pt x="664111" y="54983"/>
                      <a:pt x="1119139" y="54983"/>
                      <a:pt x="1466363" y="289678"/>
                    </a:cubicBezTo>
                    <a:cubicBezTo>
                      <a:pt x="1091583" y="176333"/>
                      <a:pt x="691667" y="176333"/>
                      <a:pt x="316886" y="2896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139" name="Freeform 22">
                <a:extLst>
                  <a:ext uri="{FF2B5EF4-FFF2-40B4-BE49-F238E27FC236}">
                    <a16:creationId xmlns:a16="http://schemas.microsoft.com/office/drawing/2014/main" id="{21E16F52-A829-462B-4052-3E14C687D510}"/>
                  </a:ext>
                </a:extLst>
              </p:cNvPr>
              <p:cNvSpPr/>
              <p:nvPr/>
            </p:nvSpPr>
            <p:spPr>
              <a:xfrm>
                <a:off x="13956523" y="3991647"/>
                <a:ext cx="564024" cy="114310"/>
              </a:xfrm>
              <a:custGeom>
                <a:avLst/>
                <a:gdLst>
                  <a:gd name="connsiteX0" fmla="*/ 500277 w 564024"/>
                  <a:gd name="connsiteY0" fmla="*/ 386 h 114310"/>
                  <a:gd name="connsiteX1" fmla="*/ 63747 w 564024"/>
                  <a:gd name="connsiteY1" fmla="*/ 386 h 114310"/>
                  <a:gd name="connsiteX2" fmla="*/ 386 w 564024"/>
                  <a:gd name="connsiteY2" fmla="*/ 50564 h 114310"/>
                  <a:gd name="connsiteX3" fmla="*/ 50574 w 564024"/>
                  <a:gd name="connsiteY3" fmla="*/ 113924 h 114310"/>
                  <a:gd name="connsiteX4" fmla="*/ 63747 w 564024"/>
                  <a:gd name="connsiteY4" fmla="*/ 113924 h 114310"/>
                  <a:gd name="connsiteX5" fmla="*/ 500277 w 564024"/>
                  <a:gd name="connsiteY5" fmla="*/ 113924 h 114310"/>
                  <a:gd name="connsiteX6" fmla="*/ 563638 w 564024"/>
                  <a:gd name="connsiteY6" fmla="*/ 63747 h 114310"/>
                  <a:gd name="connsiteX7" fmla="*/ 513451 w 564024"/>
                  <a:gd name="connsiteY7" fmla="*/ 386 h 114310"/>
                  <a:gd name="connsiteX8" fmla="*/ 500277 w 564024"/>
                  <a:gd name="connsiteY8" fmla="*/ 386 h 114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4024" h="114310">
                    <a:moveTo>
                      <a:pt x="500277" y="386"/>
                    </a:moveTo>
                    <a:lnTo>
                      <a:pt x="63747" y="386"/>
                    </a:lnTo>
                    <a:cubicBezTo>
                      <a:pt x="32390" y="-3252"/>
                      <a:pt x="4025" y="19217"/>
                      <a:pt x="386" y="50564"/>
                    </a:cubicBezTo>
                    <a:cubicBezTo>
                      <a:pt x="-3252" y="81920"/>
                      <a:pt x="19217" y="110286"/>
                      <a:pt x="50574" y="113924"/>
                    </a:cubicBezTo>
                    <a:cubicBezTo>
                      <a:pt x="54946" y="114429"/>
                      <a:pt x="59365" y="114429"/>
                      <a:pt x="63747" y="113924"/>
                    </a:cubicBezTo>
                    <a:lnTo>
                      <a:pt x="500277" y="113924"/>
                    </a:lnTo>
                    <a:cubicBezTo>
                      <a:pt x="531634" y="117563"/>
                      <a:pt x="559999" y="95093"/>
                      <a:pt x="563638" y="63747"/>
                    </a:cubicBezTo>
                    <a:cubicBezTo>
                      <a:pt x="567276" y="32390"/>
                      <a:pt x="544807" y="4025"/>
                      <a:pt x="513451" y="386"/>
                    </a:cubicBezTo>
                    <a:cubicBezTo>
                      <a:pt x="509079" y="-119"/>
                      <a:pt x="504659" y="-119"/>
                      <a:pt x="500277" y="38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140" name="Freeform 23">
                <a:extLst>
                  <a:ext uri="{FF2B5EF4-FFF2-40B4-BE49-F238E27FC236}">
                    <a16:creationId xmlns:a16="http://schemas.microsoft.com/office/drawing/2014/main" id="{6FBE4074-DB33-CACA-B808-EE9A61B4790A}"/>
                  </a:ext>
                </a:extLst>
              </p:cNvPr>
              <p:cNvSpPr/>
              <p:nvPr/>
            </p:nvSpPr>
            <p:spPr>
              <a:xfrm>
                <a:off x="12998319" y="2165382"/>
                <a:ext cx="799155" cy="259612"/>
              </a:xfrm>
              <a:custGeom>
                <a:avLst/>
                <a:gdLst>
                  <a:gd name="connsiteX0" fmla="*/ 706769 w 799155"/>
                  <a:gd name="connsiteY0" fmla="*/ 21378 h 259612"/>
                  <a:gd name="connsiteX1" fmla="*/ 703435 w 799155"/>
                  <a:gd name="connsiteY1" fmla="*/ 24617 h 259612"/>
                  <a:gd name="connsiteX2" fmla="*/ 105074 w 799155"/>
                  <a:gd name="connsiteY2" fmla="*/ 24617 h 259612"/>
                  <a:gd name="connsiteX3" fmla="*/ 101645 w 799155"/>
                  <a:gd name="connsiteY3" fmla="*/ 21283 h 259612"/>
                  <a:gd name="connsiteX4" fmla="*/ 21283 w 799155"/>
                  <a:gd name="connsiteY4" fmla="*/ 12663 h 259612"/>
                  <a:gd name="connsiteX5" fmla="*/ 12663 w 799155"/>
                  <a:gd name="connsiteY5" fmla="*/ 93025 h 259612"/>
                  <a:gd name="connsiteX6" fmla="*/ 21921 w 799155"/>
                  <a:gd name="connsiteY6" fmla="*/ 102150 h 259612"/>
                  <a:gd name="connsiteX7" fmla="*/ 25445 w 799155"/>
                  <a:gd name="connsiteY7" fmla="*/ 105579 h 259612"/>
                  <a:gd name="connsiteX8" fmla="*/ 783159 w 799155"/>
                  <a:gd name="connsiteY8" fmla="*/ 105579 h 259612"/>
                  <a:gd name="connsiteX9" fmla="*/ 786493 w 799155"/>
                  <a:gd name="connsiteY9" fmla="*/ 102245 h 259612"/>
                  <a:gd name="connsiteX10" fmla="*/ 777873 w 799155"/>
                  <a:gd name="connsiteY10" fmla="*/ 21883 h 259612"/>
                  <a:gd name="connsiteX11" fmla="*/ 706769 w 799155"/>
                  <a:gd name="connsiteY11" fmla="*/ 21378 h 259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99155" h="259612">
                    <a:moveTo>
                      <a:pt x="706769" y="21378"/>
                    </a:moveTo>
                    <a:lnTo>
                      <a:pt x="703435" y="24617"/>
                    </a:lnTo>
                    <a:cubicBezTo>
                      <a:pt x="536852" y="186561"/>
                      <a:pt x="271657" y="186561"/>
                      <a:pt x="105074" y="24617"/>
                    </a:cubicBezTo>
                    <a:lnTo>
                      <a:pt x="101645" y="21283"/>
                    </a:lnTo>
                    <a:cubicBezTo>
                      <a:pt x="81833" y="-3292"/>
                      <a:pt x="45857" y="-7149"/>
                      <a:pt x="21283" y="12663"/>
                    </a:cubicBezTo>
                    <a:cubicBezTo>
                      <a:pt x="-3292" y="32475"/>
                      <a:pt x="-7149" y="68451"/>
                      <a:pt x="12663" y="93025"/>
                    </a:cubicBezTo>
                    <a:cubicBezTo>
                      <a:pt x="15387" y="96406"/>
                      <a:pt x="18502" y="99474"/>
                      <a:pt x="21921" y="102150"/>
                    </a:cubicBezTo>
                    <a:lnTo>
                      <a:pt x="25445" y="105579"/>
                    </a:lnTo>
                    <a:cubicBezTo>
                      <a:pt x="236262" y="310957"/>
                      <a:pt x="572342" y="310957"/>
                      <a:pt x="783159" y="105579"/>
                    </a:cubicBezTo>
                    <a:lnTo>
                      <a:pt x="786493" y="102245"/>
                    </a:lnTo>
                    <a:cubicBezTo>
                      <a:pt x="806305" y="77671"/>
                      <a:pt x="802447" y="41695"/>
                      <a:pt x="777873" y="21883"/>
                    </a:cubicBezTo>
                    <a:cubicBezTo>
                      <a:pt x="757175" y="5195"/>
                      <a:pt x="727705" y="4985"/>
                      <a:pt x="706769" y="213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grpSp>
      </p:grpSp>
      <p:grpSp>
        <p:nvGrpSpPr>
          <p:cNvPr id="141" name="Group 140">
            <a:extLst>
              <a:ext uri="{FF2B5EF4-FFF2-40B4-BE49-F238E27FC236}">
                <a16:creationId xmlns:a16="http://schemas.microsoft.com/office/drawing/2014/main" id="{284875BF-1C88-86F1-F61F-B21C276862D0}"/>
              </a:ext>
              <a:ext uri="{C183D7F6-B498-43B3-948B-1728B52AA6E4}">
                <adec:decorative xmlns:adec="http://schemas.microsoft.com/office/drawing/2017/decorative" val="1"/>
              </a:ext>
            </a:extLst>
          </p:cNvPr>
          <p:cNvGrpSpPr/>
          <p:nvPr/>
        </p:nvGrpSpPr>
        <p:grpSpPr>
          <a:xfrm>
            <a:off x="1710531" y="1953613"/>
            <a:ext cx="822960" cy="822960"/>
            <a:chOff x="5316785" y="1592557"/>
            <a:chExt cx="1744133" cy="1744133"/>
          </a:xfrm>
        </p:grpSpPr>
        <p:sp>
          <p:nvSpPr>
            <p:cNvPr id="142" name="Oval 141">
              <a:extLst>
                <a:ext uri="{FF2B5EF4-FFF2-40B4-BE49-F238E27FC236}">
                  <a16:creationId xmlns:a16="http://schemas.microsoft.com/office/drawing/2014/main" id="{7EB64EB7-6456-86D3-BA62-7545FEF0468E}"/>
                </a:ext>
              </a:extLst>
            </p:cNvPr>
            <p:cNvSpPr/>
            <p:nvPr/>
          </p:nvSpPr>
          <p:spPr>
            <a:xfrm>
              <a:off x="5316785" y="1592557"/>
              <a:ext cx="1744133" cy="1744133"/>
            </a:xfrm>
            <a:prstGeom prst="ellipse">
              <a:avLst/>
            </a:prstGeom>
            <a:solidFill>
              <a:srgbClr val="0078D4"/>
            </a:solidFill>
            <a:ln w="12700">
              <a:solidFill>
                <a:schemeClr val="bg1"/>
              </a:solidFill>
            </a:ln>
            <a:effectLst>
              <a:outerShdw blurRad="190500" dist="38100" dir="5400000" algn="t" rotWithShape="0">
                <a:schemeClr val="accent1">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grpSp>
          <p:nvGrpSpPr>
            <p:cNvPr id="143" name="Group 142">
              <a:extLst>
                <a:ext uri="{FF2B5EF4-FFF2-40B4-BE49-F238E27FC236}">
                  <a16:creationId xmlns:a16="http://schemas.microsoft.com/office/drawing/2014/main" id="{E72FA30F-81E9-6384-6F9F-37FB906A5D39}"/>
                </a:ext>
              </a:extLst>
            </p:cNvPr>
            <p:cNvGrpSpPr/>
            <p:nvPr/>
          </p:nvGrpSpPr>
          <p:grpSpPr>
            <a:xfrm>
              <a:off x="5781949" y="1888067"/>
              <a:ext cx="813807" cy="1041024"/>
              <a:chOff x="11708342" y="457383"/>
              <a:chExt cx="3372040" cy="4313518"/>
            </a:xfrm>
            <a:solidFill>
              <a:schemeClr val="bg1"/>
            </a:solidFill>
          </p:grpSpPr>
          <p:sp>
            <p:nvSpPr>
              <p:cNvPr id="144" name="Freeform 55">
                <a:extLst>
                  <a:ext uri="{FF2B5EF4-FFF2-40B4-BE49-F238E27FC236}">
                    <a16:creationId xmlns:a16="http://schemas.microsoft.com/office/drawing/2014/main" id="{3E830417-62E3-97FF-4910-CEB64FDDC654}"/>
                  </a:ext>
                </a:extLst>
              </p:cNvPr>
              <p:cNvSpPr/>
              <p:nvPr/>
            </p:nvSpPr>
            <p:spPr>
              <a:xfrm>
                <a:off x="11708342" y="457383"/>
                <a:ext cx="3372040" cy="4313518"/>
              </a:xfrm>
              <a:custGeom>
                <a:avLst/>
                <a:gdLst>
                  <a:gd name="connsiteX0" fmla="*/ 2659856 w 3372040"/>
                  <a:gd name="connsiteY0" fmla="*/ 2738965 h 4313518"/>
                  <a:gd name="connsiteX1" fmla="*/ 2659856 w 3372040"/>
                  <a:gd name="connsiteY1" fmla="*/ 2738965 h 4313518"/>
                  <a:gd name="connsiteX2" fmla="*/ 2527173 w 3372040"/>
                  <a:gd name="connsiteY2" fmla="*/ 2728487 h 4313518"/>
                  <a:gd name="connsiteX3" fmla="*/ 2266950 w 3372040"/>
                  <a:gd name="connsiteY3" fmla="*/ 2728487 h 4313518"/>
                  <a:gd name="connsiteX4" fmla="*/ 2224754 w 3372040"/>
                  <a:gd name="connsiteY4" fmla="*/ 2725439 h 4313518"/>
                  <a:gd name="connsiteX5" fmla="*/ 2217706 w 3372040"/>
                  <a:gd name="connsiteY5" fmla="*/ 2724392 h 4313518"/>
                  <a:gd name="connsiteX6" fmla="*/ 2217706 w 3372040"/>
                  <a:gd name="connsiteY6" fmla="*/ 2724392 h 4313518"/>
                  <a:gd name="connsiteX7" fmla="*/ 2170843 w 3372040"/>
                  <a:gd name="connsiteY7" fmla="*/ 2712581 h 4313518"/>
                  <a:gd name="connsiteX8" fmla="*/ 2131219 w 3372040"/>
                  <a:gd name="connsiteY8" fmla="*/ 2696007 h 4313518"/>
                  <a:gd name="connsiteX9" fmla="*/ 1968246 w 3372040"/>
                  <a:gd name="connsiteY9" fmla="*/ 2468645 h 4313518"/>
                  <a:gd name="connsiteX10" fmla="*/ 2228183 w 3372040"/>
                  <a:gd name="connsiteY10" fmla="*/ 2375205 h 4313518"/>
                  <a:gd name="connsiteX11" fmla="*/ 2624899 w 3372040"/>
                  <a:gd name="connsiteY11" fmla="*/ 1820850 h 4313518"/>
                  <a:gd name="connsiteX12" fmla="*/ 2727293 w 3372040"/>
                  <a:gd name="connsiteY12" fmla="*/ 1820850 h 4313518"/>
                  <a:gd name="connsiteX13" fmla="*/ 2977315 w 3372040"/>
                  <a:gd name="connsiteY13" fmla="*/ 1564932 h 4313518"/>
                  <a:gd name="connsiteX14" fmla="*/ 2948559 w 3372040"/>
                  <a:gd name="connsiteY14" fmla="*/ 1450709 h 4313518"/>
                  <a:gd name="connsiteX15" fmla="*/ 2948559 w 3372040"/>
                  <a:gd name="connsiteY15" fmla="*/ 1003034 h 4313518"/>
                  <a:gd name="connsiteX16" fmla="*/ 2112550 w 3372040"/>
                  <a:gd name="connsiteY16" fmla="*/ 167215 h 4313518"/>
                  <a:gd name="connsiteX17" fmla="*/ 983171 w 3372040"/>
                  <a:gd name="connsiteY17" fmla="*/ 167215 h 4313518"/>
                  <a:gd name="connsiteX18" fmla="*/ 657225 w 3372040"/>
                  <a:gd name="connsiteY18" fmla="*/ 84347 h 4313518"/>
                  <a:gd name="connsiteX19" fmla="*/ 515017 w 3372040"/>
                  <a:gd name="connsiteY19" fmla="*/ 6718 h 4313518"/>
                  <a:gd name="connsiteX20" fmla="*/ 437712 w 3372040"/>
                  <a:gd name="connsiteY20" fmla="*/ 30297 h 4313518"/>
                  <a:gd name="connsiteX21" fmla="*/ 431006 w 3372040"/>
                  <a:gd name="connsiteY21" fmla="*/ 56534 h 4313518"/>
                  <a:gd name="connsiteX22" fmla="*/ 431006 w 3372040"/>
                  <a:gd name="connsiteY22" fmla="*/ 498018 h 4313518"/>
                  <a:gd name="connsiteX23" fmla="*/ 738283 w 3372040"/>
                  <a:gd name="connsiteY23" fmla="*/ 955694 h 4313518"/>
                  <a:gd name="connsiteX24" fmla="*/ 738283 w 3372040"/>
                  <a:gd name="connsiteY24" fmla="*/ 1317073 h 4313518"/>
                  <a:gd name="connsiteX25" fmla="*/ 645319 w 3372040"/>
                  <a:gd name="connsiteY25" fmla="*/ 1317073 h 4313518"/>
                  <a:gd name="connsiteX26" fmla="*/ 393383 w 3372040"/>
                  <a:gd name="connsiteY26" fmla="*/ 1569009 h 4313518"/>
                  <a:gd name="connsiteX27" fmla="*/ 645319 w 3372040"/>
                  <a:gd name="connsiteY27" fmla="*/ 1820945 h 4313518"/>
                  <a:gd name="connsiteX28" fmla="*/ 747713 w 3372040"/>
                  <a:gd name="connsiteY28" fmla="*/ 1820945 h 4313518"/>
                  <a:gd name="connsiteX29" fmla="*/ 1138238 w 3372040"/>
                  <a:gd name="connsiteY29" fmla="*/ 2371871 h 4313518"/>
                  <a:gd name="connsiteX30" fmla="*/ 1404938 w 3372040"/>
                  <a:gd name="connsiteY30" fmla="*/ 2468741 h 4313518"/>
                  <a:gd name="connsiteX31" fmla="*/ 1241870 w 3372040"/>
                  <a:gd name="connsiteY31" fmla="*/ 2696198 h 4313518"/>
                  <a:gd name="connsiteX32" fmla="*/ 1202341 w 3372040"/>
                  <a:gd name="connsiteY32" fmla="*/ 2712676 h 4313518"/>
                  <a:gd name="connsiteX33" fmla="*/ 1105948 w 3372040"/>
                  <a:gd name="connsiteY33" fmla="*/ 2728583 h 4313518"/>
                  <a:gd name="connsiteX34" fmla="*/ 844868 w 3372040"/>
                  <a:gd name="connsiteY34" fmla="*/ 2728583 h 4313518"/>
                  <a:gd name="connsiteX35" fmla="*/ 712184 w 3372040"/>
                  <a:gd name="connsiteY35" fmla="*/ 2739060 h 4313518"/>
                  <a:gd name="connsiteX36" fmla="*/ 711232 w 3372040"/>
                  <a:gd name="connsiteY36" fmla="*/ 2739060 h 4313518"/>
                  <a:gd name="connsiteX37" fmla="*/ 0 w 3372040"/>
                  <a:gd name="connsiteY37" fmla="*/ 3573641 h 4313518"/>
                  <a:gd name="connsiteX38" fmla="*/ 0 w 3372040"/>
                  <a:gd name="connsiteY38" fmla="*/ 4259441 h 4313518"/>
                  <a:gd name="connsiteX39" fmla="*/ 62980 w 3372040"/>
                  <a:gd name="connsiteY39" fmla="*/ 4310095 h 4313518"/>
                  <a:gd name="connsiteX40" fmla="*/ 113633 w 3372040"/>
                  <a:gd name="connsiteY40" fmla="*/ 4259441 h 4313518"/>
                  <a:gd name="connsiteX41" fmla="*/ 113633 w 3372040"/>
                  <a:gd name="connsiteY41" fmla="*/ 3573641 h 4313518"/>
                  <a:gd name="connsiteX42" fmla="*/ 674846 w 3372040"/>
                  <a:gd name="connsiteY42" fmla="*/ 2862218 h 4313518"/>
                  <a:gd name="connsiteX43" fmla="*/ 1479233 w 3372040"/>
                  <a:gd name="connsiteY43" fmla="*/ 4307161 h 4313518"/>
                  <a:gd name="connsiteX44" fmla="*/ 1479233 w 3372040"/>
                  <a:gd name="connsiteY44" fmla="*/ 4307161 h 4313518"/>
                  <a:gd name="connsiteX45" fmla="*/ 1479233 w 3372040"/>
                  <a:gd name="connsiteY45" fmla="*/ 4307161 h 4313518"/>
                  <a:gd name="connsiteX46" fmla="*/ 1479233 w 3372040"/>
                  <a:gd name="connsiteY46" fmla="*/ 4307161 h 4313518"/>
                  <a:gd name="connsiteX47" fmla="*/ 1479233 w 3372040"/>
                  <a:gd name="connsiteY47" fmla="*/ 4307161 h 4313518"/>
                  <a:gd name="connsiteX48" fmla="*/ 1481328 w 3372040"/>
                  <a:gd name="connsiteY48" fmla="*/ 4308399 h 4313518"/>
                  <a:gd name="connsiteX49" fmla="*/ 1484376 w 3372040"/>
                  <a:gd name="connsiteY49" fmla="*/ 4309923 h 4313518"/>
                  <a:gd name="connsiteX50" fmla="*/ 1485710 w 3372040"/>
                  <a:gd name="connsiteY50" fmla="*/ 4310590 h 4313518"/>
                  <a:gd name="connsiteX51" fmla="*/ 1486567 w 3372040"/>
                  <a:gd name="connsiteY51" fmla="*/ 4310590 h 4313518"/>
                  <a:gd name="connsiteX52" fmla="*/ 1489901 w 3372040"/>
                  <a:gd name="connsiteY52" fmla="*/ 4311828 h 4313518"/>
                  <a:gd name="connsiteX53" fmla="*/ 1491710 w 3372040"/>
                  <a:gd name="connsiteY53" fmla="*/ 4312495 h 4313518"/>
                  <a:gd name="connsiteX54" fmla="*/ 1493139 w 3372040"/>
                  <a:gd name="connsiteY54" fmla="*/ 4312971 h 4313518"/>
                  <a:gd name="connsiteX55" fmla="*/ 1494377 w 3372040"/>
                  <a:gd name="connsiteY55" fmla="*/ 4312971 h 4313518"/>
                  <a:gd name="connsiteX56" fmla="*/ 1495806 w 3372040"/>
                  <a:gd name="connsiteY56" fmla="*/ 4312971 h 4313518"/>
                  <a:gd name="connsiteX57" fmla="*/ 1497235 w 3372040"/>
                  <a:gd name="connsiteY57" fmla="*/ 4312971 h 4313518"/>
                  <a:gd name="connsiteX58" fmla="*/ 1499997 w 3372040"/>
                  <a:gd name="connsiteY58" fmla="*/ 4313447 h 4313518"/>
                  <a:gd name="connsiteX59" fmla="*/ 1501902 w 3372040"/>
                  <a:gd name="connsiteY59" fmla="*/ 4313447 h 4313518"/>
                  <a:gd name="connsiteX60" fmla="*/ 1501902 w 3372040"/>
                  <a:gd name="connsiteY60" fmla="*/ 4313447 h 4313518"/>
                  <a:gd name="connsiteX61" fmla="*/ 1502759 w 3372040"/>
                  <a:gd name="connsiteY61" fmla="*/ 4313447 h 4313518"/>
                  <a:gd name="connsiteX62" fmla="*/ 1508570 w 3372040"/>
                  <a:gd name="connsiteY62" fmla="*/ 4313447 h 4313518"/>
                  <a:gd name="connsiteX63" fmla="*/ 1514475 w 3372040"/>
                  <a:gd name="connsiteY63" fmla="*/ 4313447 h 4313518"/>
                  <a:gd name="connsiteX64" fmla="*/ 2697099 w 3372040"/>
                  <a:gd name="connsiteY64" fmla="*/ 2862218 h 4313518"/>
                  <a:gd name="connsiteX65" fmla="*/ 3258407 w 3372040"/>
                  <a:gd name="connsiteY65" fmla="*/ 3573641 h 4313518"/>
                  <a:gd name="connsiteX66" fmla="*/ 3258407 w 3372040"/>
                  <a:gd name="connsiteY66" fmla="*/ 4259441 h 4313518"/>
                  <a:gd name="connsiteX67" fmla="*/ 3321387 w 3372040"/>
                  <a:gd name="connsiteY67" fmla="*/ 4310095 h 4313518"/>
                  <a:gd name="connsiteX68" fmla="*/ 3372041 w 3372040"/>
                  <a:gd name="connsiteY68" fmla="*/ 4259441 h 4313518"/>
                  <a:gd name="connsiteX69" fmla="*/ 3372041 w 3372040"/>
                  <a:gd name="connsiteY69" fmla="*/ 3573641 h 4313518"/>
                  <a:gd name="connsiteX70" fmla="*/ 2659856 w 3372040"/>
                  <a:gd name="connsiteY70" fmla="*/ 2738965 h 4313518"/>
                  <a:gd name="connsiteX71" fmla="*/ 2094929 w 3372040"/>
                  <a:gd name="connsiteY71" fmla="*/ 2807545 h 4313518"/>
                  <a:gd name="connsiteX72" fmla="*/ 2098548 w 3372040"/>
                  <a:gd name="connsiteY72" fmla="*/ 2806497 h 4313518"/>
                  <a:gd name="connsiteX73" fmla="*/ 2114169 w 3372040"/>
                  <a:gd name="connsiteY73" fmla="*/ 2813069 h 4313518"/>
                  <a:gd name="connsiteX74" fmla="*/ 2117122 w 3372040"/>
                  <a:gd name="connsiteY74" fmla="*/ 2823547 h 4313518"/>
                  <a:gd name="connsiteX75" fmla="*/ 2098072 w 3372040"/>
                  <a:gd name="connsiteY75" fmla="*/ 3093009 h 4313518"/>
                  <a:gd name="connsiteX76" fmla="*/ 2091976 w 3372040"/>
                  <a:gd name="connsiteY76" fmla="*/ 3117584 h 4313518"/>
                  <a:gd name="connsiteX77" fmla="*/ 2087880 w 3372040"/>
                  <a:gd name="connsiteY77" fmla="*/ 3120441 h 4313518"/>
                  <a:gd name="connsiteX78" fmla="*/ 2071688 w 3372040"/>
                  <a:gd name="connsiteY78" fmla="*/ 3119012 h 4313518"/>
                  <a:gd name="connsiteX79" fmla="*/ 1802797 w 3372040"/>
                  <a:gd name="connsiteY79" fmla="*/ 2927560 h 4313518"/>
                  <a:gd name="connsiteX80" fmla="*/ 2060543 w 3372040"/>
                  <a:gd name="connsiteY80" fmla="*/ 3234265 h 4313518"/>
                  <a:gd name="connsiteX81" fmla="*/ 1686973 w 3372040"/>
                  <a:gd name="connsiteY81" fmla="*/ 3990741 h 4313518"/>
                  <a:gd name="connsiteX82" fmla="*/ 1313402 w 3372040"/>
                  <a:gd name="connsiteY82" fmla="*/ 3233789 h 4313518"/>
                  <a:gd name="connsiteX83" fmla="*/ 1365599 w 3372040"/>
                  <a:gd name="connsiteY83" fmla="*/ 3211691 h 4313518"/>
                  <a:gd name="connsiteX84" fmla="*/ 1685925 w 3372040"/>
                  <a:gd name="connsiteY84" fmla="*/ 2983757 h 4313518"/>
                  <a:gd name="connsiteX85" fmla="*/ 2006251 w 3372040"/>
                  <a:gd name="connsiteY85" fmla="*/ 3211595 h 4313518"/>
                  <a:gd name="connsiteX86" fmla="*/ 2060543 w 3372040"/>
                  <a:gd name="connsiteY86" fmla="*/ 3234265 h 4313518"/>
                  <a:gd name="connsiteX87" fmla="*/ 2519934 w 3372040"/>
                  <a:gd name="connsiteY87" fmla="*/ 1699597 h 4313518"/>
                  <a:gd name="connsiteX88" fmla="*/ 2519934 w 3372040"/>
                  <a:gd name="connsiteY88" fmla="*/ 1710836 h 4313518"/>
                  <a:gd name="connsiteX89" fmla="*/ 2500027 w 3372040"/>
                  <a:gd name="connsiteY89" fmla="*/ 1723219 h 4313518"/>
                  <a:gd name="connsiteX90" fmla="*/ 1898999 w 3372040"/>
                  <a:gd name="connsiteY90" fmla="*/ 1723219 h 4313518"/>
                  <a:gd name="connsiteX91" fmla="*/ 1853279 w 3372040"/>
                  <a:gd name="connsiteY91" fmla="*/ 1677499 h 4313518"/>
                  <a:gd name="connsiteX92" fmla="*/ 1853279 w 3372040"/>
                  <a:gd name="connsiteY92" fmla="*/ 1401274 h 4313518"/>
                  <a:gd name="connsiteX93" fmla="*/ 1898999 w 3372040"/>
                  <a:gd name="connsiteY93" fmla="*/ 1355554 h 4313518"/>
                  <a:gd name="connsiteX94" fmla="*/ 2520124 w 3372040"/>
                  <a:gd name="connsiteY94" fmla="*/ 1355554 h 4313518"/>
                  <a:gd name="connsiteX95" fmla="*/ 2519934 w 3372040"/>
                  <a:gd name="connsiteY95" fmla="*/ 1242397 h 4313518"/>
                  <a:gd name="connsiteX96" fmla="*/ 1898809 w 3372040"/>
                  <a:gd name="connsiteY96" fmla="*/ 1242397 h 4313518"/>
                  <a:gd name="connsiteX97" fmla="*/ 1739551 w 3372040"/>
                  <a:gd name="connsiteY97" fmla="*/ 1401655 h 4313518"/>
                  <a:gd name="connsiteX98" fmla="*/ 1739551 w 3372040"/>
                  <a:gd name="connsiteY98" fmla="*/ 1488713 h 4313518"/>
                  <a:gd name="connsiteX99" fmla="*/ 1632299 w 3372040"/>
                  <a:gd name="connsiteY99" fmla="*/ 1488713 h 4313518"/>
                  <a:gd name="connsiteX100" fmla="*/ 1632299 w 3372040"/>
                  <a:gd name="connsiteY100" fmla="*/ 1401655 h 4313518"/>
                  <a:gd name="connsiteX101" fmla="*/ 1473041 w 3372040"/>
                  <a:gd name="connsiteY101" fmla="*/ 1242397 h 4313518"/>
                  <a:gd name="connsiteX102" fmla="*/ 851916 w 3372040"/>
                  <a:gd name="connsiteY102" fmla="*/ 1242397 h 4313518"/>
                  <a:gd name="connsiteX103" fmla="*/ 851916 w 3372040"/>
                  <a:gd name="connsiteY103" fmla="*/ 987127 h 4313518"/>
                  <a:gd name="connsiteX104" fmla="*/ 925639 w 3372040"/>
                  <a:gd name="connsiteY104" fmla="*/ 992651 h 4313518"/>
                  <a:gd name="connsiteX105" fmla="*/ 2519934 w 3372040"/>
                  <a:gd name="connsiteY105" fmla="*/ 992651 h 4313518"/>
                  <a:gd name="connsiteX106" fmla="*/ 2726531 w 3372040"/>
                  <a:gd name="connsiteY106" fmla="*/ 1707503 h 4313518"/>
                  <a:gd name="connsiteX107" fmla="*/ 2633472 w 3372040"/>
                  <a:gd name="connsiteY107" fmla="*/ 1707503 h 4313518"/>
                  <a:gd name="connsiteX108" fmla="*/ 2633472 w 3372040"/>
                  <a:gd name="connsiteY108" fmla="*/ 1699692 h 4313518"/>
                  <a:gd name="connsiteX109" fmla="*/ 2633472 w 3372040"/>
                  <a:gd name="connsiteY109" fmla="*/ 1430706 h 4313518"/>
                  <a:gd name="connsiteX110" fmla="*/ 2726436 w 3372040"/>
                  <a:gd name="connsiteY110" fmla="*/ 1430706 h 4313518"/>
                  <a:gd name="connsiteX111" fmla="*/ 2857291 w 3372040"/>
                  <a:gd name="connsiteY111" fmla="*/ 1576077 h 4313518"/>
                  <a:gd name="connsiteX112" fmla="*/ 2726436 w 3372040"/>
                  <a:gd name="connsiteY112" fmla="*/ 1706931 h 4313518"/>
                  <a:gd name="connsiteX113" fmla="*/ 645319 w 3372040"/>
                  <a:gd name="connsiteY113" fmla="*/ 1707503 h 4313518"/>
                  <a:gd name="connsiteX114" fmla="*/ 514464 w 3372040"/>
                  <a:gd name="connsiteY114" fmla="*/ 1562132 h 4313518"/>
                  <a:gd name="connsiteX115" fmla="*/ 645319 w 3372040"/>
                  <a:gd name="connsiteY115" fmla="*/ 1431278 h 4313518"/>
                  <a:gd name="connsiteX116" fmla="*/ 738283 w 3372040"/>
                  <a:gd name="connsiteY116" fmla="*/ 1431278 h 4313518"/>
                  <a:gd name="connsiteX117" fmla="*/ 738283 w 3372040"/>
                  <a:gd name="connsiteY117" fmla="*/ 1700073 h 4313518"/>
                  <a:gd name="connsiteX118" fmla="*/ 738283 w 3372040"/>
                  <a:gd name="connsiteY118" fmla="*/ 1707884 h 4313518"/>
                  <a:gd name="connsiteX119" fmla="*/ 544544 w 3372040"/>
                  <a:gd name="connsiteY119" fmla="*/ 497828 h 4313518"/>
                  <a:gd name="connsiteX120" fmla="*/ 544544 w 3372040"/>
                  <a:gd name="connsiteY120" fmla="*/ 152261 h 4313518"/>
                  <a:gd name="connsiteX121" fmla="*/ 602742 w 3372040"/>
                  <a:gd name="connsiteY121" fmla="*/ 184074 h 4313518"/>
                  <a:gd name="connsiteX122" fmla="*/ 983171 w 3372040"/>
                  <a:gd name="connsiteY122" fmla="*/ 281515 h 4313518"/>
                  <a:gd name="connsiteX123" fmla="*/ 2112550 w 3372040"/>
                  <a:gd name="connsiteY123" fmla="*/ 281515 h 4313518"/>
                  <a:gd name="connsiteX124" fmla="*/ 2834164 w 3372040"/>
                  <a:gd name="connsiteY124" fmla="*/ 1003129 h 4313518"/>
                  <a:gd name="connsiteX125" fmla="*/ 2834164 w 3372040"/>
                  <a:gd name="connsiteY125" fmla="*/ 1341743 h 4313518"/>
                  <a:gd name="connsiteX126" fmla="*/ 2726531 w 3372040"/>
                  <a:gd name="connsiteY126" fmla="*/ 1317359 h 4313518"/>
                  <a:gd name="connsiteX127" fmla="*/ 2633567 w 3372040"/>
                  <a:gd name="connsiteY127" fmla="*/ 1317359 h 4313518"/>
                  <a:gd name="connsiteX128" fmla="*/ 2633567 w 3372040"/>
                  <a:gd name="connsiteY128" fmla="*/ 936359 h 4313518"/>
                  <a:gd name="connsiteX129" fmla="*/ 2576417 w 3372040"/>
                  <a:gd name="connsiteY129" fmla="*/ 879209 h 4313518"/>
                  <a:gd name="connsiteX130" fmla="*/ 925639 w 3372040"/>
                  <a:gd name="connsiteY130" fmla="*/ 879209 h 4313518"/>
                  <a:gd name="connsiteX131" fmla="*/ 544544 w 3372040"/>
                  <a:gd name="connsiteY131" fmla="*/ 498018 h 4313518"/>
                  <a:gd name="connsiteX132" fmla="*/ 851916 w 3372040"/>
                  <a:gd name="connsiteY132" fmla="*/ 1699311 h 4313518"/>
                  <a:gd name="connsiteX133" fmla="*/ 851916 w 3372040"/>
                  <a:gd name="connsiteY133" fmla="*/ 1355744 h 4313518"/>
                  <a:gd name="connsiteX134" fmla="*/ 1473041 w 3372040"/>
                  <a:gd name="connsiteY134" fmla="*/ 1355744 h 4313518"/>
                  <a:gd name="connsiteX135" fmla="*/ 1518761 w 3372040"/>
                  <a:gd name="connsiteY135" fmla="*/ 1401464 h 4313518"/>
                  <a:gd name="connsiteX136" fmla="*/ 1518761 w 3372040"/>
                  <a:gd name="connsiteY136" fmla="*/ 1677689 h 4313518"/>
                  <a:gd name="connsiteX137" fmla="*/ 1473041 w 3372040"/>
                  <a:gd name="connsiteY137" fmla="*/ 1723409 h 4313518"/>
                  <a:gd name="connsiteX138" fmla="*/ 872014 w 3372040"/>
                  <a:gd name="connsiteY138" fmla="*/ 1723409 h 4313518"/>
                  <a:gd name="connsiteX139" fmla="*/ 852107 w 3372040"/>
                  <a:gd name="connsiteY139" fmla="*/ 1711027 h 4313518"/>
                  <a:gd name="connsiteX140" fmla="*/ 851916 w 3372040"/>
                  <a:gd name="connsiteY140" fmla="*/ 1699502 h 4313518"/>
                  <a:gd name="connsiteX141" fmla="*/ 1190435 w 3372040"/>
                  <a:gd name="connsiteY141" fmla="*/ 2270811 h 4313518"/>
                  <a:gd name="connsiteX142" fmla="*/ 865918 w 3372040"/>
                  <a:gd name="connsiteY142" fmla="*/ 1836281 h 4313518"/>
                  <a:gd name="connsiteX143" fmla="*/ 1473041 w 3372040"/>
                  <a:gd name="connsiteY143" fmla="*/ 1836281 h 4313518"/>
                  <a:gd name="connsiteX144" fmla="*/ 1632299 w 3372040"/>
                  <a:gd name="connsiteY144" fmla="*/ 1677023 h 4313518"/>
                  <a:gd name="connsiteX145" fmla="*/ 1632299 w 3372040"/>
                  <a:gd name="connsiteY145" fmla="*/ 1601775 h 4313518"/>
                  <a:gd name="connsiteX146" fmla="*/ 1739551 w 3372040"/>
                  <a:gd name="connsiteY146" fmla="*/ 1601775 h 4313518"/>
                  <a:gd name="connsiteX147" fmla="*/ 1739551 w 3372040"/>
                  <a:gd name="connsiteY147" fmla="*/ 1677023 h 4313518"/>
                  <a:gd name="connsiteX148" fmla="*/ 1898809 w 3372040"/>
                  <a:gd name="connsiteY148" fmla="*/ 1836281 h 4313518"/>
                  <a:gd name="connsiteX149" fmla="*/ 2505837 w 3372040"/>
                  <a:gd name="connsiteY149" fmla="*/ 1836281 h 4313518"/>
                  <a:gd name="connsiteX150" fmla="*/ 2175510 w 3372040"/>
                  <a:gd name="connsiteY150" fmla="*/ 2273859 h 4313518"/>
                  <a:gd name="connsiteX151" fmla="*/ 1685925 w 3372040"/>
                  <a:gd name="connsiteY151" fmla="*/ 2385302 h 4313518"/>
                  <a:gd name="connsiteX152" fmla="*/ 1190625 w 3372040"/>
                  <a:gd name="connsiteY152" fmla="*/ 2271192 h 4313518"/>
                  <a:gd name="connsiteX153" fmla="*/ 1516380 w 3372040"/>
                  <a:gd name="connsiteY153" fmla="*/ 2487886 h 4313518"/>
                  <a:gd name="connsiteX154" fmla="*/ 1855470 w 3372040"/>
                  <a:gd name="connsiteY154" fmla="*/ 2487886 h 4313518"/>
                  <a:gd name="connsiteX155" fmla="*/ 1983486 w 3372040"/>
                  <a:gd name="connsiteY155" fmla="*/ 2730202 h 4313518"/>
                  <a:gd name="connsiteX156" fmla="*/ 1685925 w 3372040"/>
                  <a:gd name="connsiteY156" fmla="*/ 2852693 h 4313518"/>
                  <a:gd name="connsiteX157" fmla="*/ 1388364 w 3372040"/>
                  <a:gd name="connsiteY157" fmla="*/ 2730583 h 4313518"/>
                  <a:gd name="connsiteX158" fmla="*/ 1516380 w 3372040"/>
                  <a:gd name="connsiteY158" fmla="*/ 2488267 h 4313518"/>
                  <a:gd name="connsiteX159" fmla="*/ 1257300 w 3372040"/>
                  <a:gd name="connsiteY159" fmla="*/ 2813165 h 4313518"/>
                  <a:gd name="connsiteX160" fmla="*/ 1273016 w 3372040"/>
                  <a:gd name="connsiteY160" fmla="*/ 2806592 h 4313518"/>
                  <a:gd name="connsiteX161" fmla="*/ 1276636 w 3372040"/>
                  <a:gd name="connsiteY161" fmla="*/ 2807640 h 4313518"/>
                  <a:gd name="connsiteX162" fmla="*/ 1568672 w 3372040"/>
                  <a:gd name="connsiteY162" fmla="*/ 2927560 h 4313518"/>
                  <a:gd name="connsiteX163" fmla="*/ 1299401 w 3372040"/>
                  <a:gd name="connsiteY163" fmla="*/ 3119108 h 4313518"/>
                  <a:gd name="connsiteX164" fmla="*/ 1283208 w 3372040"/>
                  <a:gd name="connsiteY164" fmla="*/ 3120536 h 4313518"/>
                  <a:gd name="connsiteX165" fmla="*/ 1281875 w 3372040"/>
                  <a:gd name="connsiteY165" fmla="*/ 3119679 h 4313518"/>
                  <a:gd name="connsiteX166" fmla="*/ 1272350 w 3372040"/>
                  <a:gd name="connsiteY166" fmla="*/ 3079865 h 4313518"/>
                  <a:gd name="connsiteX167" fmla="*/ 1254633 w 3372040"/>
                  <a:gd name="connsiteY167" fmla="*/ 2823642 h 4313518"/>
                  <a:gd name="connsiteX168" fmla="*/ 1257300 w 3372040"/>
                  <a:gd name="connsiteY168" fmla="*/ 2813165 h 4313518"/>
                  <a:gd name="connsiteX169" fmla="*/ 1504950 w 3372040"/>
                  <a:gd name="connsiteY169" fmla="*/ 4188099 h 4313518"/>
                  <a:gd name="connsiteX170" fmla="*/ 787813 w 3372040"/>
                  <a:gd name="connsiteY170" fmla="*/ 2844407 h 4313518"/>
                  <a:gd name="connsiteX171" fmla="*/ 844963 w 3372040"/>
                  <a:gd name="connsiteY171" fmla="*/ 2842216 h 4313518"/>
                  <a:gd name="connsiteX172" fmla="*/ 1105472 w 3372040"/>
                  <a:gd name="connsiteY172" fmla="*/ 2842216 h 4313518"/>
                  <a:gd name="connsiteX173" fmla="*/ 1111758 w 3372040"/>
                  <a:gd name="connsiteY173" fmla="*/ 2842216 h 4313518"/>
                  <a:gd name="connsiteX174" fmla="*/ 1160431 w 3372040"/>
                  <a:gd name="connsiteY174" fmla="*/ 3104725 h 4313518"/>
                  <a:gd name="connsiteX175" fmla="*/ 1161098 w 3372040"/>
                  <a:gd name="connsiteY175" fmla="*/ 3115107 h 4313518"/>
                  <a:gd name="connsiteX176" fmla="*/ 1175671 w 3372040"/>
                  <a:gd name="connsiteY176" fmla="*/ 3166733 h 4313518"/>
                  <a:gd name="connsiteX177" fmla="*/ 1612583 w 3372040"/>
                  <a:gd name="connsiteY177" fmla="*/ 4079704 h 4313518"/>
                  <a:gd name="connsiteX178" fmla="*/ 1504950 w 3372040"/>
                  <a:gd name="connsiteY178" fmla="*/ 4188099 h 4313518"/>
                  <a:gd name="connsiteX179" fmla="*/ 1680020 w 3372040"/>
                  <a:gd name="connsiteY179" fmla="*/ 4174763 h 4313518"/>
                  <a:gd name="connsiteX180" fmla="*/ 2202371 w 3372040"/>
                  <a:gd name="connsiteY180" fmla="*/ 3153017 h 4313518"/>
                  <a:gd name="connsiteX181" fmla="*/ 2210181 w 3372040"/>
                  <a:gd name="connsiteY181" fmla="*/ 3121394 h 4313518"/>
                  <a:gd name="connsiteX182" fmla="*/ 2262569 w 3372040"/>
                  <a:gd name="connsiteY182" fmla="*/ 2842025 h 4313518"/>
                  <a:gd name="connsiteX183" fmla="*/ 2266474 w 3372040"/>
                  <a:gd name="connsiteY183" fmla="*/ 2842025 h 4313518"/>
                  <a:gd name="connsiteX184" fmla="*/ 2526983 w 3372040"/>
                  <a:gd name="connsiteY184" fmla="*/ 2842025 h 4313518"/>
                  <a:gd name="connsiteX185" fmla="*/ 2585085 w 3372040"/>
                  <a:gd name="connsiteY185" fmla="*/ 2844311 h 4313518"/>
                  <a:gd name="connsiteX186" fmla="*/ 1679543 w 3372040"/>
                  <a:gd name="connsiteY186" fmla="*/ 4174763 h 4313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Lst>
                <a:rect l="l" t="t" r="r" b="b"/>
                <a:pathLst>
                  <a:path w="3372040" h="4313518">
                    <a:moveTo>
                      <a:pt x="2659856" y="2738965"/>
                    </a:moveTo>
                    <a:lnTo>
                      <a:pt x="2659856" y="2738965"/>
                    </a:lnTo>
                    <a:cubicBezTo>
                      <a:pt x="2615975" y="2731993"/>
                      <a:pt x="2571607" y="2728487"/>
                      <a:pt x="2527173" y="2728487"/>
                    </a:cubicBezTo>
                    <a:lnTo>
                      <a:pt x="2266950" y="2728487"/>
                    </a:lnTo>
                    <a:cubicBezTo>
                      <a:pt x="2252834" y="2728487"/>
                      <a:pt x="2238727" y="2727468"/>
                      <a:pt x="2224754" y="2725439"/>
                    </a:cubicBezTo>
                    <a:cubicBezTo>
                      <a:pt x="2222430" y="2724944"/>
                      <a:pt x="2220078" y="2724592"/>
                      <a:pt x="2217706" y="2724392"/>
                    </a:cubicBezTo>
                    <a:lnTo>
                      <a:pt x="2217706" y="2724392"/>
                    </a:lnTo>
                    <a:cubicBezTo>
                      <a:pt x="2201790" y="2721734"/>
                      <a:pt x="2186111" y="2717791"/>
                      <a:pt x="2170843" y="2712581"/>
                    </a:cubicBezTo>
                    <a:cubicBezTo>
                      <a:pt x="2158651" y="2704875"/>
                      <a:pt x="2145259" y="2699274"/>
                      <a:pt x="2131219" y="2696007"/>
                    </a:cubicBezTo>
                    <a:cubicBezTo>
                      <a:pt x="2043046" y="2651364"/>
                      <a:pt x="1982210" y="2566486"/>
                      <a:pt x="1968246" y="2468645"/>
                    </a:cubicBezTo>
                    <a:cubicBezTo>
                      <a:pt x="2058495" y="2448614"/>
                      <a:pt x="2145840" y="2417220"/>
                      <a:pt x="2228183" y="2375205"/>
                    </a:cubicBezTo>
                    <a:cubicBezTo>
                      <a:pt x="2441762" y="2264839"/>
                      <a:pt x="2589333" y="2058613"/>
                      <a:pt x="2624899" y="1820850"/>
                    </a:cubicBezTo>
                    <a:lnTo>
                      <a:pt x="2727293" y="1820850"/>
                    </a:lnTo>
                    <a:cubicBezTo>
                      <a:pt x="2867006" y="1819221"/>
                      <a:pt x="2978944" y="1704645"/>
                      <a:pt x="2977315" y="1564932"/>
                    </a:cubicBezTo>
                    <a:cubicBezTo>
                      <a:pt x="2976848" y="1525127"/>
                      <a:pt x="2967000" y="1485989"/>
                      <a:pt x="2948559" y="1450709"/>
                    </a:cubicBezTo>
                    <a:lnTo>
                      <a:pt x="2948559" y="1003034"/>
                    </a:lnTo>
                    <a:cubicBezTo>
                      <a:pt x="2948350" y="541437"/>
                      <a:pt x="2574151" y="167320"/>
                      <a:pt x="2112550" y="167215"/>
                    </a:cubicBezTo>
                    <a:lnTo>
                      <a:pt x="983171" y="167215"/>
                    </a:lnTo>
                    <a:cubicBezTo>
                      <a:pt x="869299" y="167271"/>
                      <a:pt x="757238" y="138780"/>
                      <a:pt x="657225" y="84347"/>
                    </a:cubicBezTo>
                    <a:lnTo>
                      <a:pt x="515017" y="6718"/>
                    </a:lnTo>
                    <a:cubicBezTo>
                      <a:pt x="487156" y="-8118"/>
                      <a:pt x="452542" y="2439"/>
                      <a:pt x="437712" y="30297"/>
                    </a:cubicBezTo>
                    <a:cubicBezTo>
                      <a:pt x="433407" y="38380"/>
                      <a:pt x="431111" y="47378"/>
                      <a:pt x="431006" y="56534"/>
                    </a:cubicBezTo>
                    <a:lnTo>
                      <a:pt x="431006" y="498018"/>
                    </a:lnTo>
                    <a:cubicBezTo>
                      <a:pt x="431225" y="698748"/>
                      <a:pt x="552583" y="879494"/>
                      <a:pt x="738283" y="955694"/>
                    </a:cubicBezTo>
                    <a:lnTo>
                      <a:pt x="738283" y="1317073"/>
                    </a:lnTo>
                    <a:lnTo>
                      <a:pt x="645319" y="1317073"/>
                    </a:lnTo>
                    <a:cubicBezTo>
                      <a:pt x="506178" y="1317073"/>
                      <a:pt x="393383" y="1429868"/>
                      <a:pt x="393383" y="1569009"/>
                    </a:cubicBezTo>
                    <a:cubicBezTo>
                      <a:pt x="393383" y="1708150"/>
                      <a:pt x="506178" y="1820945"/>
                      <a:pt x="645319" y="1820945"/>
                    </a:cubicBezTo>
                    <a:lnTo>
                      <a:pt x="747713" y="1820945"/>
                    </a:lnTo>
                    <a:cubicBezTo>
                      <a:pt x="782707" y="2056308"/>
                      <a:pt x="927745" y="2260915"/>
                      <a:pt x="1138238" y="2371871"/>
                    </a:cubicBezTo>
                    <a:cubicBezTo>
                      <a:pt x="1222543" y="2415620"/>
                      <a:pt x="1312202" y="2448186"/>
                      <a:pt x="1404938" y="2468741"/>
                    </a:cubicBezTo>
                    <a:cubicBezTo>
                      <a:pt x="1391012" y="2566648"/>
                      <a:pt x="1330128" y="2651582"/>
                      <a:pt x="1241870" y="2696198"/>
                    </a:cubicBezTo>
                    <a:cubicBezTo>
                      <a:pt x="1227877" y="2699493"/>
                      <a:pt x="1214523" y="2705056"/>
                      <a:pt x="1202341" y="2712676"/>
                    </a:cubicBezTo>
                    <a:cubicBezTo>
                      <a:pt x="1171299" y="2723230"/>
                      <a:pt x="1138733" y="2728602"/>
                      <a:pt x="1105948" y="2728583"/>
                    </a:cubicBezTo>
                    <a:lnTo>
                      <a:pt x="844868" y="2728583"/>
                    </a:lnTo>
                    <a:cubicBezTo>
                      <a:pt x="800433" y="2728583"/>
                      <a:pt x="756066" y="2732088"/>
                      <a:pt x="712184" y="2739060"/>
                    </a:cubicBezTo>
                    <a:lnTo>
                      <a:pt x="711232" y="2739060"/>
                    </a:lnTo>
                    <a:cubicBezTo>
                      <a:pt x="301657" y="2805354"/>
                      <a:pt x="505" y="3158741"/>
                      <a:pt x="0" y="3573641"/>
                    </a:cubicBezTo>
                    <a:lnTo>
                      <a:pt x="0" y="4259441"/>
                    </a:lnTo>
                    <a:cubicBezTo>
                      <a:pt x="3404" y="4290816"/>
                      <a:pt x="31601" y="4313495"/>
                      <a:pt x="62980" y="4310095"/>
                    </a:cubicBezTo>
                    <a:cubicBezTo>
                      <a:pt x="89665" y="4307199"/>
                      <a:pt x="110739" y="4286120"/>
                      <a:pt x="113633" y="4259441"/>
                    </a:cubicBezTo>
                    <a:lnTo>
                      <a:pt x="113633" y="3573641"/>
                    </a:lnTo>
                    <a:cubicBezTo>
                      <a:pt x="114048" y="3235379"/>
                      <a:pt x="345977" y="2941371"/>
                      <a:pt x="674846" y="2862218"/>
                    </a:cubicBezTo>
                    <a:cubicBezTo>
                      <a:pt x="710279" y="3097295"/>
                      <a:pt x="875443" y="3930447"/>
                      <a:pt x="1479233" y="4307161"/>
                    </a:cubicBezTo>
                    <a:lnTo>
                      <a:pt x="1479233" y="4307161"/>
                    </a:lnTo>
                    <a:lnTo>
                      <a:pt x="1479233" y="4307161"/>
                    </a:lnTo>
                    <a:lnTo>
                      <a:pt x="1479233" y="4307161"/>
                    </a:lnTo>
                    <a:lnTo>
                      <a:pt x="1479233" y="4307161"/>
                    </a:lnTo>
                    <a:lnTo>
                      <a:pt x="1481328" y="4308399"/>
                    </a:lnTo>
                    <a:lnTo>
                      <a:pt x="1484376" y="4309923"/>
                    </a:lnTo>
                    <a:lnTo>
                      <a:pt x="1485710" y="4310590"/>
                    </a:lnTo>
                    <a:lnTo>
                      <a:pt x="1486567" y="4310590"/>
                    </a:lnTo>
                    <a:lnTo>
                      <a:pt x="1489901" y="4311828"/>
                    </a:lnTo>
                    <a:lnTo>
                      <a:pt x="1491710" y="4312495"/>
                    </a:lnTo>
                    <a:lnTo>
                      <a:pt x="1493139" y="4312971"/>
                    </a:lnTo>
                    <a:lnTo>
                      <a:pt x="1494377" y="4312971"/>
                    </a:lnTo>
                    <a:lnTo>
                      <a:pt x="1495806" y="4312971"/>
                    </a:lnTo>
                    <a:lnTo>
                      <a:pt x="1497235" y="4312971"/>
                    </a:lnTo>
                    <a:lnTo>
                      <a:pt x="1499997" y="4313447"/>
                    </a:lnTo>
                    <a:lnTo>
                      <a:pt x="1501902" y="4313447"/>
                    </a:lnTo>
                    <a:lnTo>
                      <a:pt x="1501902" y="4313447"/>
                    </a:lnTo>
                    <a:lnTo>
                      <a:pt x="1502759" y="4313447"/>
                    </a:lnTo>
                    <a:cubicBezTo>
                      <a:pt x="1504693" y="4313543"/>
                      <a:pt x="1506636" y="4313543"/>
                      <a:pt x="1508570" y="4313447"/>
                    </a:cubicBezTo>
                    <a:lnTo>
                      <a:pt x="1514475" y="4313447"/>
                    </a:lnTo>
                    <a:cubicBezTo>
                      <a:pt x="2431923" y="4251726"/>
                      <a:pt x="2655570" y="3139015"/>
                      <a:pt x="2697099" y="2862218"/>
                    </a:cubicBezTo>
                    <a:cubicBezTo>
                      <a:pt x="3026007" y="2941333"/>
                      <a:pt x="3257979" y="3235351"/>
                      <a:pt x="3258407" y="3573641"/>
                    </a:cubicBezTo>
                    <a:lnTo>
                      <a:pt x="3258407" y="4259441"/>
                    </a:lnTo>
                    <a:cubicBezTo>
                      <a:pt x="3261808" y="4290816"/>
                      <a:pt x="3290011" y="4313495"/>
                      <a:pt x="3321387" y="4310095"/>
                    </a:cubicBezTo>
                    <a:cubicBezTo>
                      <a:pt x="3348076" y="4307199"/>
                      <a:pt x="3369145" y="4286120"/>
                      <a:pt x="3372041" y="4259441"/>
                    </a:cubicBezTo>
                    <a:lnTo>
                      <a:pt x="3372041" y="3573641"/>
                    </a:lnTo>
                    <a:cubicBezTo>
                      <a:pt x="3371545" y="3158379"/>
                      <a:pt x="3069860" y="2804811"/>
                      <a:pt x="2659856" y="2738965"/>
                    </a:cubicBezTo>
                    <a:close/>
                    <a:moveTo>
                      <a:pt x="2094929" y="2807545"/>
                    </a:moveTo>
                    <a:cubicBezTo>
                      <a:pt x="2096081" y="2807030"/>
                      <a:pt x="2097300" y="2806678"/>
                      <a:pt x="2098548" y="2806497"/>
                    </a:cubicBezTo>
                    <a:cubicBezTo>
                      <a:pt x="2103691" y="2808783"/>
                      <a:pt x="2108930" y="2810974"/>
                      <a:pt x="2114169" y="2813069"/>
                    </a:cubicBezTo>
                    <a:cubicBezTo>
                      <a:pt x="2116398" y="2816079"/>
                      <a:pt x="2117455" y="2819813"/>
                      <a:pt x="2117122" y="2823547"/>
                    </a:cubicBezTo>
                    <a:lnTo>
                      <a:pt x="2098072" y="3093009"/>
                    </a:lnTo>
                    <a:cubicBezTo>
                      <a:pt x="2096072" y="3101105"/>
                      <a:pt x="2094071" y="3109297"/>
                      <a:pt x="2091976" y="3117584"/>
                    </a:cubicBezTo>
                    <a:cubicBezTo>
                      <a:pt x="2090766" y="3118746"/>
                      <a:pt x="2089385" y="3119708"/>
                      <a:pt x="2087880" y="3120441"/>
                    </a:cubicBezTo>
                    <a:cubicBezTo>
                      <a:pt x="2082660" y="3123127"/>
                      <a:pt x="2076355" y="3122565"/>
                      <a:pt x="2071688" y="3119012"/>
                    </a:cubicBezTo>
                    <a:lnTo>
                      <a:pt x="1802797" y="2927560"/>
                    </a:lnTo>
                    <a:close/>
                    <a:moveTo>
                      <a:pt x="2060543" y="3234265"/>
                    </a:moveTo>
                    <a:cubicBezTo>
                      <a:pt x="1992154" y="3465246"/>
                      <a:pt x="1877187" y="3747281"/>
                      <a:pt x="1686973" y="3990741"/>
                    </a:cubicBezTo>
                    <a:cubicBezTo>
                      <a:pt x="1496473" y="3747472"/>
                      <a:pt x="1381697" y="3465056"/>
                      <a:pt x="1313402" y="3233789"/>
                    </a:cubicBezTo>
                    <a:cubicBezTo>
                      <a:pt x="1332224" y="3230379"/>
                      <a:pt x="1350045" y="3222825"/>
                      <a:pt x="1365599" y="3211691"/>
                    </a:cubicBezTo>
                    <a:lnTo>
                      <a:pt x="1685925" y="2983757"/>
                    </a:lnTo>
                    <a:lnTo>
                      <a:pt x="2006251" y="3211595"/>
                    </a:lnTo>
                    <a:cubicBezTo>
                      <a:pt x="2022367" y="3223225"/>
                      <a:pt x="2040941" y="3230988"/>
                      <a:pt x="2060543" y="3234265"/>
                    </a:cubicBezTo>
                    <a:close/>
                    <a:moveTo>
                      <a:pt x="2519934" y="1699597"/>
                    </a:moveTo>
                    <a:cubicBezTo>
                      <a:pt x="2519934" y="1703407"/>
                      <a:pt x="2519934" y="1707122"/>
                      <a:pt x="2519934" y="1710836"/>
                    </a:cubicBezTo>
                    <a:cubicBezTo>
                      <a:pt x="2512533" y="1713580"/>
                      <a:pt x="2505761" y="1717790"/>
                      <a:pt x="2500027" y="1723219"/>
                    </a:cubicBezTo>
                    <a:lnTo>
                      <a:pt x="1898999" y="1723219"/>
                    </a:lnTo>
                    <a:cubicBezTo>
                      <a:pt x="1873748" y="1723219"/>
                      <a:pt x="1853279" y="1702750"/>
                      <a:pt x="1853279" y="1677499"/>
                    </a:cubicBezTo>
                    <a:lnTo>
                      <a:pt x="1853279" y="1401274"/>
                    </a:lnTo>
                    <a:cubicBezTo>
                      <a:pt x="1853279" y="1376023"/>
                      <a:pt x="1873748" y="1355554"/>
                      <a:pt x="1898999" y="1355554"/>
                    </a:cubicBezTo>
                    <a:lnTo>
                      <a:pt x="2520124" y="1355554"/>
                    </a:lnTo>
                    <a:close/>
                    <a:moveTo>
                      <a:pt x="2519934" y="1242397"/>
                    </a:moveTo>
                    <a:lnTo>
                      <a:pt x="1898809" y="1242397"/>
                    </a:lnTo>
                    <a:cubicBezTo>
                      <a:pt x="1810893" y="1242502"/>
                      <a:pt x="1739656" y="1313739"/>
                      <a:pt x="1739551" y="1401655"/>
                    </a:cubicBezTo>
                    <a:lnTo>
                      <a:pt x="1739551" y="1488713"/>
                    </a:lnTo>
                    <a:lnTo>
                      <a:pt x="1632299" y="1488713"/>
                    </a:lnTo>
                    <a:lnTo>
                      <a:pt x="1632299" y="1401655"/>
                    </a:lnTo>
                    <a:cubicBezTo>
                      <a:pt x="1632194" y="1313739"/>
                      <a:pt x="1560957" y="1242502"/>
                      <a:pt x="1473041" y="1242397"/>
                    </a:cubicBezTo>
                    <a:lnTo>
                      <a:pt x="851916" y="1242397"/>
                    </a:lnTo>
                    <a:lnTo>
                      <a:pt x="851916" y="987127"/>
                    </a:lnTo>
                    <a:cubicBezTo>
                      <a:pt x="876319" y="990803"/>
                      <a:pt x="900960" y="992651"/>
                      <a:pt x="925639" y="992651"/>
                    </a:cubicBezTo>
                    <a:lnTo>
                      <a:pt x="2519934" y="992651"/>
                    </a:lnTo>
                    <a:close/>
                    <a:moveTo>
                      <a:pt x="2726531" y="1707503"/>
                    </a:moveTo>
                    <a:lnTo>
                      <a:pt x="2633472" y="1707503"/>
                    </a:lnTo>
                    <a:cubicBezTo>
                      <a:pt x="2633472" y="1704931"/>
                      <a:pt x="2633472" y="1702359"/>
                      <a:pt x="2633472" y="1699692"/>
                    </a:cubicBezTo>
                    <a:lnTo>
                      <a:pt x="2633472" y="1430706"/>
                    </a:lnTo>
                    <a:lnTo>
                      <a:pt x="2726436" y="1430706"/>
                    </a:lnTo>
                    <a:cubicBezTo>
                      <a:pt x="2802712" y="1434716"/>
                      <a:pt x="2861300" y="1499800"/>
                      <a:pt x="2857291" y="1576077"/>
                    </a:cubicBezTo>
                    <a:cubicBezTo>
                      <a:pt x="2853576" y="1646752"/>
                      <a:pt x="2797112" y="1703216"/>
                      <a:pt x="2726436" y="1706931"/>
                    </a:cubicBezTo>
                    <a:close/>
                    <a:moveTo>
                      <a:pt x="645319" y="1707503"/>
                    </a:moveTo>
                    <a:cubicBezTo>
                      <a:pt x="569043" y="1703493"/>
                      <a:pt x="510454" y="1638408"/>
                      <a:pt x="514464" y="1562132"/>
                    </a:cubicBezTo>
                    <a:cubicBezTo>
                      <a:pt x="518179" y="1491457"/>
                      <a:pt x="574643" y="1434992"/>
                      <a:pt x="645319" y="1431278"/>
                    </a:cubicBezTo>
                    <a:lnTo>
                      <a:pt x="738283" y="1431278"/>
                    </a:lnTo>
                    <a:lnTo>
                      <a:pt x="738283" y="1700073"/>
                    </a:lnTo>
                    <a:cubicBezTo>
                      <a:pt x="738283" y="1702645"/>
                      <a:pt x="738283" y="1705312"/>
                      <a:pt x="738283" y="1707884"/>
                    </a:cubicBezTo>
                    <a:close/>
                    <a:moveTo>
                      <a:pt x="544544" y="497828"/>
                    </a:moveTo>
                    <a:lnTo>
                      <a:pt x="544544" y="152261"/>
                    </a:lnTo>
                    <a:lnTo>
                      <a:pt x="602742" y="184074"/>
                    </a:lnTo>
                    <a:cubicBezTo>
                      <a:pt x="719423" y="247824"/>
                      <a:pt x="850211" y="281324"/>
                      <a:pt x="983171" y="281515"/>
                    </a:cubicBezTo>
                    <a:lnTo>
                      <a:pt x="2112550" y="281515"/>
                    </a:lnTo>
                    <a:cubicBezTo>
                      <a:pt x="2510914" y="281935"/>
                      <a:pt x="2833745" y="604767"/>
                      <a:pt x="2834164" y="1003129"/>
                    </a:cubicBezTo>
                    <a:lnTo>
                      <a:pt x="2834164" y="1341743"/>
                    </a:lnTo>
                    <a:cubicBezTo>
                      <a:pt x="2800569" y="1325645"/>
                      <a:pt x="2763784" y="1317311"/>
                      <a:pt x="2726531" y="1317359"/>
                    </a:cubicBezTo>
                    <a:lnTo>
                      <a:pt x="2633567" y="1317359"/>
                    </a:lnTo>
                    <a:lnTo>
                      <a:pt x="2633567" y="936359"/>
                    </a:lnTo>
                    <a:cubicBezTo>
                      <a:pt x="2633567" y="904793"/>
                      <a:pt x="2607983" y="879209"/>
                      <a:pt x="2576417" y="879209"/>
                    </a:cubicBezTo>
                    <a:lnTo>
                      <a:pt x="925639" y="879209"/>
                    </a:lnTo>
                    <a:cubicBezTo>
                      <a:pt x="715242" y="878942"/>
                      <a:pt x="544754" y="708416"/>
                      <a:pt x="544544" y="498018"/>
                    </a:cubicBezTo>
                    <a:close/>
                    <a:moveTo>
                      <a:pt x="851916" y="1699311"/>
                    </a:moveTo>
                    <a:lnTo>
                      <a:pt x="851916" y="1355744"/>
                    </a:lnTo>
                    <a:lnTo>
                      <a:pt x="1473041" y="1355744"/>
                    </a:lnTo>
                    <a:cubicBezTo>
                      <a:pt x="1498292" y="1355744"/>
                      <a:pt x="1518761" y="1376214"/>
                      <a:pt x="1518761" y="1401464"/>
                    </a:cubicBezTo>
                    <a:lnTo>
                      <a:pt x="1518761" y="1677689"/>
                    </a:lnTo>
                    <a:cubicBezTo>
                      <a:pt x="1518761" y="1702940"/>
                      <a:pt x="1498292" y="1723409"/>
                      <a:pt x="1473041" y="1723409"/>
                    </a:cubicBezTo>
                    <a:lnTo>
                      <a:pt x="872014" y="1723409"/>
                    </a:lnTo>
                    <a:cubicBezTo>
                      <a:pt x="866280" y="1717980"/>
                      <a:pt x="859507" y="1713770"/>
                      <a:pt x="852107" y="1711027"/>
                    </a:cubicBezTo>
                    <a:cubicBezTo>
                      <a:pt x="852011" y="1707026"/>
                      <a:pt x="851916" y="1703312"/>
                      <a:pt x="851916" y="1699502"/>
                    </a:cubicBezTo>
                    <a:close/>
                    <a:moveTo>
                      <a:pt x="1190435" y="2270811"/>
                    </a:moveTo>
                    <a:cubicBezTo>
                      <a:pt x="1022471" y="2182076"/>
                      <a:pt x="903313" y="2022523"/>
                      <a:pt x="865918" y="1836281"/>
                    </a:cubicBezTo>
                    <a:lnTo>
                      <a:pt x="1473041" y="1836281"/>
                    </a:lnTo>
                    <a:cubicBezTo>
                      <a:pt x="1560957" y="1836176"/>
                      <a:pt x="1632194" y="1764938"/>
                      <a:pt x="1632299" y="1677023"/>
                    </a:cubicBezTo>
                    <a:lnTo>
                      <a:pt x="1632299" y="1601775"/>
                    </a:lnTo>
                    <a:lnTo>
                      <a:pt x="1739551" y="1601775"/>
                    </a:lnTo>
                    <a:lnTo>
                      <a:pt x="1739551" y="1677023"/>
                    </a:lnTo>
                    <a:cubicBezTo>
                      <a:pt x="1739656" y="1764938"/>
                      <a:pt x="1810893" y="1836176"/>
                      <a:pt x="1898809" y="1836281"/>
                    </a:cubicBezTo>
                    <a:lnTo>
                      <a:pt x="2505837" y="1836281"/>
                    </a:lnTo>
                    <a:cubicBezTo>
                      <a:pt x="2467747" y="2024676"/>
                      <a:pt x="2346255" y="2185610"/>
                      <a:pt x="2175510" y="2273859"/>
                    </a:cubicBezTo>
                    <a:cubicBezTo>
                      <a:pt x="2031873" y="2348440"/>
                      <a:pt x="1866900" y="2385302"/>
                      <a:pt x="1685925" y="2385302"/>
                    </a:cubicBezTo>
                    <a:cubicBezTo>
                      <a:pt x="1502283" y="2385302"/>
                      <a:pt x="1335500" y="2346916"/>
                      <a:pt x="1190625" y="2271192"/>
                    </a:cubicBezTo>
                    <a:close/>
                    <a:moveTo>
                      <a:pt x="1516380" y="2487886"/>
                    </a:moveTo>
                    <a:cubicBezTo>
                      <a:pt x="1628966" y="2502107"/>
                      <a:pt x="1742885" y="2502107"/>
                      <a:pt x="1855470" y="2487886"/>
                    </a:cubicBezTo>
                    <a:cubicBezTo>
                      <a:pt x="1869519" y="2580812"/>
                      <a:pt x="1914649" y="2666223"/>
                      <a:pt x="1983486" y="2730202"/>
                    </a:cubicBezTo>
                    <a:lnTo>
                      <a:pt x="1685925" y="2852693"/>
                    </a:lnTo>
                    <a:lnTo>
                      <a:pt x="1388364" y="2730583"/>
                    </a:lnTo>
                    <a:cubicBezTo>
                      <a:pt x="1457239" y="2666632"/>
                      <a:pt x="1502369" y="2581202"/>
                      <a:pt x="1516380" y="2488267"/>
                    </a:cubicBezTo>
                    <a:close/>
                    <a:moveTo>
                      <a:pt x="1257300" y="2813165"/>
                    </a:moveTo>
                    <a:lnTo>
                      <a:pt x="1273016" y="2806592"/>
                    </a:lnTo>
                    <a:cubicBezTo>
                      <a:pt x="1274264" y="2806792"/>
                      <a:pt x="1275474" y="2807145"/>
                      <a:pt x="1276636" y="2807640"/>
                    </a:cubicBezTo>
                    <a:lnTo>
                      <a:pt x="1568672" y="2927560"/>
                    </a:lnTo>
                    <a:lnTo>
                      <a:pt x="1299401" y="3119108"/>
                    </a:lnTo>
                    <a:cubicBezTo>
                      <a:pt x="1294733" y="3122660"/>
                      <a:pt x="1288428" y="3123223"/>
                      <a:pt x="1283208" y="3120536"/>
                    </a:cubicBezTo>
                    <a:cubicBezTo>
                      <a:pt x="1282732" y="3120308"/>
                      <a:pt x="1282284" y="3120022"/>
                      <a:pt x="1281875" y="3119679"/>
                    </a:cubicBezTo>
                    <a:cubicBezTo>
                      <a:pt x="1278446" y="3106154"/>
                      <a:pt x="1275207" y="3092914"/>
                      <a:pt x="1272350" y="3079865"/>
                    </a:cubicBezTo>
                    <a:lnTo>
                      <a:pt x="1254633" y="2823642"/>
                    </a:lnTo>
                    <a:cubicBezTo>
                      <a:pt x="1254224" y="2819947"/>
                      <a:pt x="1255166" y="2816222"/>
                      <a:pt x="1257300" y="2813165"/>
                    </a:cubicBezTo>
                    <a:close/>
                    <a:moveTo>
                      <a:pt x="1504950" y="4188099"/>
                    </a:moveTo>
                    <a:cubicBezTo>
                      <a:pt x="976122" y="3829768"/>
                      <a:pt x="821246" y="3057862"/>
                      <a:pt x="787813" y="2844407"/>
                    </a:cubicBezTo>
                    <a:cubicBezTo>
                      <a:pt x="806863" y="2842978"/>
                      <a:pt x="825913" y="2842216"/>
                      <a:pt x="844963" y="2842216"/>
                    </a:cubicBezTo>
                    <a:lnTo>
                      <a:pt x="1105472" y="2842216"/>
                    </a:lnTo>
                    <a:lnTo>
                      <a:pt x="1111758" y="2842216"/>
                    </a:lnTo>
                    <a:cubicBezTo>
                      <a:pt x="1118997" y="2897556"/>
                      <a:pt x="1133475" y="2989949"/>
                      <a:pt x="1160431" y="3104725"/>
                    </a:cubicBezTo>
                    <a:lnTo>
                      <a:pt x="1161098" y="3115107"/>
                    </a:lnTo>
                    <a:cubicBezTo>
                      <a:pt x="1162345" y="3133138"/>
                      <a:pt x="1167298" y="3150712"/>
                      <a:pt x="1175671" y="3166733"/>
                    </a:cubicBezTo>
                    <a:cubicBezTo>
                      <a:pt x="1242917" y="3428099"/>
                      <a:pt x="1371410" y="3780143"/>
                      <a:pt x="1612583" y="4079704"/>
                    </a:cubicBezTo>
                    <a:cubicBezTo>
                      <a:pt x="1578559" y="4117632"/>
                      <a:pt x="1542631" y="4153808"/>
                      <a:pt x="1504950" y="4188099"/>
                    </a:cubicBezTo>
                    <a:close/>
                    <a:moveTo>
                      <a:pt x="1680020" y="4174763"/>
                    </a:moveTo>
                    <a:cubicBezTo>
                      <a:pt x="1979486" y="3853390"/>
                      <a:pt x="2129219" y="3443815"/>
                      <a:pt x="2202371" y="3153017"/>
                    </a:cubicBezTo>
                    <a:cubicBezTo>
                      <a:pt x="2206257" y="3142834"/>
                      <a:pt x="2208876" y="3132214"/>
                      <a:pt x="2210181" y="3121394"/>
                    </a:cubicBezTo>
                    <a:cubicBezTo>
                      <a:pt x="2232460" y="3029239"/>
                      <a:pt x="2249948" y="2935989"/>
                      <a:pt x="2262569" y="2842025"/>
                    </a:cubicBezTo>
                    <a:lnTo>
                      <a:pt x="2266474" y="2842025"/>
                    </a:lnTo>
                    <a:lnTo>
                      <a:pt x="2526983" y="2842025"/>
                    </a:lnTo>
                    <a:cubicBezTo>
                      <a:pt x="2546509" y="2842025"/>
                      <a:pt x="2565940" y="2842787"/>
                      <a:pt x="2585085" y="2844311"/>
                    </a:cubicBezTo>
                    <a:cubicBezTo>
                      <a:pt x="2550319" y="3079769"/>
                      <a:pt x="2371725" y="3996265"/>
                      <a:pt x="1679543" y="4174763"/>
                    </a:cubicBezTo>
                    <a:close/>
                  </a:path>
                </a:pathLst>
              </a:custGeom>
              <a:solidFill>
                <a:schemeClr val="bg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145" name="Freeform 56">
                <a:extLst>
                  <a:ext uri="{FF2B5EF4-FFF2-40B4-BE49-F238E27FC236}">
                    <a16:creationId xmlns:a16="http://schemas.microsoft.com/office/drawing/2014/main" id="{6FD0FA87-E89E-909E-021B-5FA5A7C53DF8}"/>
                  </a:ext>
                </a:extLst>
              </p:cNvPr>
              <p:cNvSpPr/>
              <p:nvPr/>
            </p:nvSpPr>
            <p:spPr>
              <a:xfrm>
                <a:off x="12993333" y="2403286"/>
                <a:ext cx="808816" cy="259594"/>
              </a:xfrm>
              <a:custGeom>
                <a:avLst/>
                <a:gdLst>
                  <a:gd name="connsiteX0" fmla="*/ 783267 w 808816"/>
                  <a:gd name="connsiteY0" fmla="*/ 105833 h 259594"/>
                  <a:gd name="connsiteX1" fmla="*/ 786696 w 808816"/>
                  <a:gd name="connsiteY1" fmla="*/ 102404 h 259594"/>
                  <a:gd name="connsiteX2" fmla="*/ 796821 w 808816"/>
                  <a:gd name="connsiteY2" fmla="*/ 22222 h 259594"/>
                  <a:gd name="connsiteX3" fmla="*/ 716639 w 808816"/>
                  <a:gd name="connsiteY3" fmla="*/ 12087 h 259594"/>
                  <a:gd name="connsiteX4" fmla="*/ 706971 w 808816"/>
                  <a:gd name="connsiteY4" fmla="*/ 21631 h 259594"/>
                  <a:gd name="connsiteX5" fmla="*/ 703638 w 808816"/>
                  <a:gd name="connsiteY5" fmla="*/ 24870 h 259594"/>
                  <a:gd name="connsiteX6" fmla="*/ 105277 w 808816"/>
                  <a:gd name="connsiteY6" fmla="*/ 24870 h 259594"/>
                  <a:gd name="connsiteX7" fmla="*/ 101848 w 808816"/>
                  <a:gd name="connsiteY7" fmla="*/ 21536 h 259594"/>
                  <a:gd name="connsiteX8" fmla="*/ 21533 w 808816"/>
                  <a:gd name="connsiteY8" fmla="*/ 12459 h 259594"/>
                  <a:gd name="connsiteX9" fmla="*/ 12456 w 808816"/>
                  <a:gd name="connsiteY9" fmla="*/ 92764 h 259594"/>
                  <a:gd name="connsiteX10" fmla="*/ 22124 w 808816"/>
                  <a:gd name="connsiteY10" fmla="*/ 102308 h 259594"/>
                  <a:gd name="connsiteX11" fmla="*/ 25648 w 808816"/>
                  <a:gd name="connsiteY11" fmla="*/ 105833 h 259594"/>
                  <a:gd name="connsiteX12" fmla="*/ 783267 w 808816"/>
                  <a:gd name="connsiteY12" fmla="*/ 105833 h 259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08816" h="259594">
                    <a:moveTo>
                      <a:pt x="783267" y="105833"/>
                    </a:moveTo>
                    <a:lnTo>
                      <a:pt x="786696" y="102404"/>
                    </a:lnTo>
                    <a:cubicBezTo>
                      <a:pt x="811632" y="83058"/>
                      <a:pt x="816166" y="47159"/>
                      <a:pt x="796821" y="22222"/>
                    </a:cubicBezTo>
                    <a:cubicBezTo>
                      <a:pt x="777476" y="-2724"/>
                      <a:pt x="741576" y="-7258"/>
                      <a:pt x="716639" y="12087"/>
                    </a:cubicBezTo>
                    <a:cubicBezTo>
                      <a:pt x="713048" y="14878"/>
                      <a:pt x="709800" y="18079"/>
                      <a:pt x="706971" y="21631"/>
                    </a:cubicBezTo>
                    <a:lnTo>
                      <a:pt x="703638" y="24870"/>
                    </a:lnTo>
                    <a:cubicBezTo>
                      <a:pt x="537036" y="186766"/>
                      <a:pt x="271879" y="186766"/>
                      <a:pt x="105277" y="24870"/>
                    </a:cubicBezTo>
                    <a:lnTo>
                      <a:pt x="101848" y="21536"/>
                    </a:lnTo>
                    <a:cubicBezTo>
                      <a:pt x="82179" y="-3152"/>
                      <a:pt x="46222" y="-7210"/>
                      <a:pt x="21533" y="12459"/>
                    </a:cubicBezTo>
                    <a:cubicBezTo>
                      <a:pt x="-3146" y="32128"/>
                      <a:pt x="-7213" y="68085"/>
                      <a:pt x="12456" y="92764"/>
                    </a:cubicBezTo>
                    <a:cubicBezTo>
                      <a:pt x="15294" y="96317"/>
                      <a:pt x="18533" y="99527"/>
                      <a:pt x="22124" y="102308"/>
                    </a:cubicBezTo>
                    <a:lnTo>
                      <a:pt x="25648" y="105833"/>
                    </a:lnTo>
                    <a:cubicBezTo>
                      <a:pt x="236579" y="310849"/>
                      <a:pt x="572335" y="310849"/>
                      <a:pt x="783267" y="10583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146" name="Freeform 57">
                <a:extLst>
                  <a:ext uri="{FF2B5EF4-FFF2-40B4-BE49-F238E27FC236}">
                    <a16:creationId xmlns:a16="http://schemas.microsoft.com/office/drawing/2014/main" id="{6B92E17A-4312-8983-6571-81B408AAA0B9}"/>
                  </a:ext>
                </a:extLst>
              </p:cNvPr>
              <p:cNvSpPr/>
              <p:nvPr/>
            </p:nvSpPr>
            <p:spPr>
              <a:xfrm>
                <a:off x="12914921" y="1929142"/>
                <a:ext cx="131695" cy="136302"/>
              </a:xfrm>
              <a:custGeom>
                <a:avLst/>
                <a:gdLst>
                  <a:gd name="connsiteX0" fmla="*/ 65865 w 131695"/>
                  <a:gd name="connsiteY0" fmla="*/ 136303 h 136302"/>
                  <a:gd name="connsiteX1" fmla="*/ 65865 w 131695"/>
                  <a:gd name="connsiteY1" fmla="*/ 0 h 136302"/>
                  <a:gd name="connsiteX2" fmla="*/ 65865 w 131695"/>
                  <a:gd name="connsiteY2" fmla="*/ 136303 h 136302"/>
                </a:gdLst>
                <a:ahLst/>
                <a:cxnLst>
                  <a:cxn ang="0">
                    <a:pos x="connsiteX0" y="connsiteY0"/>
                  </a:cxn>
                  <a:cxn ang="0">
                    <a:pos x="connsiteX1" y="connsiteY1"/>
                  </a:cxn>
                  <a:cxn ang="0">
                    <a:pos x="connsiteX2" y="connsiteY2"/>
                  </a:cxn>
                </a:cxnLst>
                <a:rect l="l" t="t" r="r" b="b"/>
                <a:pathLst>
                  <a:path w="131695" h="136302">
                    <a:moveTo>
                      <a:pt x="65865" y="136303"/>
                    </a:moveTo>
                    <a:cubicBezTo>
                      <a:pt x="153591" y="136303"/>
                      <a:pt x="153686" y="0"/>
                      <a:pt x="65865" y="0"/>
                    </a:cubicBezTo>
                    <a:cubicBezTo>
                      <a:pt x="-21955" y="0"/>
                      <a:pt x="-21955" y="136303"/>
                      <a:pt x="65865" y="13630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147" name="Freeform 58">
                <a:extLst>
                  <a:ext uri="{FF2B5EF4-FFF2-40B4-BE49-F238E27FC236}">
                    <a16:creationId xmlns:a16="http://schemas.microsoft.com/office/drawing/2014/main" id="{58E6B9A8-5700-FF25-C693-18EA9639A6C7}"/>
                  </a:ext>
                </a:extLst>
              </p:cNvPr>
              <p:cNvSpPr/>
              <p:nvPr/>
            </p:nvSpPr>
            <p:spPr>
              <a:xfrm>
                <a:off x="13748799" y="1929142"/>
                <a:ext cx="131730" cy="136302"/>
              </a:xfrm>
              <a:custGeom>
                <a:avLst/>
                <a:gdLst>
                  <a:gd name="connsiteX0" fmla="*/ 65901 w 131730"/>
                  <a:gd name="connsiteY0" fmla="*/ 136303 h 136302"/>
                  <a:gd name="connsiteX1" fmla="*/ 65901 w 131730"/>
                  <a:gd name="connsiteY1" fmla="*/ 0 h 136302"/>
                  <a:gd name="connsiteX2" fmla="*/ 65901 w 131730"/>
                  <a:gd name="connsiteY2" fmla="*/ 136303 h 136302"/>
                </a:gdLst>
                <a:ahLst/>
                <a:cxnLst>
                  <a:cxn ang="0">
                    <a:pos x="connsiteX0" y="connsiteY0"/>
                  </a:cxn>
                  <a:cxn ang="0">
                    <a:pos x="connsiteX1" y="connsiteY1"/>
                  </a:cxn>
                  <a:cxn ang="0">
                    <a:pos x="connsiteX2" y="connsiteY2"/>
                  </a:cxn>
                </a:cxnLst>
                <a:rect l="l" t="t" r="r" b="b"/>
                <a:pathLst>
                  <a:path w="131730" h="136302">
                    <a:moveTo>
                      <a:pt x="65901" y="136303"/>
                    </a:moveTo>
                    <a:cubicBezTo>
                      <a:pt x="153626" y="136303"/>
                      <a:pt x="153721" y="0"/>
                      <a:pt x="65901" y="0"/>
                    </a:cubicBezTo>
                    <a:cubicBezTo>
                      <a:pt x="-21919" y="0"/>
                      <a:pt x="-22015" y="136303"/>
                      <a:pt x="65901" y="13630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grpSp>
      </p:grpSp>
      <p:sp>
        <p:nvSpPr>
          <p:cNvPr id="151" name="Title 1">
            <a:extLst>
              <a:ext uri="{FF2B5EF4-FFF2-40B4-BE49-F238E27FC236}">
                <a16:creationId xmlns:a16="http://schemas.microsoft.com/office/drawing/2014/main" id="{81AA1217-1DC4-264E-85E2-BD47755C3D0E}"/>
              </a:ext>
            </a:extLst>
          </p:cNvPr>
          <p:cNvSpPr txBox="1">
            <a:spLocks/>
          </p:cNvSpPr>
          <p:nvPr/>
        </p:nvSpPr>
        <p:spPr>
          <a:xfrm>
            <a:off x="658971" y="581746"/>
            <a:ext cx="10881635" cy="837790"/>
          </a:xfrm>
          <a:prstGeom prst="rect">
            <a:avLst/>
          </a:prstGeom>
        </p:spPr>
        <p:txBody>
          <a:bodyPr vert="horz" wrap="square" lIns="0" tIns="91440" rIns="146304" bIns="91440" rtlCol="0" anchor="t">
            <a:noAutofit/>
          </a:bodyPr>
          <a:lstStyle>
            <a:lvl1pPr algn="l" defTabSz="914367" rtl="0" eaLnBrk="1" latinLnBrk="0" hangingPunct="1">
              <a:lnSpc>
                <a:spcPct val="90000"/>
              </a:lnSpc>
              <a:spcBef>
                <a:spcPct val="0"/>
              </a:spcBef>
              <a:buNone/>
              <a:defRPr lang="en-US" sz="3200" b="0" kern="1200" cap="none" spc="-49" baseline="0" dirty="0" smtClean="0">
                <a:ln w="3175">
                  <a:noFill/>
                </a:ln>
                <a:solidFill>
                  <a:schemeClr val="tx1"/>
                </a:solidFill>
                <a:effectLst/>
                <a:latin typeface="+mj-lt"/>
                <a:ea typeface="+mn-ea"/>
                <a:cs typeface="Segoe UI" pitchFamily="34" charset="0"/>
              </a:defRPr>
            </a:lvl1pPr>
          </a:lstStyle>
          <a:p>
            <a:pPr marL="0" marR="0" lvl="1" indent="0" algn="ctr" defTabSz="932742" rtl="0" eaLnBrk="1" fontAlgn="auto" latinLnBrk="0" hangingPunct="1">
              <a:lnSpc>
                <a:spcPct val="100000"/>
              </a:lnSpc>
              <a:spcBef>
                <a:spcPts val="300"/>
              </a:spcBef>
              <a:spcAft>
                <a:spcPts val="0"/>
              </a:spcAft>
              <a:buClrTx/>
              <a:buSzPct val="100000"/>
              <a:buFontTx/>
              <a:buNone/>
              <a:tabLst/>
              <a:defRPr/>
            </a:pPr>
            <a:r>
              <a:rPr kumimoji="0" lang="en-US" sz="3600" b="1" i="0" u="none" strike="noStrike" kern="1200" cap="none" spc="0" normalizeH="0" baseline="0" noProof="0">
                <a:ln>
                  <a:noFill/>
                </a:ln>
                <a:solidFill>
                  <a:prstClr val="black"/>
                </a:solidFill>
                <a:effectLst/>
                <a:uLnTx/>
                <a:uFillTx/>
                <a:latin typeface="Segoe UI Semibold" panose="020B0502040204020203" pitchFamily="34" charset="0"/>
                <a:ea typeface="+mn-ea"/>
                <a:cs typeface="Segoe UI Semibold" panose="020B0502040204020203" pitchFamily="34" charset="0"/>
              </a:rPr>
              <a:t>Balancing Innovation and Governance</a:t>
            </a:r>
            <a:endParaRPr kumimoji="0" lang="en-US" sz="3600" b="0" i="0" u="none" strike="noStrike" kern="1200" cap="none" spc="0" normalizeH="0" baseline="0" noProof="0">
              <a:ln w="3175">
                <a:noFill/>
              </a:ln>
              <a:solidFill>
                <a:prstClr val="black"/>
              </a:solidFill>
              <a:effectLst/>
              <a:uLnTx/>
              <a:uFillTx/>
              <a:latin typeface="Aptos Display" panose="02110004020202020204"/>
              <a:ea typeface="+mn-ea"/>
              <a:cs typeface="Segoe UI" panose="020B0502040204020203" pitchFamily="34" charset="0"/>
            </a:endParaRPr>
          </a:p>
        </p:txBody>
      </p:sp>
      <p:sp>
        <p:nvSpPr>
          <p:cNvPr id="163" name="Rectangle: Rounded Corners 162">
            <a:extLst>
              <a:ext uri="{FF2B5EF4-FFF2-40B4-BE49-F238E27FC236}">
                <a16:creationId xmlns:a16="http://schemas.microsoft.com/office/drawing/2014/main" id="{6328E3E3-35A5-07AC-13BC-245CA06466D5}"/>
              </a:ext>
            </a:extLst>
          </p:cNvPr>
          <p:cNvSpPr/>
          <p:nvPr/>
        </p:nvSpPr>
        <p:spPr bwMode="auto">
          <a:xfrm>
            <a:off x="301688" y="5763312"/>
            <a:ext cx="11513975" cy="457200"/>
          </a:xfrm>
          <a:prstGeom prst="roundRect">
            <a:avLst>
              <a:gd name="adj" fmla="val 50000"/>
            </a:avLst>
          </a:prstGeom>
          <a:gradFill>
            <a:gsLst>
              <a:gs pos="100000">
                <a:srgbClr val="2CC6C3"/>
              </a:gs>
              <a:gs pos="68000">
                <a:srgbClr val="0078D4"/>
              </a:gs>
              <a:gs pos="32000">
                <a:srgbClr val="C03BC4"/>
              </a:gs>
              <a:gs pos="0">
                <a:srgbClr val="FF5C39"/>
              </a:gs>
            </a:gsLst>
            <a:lin ang="0" scaled="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Semibold"/>
              <a:ea typeface="+mn-ea"/>
              <a:cs typeface="+mn-cs"/>
            </a:endParaRPr>
          </a:p>
        </p:txBody>
      </p:sp>
    </p:spTree>
    <p:extLst>
      <p:ext uri="{BB962C8B-B14F-4D97-AF65-F5344CB8AC3E}">
        <p14:creationId xmlns:p14="http://schemas.microsoft.com/office/powerpoint/2010/main" val="191282844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AAE228-92C4-2EAF-90EB-2C9ACDEE3D3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F156A1F-ED2C-B031-B335-7010F876FA0C}"/>
              </a:ext>
            </a:extLst>
          </p:cNvPr>
          <p:cNvSpPr>
            <a:spLocks noGrp="1"/>
          </p:cNvSpPr>
          <p:nvPr>
            <p:ph type="title"/>
          </p:nvPr>
        </p:nvSpPr>
        <p:spPr/>
        <p:txBody>
          <a:bodyPr/>
          <a:lstStyle/>
          <a:p>
            <a:pPr algn="ctr"/>
            <a:r>
              <a:rPr lang="en-US">
                <a:cs typeface="Segoe UI"/>
              </a:rPr>
              <a:t>Agent Controls Model</a:t>
            </a:r>
            <a:endParaRPr lang="en-US"/>
          </a:p>
        </p:txBody>
      </p:sp>
      <p:sp>
        <p:nvSpPr>
          <p:cNvPr id="3" name="Rectangle: Rounded Corners 2">
            <a:extLst>
              <a:ext uri="{FF2B5EF4-FFF2-40B4-BE49-F238E27FC236}">
                <a16:creationId xmlns:a16="http://schemas.microsoft.com/office/drawing/2014/main" id="{8A4E7CB3-C9F7-C0D8-F285-E6C6BDE06C04}"/>
              </a:ext>
              <a:ext uri="{C183D7F6-B498-43B3-948B-1728B52AA6E4}">
                <adec:decorative xmlns:adec="http://schemas.microsoft.com/office/drawing/2017/decorative" val="1"/>
              </a:ext>
            </a:extLst>
          </p:cNvPr>
          <p:cNvSpPr/>
          <p:nvPr/>
        </p:nvSpPr>
        <p:spPr bwMode="auto">
          <a:xfrm>
            <a:off x="274320" y="1298448"/>
            <a:ext cx="11643360" cy="5138928"/>
          </a:xfrm>
          <a:prstGeom prst="roundRect">
            <a:avLst>
              <a:gd name="adj" fmla="val 5361"/>
            </a:avLst>
          </a:prstGeom>
          <a:solidFill>
            <a:schemeClr val="bg1">
              <a:alpha val="75000"/>
            </a:schemeClr>
          </a:solidFill>
          <a:ln w="15875">
            <a:noFill/>
            <a:headEnd type="none" w="med" len="med"/>
            <a:tailEnd type="none" w="med" len="med"/>
          </a:ln>
          <a:effectLst>
            <a:outerShdw blurRad="2794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Segoe UI"/>
            </a:endParaRPr>
          </a:p>
        </p:txBody>
      </p:sp>
      <p:sp>
        <p:nvSpPr>
          <p:cNvPr id="39" name="Rectangle: Rounded Corners 38">
            <a:extLst>
              <a:ext uri="{FF2B5EF4-FFF2-40B4-BE49-F238E27FC236}">
                <a16:creationId xmlns:a16="http://schemas.microsoft.com/office/drawing/2014/main" id="{276CBE7A-6B9E-ADFB-5F16-E602EF11E0A9}"/>
              </a:ext>
            </a:extLst>
          </p:cNvPr>
          <p:cNvSpPr>
            <a:spLocks/>
          </p:cNvSpPr>
          <p:nvPr/>
        </p:nvSpPr>
        <p:spPr bwMode="auto">
          <a:xfrm>
            <a:off x="583593" y="5526240"/>
            <a:ext cx="11032653" cy="476071"/>
          </a:xfrm>
          <a:prstGeom prst="roundRect">
            <a:avLst>
              <a:gd name="adj" fmla="val 50000"/>
            </a:avLst>
          </a:prstGeom>
          <a:noFill/>
          <a:ln w="12700">
            <a:gradFill flip="none" rotWithShape="1">
              <a:gsLst>
                <a:gs pos="25000">
                  <a:srgbClr val="F4364C"/>
                </a:gs>
                <a:gs pos="0">
                  <a:srgbClr val="FF5C39"/>
                </a:gs>
                <a:gs pos="50000">
                  <a:srgbClr val="C03BC4"/>
                </a:gs>
                <a:gs pos="75000">
                  <a:srgbClr val="0078D4"/>
                </a:gs>
                <a:gs pos="100000">
                  <a:srgbClr val="14938C"/>
                </a:gs>
              </a:gsLst>
              <a:lin ang="0" scaled="1"/>
              <a:tileRect/>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0" marR="0" lvl="0" indent="0" algn="ctr" defTabSz="932472" rtl="0" eaLnBrk="1" fontAlgn="auto"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Segoe UI"/>
              </a:rPr>
              <a:t>Data protection, agent sharing &amp; usage limits, and reporting &amp; cost management</a:t>
            </a: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40" name="Group 39">
            <a:extLst>
              <a:ext uri="{FF2B5EF4-FFF2-40B4-BE49-F238E27FC236}">
                <a16:creationId xmlns:a16="http://schemas.microsoft.com/office/drawing/2014/main" id="{4EDCFE61-DD57-6614-4E95-46EA1E1871E8}"/>
              </a:ext>
            </a:extLst>
          </p:cNvPr>
          <p:cNvGrpSpPr>
            <a:grpSpLocks/>
          </p:cNvGrpSpPr>
          <p:nvPr/>
        </p:nvGrpSpPr>
        <p:grpSpPr>
          <a:xfrm flipH="1">
            <a:off x="673479" y="5577208"/>
            <a:ext cx="365760" cy="365760"/>
            <a:chOff x="11191361" y="-22002"/>
            <a:chExt cx="365760" cy="365760"/>
          </a:xfrm>
        </p:grpSpPr>
        <p:sp>
          <p:nvSpPr>
            <p:cNvPr id="41" name="Freeform: Shape 115">
              <a:extLst>
                <a:ext uri="{FF2B5EF4-FFF2-40B4-BE49-F238E27FC236}">
                  <a16:creationId xmlns:a16="http://schemas.microsoft.com/office/drawing/2014/main" id="{C60506F6-E9DA-72C9-7768-471835318EEB}"/>
                </a:ext>
                <a:ext uri="{C183D7F6-B498-43B3-948B-1728B52AA6E4}">
                  <adec:decorative xmlns:adec="http://schemas.microsoft.com/office/drawing/2017/decorative" val="1"/>
                </a:ext>
              </a:extLst>
            </p:cNvPr>
            <p:cNvSpPr>
              <a:spLocks/>
            </p:cNvSpPr>
            <p:nvPr/>
          </p:nvSpPr>
          <p:spPr bwMode="auto">
            <a:xfrm>
              <a:off x="11191361" y="-22002"/>
              <a:ext cx="365760" cy="365760"/>
            </a:xfrm>
            <a:custGeom>
              <a:avLst/>
              <a:gdLst>
                <a:gd name="connsiteX0" fmla="*/ 685801 w 1371600"/>
                <a:gd name="connsiteY0" fmla="*/ 0 h 1371600"/>
                <a:gd name="connsiteX1" fmla="*/ 1357668 w 1371600"/>
                <a:gd name="connsiteY1" fmla="*/ 547587 h 1371600"/>
                <a:gd name="connsiteX2" fmla="*/ 1371302 w 1371600"/>
                <a:gd name="connsiteY2" fmla="*/ 682827 h 1371600"/>
                <a:gd name="connsiteX3" fmla="*/ 1371301 w 1371600"/>
                <a:gd name="connsiteY3" fmla="*/ 682827 h 1371600"/>
                <a:gd name="connsiteX4" fmla="*/ 1371600 w 1371600"/>
                <a:gd name="connsiteY4" fmla="*/ 685800 h 1371600"/>
                <a:gd name="connsiteX5" fmla="*/ 685800 w 1371600"/>
                <a:gd name="connsiteY5" fmla="*/ 1371600 h 1371600"/>
                <a:gd name="connsiteX6" fmla="*/ 0 w 1371600"/>
                <a:gd name="connsiteY6" fmla="*/ 685800 h 1371600"/>
                <a:gd name="connsiteX7" fmla="*/ 300 w 1371600"/>
                <a:gd name="connsiteY7" fmla="*/ 682827 h 1371600"/>
                <a:gd name="connsiteX8" fmla="*/ 301 w 1371600"/>
                <a:gd name="connsiteY8" fmla="*/ 682827 h 1371600"/>
                <a:gd name="connsiteX9" fmla="*/ 13934 w 1371600"/>
                <a:gd name="connsiteY9" fmla="*/ 547587 h 1371600"/>
                <a:gd name="connsiteX10" fmla="*/ 685801 w 1371600"/>
                <a:gd name="connsiteY10"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1600" h="1371600">
                  <a:moveTo>
                    <a:pt x="685801" y="0"/>
                  </a:moveTo>
                  <a:cubicBezTo>
                    <a:pt x="1017214" y="0"/>
                    <a:pt x="1293720" y="235080"/>
                    <a:pt x="1357668" y="547587"/>
                  </a:cubicBezTo>
                  <a:lnTo>
                    <a:pt x="1371302" y="682827"/>
                  </a:lnTo>
                  <a:lnTo>
                    <a:pt x="1371301" y="682827"/>
                  </a:lnTo>
                  <a:lnTo>
                    <a:pt x="1371600" y="685800"/>
                  </a:lnTo>
                  <a:cubicBezTo>
                    <a:pt x="1371600" y="1064557"/>
                    <a:pt x="1064557" y="1371600"/>
                    <a:pt x="685800" y="1371600"/>
                  </a:cubicBezTo>
                  <a:cubicBezTo>
                    <a:pt x="307043" y="1371600"/>
                    <a:pt x="0" y="1064557"/>
                    <a:pt x="0" y="685800"/>
                  </a:cubicBezTo>
                  <a:lnTo>
                    <a:pt x="300" y="682827"/>
                  </a:lnTo>
                  <a:lnTo>
                    <a:pt x="301" y="682827"/>
                  </a:lnTo>
                  <a:lnTo>
                    <a:pt x="13934" y="547587"/>
                  </a:lnTo>
                  <a:cubicBezTo>
                    <a:pt x="77883" y="235080"/>
                    <a:pt x="354389" y="0"/>
                    <a:pt x="685801" y="0"/>
                  </a:cubicBezTo>
                  <a:close/>
                </a:path>
              </a:pathLst>
            </a:custGeom>
            <a:solidFill>
              <a:schemeClr val="bg1"/>
            </a:solidFill>
            <a:ln>
              <a:noFill/>
              <a:headEnd type="none" w="med" len="med"/>
              <a:tailEnd type="none" w="med" len="med"/>
            </a:ln>
            <a:effectLst>
              <a:outerShdw blurRad="63500" sx="103000" sy="103000" algn="ctr" rotWithShape="0">
                <a:prstClr val="black">
                  <a:alpha val="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42" name="Graphic 16">
              <a:extLst>
                <a:ext uri="{FF2B5EF4-FFF2-40B4-BE49-F238E27FC236}">
                  <a16:creationId xmlns:a16="http://schemas.microsoft.com/office/drawing/2014/main" id="{746832EB-F287-D5DD-CE16-8C6CB4FDB0C5}"/>
                </a:ext>
              </a:extLst>
            </p:cNvPr>
            <p:cNvSpPr>
              <a:spLocks/>
            </p:cNvSpPr>
            <p:nvPr/>
          </p:nvSpPr>
          <p:spPr>
            <a:xfrm flipH="1">
              <a:off x="11191361" y="-22002"/>
              <a:ext cx="365760" cy="365760"/>
            </a:xfrm>
            <a:custGeom>
              <a:avLst/>
              <a:gdLst>
                <a:gd name="connsiteX0" fmla="*/ 95250 w 190500"/>
                <a:gd name="connsiteY0" fmla="*/ 0 h 190500"/>
                <a:gd name="connsiteX1" fmla="*/ 0 w 190500"/>
                <a:gd name="connsiteY1" fmla="*/ 95250 h 190500"/>
                <a:gd name="connsiteX2" fmla="*/ 95250 w 190500"/>
                <a:gd name="connsiteY2" fmla="*/ 190500 h 190500"/>
                <a:gd name="connsiteX3" fmla="*/ 190500 w 190500"/>
                <a:gd name="connsiteY3" fmla="*/ 95250 h 190500"/>
                <a:gd name="connsiteX4" fmla="*/ 95250 w 190500"/>
                <a:gd name="connsiteY4" fmla="*/ 0 h 190500"/>
                <a:gd name="connsiteX5" fmla="*/ 97918 w 190500"/>
                <a:gd name="connsiteY5" fmla="*/ 138405 h 190500"/>
                <a:gd name="connsiteX6" fmla="*/ 88617 w 190500"/>
                <a:gd name="connsiteY6" fmla="*/ 139096 h 190500"/>
                <a:gd name="connsiteX7" fmla="*/ 87816 w 190500"/>
                <a:gd name="connsiteY7" fmla="*/ 138405 h 190500"/>
                <a:gd name="connsiteX8" fmla="*/ 49707 w 190500"/>
                <a:gd name="connsiteY8" fmla="*/ 100297 h 190500"/>
                <a:gd name="connsiteX9" fmla="*/ 49017 w 190500"/>
                <a:gd name="connsiteY9" fmla="*/ 90994 h 190500"/>
                <a:gd name="connsiteX10" fmla="*/ 49708 w 190500"/>
                <a:gd name="connsiteY10" fmla="*/ 90193 h 190500"/>
                <a:gd name="connsiteX11" fmla="*/ 87823 w 190500"/>
                <a:gd name="connsiteY11" fmla="*/ 52093 h 190500"/>
                <a:gd name="connsiteX12" fmla="*/ 97926 w 190500"/>
                <a:gd name="connsiteY12" fmla="*/ 52095 h 190500"/>
                <a:gd name="connsiteX13" fmla="*/ 98616 w 190500"/>
                <a:gd name="connsiteY13" fmla="*/ 61397 h 190500"/>
                <a:gd name="connsiteX14" fmla="*/ 97924 w 190500"/>
                <a:gd name="connsiteY14" fmla="*/ 62198 h 190500"/>
                <a:gd name="connsiteX15" fmla="*/ 71997 w 190500"/>
                <a:gd name="connsiteY15" fmla="*/ 88113 h 190500"/>
                <a:gd name="connsiteX16" fmla="*/ 135736 w 190500"/>
                <a:gd name="connsiteY16" fmla="*/ 88110 h 190500"/>
                <a:gd name="connsiteX17" fmla="*/ 142814 w 190500"/>
                <a:gd name="connsiteY17" fmla="*/ 94284 h 190500"/>
                <a:gd name="connsiteX18" fmla="*/ 142880 w 190500"/>
                <a:gd name="connsiteY18" fmla="*/ 95254 h 190500"/>
                <a:gd name="connsiteX19" fmla="*/ 136706 w 190500"/>
                <a:gd name="connsiteY19" fmla="*/ 102332 h 190500"/>
                <a:gd name="connsiteX20" fmla="*/ 135736 w 190500"/>
                <a:gd name="connsiteY20" fmla="*/ 102398 h 190500"/>
                <a:gd name="connsiteX21" fmla="*/ 72016 w 190500"/>
                <a:gd name="connsiteY21" fmla="*/ 102400 h 190500"/>
                <a:gd name="connsiteX22" fmla="*/ 97918 w 190500"/>
                <a:gd name="connsiteY22" fmla="*/ 128302 h 190500"/>
                <a:gd name="connsiteX23" fmla="*/ 98609 w 190500"/>
                <a:gd name="connsiteY23" fmla="*/ 137604 h 190500"/>
                <a:gd name="connsiteX24" fmla="*/ 97918 w 190500"/>
                <a:gd name="connsiteY24" fmla="*/ 138405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0500" h="190500">
                  <a:moveTo>
                    <a:pt x="95250" y="0"/>
                  </a:moveTo>
                  <a:cubicBezTo>
                    <a:pt x="42645" y="0"/>
                    <a:pt x="0" y="42645"/>
                    <a:pt x="0" y="95250"/>
                  </a:cubicBezTo>
                  <a:cubicBezTo>
                    <a:pt x="0" y="147855"/>
                    <a:pt x="42645" y="190500"/>
                    <a:pt x="95250" y="190500"/>
                  </a:cubicBezTo>
                  <a:cubicBezTo>
                    <a:pt x="147855" y="190500"/>
                    <a:pt x="190500" y="147855"/>
                    <a:pt x="190500" y="95250"/>
                  </a:cubicBezTo>
                  <a:cubicBezTo>
                    <a:pt x="190500" y="42645"/>
                    <a:pt x="147855" y="0"/>
                    <a:pt x="95250" y="0"/>
                  </a:cubicBezTo>
                  <a:close/>
                  <a:moveTo>
                    <a:pt x="97918" y="138405"/>
                  </a:moveTo>
                  <a:cubicBezTo>
                    <a:pt x="95381" y="140941"/>
                    <a:pt x="91413" y="141172"/>
                    <a:pt x="88617" y="139096"/>
                  </a:cubicBezTo>
                  <a:lnTo>
                    <a:pt x="87816" y="138405"/>
                  </a:lnTo>
                  <a:lnTo>
                    <a:pt x="49707" y="100297"/>
                  </a:lnTo>
                  <a:cubicBezTo>
                    <a:pt x="47171" y="97761"/>
                    <a:pt x="46941" y="93791"/>
                    <a:pt x="49017" y="90994"/>
                  </a:cubicBezTo>
                  <a:lnTo>
                    <a:pt x="49708" y="90193"/>
                  </a:lnTo>
                  <a:lnTo>
                    <a:pt x="87823" y="52093"/>
                  </a:lnTo>
                  <a:cubicBezTo>
                    <a:pt x="90613" y="49304"/>
                    <a:pt x="95137" y="49305"/>
                    <a:pt x="97926" y="52095"/>
                  </a:cubicBezTo>
                  <a:cubicBezTo>
                    <a:pt x="100461" y="54632"/>
                    <a:pt x="100692" y="58601"/>
                    <a:pt x="98616" y="61397"/>
                  </a:cubicBezTo>
                  <a:lnTo>
                    <a:pt x="97924" y="62198"/>
                  </a:lnTo>
                  <a:lnTo>
                    <a:pt x="71997" y="88113"/>
                  </a:lnTo>
                  <a:lnTo>
                    <a:pt x="135736" y="88110"/>
                  </a:lnTo>
                  <a:cubicBezTo>
                    <a:pt x="139353" y="88110"/>
                    <a:pt x="142342" y="90797"/>
                    <a:pt x="142814" y="94284"/>
                  </a:cubicBezTo>
                  <a:lnTo>
                    <a:pt x="142880" y="95254"/>
                  </a:lnTo>
                  <a:cubicBezTo>
                    <a:pt x="142880" y="98870"/>
                    <a:pt x="140192" y="101859"/>
                    <a:pt x="136706" y="102332"/>
                  </a:cubicBezTo>
                  <a:lnTo>
                    <a:pt x="135736" y="102398"/>
                  </a:lnTo>
                  <a:lnTo>
                    <a:pt x="72016" y="102400"/>
                  </a:lnTo>
                  <a:lnTo>
                    <a:pt x="97918" y="128302"/>
                  </a:lnTo>
                  <a:cubicBezTo>
                    <a:pt x="100454" y="130838"/>
                    <a:pt x="100685" y="134807"/>
                    <a:pt x="98609" y="137604"/>
                  </a:cubicBezTo>
                  <a:lnTo>
                    <a:pt x="97918" y="138405"/>
                  </a:lnTo>
                  <a:close/>
                </a:path>
              </a:pathLst>
            </a:custGeom>
            <a:gradFill flip="none" rotWithShape="1">
              <a:gsLst>
                <a:gs pos="75000">
                  <a:srgbClr val="0078D4"/>
                </a:gs>
                <a:gs pos="50000">
                  <a:srgbClr val="C03BC4"/>
                </a:gs>
                <a:gs pos="100000">
                  <a:srgbClr val="14938C"/>
                </a:gs>
                <a:gs pos="25000">
                  <a:srgbClr val="F4364C"/>
                </a:gs>
                <a:gs pos="0">
                  <a:srgbClr val="FF5C39"/>
                </a:gs>
              </a:gsLst>
              <a:path path="circle">
                <a:fillToRect r="100000" b="100000"/>
              </a:path>
              <a:tileRect l="-100000" t="-100000"/>
            </a:gradFill>
            <a:ln w="6350" cap="flat" cmpd="sng" algn="ctr">
              <a:noFill/>
              <a:prstDash val="solid"/>
              <a:miter lim="800000"/>
              <a:headEnd type="none" w="med" len="med"/>
              <a:tailEnd type="none" w="med" len="med"/>
            </a:ln>
            <a:effectLst/>
          </p:spPr>
          <p:txBody>
            <a:bodyPr rot="0" spcFirstLastPara="0" vertOverflow="overflow" horzOverflow="overflow" vert="horz" wrap="square" lIns="144000" tIns="0" rIns="14400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1" i="0" u="none" strike="noStrike" kern="0" cap="none" spc="0" normalizeH="0" baseline="0" noProof="0">
                <a:ln>
                  <a:noFill/>
                </a:ln>
                <a:solidFill>
                  <a:srgbClr val="FFFFFF"/>
                </a:solidFill>
                <a:effectLst/>
                <a:uLnTx/>
                <a:uFillTx/>
                <a:latin typeface="Segoe UI Semibold"/>
                <a:ea typeface="+mn-ea"/>
                <a:cs typeface="Segoe UI Semibold" panose="020B0502040204020203" pitchFamily="34" charset="0"/>
              </a:endParaRPr>
            </a:p>
          </p:txBody>
        </p:sp>
      </p:grpSp>
      <p:grpSp>
        <p:nvGrpSpPr>
          <p:cNvPr id="43" name="Group 42">
            <a:extLst>
              <a:ext uri="{FF2B5EF4-FFF2-40B4-BE49-F238E27FC236}">
                <a16:creationId xmlns:a16="http://schemas.microsoft.com/office/drawing/2014/main" id="{351AE8FE-4EFC-B6A9-9CE0-224F86323523}"/>
              </a:ext>
            </a:extLst>
          </p:cNvPr>
          <p:cNvGrpSpPr>
            <a:grpSpLocks/>
          </p:cNvGrpSpPr>
          <p:nvPr/>
        </p:nvGrpSpPr>
        <p:grpSpPr>
          <a:xfrm>
            <a:off x="11193473" y="5577208"/>
            <a:ext cx="365760" cy="365760"/>
            <a:chOff x="11191361" y="-22002"/>
            <a:chExt cx="365760" cy="365760"/>
          </a:xfrm>
        </p:grpSpPr>
        <p:sp>
          <p:nvSpPr>
            <p:cNvPr id="44" name="Freeform: Shape 115">
              <a:extLst>
                <a:ext uri="{FF2B5EF4-FFF2-40B4-BE49-F238E27FC236}">
                  <a16:creationId xmlns:a16="http://schemas.microsoft.com/office/drawing/2014/main" id="{74C1E3FF-FC18-D8BB-806F-71F0312DC48E}"/>
                </a:ext>
                <a:ext uri="{C183D7F6-B498-43B3-948B-1728B52AA6E4}">
                  <adec:decorative xmlns:adec="http://schemas.microsoft.com/office/drawing/2017/decorative" val="1"/>
                </a:ext>
              </a:extLst>
            </p:cNvPr>
            <p:cNvSpPr>
              <a:spLocks/>
            </p:cNvSpPr>
            <p:nvPr/>
          </p:nvSpPr>
          <p:spPr bwMode="auto">
            <a:xfrm>
              <a:off x="11191361" y="-22002"/>
              <a:ext cx="365760" cy="365760"/>
            </a:xfrm>
            <a:custGeom>
              <a:avLst/>
              <a:gdLst>
                <a:gd name="connsiteX0" fmla="*/ 685801 w 1371600"/>
                <a:gd name="connsiteY0" fmla="*/ 0 h 1371600"/>
                <a:gd name="connsiteX1" fmla="*/ 1357668 w 1371600"/>
                <a:gd name="connsiteY1" fmla="*/ 547587 h 1371600"/>
                <a:gd name="connsiteX2" fmla="*/ 1371302 w 1371600"/>
                <a:gd name="connsiteY2" fmla="*/ 682827 h 1371600"/>
                <a:gd name="connsiteX3" fmla="*/ 1371301 w 1371600"/>
                <a:gd name="connsiteY3" fmla="*/ 682827 h 1371600"/>
                <a:gd name="connsiteX4" fmla="*/ 1371600 w 1371600"/>
                <a:gd name="connsiteY4" fmla="*/ 685800 h 1371600"/>
                <a:gd name="connsiteX5" fmla="*/ 685800 w 1371600"/>
                <a:gd name="connsiteY5" fmla="*/ 1371600 h 1371600"/>
                <a:gd name="connsiteX6" fmla="*/ 0 w 1371600"/>
                <a:gd name="connsiteY6" fmla="*/ 685800 h 1371600"/>
                <a:gd name="connsiteX7" fmla="*/ 300 w 1371600"/>
                <a:gd name="connsiteY7" fmla="*/ 682827 h 1371600"/>
                <a:gd name="connsiteX8" fmla="*/ 301 w 1371600"/>
                <a:gd name="connsiteY8" fmla="*/ 682827 h 1371600"/>
                <a:gd name="connsiteX9" fmla="*/ 13934 w 1371600"/>
                <a:gd name="connsiteY9" fmla="*/ 547587 h 1371600"/>
                <a:gd name="connsiteX10" fmla="*/ 685801 w 1371600"/>
                <a:gd name="connsiteY10"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1600" h="1371600">
                  <a:moveTo>
                    <a:pt x="685801" y="0"/>
                  </a:moveTo>
                  <a:cubicBezTo>
                    <a:pt x="1017214" y="0"/>
                    <a:pt x="1293720" y="235080"/>
                    <a:pt x="1357668" y="547587"/>
                  </a:cubicBezTo>
                  <a:lnTo>
                    <a:pt x="1371302" y="682827"/>
                  </a:lnTo>
                  <a:lnTo>
                    <a:pt x="1371301" y="682827"/>
                  </a:lnTo>
                  <a:lnTo>
                    <a:pt x="1371600" y="685800"/>
                  </a:lnTo>
                  <a:cubicBezTo>
                    <a:pt x="1371600" y="1064557"/>
                    <a:pt x="1064557" y="1371600"/>
                    <a:pt x="685800" y="1371600"/>
                  </a:cubicBezTo>
                  <a:cubicBezTo>
                    <a:pt x="307043" y="1371600"/>
                    <a:pt x="0" y="1064557"/>
                    <a:pt x="0" y="685800"/>
                  </a:cubicBezTo>
                  <a:lnTo>
                    <a:pt x="300" y="682827"/>
                  </a:lnTo>
                  <a:lnTo>
                    <a:pt x="301" y="682827"/>
                  </a:lnTo>
                  <a:lnTo>
                    <a:pt x="13934" y="547587"/>
                  </a:lnTo>
                  <a:cubicBezTo>
                    <a:pt x="77883" y="235080"/>
                    <a:pt x="354389" y="0"/>
                    <a:pt x="685801" y="0"/>
                  </a:cubicBezTo>
                  <a:close/>
                </a:path>
              </a:pathLst>
            </a:custGeom>
            <a:solidFill>
              <a:schemeClr val="bg1"/>
            </a:solidFill>
            <a:ln>
              <a:noFill/>
              <a:headEnd type="none" w="med" len="med"/>
              <a:tailEnd type="none" w="med" len="med"/>
            </a:ln>
            <a:effectLst>
              <a:outerShdw blurRad="63500" sx="103000" sy="103000" algn="ctr" rotWithShape="0">
                <a:prstClr val="black">
                  <a:alpha val="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45" name="Graphic 16">
              <a:extLst>
                <a:ext uri="{FF2B5EF4-FFF2-40B4-BE49-F238E27FC236}">
                  <a16:creationId xmlns:a16="http://schemas.microsoft.com/office/drawing/2014/main" id="{B9B867F5-FF61-B679-03AA-EDFF3FE83CE6}"/>
                </a:ext>
              </a:extLst>
            </p:cNvPr>
            <p:cNvSpPr>
              <a:spLocks/>
            </p:cNvSpPr>
            <p:nvPr/>
          </p:nvSpPr>
          <p:spPr>
            <a:xfrm flipH="1">
              <a:off x="11191361" y="-22002"/>
              <a:ext cx="365760" cy="365760"/>
            </a:xfrm>
            <a:custGeom>
              <a:avLst/>
              <a:gdLst>
                <a:gd name="connsiteX0" fmla="*/ 95250 w 190500"/>
                <a:gd name="connsiteY0" fmla="*/ 0 h 190500"/>
                <a:gd name="connsiteX1" fmla="*/ 0 w 190500"/>
                <a:gd name="connsiteY1" fmla="*/ 95250 h 190500"/>
                <a:gd name="connsiteX2" fmla="*/ 95250 w 190500"/>
                <a:gd name="connsiteY2" fmla="*/ 190500 h 190500"/>
                <a:gd name="connsiteX3" fmla="*/ 190500 w 190500"/>
                <a:gd name="connsiteY3" fmla="*/ 95250 h 190500"/>
                <a:gd name="connsiteX4" fmla="*/ 95250 w 190500"/>
                <a:gd name="connsiteY4" fmla="*/ 0 h 190500"/>
                <a:gd name="connsiteX5" fmla="*/ 97918 w 190500"/>
                <a:gd name="connsiteY5" fmla="*/ 138405 h 190500"/>
                <a:gd name="connsiteX6" fmla="*/ 88617 w 190500"/>
                <a:gd name="connsiteY6" fmla="*/ 139096 h 190500"/>
                <a:gd name="connsiteX7" fmla="*/ 87816 w 190500"/>
                <a:gd name="connsiteY7" fmla="*/ 138405 h 190500"/>
                <a:gd name="connsiteX8" fmla="*/ 49707 w 190500"/>
                <a:gd name="connsiteY8" fmla="*/ 100297 h 190500"/>
                <a:gd name="connsiteX9" fmla="*/ 49017 w 190500"/>
                <a:gd name="connsiteY9" fmla="*/ 90994 h 190500"/>
                <a:gd name="connsiteX10" fmla="*/ 49708 w 190500"/>
                <a:gd name="connsiteY10" fmla="*/ 90193 h 190500"/>
                <a:gd name="connsiteX11" fmla="*/ 87823 w 190500"/>
                <a:gd name="connsiteY11" fmla="*/ 52093 h 190500"/>
                <a:gd name="connsiteX12" fmla="*/ 97926 w 190500"/>
                <a:gd name="connsiteY12" fmla="*/ 52095 h 190500"/>
                <a:gd name="connsiteX13" fmla="*/ 98616 w 190500"/>
                <a:gd name="connsiteY13" fmla="*/ 61397 h 190500"/>
                <a:gd name="connsiteX14" fmla="*/ 97924 w 190500"/>
                <a:gd name="connsiteY14" fmla="*/ 62198 h 190500"/>
                <a:gd name="connsiteX15" fmla="*/ 71997 w 190500"/>
                <a:gd name="connsiteY15" fmla="*/ 88113 h 190500"/>
                <a:gd name="connsiteX16" fmla="*/ 135736 w 190500"/>
                <a:gd name="connsiteY16" fmla="*/ 88110 h 190500"/>
                <a:gd name="connsiteX17" fmla="*/ 142814 w 190500"/>
                <a:gd name="connsiteY17" fmla="*/ 94284 h 190500"/>
                <a:gd name="connsiteX18" fmla="*/ 142880 w 190500"/>
                <a:gd name="connsiteY18" fmla="*/ 95254 h 190500"/>
                <a:gd name="connsiteX19" fmla="*/ 136706 w 190500"/>
                <a:gd name="connsiteY19" fmla="*/ 102332 h 190500"/>
                <a:gd name="connsiteX20" fmla="*/ 135736 w 190500"/>
                <a:gd name="connsiteY20" fmla="*/ 102398 h 190500"/>
                <a:gd name="connsiteX21" fmla="*/ 72016 w 190500"/>
                <a:gd name="connsiteY21" fmla="*/ 102400 h 190500"/>
                <a:gd name="connsiteX22" fmla="*/ 97918 w 190500"/>
                <a:gd name="connsiteY22" fmla="*/ 128302 h 190500"/>
                <a:gd name="connsiteX23" fmla="*/ 98609 w 190500"/>
                <a:gd name="connsiteY23" fmla="*/ 137604 h 190500"/>
                <a:gd name="connsiteX24" fmla="*/ 97918 w 190500"/>
                <a:gd name="connsiteY24" fmla="*/ 138405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0500" h="190500">
                  <a:moveTo>
                    <a:pt x="95250" y="0"/>
                  </a:moveTo>
                  <a:cubicBezTo>
                    <a:pt x="42645" y="0"/>
                    <a:pt x="0" y="42645"/>
                    <a:pt x="0" y="95250"/>
                  </a:cubicBezTo>
                  <a:cubicBezTo>
                    <a:pt x="0" y="147855"/>
                    <a:pt x="42645" y="190500"/>
                    <a:pt x="95250" y="190500"/>
                  </a:cubicBezTo>
                  <a:cubicBezTo>
                    <a:pt x="147855" y="190500"/>
                    <a:pt x="190500" y="147855"/>
                    <a:pt x="190500" y="95250"/>
                  </a:cubicBezTo>
                  <a:cubicBezTo>
                    <a:pt x="190500" y="42645"/>
                    <a:pt x="147855" y="0"/>
                    <a:pt x="95250" y="0"/>
                  </a:cubicBezTo>
                  <a:close/>
                  <a:moveTo>
                    <a:pt x="97918" y="138405"/>
                  </a:moveTo>
                  <a:cubicBezTo>
                    <a:pt x="95381" y="140941"/>
                    <a:pt x="91413" y="141172"/>
                    <a:pt x="88617" y="139096"/>
                  </a:cubicBezTo>
                  <a:lnTo>
                    <a:pt x="87816" y="138405"/>
                  </a:lnTo>
                  <a:lnTo>
                    <a:pt x="49707" y="100297"/>
                  </a:lnTo>
                  <a:cubicBezTo>
                    <a:pt x="47171" y="97761"/>
                    <a:pt x="46941" y="93791"/>
                    <a:pt x="49017" y="90994"/>
                  </a:cubicBezTo>
                  <a:lnTo>
                    <a:pt x="49708" y="90193"/>
                  </a:lnTo>
                  <a:lnTo>
                    <a:pt x="87823" y="52093"/>
                  </a:lnTo>
                  <a:cubicBezTo>
                    <a:pt x="90613" y="49304"/>
                    <a:pt x="95137" y="49305"/>
                    <a:pt x="97926" y="52095"/>
                  </a:cubicBezTo>
                  <a:cubicBezTo>
                    <a:pt x="100461" y="54632"/>
                    <a:pt x="100692" y="58601"/>
                    <a:pt x="98616" y="61397"/>
                  </a:cubicBezTo>
                  <a:lnTo>
                    <a:pt x="97924" y="62198"/>
                  </a:lnTo>
                  <a:lnTo>
                    <a:pt x="71997" y="88113"/>
                  </a:lnTo>
                  <a:lnTo>
                    <a:pt x="135736" y="88110"/>
                  </a:lnTo>
                  <a:cubicBezTo>
                    <a:pt x="139353" y="88110"/>
                    <a:pt x="142342" y="90797"/>
                    <a:pt x="142814" y="94284"/>
                  </a:cubicBezTo>
                  <a:lnTo>
                    <a:pt x="142880" y="95254"/>
                  </a:lnTo>
                  <a:cubicBezTo>
                    <a:pt x="142880" y="98870"/>
                    <a:pt x="140192" y="101859"/>
                    <a:pt x="136706" y="102332"/>
                  </a:cubicBezTo>
                  <a:lnTo>
                    <a:pt x="135736" y="102398"/>
                  </a:lnTo>
                  <a:lnTo>
                    <a:pt x="72016" y="102400"/>
                  </a:lnTo>
                  <a:lnTo>
                    <a:pt x="97918" y="128302"/>
                  </a:lnTo>
                  <a:cubicBezTo>
                    <a:pt x="100454" y="130838"/>
                    <a:pt x="100685" y="134807"/>
                    <a:pt x="98609" y="137604"/>
                  </a:cubicBezTo>
                  <a:lnTo>
                    <a:pt x="97918" y="138405"/>
                  </a:lnTo>
                  <a:close/>
                </a:path>
              </a:pathLst>
            </a:custGeom>
            <a:gradFill flip="none" rotWithShape="1">
              <a:gsLst>
                <a:gs pos="75000">
                  <a:srgbClr val="0078D4"/>
                </a:gs>
                <a:gs pos="50000">
                  <a:srgbClr val="C03BC4"/>
                </a:gs>
                <a:gs pos="100000">
                  <a:srgbClr val="14938C"/>
                </a:gs>
                <a:gs pos="25000">
                  <a:srgbClr val="F4364C"/>
                </a:gs>
                <a:gs pos="0">
                  <a:srgbClr val="FF5C39"/>
                </a:gs>
              </a:gsLst>
              <a:path path="circle">
                <a:fillToRect r="100000" b="100000"/>
              </a:path>
              <a:tileRect l="-100000" t="-100000"/>
            </a:gradFill>
            <a:ln w="6350" cap="flat" cmpd="sng" algn="ctr">
              <a:noFill/>
              <a:prstDash val="solid"/>
              <a:miter lim="800000"/>
              <a:headEnd type="none" w="med" len="med"/>
              <a:tailEnd type="none" w="med" len="med"/>
            </a:ln>
            <a:effectLst/>
          </p:spPr>
          <p:txBody>
            <a:bodyPr rot="0" spcFirstLastPara="0" vertOverflow="overflow" horzOverflow="overflow" vert="horz" wrap="square" lIns="144000" tIns="0" rIns="14400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1" i="0" u="none" strike="noStrike" kern="0" cap="none" spc="0" normalizeH="0" baseline="0" noProof="0">
                <a:ln>
                  <a:noFill/>
                </a:ln>
                <a:solidFill>
                  <a:srgbClr val="FFFFFF"/>
                </a:solidFill>
                <a:effectLst/>
                <a:uLnTx/>
                <a:uFillTx/>
                <a:latin typeface="Segoe UI Semibold"/>
                <a:ea typeface="+mn-ea"/>
                <a:cs typeface="Segoe UI Semibold" panose="020B0502040204020203" pitchFamily="34" charset="0"/>
              </a:endParaRPr>
            </a:p>
          </p:txBody>
        </p:sp>
      </p:grpSp>
      <p:sp>
        <p:nvSpPr>
          <p:cNvPr id="5" name="Rectangle 4">
            <a:extLst>
              <a:ext uri="{FF2B5EF4-FFF2-40B4-BE49-F238E27FC236}">
                <a16:creationId xmlns:a16="http://schemas.microsoft.com/office/drawing/2014/main" id="{116838D0-C29A-1989-4EA5-5006E5420C9E}"/>
              </a:ext>
            </a:extLst>
          </p:cNvPr>
          <p:cNvSpPr/>
          <p:nvPr/>
        </p:nvSpPr>
        <p:spPr bwMode="auto">
          <a:xfrm>
            <a:off x="7771603" y="1636776"/>
            <a:ext cx="2307010" cy="1059821"/>
          </a:xfrm>
          <a:prstGeom prst="rect">
            <a:avLst/>
          </a:prstGeom>
          <a:solidFill>
            <a:srgbClr val="D1EA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 name="Rectangle 5">
            <a:extLst>
              <a:ext uri="{FF2B5EF4-FFF2-40B4-BE49-F238E27FC236}">
                <a16:creationId xmlns:a16="http://schemas.microsoft.com/office/drawing/2014/main" id="{482E0177-ABC0-E842-2621-9FD6C9422565}"/>
              </a:ext>
            </a:extLst>
          </p:cNvPr>
          <p:cNvSpPr/>
          <p:nvPr/>
        </p:nvSpPr>
        <p:spPr bwMode="auto">
          <a:xfrm>
            <a:off x="4941790" y="1876093"/>
            <a:ext cx="2308421" cy="903598"/>
          </a:xfrm>
          <a:prstGeom prst="rect">
            <a:avLst/>
          </a:prstGeom>
          <a:solidFill>
            <a:srgbClr val="D3D3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 name="Rectangle 6">
            <a:extLst>
              <a:ext uri="{FF2B5EF4-FFF2-40B4-BE49-F238E27FC236}">
                <a16:creationId xmlns:a16="http://schemas.microsoft.com/office/drawing/2014/main" id="{E355CD80-0ED9-079F-2B5B-433EEACEA119}"/>
              </a:ext>
            </a:extLst>
          </p:cNvPr>
          <p:cNvSpPr/>
          <p:nvPr/>
        </p:nvSpPr>
        <p:spPr bwMode="auto">
          <a:xfrm>
            <a:off x="2112320" y="2141793"/>
            <a:ext cx="2308421" cy="844807"/>
          </a:xfrm>
          <a:prstGeom prst="rect">
            <a:avLst/>
          </a:prstGeom>
          <a:solidFill>
            <a:srgbClr val="F2CAE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8" name="Rectangle: Rounded Corners 7">
            <a:extLst>
              <a:ext uri="{FF2B5EF4-FFF2-40B4-BE49-F238E27FC236}">
                <a16:creationId xmlns:a16="http://schemas.microsoft.com/office/drawing/2014/main" id="{86F13CAA-8F60-F747-AE80-5624B42EE3EB}"/>
              </a:ext>
            </a:extLst>
          </p:cNvPr>
          <p:cNvSpPr/>
          <p:nvPr/>
        </p:nvSpPr>
        <p:spPr bwMode="auto">
          <a:xfrm>
            <a:off x="2112149" y="2696598"/>
            <a:ext cx="2308421" cy="2524625"/>
          </a:xfrm>
          <a:prstGeom prst="roundRect">
            <a:avLst>
              <a:gd name="adj" fmla="val 9338"/>
            </a:avLst>
          </a:prstGeom>
          <a:solidFill>
            <a:srgbClr val="F5D7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9" name="Rectangle: Rounded Corners 8">
            <a:extLst>
              <a:ext uri="{FF2B5EF4-FFF2-40B4-BE49-F238E27FC236}">
                <a16:creationId xmlns:a16="http://schemas.microsoft.com/office/drawing/2014/main" id="{652D2FE4-C7D9-D560-CF6F-5F7976848A6F}"/>
              </a:ext>
            </a:extLst>
          </p:cNvPr>
          <p:cNvSpPr/>
          <p:nvPr/>
        </p:nvSpPr>
        <p:spPr bwMode="auto">
          <a:xfrm>
            <a:off x="7771603" y="2696598"/>
            <a:ext cx="2307010" cy="2524625"/>
          </a:xfrm>
          <a:prstGeom prst="roundRect">
            <a:avLst>
              <a:gd name="adj" fmla="val 9338"/>
            </a:avLst>
          </a:prstGeom>
          <a:solidFill>
            <a:srgbClr val="D1EA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0" name="Rectangle: Rounded Corners 9">
            <a:extLst>
              <a:ext uri="{FF2B5EF4-FFF2-40B4-BE49-F238E27FC236}">
                <a16:creationId xmlns:a16="http://schemas.microsoft.com/office/drawing/2014/main" id="{F021AC98-F26A-8540-29FC-AEECDEF6E70C}"/>
              </a:ext>
            </a:extLst>
          </p:cNvPr>
          <p:cNvSpPr/>
          <p:nvPr/>
        </p:nvSpPr>
        <p:spPr bwMode="auto">
          <a:xfrm>
            <a:off x="4941790" y="2696598"/>
            <a:ext cx="2308421" cy="2524625"/>
          </a:xfrm>
          <a:prstGeom prst="roundRect">
            <a:avLst>
              <a:gd name="adj" fmla="val 9338"/>
            </a:avLst>
          </a:prstGeom>
          <a:solidFill>
            <a:srgbClr val="D3D3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1" name="Rectangle: Rounded Corners 10">
            <a:extLst>
              <a:ext uri="{FF2B5EF4-FFF2-40B4-BE49-F238E27FC236}">
                <a16:creationId xmlns:a16="http://schemas.microsoft.com/office/drawing/2014/main" id="{2F2A2643-F116-FEFE-CFDC-ACAE1CBD3475}"/>
              </a:ext>
            </a:extLst>
          </p:cNvPr>
          <p:cNvSpPr/>
          <p:nvPr/>
        </p:nvSpPr>
        <p:spPr bwMode="auto">
          <a:xfrm>
            <a:off x="575220" y="2513989"/>
            <a:ext cx="11049399" cy="523220"/>
          </a:xfrm>
          <a:prstGeom prst="roundRect">
            <a:avLst>
              <a:gd name="adj" fmla="val 50000"/>
            </a:avLst>
          </a:prstGeom>
          <a:gradFill>
            <a:gsLst>
              <a:gs pos="100000">
                <a:srgbClr val="2CC6C3"/>
              </a:gs>
              <a:gs pos="68000">
                <a:srgbClr val="0078D4"/>
              </a:gs>
              <a:gs pos="32000">
                <a:srgbClr val="C03BC4"/>
              </a:gs>
              <a:gs pos="0">
                <a:srgbClr val="FF5C39"/>
              </a:gs>
            </a:gsLst>
            <a:lin ang="0" scaled="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Semibold"/>
              <a:ea typeface="+mn-ea"/>
              <a:cs typeface="+mn-cs"/>
            </a:endParaRPr>
          </a:p>
        </p:txBody>
      </p:sp>
      <p:grpSp>
        <p:nvGrpSpPr>
          <p:cNvPr id="26" name="Group 25">
            <a:extLst>
              <a:ext uri="{FF2B5EF4-FFF2-40B4-BE49-F238E27FC236}">
                <a16:creationId xmlns:a16="http://schemas.microsoft.com/office/drawing/2014/main" id="{4DA26348-EAA8-7022-3A41-91E35510E5C4}"/>
              </a:ext>
            </a:extLst>
          </p:cNvPr>
          <p:cNvGrpSpPr/>
          <p:nvPr/>
        </p:nvGrpSpPr>
        <p:grpSpPr>
          <a:xfrm>
            <a:off x="2770858" y="2279928"/>
            <a:ext cx="991344" cy="991341"/>
            <a:chOff x="3031090" y="2734209"/>
            <a:chExt cx="752625" cy="752623"/>
          </a:xfrm>
        </p:grpSpPr>
        <p:sp>
          <p:nvSpPr>
            <p:cNvPr id="28" name="Oval 27">
              <a:extLst>
                <a:ext uri="{FF2B5EF4-FFF2-40B4-BE49-F238E27FC236}">
                  <a16:creationId xmlns:a16="http://schemas.microsoft.com/office/drawing/2014/main" id="{5F7917AA-CC3B-0CB0-6057-BBBA10E8BE0A}"/>
                </a:ext>
              </a:extLst>
            </p:cNvPr>
            <p:cNvSpPr/>
            <p:nvPr/>
          </p:nvSpPr>
          <p:spPr bwMode="auto">
            <a:xfrm>
              <a:off x="3031090" y="2734209"/>
              <a:ext cx="752625" cy="752623"/>
            </a:xfrm>
            <a:prstGeom prst="ellipse">
              <a:avLst/>
            </a:prstGeom>
            <a:solidFill>
              <a:schemeClr val="bg1">
                <a:lumMod val="95000"/>
                <a:alpha val="50000"/>
              </a:schemeClr>
            </a:solidFill>
            <a:ln w="635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9" name="Oval 28">
              <a:extLst>
                <a:ext uri="{FF2B5EF4-FFF2-40B4-BE49-F238E27FC236}">
                  <a16:creationId xmlns:a16="http://schemas.microsoft.com/office/drawing/2014/main" id="{1CE675DA-C55B-65BD-6E8B-4A3040BDD6A5}"/>
                </a:ext>
              </a:extLst>
            </p:cNvPr>
            <p:cNvSpPr/>
            <p:nvPr/>
          </p:nvSpPr>
          <p:spPr bwMode="auto">
            <a:xfrm>
              <a:off x="3104982" y="2808102"/>
              <a:ext cx="604841" cy="604837"/>
            </a:xfrm>
            <a:prstGeom prst="ellipse">
              <a:avLst/>
            </a:prstGeom>
            <a:solidFill>
              <a:schemeClr val="bg1"/>
            </a:solidFill>
            <a:ln w="15875">
              <a:noFill/>
              <a:headEnd type="none" w="med" len="med"/>
              <a:tailEnd type="none" w="med" len="med"/>
            </a:ln>
            <a:effectLst>
              <a:outerShdw blurRad="2794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1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Calibri" panose="020F0502020204030204"/>
                <a:ea typeface="+mn-ea"/>
                <a:cs typeface="Segoe UI" pitchFamily="34" charset="0"/>
              </a:endParaRPr>
            </a:p>
          </p:txBody>
        </p:sp>
      </p:grpSp>
      <p:pic>
        <p:nvPicPr>
          <p:cNvPr id="27" name="Graphic 26" descr="Chat outline">
            <a:extLst>
              <a:ext uri="{FF2B5EF4-FFF2-40B4-BE49-F238E27FC236}">
                <a16:creationId xmlns:a16="http://schemas.microsoft.com/office/drawing/2014/main" id="{9E07A596-A040-8C1F-F634-FBA6E51C616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970587" y="2486302"/>
            <a:ext cx="591887" cy="591887"/>
          </a:xfrm>
          <a:prstGeom prst="rect">
            <a:avLst/>
          </a:prstGeom>
        </p:spPr>
      </p:pic>
      <p:grpSp>
        <p:nvGrpSpPr>
          <p:cNvPr id="22" name="Group 21">
            <a:extLst>
              <a:ext uri="{FF2B5EF4-FFF2-40B4-BE49-F238E27FC236}">
                <a16:creationId xmlns:a16="http://schemas.microsoft.com/office/drawing/2014/main" id="{AD9112D0-ECC0-FDAC-5D0E-B4C5893078F9}"/>
              </a:ext>
            </a:extLst>
          </p:cNvPr>
          <p:cNvGrpSpPr/>
          <p:nvPr/>
        </p:nvGrpSpPr>
        <p:grpSpPr>
          <a:xfrm>
            <a:off x="5600328" y="2265204"/>
            <a:ext cx="991344" cy="991341"/>
            <a:chOff x="3031090" y="2734209"/>
            <a:chExt cx="752625" cy="752623"/>
          </a:xfrm>
        </p:grpSpPr>
        <p:sp>
          <p:nvSpPr>
            <p:cNvPr id="24" name="Oval 23">
              <a:extLst>
                <a:ext uri="{FF2B5EF4-FFF2-40B4-BE49-F238E27FC236}">
                  <a16:creationId xmlns:a16="http://schemas.microsoft.com/office/drawing/2014/main" id="{02CCB3C1-AE17-FCD8-BC09-59367A4A604F}"/>
                </a:ext>
              </a:extLst>
            </p:cNvPr>
            <p:cNvSpPr/>
            <p:nvPr/>
          </p:nvSpPr>
          <p:spPr bwMode="auto">
            <a:xfrm>
              <a:off x="3031090" y="2734209"/>
              <a:ext cx="752625" cy="752623"/>
            </a:xfrm>
            <a:prstGeom prst="ellipse">
              <a:avLst/>
            </a:prstGeom>
            <a:solidFill>
              <a:schemeClr val="bg1">
                <a:lumMod val="95000"/>
                <a:alpha val="50000"/>
              </a:schemeClr>
            </a:solidFill>
            <a:ln w="635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5" name="Oval 24">
              <a:extLst>
                <a:ext uri="{FF2B5EF4-FFF2-40B4-BE49-F238E27FC236}">
                  <a16:creationId xmlns:a16="http://schemas.microsoft.com/office/drawing/2014/main" id="{0D92DCBA-8AD7-2957-DA94-ABBB9B317FC0}"/>
                </a:ext>
              </a:extLst>
            </p:cNvPr>
            <p:cNvSpPr/>
            <p:nvPr/>
          </p:nvSpPr>
          <p:spPr bwMode="auto">
            <a:xfrm>
              <a:off x="3104982" y="2808102"/>
              <a:ext cx="604841" cy="604837"/>
            </a:xfrm>
            <a:prstGeom prst="ellipse">
              <a:avLst/>
            </a:prstGeom>
            <a:solidFill>
              <a:schemeClr val="bg1"/>
            </a:solidFill>
            <a:ln w="15875">
              <a:noFill/>
              <a:headEnd type="none" w="med" len="med"/>
              <a:tailEnd type="none" w="med" len="med"/>
            </a:ln>
            <a:effectLst>
              <a:outerShdw blurRad="2794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1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Calibri" panose="020F0502020204030204"/>
                <a:ea typeface="+mn-ea"/>
                <a:cs typeface="Segoe UI" pitchFamily="34" charset="0"/>
              </a:endParaRPr>
            </a:p>
          </p:txBody>
        </p:sp>
      </p:grpSp>
      <p:pic>
        <p:nvPicPr>
          <p:cNvPr id="23" name="Graphic 22" descr="Flowchart outline">
            <a:extLst>
              <a:ext uri="{FF2B5EF4-FFF2-40B4-BE49-F238E27FC236}">
                <a16:creationId xmlns:a16="http://schemas.microsoft.com/office/drawing/2014/main" id="{BEA0EA0D-2C9B-E3E7-8FB5-BE470F6CED7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819963" y="2477098"/>
            <a:ext cx="552075" cy="552075"/>
          </a:xfrm>
          <a:prstGeom prst="rect">
            <a:avLst/>
          </a:prstGeom>
        </p:spPr>
      </p:pic>
      <p:grpSp>
        <p:nvGrpSpPr>
          <p:cNvPr id="18" name="Group 17">
            <a:extLst>
              <a:ext uri="{FF2B5EF4-FFF2-40B4-BE49-F238E27FC236}">
                <a16:creationId xmlns:a16="http://schemas.microsoft.com/office/drawing/2014/main" id="{5345BADF-85DA-07A8-BC7D-69196DF6265F}"/>
              </a:ext>
            </a:extLst>
          </p:cNvPr>
          <p:cNvGrpSpPr/>
          <p:nvPr/>
        </p:nvGrpSpPr>
        <p:grpSpPr>
          <a:xfrm>
            <a:off x="8429436" y="2264392"/>
            <a:ext cx="991344" cy="991341"/>
            <a:chOff x="3031090" y="2734209"/>
            <a:chExt cx="752625" cy="752623"/>
          </a:xfrm>
        </p:grpSpPr>
        <p:sp>
          <p:nvSpPr>
            <p:cNvPr id="20" name="Oval 19">
              <a:extLst>
                <a:ext uri="{FF2B5EF4-FFF2-40B4-BE49-F238E27FC236}">
                  <a16:creationId xmlns:a16="http://schemas.microsoft.com/office/drawing/2014/main" id="{A20F03FE-698A-2798-ECC8-C2441B103678}"/>
                </a:ext>
              </a:extLst>
            </p:cNvPr>
            <p:cNvSpPr/>
            <p:nvPr/>
          </p:nvSpPr>
          <p:spPr bwMode="auto">
            <a:xfrm>
              <a:off x="3031090" y="2734209"/>
              <a:ext cx="752625" cy="752623"/>
            </a:xfrm>
            <a:prstGeom prst="ellipse">
              <a:avLst/>
            </a:prstGeom>
            <a:solidFill>
              <a:schemeClr val="bg1">
                <a:lumMod val="95000"/>
                <a:alpha val="50000"/>
              </a:schemeClr>
            </a:solidFill>
            <a:ln w="635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1" name="Oval 20">
              <a:extLst>
                <a:ext uri="{FF2B5EF4-FFF2-40B4-BE49-F238E27FC236}">
                  <a16:creationId xmlns:a16="http://schemas.microsoft.com/office/drawing/2014/main" id="{3BD43529-5B22-E69C-C829-107E70031CE8}"/>
                </a:ext>
              </a:extLst>
            </p:cNvPr>
            <p:cNvSpPr/>
            <p:nvPr/>
          </p:nvSpPr>
          <p:spPr bwMode="auto">
            <a:xfrm>
              <a:off x="3104982" y="2808102"/>
              <a:ext cx="604841" cy="604837"/>
            </a:xfrm>
            <a:prstGeom prst="ellipse">
              <a:avLst/>
            </a:prstGeom>
            <a:solidFill>
              <a:schemeClr val="bg1"/>
            </a:solidFill>
            <a:ln w="15875">
              <a:noFill/>
              <a:headEnd type="none" w="med" len="med"/>
              <a:tailEnd type="none" w="med" len="med"/>
            </a:ln>
            <a:effectLst>
              <a:outerShdw blurRad="2794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1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Calibri" panose="020F0502020204030204"/>
                <a:ea typeface="+mn-ea"/>
                <a:cs typeface="Segoe UI" pitchFamily="34" charset="0"/>
              </a:endParaRPr>
            </a:p>
          </p:txBody>
        </p:sp>
      </p:grpSp>
      <p:pic>
        <p:nvPicPr>
          <p:cNvPr id="19" name="Graphic 18" descr="Robot Hand outline">
            <a:extLst>
              <a:ext uri="{FF2B5EF4-FFF2-40B4-BE49-F238E27FC236}">
                <a16:creationId xmlns:a16="http://schemas.microsoft.com/office/drawing/2014/main" id="{C716BC73-BE79-73C2-23D4-3C5D5B017E4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650260" y="2473360"/>
            <a:ext cx="549697" cy="549697"/>
          </a:xfrm>
          <a:prstGeom prst="rect">
            <a:avLst/>
          </a:prstGeom>
        </p:spPr>
      </p:pic>
      <p:sp>
        <p:nvSpPr>
          <p:cNvPr id="15" name="TextBox 14">
            <a:extLst>
              <a:ext uri="{FF2B5EF4-FFF2-40B4-BE49-F238E27FC236}">
                <a16:creationId xmlns:a16="http://schemas.microsoft.com/office/drawing/2014/main" id="{C37AAB58-32C3-AE0E-EE8D-36A02292B2BB}"/>
              </a:ext>
            </a:extLst>
          </p:cNvPr>
          <p:cNvSpPr txBox="1"/>
          <p:nvPr/>
        </p:nvSpPr>
        <p:spPr>
          <a:xfrm>
            <a:off x="775462" y="2671976"/>
            <a:ext cx="1536655" cy="215444"/>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Individual</a:t>
            </a:r>
            <a:endParaRPr kumimoji="0" lang="en-US" sz="1400" b="0" i="0" u="none" strike="noStrike" kern="1200" cap="none" spc="0" normalizeH="0" baseline="0" noProof="0">
              <a:ln>
                <a:noFill/>
              </a:ln>
              <a:solidFill>
                <a:srgbClr val="FFFFFF"/>
              </a:solidFill>
              <a:effectLst/>
              <a:uLnTx/>
              <a:uFillTx/>
              <a:latin typeface="Segoe UI Semibold"/>
              <a:ea typeface="+mn-ea"/>
              <a:cs typeface="Segoe UI Semibold"/>
            </a:endParaRPr>
          </a:p>
        </p:txBody>
      </p:sp>
      <p:sp>
        <p:nvSpPr>
          <p:cNvPr id="16" name="TextBox 15">
            <a:extLst>
              <a:ext uri="{FF2B5EF4-FFF2-40B4-BE49-F238E27FC236}">
                <a16:creationId xmlns:a16="http://schemas.microsoft.com/office/drawing/2014/main" id="{CD0F1DFE-3F23-D03E-B2C9-B578A3136531}"/>
              </a:ext>
            </a:extLst>
          </p:cNvPr>
          <p:cNvSpPr txBox="1"/>
          <p:nvPr/>
        </p:nvSpPr>
        <p:spPr>
          <a:xfrm>
            <a:off x="10183129" y="2671976"/>
            <a:ext cx="1229181" cy="215444"/>
          </a:xfrm>
          <a:prstGeom prst="rect">
            <a:avLst/>
          </a:prstGeom>
          <a:noFill/>
        </p:spPr>
        <p:txBody>
          <a:bodyPr wrap="square" lIns="0" tIns="0" rIns="0" bIns="0" rtlCol="0" anchor="ctr">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Organizational</a:t>
            </a:r>
            <a:endParaRPr kumimoji="0" lang="en-US" sz="1400" b="0" i="0" u="none" strike="noStrike" kern="1200" cap="none" spc="0" normalizeH="0" baseline="0" noProof="0">
              <a:ln>
                <a:noFill/>
              </a:ln>
              <a:solidFill>
                <a:srgbClr val="FFFFFF"/>
              </a:solidFill>
              <a:effectLst/>
              <a:uLnTx/>
              <a:uFillTx/>
              <a:latin typeface="Segoe UI Semibold"/>
              <a:ea typeface="+mn-ea"/>
              <a:cs typeface="Segoe UI Semibold"/>
            </a:endParaRPr>
          </a:p>
        </p:txBody>
      </p:sp>
      <p:sp>
        <p:nvSpPr>
          <p:cNvPr id="30" name="TextBox 29">
            <a:extLst>
              <a:ext uri="{FF2B5EF4-FFF2-40B4-BE49-F238E27FC236}">
                <a16:creationId xmlns:a16="http://schemas.microsoft.com/office/drawing/2014/main" id="{D1816D28-8EB1-0F0C-7279-34A6BD18B401}"/>
              </a:ext>
            </a:extLst>
          </p:cNvPr>
          <p:cNvSpPr txBox="1"/>
          <p:nvPr/>
        </p:nvSpPr>
        <p:spPr>
          <a:xfrm>
            <a:off x="2230484" y="3270154"/>
            <a:ext cx="2072092" cy="630942"/>
          </a:xfrm>
          <a:prstGeom prst="rect">
            <a:avLst/>
          </a:prstGeom>
          <a:noFill/>
        </p:spPr>
        <p:txBody>
          <a:bodyPr wrap="square" lIns="91440" tIns="45720" rIns="91440" bIns="45720" anchor="t">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D043A0"/>
                </a:solidFill>
                <a:effectLst/>
                <a:uLnTx/>
                <a:uFillTx/>
                <a:latin typeface="Segoe UI Semibold"/>
                <a:ea typeface="+mn-ea"/>
                <a:cs typeface="Segoe UI Semibold"/>
              </a:rPr>
              <a:t>Zone 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mn-ea"/>
                <a:cs typeface="+mn-cs"/>
              </a:rPr>
              <a:t>Citizen Development Zone</a:t>
            </a:r>
            <a:endParaRPr kumimoji="0" lang="en-US" sz="1200" b="0" i="0" u="none" strike="noStrike" kern="1200" cap="none" spc="0" normalizeH="0" baseline="0" noProof="0">
              <a:ln>
                <a:noFill/>
              </a:ln>
              <a:solidFill>
                <a:srgbClr val="000000"/>
              </a:solidFill>
              <a:effectLst/>
              <a:uLnTx/>
              <a:uFillTx/>
              <a:latin typeface="Segoe UI Semibold"/>
              <a:ea typeface="+mn-ea"/>
              <a:cs typeface="Segoe UI"/>
            </a:endParaRPr>
          </a:p>
        </p:txBody>
      </p:sp>
      <p:sp>
        <p:nvSpPr>
          <p:cNvPr id="32" name="TextBox 31">
            <a:extLst>
              <a:ext uri="{FF2B5EF4-FFF2-40B4-BE49-F238E27FC236}">
                <a16:creationId xmlns:a16="http://schemas.microsoft.com/office/drawing/2014/main" id="{88BB76F1-329F-7DAC-9C7C-DE6B08E80EDC}"/>
              </a:ext>
            </a:extLst>
          </p:cNvPr>
          <p:cNvSpPr txBox="1"/>
          <p:nvPr/>
        </p:nvSpPr>
        <p:spPr>
          <a:xfrm>
            <a:off x="4937637" y="3271270"/>
            <a:ext cx="2309880" cy="654942"/>
          </a:xfrm>
          <a:prstGeom prst="rect">
            <a:avLst/>
          </a:prstGeom>
          <a:noFill/>
        </p:spPr>
        <p:txBody>
          <a:bodyPr wrap="square" lIns="91440" tIns="45720" rIns="91440" bIns="45720" anchor="t">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595CCD"/>
                </a:solidFill>
                <a:effectLst/>
                <a:uLnTx/>
                <a:uFillTx/>
                <a:latin typeface="Segoe UI Semibold"/>
                <a:ea typeface="+mn-ea"/>
                <a:cs typeface="Segoe UI Semibold"/>
              </a:rPr>
              <a:t>Zone 2</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mn-ea"/>
                <a:cs typeface="+mn-cs"/>
              </a:rPr>
              <a:t>Partnered Development Zone</a:t>
            </a:r>
            <a:endParaRPr kumimoji="0" lang="en-US" sz="1800" b="0" i="0" u="none" strike="noStrike" kern="1200" cap="none" spc="0" normalizeH="0" baseline="0" noProof="0">
              <a:ln>
                <a:noFill/>
              </a:ln>
              <a:solidFill>
                <a:srgbClr val="000000"/>
              </a:solidFill>
              <a:effectLst/>
              <a:uLnTx/>
              <a:uFillTx/>
              <a:latin typeface="Segoe UI Semibold"/>
              <a:ea typeface="+mn-ea"/>
              <a:cs typeface="Segoe UI"/>
            </a:endParaRPr>
          </a:p>
        </p:txBody>
      </p:sp>
      <p:sp>
        <p:nvSpPr>
          <p:cNvPr id="34" name="TextBox 33">
            <a:extLst>
              <a:ext uri="{FF2B5EF4-FFF2-40B4-BE49-F238E27FC236}">
                <a16:creationId xmlns:a16="http://schemas.microsoft.com/office/drawing/2014/main" id="{686E1B9B-636E-FF3A-AE2B-81BE0ABF10D0}"/>
              </a:ext>
            </a:extLst>
          </p:cNvPr>
          <p:cNvSpPr txBox="1"/>
          <p:nvPr/>
        </p:nvSpPr>
        <p:spPr>
          <a:xfrm>
            <a:off x="7712222" y="3270154"/>
            <a:ext cx="2425771" cy="630942"/>
          </a:xfrm>
          <a:prstGeom prst="rect">
            <a:avLst/>
          </a:prstGeom>
          <a:noFill/>
        </p:spPr>
        <p:txBody>
          <a:bodyPr wrap="square" lIns="91440" tIns="45720" rIns="91440" bIns="45720" anchor="t">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0D8ECF"/>
                </a:solidFill>
                <a:effectLst/>
                <a:uLnTx/>
                <a:uFillTx/>
                <a:latin typeface="Segoe UI Semibold"/>
                <a:ea typeface="+mn-ea"/>
                <a:cs typeface="Segoe UI Semibold"/>
              </a:rPr>
              <a:t>Zone 3</a:t>
            </a:r>
            <a:endParaRPr kumimoji="0" lang="en-US" sz="1800" b="0" i="0" u="none" strike="noStrike" kern="1200" cap="none" spc="0" normalizeH="0" baseline="0" noProof="0">
              <a:ln>
                <a:noFill/>
              </a:ln>
              <a:solidFill>
                <a:srgbClr val="000000"/>
              </a:soli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mn-ea"/>
                <a:cs typeface="Segoe UI"/>
              </a:rPr>
              <a:t>Professional Development Zone</a:t>
            </a:r>
          </a:p>
        </p:txBody>
      </p:sp>
      <p:sp>
        <p:nvSpPr>
          <p:cNvPr id="65" name="TextBox 64">
            <a:extLst>
              <a:ext uri="{FF2B5EF4-FFF2-40B4-BE49-F238E27FC236}">
                <a16:creationId xmlns:a16="http://schemas.microsoft.com/office/drawing/2014/main" id="{49333FD1-0B8E-C1A9-C385-38395701C023}"/>
              </a:ext>
            </a:extLst>
          </p:cNvPr>
          <p:cNvSpPr txBox="1">
            <a:spLocks/>
          </p:cNvSpPr>
          <p:nvPr/>
        </p:nvSpPr>
        <p:spPr>
          <a:xfrm>
            <a:off x="4955480" y="4479587"/>
            <a:ext cx="2283334" cy="507831"/>
          </a:xfrm>
          <a:prstGeom prst="rect">
            <a:avLst/>
          </a:prstGeom>
          <a:noFill/>
        </p:spPr>
        <p:txBody>
          <a:bodyPr wrap="square" lIns="0" tIns="0" rIns="0" bIns="0" anchor="t">
            <a:spAutoFit/>
          </a:bodyPr>
          <a:lstStyle/>
          <a:p>
            <a:pPr marL="0" marR="0" lvl="0" indent="0" algn="ctr" defTabSz="914400" rtl="0" eaLnBrk="1" fontAlgn="auto" latinLnBrk="0" hangingPunct="1">
              <a:lnSpc>
                <a:spcPct val="100000"/>
              </a:lnSpc>
              <a:spcBef>
                <a:spcPts val="0"/>
              </a:spcBef>
              <a:spcAft>
                <a:spcPts val="20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a:ea typeface="+mn-ea"/>
                <a:cs typeface="Segoe UI"/>
              </a:rPr>
              <a:t>IT-approved makers build agents in secure, IT-managed environments and deploy them department-wide</a:t>
            </a: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6" name="TextBox 65">
            <a:extLst>
              <a:ext uri="{FF2B5EF4-FFF2-40B4-BE49-F238E27FC236}">
                <a16:creationId xmlns:a16="http://schemas.microsoft.com/office/drawing/2014/main" id="{DB660241-47D2-EA63-B7B9-958DFB6B6386}"/>
              </a:ext>
            </a:extLst>
          </p:cNvPr>
          <p:cNvSpPr txBox="1">
            <a:spLocks/>
          </p:cNvSpPr>
          <p:nvPr/>
        </p:nvSpPr>
        <p:spPr>
          <a:xfrm>
            <a:off x="2163303" y="4479788"/>
            <a:ext cx="2206113" cy="507831"/>
          </a:xfrm>
          <a:prstGeom prst="rect">
            <a:avLst/>
          </a:prstGeom>
          <a:noFill/>
        </p:spPr>
        <p:txBody>
          <a:bodyPr wrap="square" lIns="0" tIns="0" rIns="0" bIns="0" anchor="t">
            <a:spAutoFit/>
          </a:bodyPr>
          <a:lstStyle/>
          <a:p>
            <a:pPr marL="0" marR="0" lvl="0" indent="0" algn="ctr" defTabSz="914400" rtl="0" eaLnBrk="1" fontAlgn="auto" latinLnBrk="0" hangingPunct="1">
              <a:lnSpc>
                <a:spcPct val="100000"/>
              </a:lnSpc>
              <a:spcBef>
                <a:spcPts val="0"/>
              </a:spcBef>
              <a:spcAft>
                <a:spcPts val="20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a:ea typeface="+mn-ea"/>
                <a:cs typeface="Segoe UI"/>
              </a:rPr>
              <a:t>IT restricts makers to personal agents with read-only access based on content permissions</a:t>
            </a:r>
          </a:p>
        </p:txBody>
      </p:sp>
      <p:sp>
        <p:nvSpPr>
          <p:cNvPr id="67" name="TextBox 66">
            <a:extLst>
              <a:ext uri="{FF2B5EF4-FFF2-40B4-BE49-F238E27FC236}">
                <a16:creationId xmlns:a16="http://schemas.microsoft.com/office/drawing/2014/main" id="{04BCA4FC-DA59-112F-6FF6-9B50E18431F0}"/>
              </a:ext>
            </a:extLst>
          </p:cNvPr>
          <p:cNvSpPr txBox="1">
            <a:spLocks/>
          </p:cNvSpPr>
          <p:nvPr/>
        </p:nvSpPr>
        <p:spPr>
          <a:xfrm>
            <a:off x="7869815" y="4479810"/>
            <a:ext cx="2115334" cy="507831"/>
          </a:xfrm>
          <a:prstGeom prst="rect">
            <a:avLst/>
          </a:prstGeom>
          <a:noFill/>
        </p:spPr>
        <p:txBody>
          <a:bodyPr wrap="square" lIns="0" tIns="0" rIns="0" bIns="0" anchor="t">
            <a:spAutoFit/>
          </a:bodyPr>
          <a:lstStyle/>
          <a:p>
            <a:pPr marL="0" marR="0" lvl="0" indent="0" algn="ctr" defTabSz="914400" rtl="0" eaLnBrk="1" fontAlgn="auto" latinLnBrk="0" hangingPunct="1">
              <a:lnSpc>
                <a:spcPct val="100000"/>
              </a:lnSpc>
              <a:spcBef>
                <a:spcPts val="0"/>
              </a:spcBef>
              <a:spcAft>
                <a:spcPts val="20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a:ea typeface="+mn-ea"/>
                <a:cs typeface="Segoe UI"/>
              </a:rPr>
              <a:t>Pro developers build and deploy enterprise-grade agents with org-standard ALM</a:t>
            </a: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cxnSp>
        <p:nvCxnSpPr>
          <p:cNvPr id="69" name="Straight Connector 68">
            <a:extLst>
              <a:ext uri="{FF2B5EF4-FFF2-40B4-BE49-F238E27FC236}">
                <a16:creationId xmlns:a16="http://schemas.microsoft.com/office/drawing/2014/main" id="{018BC003-275B-B479-9E30-7AA6C914678B}"/>
              </a:ext>
            </a:extLst>
          </p:cNvPr>
          <p:cNvCxnSpPr>
            <a:cxnSpLocks/>
          </p:cNvCxnSpPr>
          <p:nvPr/>
        </p:nvCxnSpPr>
        <p:spPr>
          <a:xfrm>
            <a:off x="2214970" y="4415608"/>
            <a:ext cx="2103120" cy="0"/>
          </a:xfrm>
          <a:prstGeom prst="line">
            <a:avLst/>
          </a:prstGeom>
          <a:ln>
            <a:solidFill>
              <a:schemeClr val="bg1">
                <a:lumMod val="50000"/>
                <a:alpha val="50196"/>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5D69F6F4-5B78-3D53-61BF-4576C3436129}"/>
              </a:ext>
            </a:extLst>
          </p:cNvPr>
          <p:cNvCxnSpPr>
            <a:cxnSpLocks/>
          </p:cNvCxnSpPr>
          <p:nvPr/>
        </p:nvCxnSpPr>
        <p:spPr>
          <a:xfrm>
            <a:off x="5044440" y="4415607"/>
            <a:ext cx="2103120" cy="0"/>
          </a:xfrm>
          <a:prstGeom prst="line">
            <a:avLst/>
          </a:prstGeom>
          <a:ln>
            <a:solidFill>
              <a:schemeClr val="bg1">
                <a:lumMod val="50000"/>
                <a:alpha val="50196"/>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B7238A9F-3F17-79F3-D7D4-0E4E815366BF}"/>
              </a:ext>
            </a:extLst>
          </p:cNvPr>
          <p:cNvCxnSpPr>
            <a:cxnSpLocks/>
          </p:cNvCxnSpPr>
          <p:nvPr/>
        </p:nvCxnSpPr>
        <p:spPr>
          <a:xfrm>
            <a:off x="7877255" y="4415608"/>
            <a:ext cx="2103120" cy="0"/>
          </a:xfrm>
          <a:prstGeom prst="line">
            <a:avLst/>
          </a:prstGeom>
          <a:ln>
            <a:solidFill>
              <a:schemeClr val="bg1">
                <a:lumMod val="50000"/>
                <a:alpha val="50196"/>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12" name="Picture 11" descr="5 Sharepoint Icons - Free in SVG, PNG, ICO - IconScout">
            <a:extLst>
              <a:ext uri="{FF2B5EF4-FFF2-40B4-BE49-F238E27FC236}">
                <a16:creationId xmlns:a16="http://schemas.microsoft.com/office/drawing/2014/main" id="{E3337D70-C613-B450-6C39-85AA5CD7CE5B}"/>
              </a:ext>
            </a:extLst>
          </p:cNvPr>
          <p:cNvPicPr>
            <a:picLocks noChangeAspect="1"/>
          </p:cNvPicPr>
          <p:nvPr/>
        </p:nvPicPr>
        <p:blipFill>
          <a:blip r:embed="rId9"/>
          <a:stretch>
            <a:fillRect/>
          </a:stretch>
        </p:blipFill>
        <p:spPr>
          <a:xfrm>
            <a:off x="3385071" y="3942221"/>
            <a:ext cx="371475" cy="371475"/>
          </a:xfrm>
          <a:prstGeom prst="rect">
            <a:avLst/>
          </a:prstGeom>
        </p:spPr>
      </p:pic>
      <p:pic>
        <p:nvPicPr>
          <p:cNvPr id="14" name="Picture 2" descr="A rainbow colored logo on a black background&#10;&#10;AI-generated content may be incorrect.">
            <a:extLst>
              <a:ext uri="{FF2B5EF4-FFF2-40B4-BE49-F238E27FC236}">
                <a16:creationId xmlns:a16="http://schemas.microsoft.com/office/drawing/2014/main" id="{DA5A5546-802C-7245-BBF6-D6544A524149}"/>
              </a:ext>
            </a:extLst>
          </p:cNvPr>
          <p:cNvPicPr>
            <a:picLocks noChangeAspect="1" noChangeArrowheads="1"/>
          </p:cNvPicPr>
          <p:nvPr/>
        </p:nvPicPr>
        <p:blipFill>
          <a:blip r:embed="rId10">
            <a:extLst>
              <a:ext uri="{28A0092B-C50C-407E-A947-70E740481C1C}">
                <a14:useLocalDpi xmlns:a14="http://schemas.microsoft.com/office/drawing/2010/main"/>
              </a:ext>
            </a:extLst>
          </a:blip>
          <a:srcRect/>
          <a:stretch>
            <a:fillRect/>
          </a:stretch>
        </p:blipFill>
        <p:spPr bwMode="auto">
          <a:xfrm>
            <a:off x="2768800" y="3940200"/>
            <a:ext cx="389614" cy="365760"/>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4">
            <a:extLst>
              <a:ext uri="{FF2B5EF4-FFF2-40B4-BE49-F238E27FC236}">
                <a16:creationId xmlns:a16="http://schemas.microsoft.com/office/drawing/2014/main" id="{D273C798-70D4-EAC2-4195-FAB40895B177}"/>
              </a:ext>
            </a:extLst>
          </p:cNvPr>
          <p:cNvPicPr>
            <a:picLocks noChangeAspect="1" noChangeArrowheads="1"/>
          </p:cNvPicPr>
          <p:nvPr/>
        </p:nvPicPr>
        <p:blipFill>
          <a:blip r:embed="rId11"/>
          <a:srcRect/>
          <a:stretch/>
        </p:blipFill>
        <p:spPr bwMode="auto">
          <a:xfrm>
            <a:off x="6206168" y="3940201"/>
            <a:ext cx="365760" cy="365760"/>
          </a:xfrm>
          <a:prstGeom prst="rect">
            <a:avLst/>
          </a:prstGeom>
          <a:ln>
            <a:noFill/>
          </a:ln>
          <a:effectLst/>
          <a:extLst>
            <a:ext uri="{909E8E84-426E-40DD-AFC4-6F175D3DCCD1}">
              <a14:hiddenFill xmlns:a14="http://schemas.microsoft.com/office/drawing/2010/main">
                <a:solidFill>
                  <a:srgbClr val="FFFFFF"/>
                </a:solidFill>
              </a14:hiddenFill>
            </a:ext>
          </a:extLst>
        </p:spPr>
      </p:pic>
      <p:pic>
        <p:nvPicPr>
          <p:cNvPr id="35" name="Picture 2" descr="A rainbow colored logo on a black background&#10;&#10;AI-generated content may be incorrect.">
            <a:extLst>
              <a:ext uri="{FF2B5EF4-FFF2-40B4-BE49-F238E27FC236}">
                <a16:creationId xmlns:a16="http://schemas.microsoft.com/office/drawing/2014/main" id="{7508D98B-9AA6-FEE7-132B-2F7B9631262E}"/>
              </a:ext>
            </a:extLst>
          </p:cNvPr>
          <p:cNvPicPr>
            <a:picLocks noChangeAspect="1" noChangeArrowheads="1"/>
          </p:cNvPicPr>
          <p:nvPr/>
        </p:nvPicPr>
        <p:blipFill>
          <a:blip r:embed="rId10">
            <a:extLst>
              <a:ext uri="{28A0092B-C50C-407E-A947-70E740481C1C}">
                <a14:useLocalDpi xmlns:a14="http://schemas.microsoft.com/office/drawing/2010/main"/>
              </a:ext>
            </a:extLst>
          </a:blip>
          <a:srcRect/>
          <a:stretch>
            <a:fillRect/>
          </a:stretch>
        </p:blipFill>
        <p:spPr bwMode="auto">
          <a:xfrm>
            <a:off x="5599087" y="3925641"/>
            <a:ext cx="389614" cy="365760"/>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4">
            <a:extLst>
              <a:ext uri="{FF2B5EF4-FFF2-40B4-BE49-F238E27FC236}">
                <a16:creationId xmlns:a16="http://schemas.microsoft.com/office/drawing/2014/main" id="{E662D703-25C8-79CD-EC68-73DF6AE78D85}"/>
              </a:ext>
            </a:extLst>
          </p:cNvPr>
          <p:cNvPicPr>
            <a:picLocks noChangeAspect="1" noChangeArrowheads="1"/>
          </p:cNvPicPr>
          <p:nvPr/>
        </p:nvPicPr>
        <p:blipFill>
          <a:blip r:embed="rId11"/>
          <a:srcRect/>
          <a:stretch/>
        </p:blipFill>
        <p:spPr bwMode="auto">
          <a:xfrm>
            <a:off x="8469232" y="3940465"/>
            <a:ext cx="365760" cy="365760"/>
          </a:xfrm>
          <a:prstGeom prst="rect">
            <a:avLst/>
          </a:prstGeom>
          <a:ln>
            <a:noFill/>
          </a:ln>
          <a:effectLst/>
          <a:extLst>
            <a:ext uri="{909E8E84-426E-40DD-AFC4-6F175D3DCCD1}">
              <a14:hiddenFill xmlns:a14="http://schemas.microsoft.com/office/drawing/2010/main">
                <a:solidFill>
                  <a:srgbClr val="FFFFFF"/>
                </a:solidFill>
              </a14:hiddenFill>
            </a:ext>
          </a:extLst>
        </p:spPr>
      </p:pic>
      <p:pic>
        <p:nvPicPr>
          <p:cNvPr id="46" name="Azure icon" descr="Azure logo">
            <a:extLst>
              <a:ext uri="{FF2B5EF4-FFF2-40B4-BE49-F238E27FC236}">
                <a16:creationId xmlns:a16="http://schemas.microsoft.com/office/drawing/2014/main" id="{FE8F2674-B977-386D-B586-E4F702D8D4AF}"/>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9052787" y="3937984"/>
            <a:ext cx="365760" cy="365760"/>
          </a:xfrm>
          <a:prstGeom prst="rect">
            <a:avLst/>
          </a:prstGeom>
          <a:ln w="7441" cap="flat">
            <a:noFill/>
            <a:prstDash val="solid"/>
            <a:miter/>
          </a:ln>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28065693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barn(outVertical)">
                                      <p:cBhvr>
                                        <p:cTn id="7" dur="500"/>
                                        <p:tgtEl>
                                          <p:spTgt spid="39"/>
                                        </p:tgtEl>
                                      </p:cBhvr>
                                    </p:animEffect>
                                  </p:childTnLst>
                                </p:cTn>
                              </p:par>
                              <p:par>
                                <p:cTn id="8" presetID="16" presetClass="entr" presetSubtype="37" fill="hold" nodeType="withEffect">
                                  <p:stCondLst>
                                    <p:cond delay="0"/>
                                  </p:stCondLst>
                                  <p:childTnLst>
                                    <p:set>
                                      <p:cBhvr>
                                        <p:cTn id="9" dur="1" fill="hold">
                                          <p:stCondLst>
                                            <p:cond delay="0"/>
                                          </p:stCondLst>
                                        </p:cTn>
                                        <p:tgtEl>
                                          <p:spTgt spid="40"/>
                                        </p:tgtEl>
                                        <p:attrNameLst>
                                          <p:attrName>style.visibility</p:attrName>
                                        </p:attrNameLst>
                                      </p:cBhvr>
                                      <p:to>
                                        <p:strVal val="visible"/>
                                      </p:to>
                                    </p:set>
                                    <p:animEffect transition="in" filter="barn(outVertical)">
                                      <p:cBhvr>
                                        <p:cTn id="10" dur="500"/>
                                        <p:tgtEl>
                                          <p:spTgt spid="40"/>
                                        </p:tgtEl>
                                      </p:cBhvr>
                                    </p:animEffect>
                                  </p:childTnLst>
                                </p:cTn>
                              </p:par>
                              <p:par>
                                <p:cTn id="11" presetID="16" presetClass="entr" presetSubtype="37" fill="hold" nodeType="withEffect">
                                  <p:stCondLst>
                                    <p:cond delay="0"/>
                                  </p:stCondLst>
                                  <p:childTnLst>
                                    <p:set>
                                      <p:cBhvr>
                                        <p:cTn id="12" dur="1" fill="hold">
                                          <p:stCondLst>
                                            <p:cond delay="0"/>
                                          </p:stCondLst>
                                        </p:cTn>
                                        <p:tgtEl>
                                          <p:spTgt spid="43"/>
                                        </p:tgtEl>
                                        <p:attrNameLst>
                                          <p:attrName>style.visibility</p:attrName>
                                        </p:attrNameLst>
                                      </p:cBhvr>
                                      <p:to>
                                        <p:strVal val="visible"/>
                                      </p:to>
                                    </p:set>
                                    <p:animEffect transition="in" filter="barn(outVertical)">
                                      <p:cBhvr>
                                        <p:cTn id="13"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75C59E-0D7C-E449-ABBD-BAE09DD42A38}"/>
            </a:ext>
          </a:extLst>
        </p:cNvPr>
        <p:cNvGrpSpPr/>
        <p:nvPr/>
      </p:nvGrpSpPr>
      <p:grpSpPr>
        <a:xfrm>
          <a:off x="0" y="0"/>
          <a:ext cx="0" cy="0"/>
          <a:chOff x="0" y="0"/>
          <a:chExt cx="0" cy="0"/>
        </a:xfrm>
      </p:grpSpPr>
      <p:graphicFrame>
        <p:nvGraphicFramePr>
          <p:cNvPr id="16" name="Table 15">
            <a:extLst>
              <a:ext uri="{FF2B5EF4-FFF2-40B4-BE49-F238E27FC236}">
                <a16:creationId xmlns:a16="http://schemas.microsoft.com/office/drawing/2014/main" id="{00584F78-230A-EB8A-3FDA-BBA5CC164E38}"/>
              </a:ext>
            </a:extLst>
          </p:cNvPr>
          <p:cNvGraphicFramePr>
            <a:graphicFrameLocks noGrp="1"/>
          </p:cNvGraphicFramePr>
          <p:nvPr/>
        </p:nvGraphicFramePr>
        <p:xfrm>
          <a:off x="279657" y="1484878"/>
          <a:ext cx="11486892" cy="5080897"/>
        </p:xfrm>
        <a:graphic>
          <a:graphicData uri="http://schemas.openxmlformats.org/drawingml/2006/table">
            <a:tbl>
              <a:tblPr firstRow="1" bandRow="1"/>
              <a:tblGrid>
                <a:gridCol w="2155521">
                  <a:extLst>
                    <a:ext uri="{9D8B030D-6E8A-4147-A177-3AD203B41FA5}">
                      <a16:colId xmlns:a16="http://schemas.microsoft.com/office/drawing/2014/main" val="1090453245"/>
                    </a:ext>
                  </a:extLst>
                </a:gridCol>
                <a:gridCol w="3005777">
                  <a:extLst>
                    <a:ext uri="{9D8B030D-6E8A-4147-A177-3AD203B41FA5}">
                      <a16:colId xmlns:a16="http://schemas.microsoft.com/office/drawing/2014/main" val="3427318786"/>
                    </a:ext>
                  </a:extLst>
                </a:gridCol>
                <a:gridCol w="3280465">
                  <a:extLst>
                    <a:ext uri="{9D8B030D-6E8A-4147-A177-3AD203B41FA5}">
                      <a16:colId xmlns:a16="http://schemas.microsoft.com/office/drawing/2014/main" val="4168070559"/>
                    </a:ext>
                  </a:extLst>
                </a:gridCol>
                <a:gridCol w="3045129">
                  <a:extLst>
                    <a:ext uri="{9D8B030D-6E8A-4147-A177-3AD203B41FA5}">
                      <a16:colId xmlns:a16="http://schemas.microsoft.com/office/drawing/2014/main" val="3817264551"/>
                    </a:ext>
                  </a:extLst>
                </a:gridCol>
              </a:tblGrid>
              <a:tr h="1335415">
                <a:tc>
                  <a:txBody>
                    <a:bodyPr/>
                    <a:lstStyle/>
                    <a:p>
                      <a:pPr lvl="0">
                        <a:buNone/>
                      </a:pPr>
                      <a:endParaRPr kumimoji="0" lang="en-US" sz="1200" i="0" u="none" strike="noStrike" kern="1200" cap="none" spc="0" normalizeH="0" baseline="0">
                        <a:ln>
                          <a:noFill/>
                        </a:ln>
                        <a:solidFill>
                          <a:schemeClr val="tx1"/>
                        </a:solidFill>
                        <a:effectLst/>
                        <a:uLnTx/>
                        <a:uFillTx/>
                        <a:latin typeface="+mj-lt"/>
                        <a:ea typeface="+mn-ea"/>
                        <a:cs typeface="+mn-cs"/>
                      </a:endParaRPr>
                    </a:p>
                  </a:txBody>
                  <a:tcPr>
                    <a:lnL w="0">
                      <a:noFill/>
                    </a:lnL>
                    <a:lnR w="0">
                      <a:noFill/>
                    </a:lnR>
                    <a:lnT w="0">
                      <a:noFill/>
                    </a:lnT>
                    <a:lnB w="0">
                      <a:noFill/>
                    </a:lnB>
                    <a:lnTlToBr w="0">
                      <a:noFill/>
                    </a:lnTlToBr>
                    <a:lnBlToTr w="0">
                      <a:noFill/>
                    </a:lnBlToTr>
                    <a:noFill/>
                  </a:tcPr>
                </a:tc>
                <a:tc>
                  <a:txBody>
                    <a:bodyPr/>
                    <a:lstStyle/>
                    <a:p>
                      <a:pPr lvl="0" algn="ctr">
                        <a:lnSpc>
                          <a:spcPct val="100000"/>
                        </a:lnSpc>
                        <a:spcBef>
                          <a:spcPts val="0"/>
                        </a:spcBef>
                        <a:spcAft>
                          <a:spcPts val="0"/>
                        </a:spcAft>
                        <a:buNone/>
                      </a:pPr>
                      <a:r>
                        <a:rPr lang="en-US" sz="1400" b="0" i="0" u="none" strike="noStrike" kern="1200" cap="none" spc="0" normalizeH="0" baseline="0" noProof="0">
                          <a:ln>
                            <a:noFill/>
                          </a:ln>
                          <a:solidFill>
                            <a:srgbClr val="000000"/>
                          </a:solidFill>
                          <a:effectLst/>
                          <a:uLnTx/>
                          <a:uFillTx/>
                          <a:latin typeface="Segoe UI"/>
                        </a:rPr>
                        <a:t>Agents in the full DIY zone, zone 1, mean the citizen developer is responsible for the entire management lifecycle</a:t>
                      </a:r>
                    </a:p>
                  </a:txBody>
                  <a:tcPr anchor="ctr">
                    <a:lnL w="0">
                      <a:noFill/>
                    </a:lnL>
                    <a:lnR w="0">
                      <a:noFill/>
                    </a:lnR>
                    <a:lnT w="0">
                      <a:noFill/>
                    </a:lnT>
                    <a:lnB w="0">
                      <a:noFill/>
                    </a:lnB>
                    <a:lnTlToBr w="0">
                      <a:noFill/>
                    </a:lnTlToBr>
                    <a:lnBlToTr w="0">
                      <a:noFill/>
                    </a:lnBlToTr>
                    <a:noFill/>
                  </a:tcPr>
                </a:tc>
                <a:tc>
                  <a:txBody>
                    <a:bodyPr/>
                    <a:lstStyle/>
                    <a:p>
                      <a:pPr lvl="0" algn="ctr">
                        <a:buNone/>
                      </a:pPr>
                      <a:r>
                        <a:rPr lang="en-US" sz="1400" b="0" i="0" u="none" strike="noStrike" kern="1200" cap="none" spc="0" normalizeH="0" baseline="0" noProof="0">
                          <a:ln>
                            <a:noFill/>
                          </a:ln>
                          <a:solidFill>
                            <a:srgbClr val="000000"/>
                          </a:solidFill>
                          <a:effectLst/>
                          <a:uLnTx/>
                          <a:uFillTx/>
                          <a:latin typeface="Segoe UI"/>
                        </a:rPr>
                        <a:t>Agents in the partnered DIY zone require formal assistance and oversight from a DIY coach, but are built by trained citizen developers</a:t>
                      </a:r>
                      <a:endParaRPr kumimoji="0" lang="en-US" sz="1400"/>
                    </a:p>
                  </a:txBody>
                  <a:tcPr anchor="ctr">
                    <a:lnL w="0">
                      <a:noFill/>
                    </a:lnL>
                    <a:lnR w="0">
                      <a:noFill/>
                    </a:lnR>
                    <a:lnT w="0">
                      <a:noFill/>
                    </a:lnT>
                    <a:lnB w="0">
                      <a:noFill/>
                    </a:lnB>
                    <a:lnTlToBr w="0">
                      <a:noFill/>
                    </a:lnTlToBr>
                    <a:lnBlToTr w="0">
                      <a:noFill/>
                    </a:lnBlToTr>
                    <a:noFill/>
                  </a:tcPr>
                </a:tc>
                <a:tc>
                  <a:txBody>
                    <a:bodyPr/>
                    <a:lstStyle/>
                    <a:p>
                      <a:pPr lvl="0" algn="ctr">
                        <a:buNone/>
                      </a:pPr>
                      <a:r>
                        <a:rPr lang="en-US" sz="1400" b="0" i="0" u="none" strike="noStrike" kern="1200" cap="none" spc="0" normalizeH="0" baseline="0" noProof="0">
                          <a:ln>
                            <a:noFill/>
                          </a:ln>
                          <a:solidFill>
                            <a:srgbClr val="000000"/>
                          </a:solidFill>
                          <a:effectLst/>
                          <a:uLnTx/>
                          <a:uFillTx/>
                          <a:latin typeface="Segoe UI"/>
                        </a:rPr>
                        <a:t>Large, potentially risky agents in the professional development zone are reserved for pro dev &amp; IT-led development only</a:t>
                      </a:r>
                      <a:endParaRPr kumimoji="0" lang="en-US" sz="1400"/>
                    </a:p>
                  </a:txBody>
                  <a:tcPr anchor="ctr">
                    <a:lnL w="0">
                      <a:noFill/>
                    </a:lnL>
                    <a:lnR w="0">
                      <a:noFill/>
                    </a:lnR>
                    <a:lnT w="0">
                      <a:noFill/>
                    </a:lnT>
                    <a:lnB w="0">
                      <a:noFill/>
                    </a:lnB>
                    <a:lnTlToBr w="0">
                      <a:noFill/>
                    </a:lnTlToBr>
                    <a:lnBlToTr w="0">
                      <a:noFill/>
                    </a:lnBlToTr>
                    <a:noFill/>
                  </a:tcPr>
                </a:tc>
                <a:extLst>
                  <a:ext uri="{0D108BD9-81ED-4DB2-BD59-A6C34878D82A}">
                    <a16:rowId xmlns:a16="http://schemas.microsoft.com/office/drawing/2014/main" val="1866590978"/>
                  </a:ext>
                </a:extLst>
              </a:tr>
              <a:tr h="1248494">
                <a:tc>
                  <a:txBody>
                    <a:bodyPr/>
                    <a:lstStyle/>
                    <a:p>
                      <a:endParaRPr kumimoji="0" lang="en-US" sz="1200" i="0" u="none" strike="noStrike" kern="1200" cap="none" spc="0" normalizeH="0" baseline="0">
                        <a:ln>
                          <a:noFill/>
                        </a:ln>
                        <a:solidFill>
                          <a:schemeClr val="tx1"/>
                        </a:solidFill>
                        <a:effectLst/>
                        <a:uLnTx/>
                        <a:uFillTx/>
                        <a:latin typeface="+mj-lt"/>
                        <a:ea typeface="+mn-ea"/>
                        <a:cs typeface="+mn-cs"/>
                      </a:endParaRPr>
                    </a:p>
                  </a:txBody>
                  <a:tcPr>
                    <a:lnL w="0" cap="flat" cmpd="sng" algn="ctr">
                      <a:noFill/>
                      <a:prstDash val="solid"/>
                      <a:round/>
                      <a:headEnd type="none" w="med" len="med"/>
                      <a:tailEnd type="none" w="med" len="med"/>
                    </a:lnL>
                    <a:lnR w="0" cap="flat" cmpd="sng" algn="ctr">
                      <a:noFill/>
                      <a:prstDash val="solid"/>
                      <a:round/>
                      <a:headEnd type="none" w="med" len="med"/>
                      <a:tailEnd type="none" w="med" len="med"/>
                    </a:lnR>
                    <a:lnT w="0" cap="flat" cmpd="sng" algn="ctr">
                      <a:noFill/>
                      <a:prstDash val="solid"/>
                      <a:round/>
                      <a:headEnd type="none" w="med" len="med"/>
                      <a:tailEnd type="none" w="med" len="med"/>
                    </a:lnT>
                    <a:lnB w="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lvl="0" algn="ctr">
                        <a:buNone/>
                      </a:pPr>
                      <a:r>
                        <a:rPr lang="en-US" sz="1400" i="0" u="none" strike="noStrike" kern="1200" cap="none" spc="0" normalizeH="0" baseline="0">
                          <a:ln>
                            <a:noFill/>
                          </a:ln>
                          <a:solidFill>
                            <a:schemeClr val="tx1"/>
                          </a:solidFill>
                          <a:effectLst/>
                          <a:uLnTx/>
                          <a:uFillTx/>
                          <a:latin typeface="+mn-lt"/>
                          <a:ea typeface="+mn-ea"/>
                          <a:cs typeface="+mn-cs"/>
                        </a:rPr>
                        <a:t>Control access to Graph, SharePoint, and web data only in Microsoft Admin Center</a:t>
                      </a:r>
                    </a:p>
                    <a:p>
                      <a:pPr lvl="0" algn="ctr">
                        <a:buNone/>
                      </a:pPr>
                      <a:r>
                        <a:rPr lang="en-US" sz="1400" i="0" u="none" strike="noStrike" kern="1200" cap="none" spc="0" normalizeH="0" baseline="0">
                          <a:ln>
                            <a:noFill/>
                          </a:ln>
                          <a:solidFill>
                            <a:schemeClr val="tx1"/>
                          </a:solidFill>
                          <a:effectLst/>
                          <a:uLnTx/>
                          <a:uFillTx/>
                          <a:latin typeface="+mn-lt"/>
                          <a:ea typeface="+mn-ea"/>
                          <a:cs typeface="+mn-cs"/>
                        </a:rPr>
                        <a:t>Roll-based access controls</a:t>
                      </a:r>
                    </a:p>
                  </a:txBody>
                  <a:tcPr anchor="ctr">
                    <a:lnL w="0" cap="flat" cmpd="sng" algn="ctr">
                      <a:noFill/>
                      <a:prstDash val="solid"/>
                      <a:round/>
                      <a:headEnd type="none" w="med" len="med"/>
                      <a:tailEnd type="none" w="med" len="med"/>
                    </a:lnL>
                    <a:lnR w="0" cap="flat" cmpd="sng" algn="ctr">
                      <a:noFill/>
                      <a:prstDash val="solid"/>
                      <a:round/>
                      <a:headEnd type="none" w="med" len="med"/>
                      <a:tailEnd type="none" w="med" len="med"/>
                    </a:lnR>
                    <a:lnT w="0" cap="flat" cmpd="sng" algn="ctr">
                      <a:noFill/>
                      <a:prstDash val="solid"/>
                      <a:round/>
                      <a:headEnd type="none" w="med" len="med"/>
                      <a:tailEnd type="none" w="med" len="med"/>
                    </a:lnT>
                    <a:lnB w="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lvl="0" algn="ctr">
                        <a:buNone/>
                      </a:pPr>
                      <a:r>
                        <a:rPr lang="en-US" sz="1400" i="0" u="none" strike="noStrike" kern="1200" cap="none" spc="0" normalizeH="0" baseline="0">
                          <a:ln>
                            <a:noFill/>
                          </a:ln>
                          <a:solidFill>
                            <a:schemeClr val="tx1"/>
                          </a:solidFill>
                          <a:effectLst/>
                          <a:uLnTx/>
                          <a:uFillTx/>
                          <a:latin typeface="+mn-lt"/>
                          <a:ea typeface="+mn-ea"/>
                          <a:cs typeface="+mn-cs"/>
                        </a:rPr>
                        <a:t>Enable DLP policies in Power Platform Admin Center</a:t>
                      </a:r>
                      <a:endParaRPr kumimoji="0" lang="en-US" sz="1400" i="0" u="none" strike="noStrike" kern="1200" cap="none" spc="0" normalizeH="0" baseline="0">
                        <a:ln>
                          <a:noFill/>
                        </a:ln>
                        <a:solidFill>
                          <a:schemeClr val="tx1"/>
                        </a:solidFill>
                        <a:effectLst/>
                        <a:uLnTx/>
                        <a:uFillTx/>
                        <a:latin typeface="+mn-lt"/>
                        <a:ea typeface="+mn-ea"/>
                        <a:cs typeface="+mn-cs"/>
                      </a:endParaRPr>
                    </a:p>
                  </a:txBody>
                  <a:tcPr anchor="ctr">
                    <a:lnL w="0" cap="flat" cmpd="sng" algn="ctr">
                      <a:noFill/>
                      <a:prstDash val="solid"/>
                      <a:round/>
                      <a:headEnd type="none" w="med" len="med"/>
                      <a:tailEnd type="none" w="med" len="med"/>
                    </a:lnL>
                    <a:lnR w="0" cap="flat" cmpd="sng" algn="ctr">
                      <a:noFill/>
                      <a:prstDash val="solid"/>
                      <a:round/>
                      <a:headEnd type="none" w="med" len="med"/>
                      <a:tailEnd type="none" w="med" len="med"/>
                    </a:lnR>
                    <a:lnT w="0" cap="flat" cmpd="sng" algn="ctr">
                      <a:noFill/>
                      <a:prstDash val="solid"/>
                      <a:round/>
                      <a:headEnd type="none" w="med" len="med"/>
                      <a:tailEnd type="none" w="med" len="med"/>
                    </a:lnT>
                    <a:lnB w="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lvl="0" algn="ctr">
                        <a:buNone/>
                      </a:pPr>
                      <a:r>
                        <a:rPr lang="en-US" sz="1400" b="0" i="0" u="none" strike="noStrike" kern="1200" cap="none" spc="0" normalizeH="0" baseline="0">
                          <a:ln>
                            <a:noFill/>
                          </a:ln>
                          <a:solidFill>
                            <a:schemeClr val="tx1"/>
                          </a:solidFill>
                          <a:effectLst/>
                          <a:uLnTx/>
                          <a:uFillTx/>
                          <a:latin typeface="+mn-lt"/>
                          <a:ea typeface="+mn-ea"/>
                          <a:cs typeface="+mn-cs"/>
                        </a:rPr>
                        <a:t>DLP policies enabled in Microsoft Purview</a:t>
                      </a:r>
                      <a:endParaRPr kumimoji="0" lang="en-US" sz="1400" b="0" i="0" u="none" strike="noStrike" kern="1200" cap="none" spc="0" normalizeH="0" baseline="0">
                        <a:ln>
                          <a:noFill/>
                        </a:ln>
                        <a:solidFill>
                          <a:schemeClr val="tx1"/>
                        </a:solidFill>
                        <a:effectLst/>
                        <a:uLnTx/>
                        <a:uFillTx/>
                        <a:latin typeface="+mn-lt"/>
                        <a:ea typeface="+mn-ea"/>
                        <a:cs typeface="+mn-cs"/>
                      </a:endParaRPr>
                    </a:p>
                  </a:txBody>
                  <a:tcPr anchor="ctr">
                    <a:lnL w="0" cap="flat" cmpd="sng" algn="ctr">
                      <a:noFill/>
                      <a:prstDash val="solid"/>
                      <a:round/>
                      <a:headEnd type="none" w="med" len="med"/>
                      <a:tailEnd type="none" w="med" len="med"/>
                    </a:lnL>
                    <a:lnR w="0" cap="flat" cmpd="sng" algn="ctr">
                      <a:noFill/>
                      <a:prstDash val="solid"/>
                      <a:round/>
                      <a:headEnd type="none" w="med" len="med"/>
                      <a:tailEnd type="none" w="med" len="med"/>
                    </a:lnR>
                    <a:lnT w="0" cap="flat" cmpd="sng" algn="ctr">
                      <a:noFill/>
                      <a:prstDash val="solid"/>
                      <a:round/>
                      <a:headEnd type="none" w="med" len="med"/>
                      <a:tailEnd type="none" w="med" len="med"/>
                    </a:lnT>
                    <a:lnB w="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64496267"/>
                  </a:ext>
                </a:extLst>
              </a:tr>
              <a:tr h="1248494">
                <a:tc>
                  <a:txBody>
                    <a:bodyPr/>
                    <a:lstStyle/>
                    <a:p>
                      <a:pPr lvl="0">
                        <a:buNone/>
                      </a:pPr>
                      <a:endParaRPr kumimoji="0" lang="en-US" sz="1200" i="0" u="none" strike="noStrike" kern="1200" cap="none" spc="0" normalizeH="0" baseline="0">
                        <a:ln>
                          <a:noFill/>
                        </a:ln>
                        <a:solidFill>
                          <a:schemeClr val="tx1"/>
                        </a:solidFill>
                        <a:effectLst/>
                        <a:uLnTx/>
                        <a:uFillTx/>
                        <a:latin typeface="+mj-lt"/>
                        <a:ea typeface="+mn-ea"/>
                        <a:cs typeface="+mn-cs"/>
                      </a:endParaRPr>
                    </a:p>
                  </a:txBody>
                  <a:tcPr>
                    <a:lnL w="0">
                      <a:noFill/>
                    </a:lnL>
                    <a:lnR w="0">
                      <a:noFill/>
                    </a:lnR>
                    <a:lnT w="0">
                      <a:noFill/>
                    </a:lnT>
                    <a:lnB w="0">
                      <a:noFill/>
                    </a:lnB>
                    <a:lnTlToBr w="0">
                      <a:noFill/>
                    </a:lnTlToBr>
                    <a:lnBlToTr w="0">
                      <a:noFill/>
                    </a:lnBlToTr>
                    <a:noFill/>
                  </a:tcPr>
                </a:tc>
                <a:tc>
                  <a:txBody>
                    <a:bodyPr/>
                    <a:lstStyle/>
                    <a:p>
                      <a:pPr lvl="0" algn="ctr">
                        <a:buNone/>
                      </a:pPr>
                      <a:r>
                        <a:rPr lang="en-US" sz="1400" i="0" u="none" strike="noStrike" kern="1200" cap="none" spc="0" normalizeH="0" baseline="0">
                          <a:ln>
                            <a:noFill/>
                          </a:ln>
                          <a:solidFill>
                            <a:schemeClr val="tx1"/>
                          </a:solidFill>
                          <a:effectLst/>
                          <a:uLnTx/>
                          <a:uFillTx/>
                          <a:latin typeface="+mn-lt"/>
                          <a:ea typeface="+mn-ea"/>
                          <a:cs typeface="+mn-cs"/>
                        </a:rPr>
                        <a:t>Disable agent sharing for citizen developers</a:t>
                      </a:r>
                    </a:p>
                  </a:txBody>
                  <a:tcPr anchor="ctr">
                    <a:lnL w="0">
                      <a:noFill/>
                    </a:lnL>
                    <a:lnR w="0">
                      <a:noFill/>
                    </a:lnR>
                    <a:lnT w="0">
                      <a:noFill/>
                    </a:lnT>
                    <a:lnB w="0">
                      <a:noFill/>
                    </a:lnB>
                    <a:lnTlToBr w="0">
                      <a:noFill/>
                    </a:lnTlToBr>
                    <a:lnBlToTr w="0">
                      <a:noFill/>
                    </a:lnBlToTr>
                    <a:noFill/>
                  </a:tcPr>
                </a:tc>
                <a:tc>
                  <a:txBody>
                    <a:bodyPr/>
                    <a:lstStyle/>
                    <a:p>
                      <a:pPr lvl="0" algn="ctr">
                        <a:buNone/>
                      </a:pPr>
                      <a:r>
                        <a:rPr lang="en-US" sz="1400" i="0" u="none" strike="noStrike" kern="1200" cap="none" spc="0" normalizeH="0" baseline="0">
                          <a:ln>
                            <a:noFill/>
                          </a:ln>
                          <a:solidFill>
                            <a:schemeClr val="tx1"/>
                          </a:solidFill>
                          <a:effectLst/>
                          <a:uLnTx/>
                          <a:uFillTx/>
                          <a:latin typeface="+mn-lt"/>
                          <a:ea typeface="+mn-ea"/>
                          <a:cs typeface="+mn-cs"/>
                        </a:rPr>
                        <a:t>Dedicated citizen developer environments</a:t>
                      </a:r>
                    </a:p>
                    <a:p>
                      <a:pPr lvl="0" algn="ctr">
                        <a:buNone/>
                      </a:pPr>
                      <a:r>
                        <a:rPr lang="en-US" sz="1400" i="0" u="none" strike="noStrike" kern="1200" cap="none" spc="0" normalizeH="0" baseline="0">
                          <a:ln>
                            <a:noFill/>
                          </a:ln>
                          <a:solidFill>
                            <a:schemeClr val="tx1"/>
                          </a:solidFill>
                          <a:effectLst/>
                          <a:uLnTx/>
                          <a:uFillTx/>
                          <a:latin typeface="+mn-lt"/>
                          <a:ea typeface="+mn-ea"/>
                          <a:cs typeface="+mn-cs"/>
                        </a:rPr>
                        <a:t>Enable ALM in Power Platform Admin Center</a:t>
                      </a:r>
                    </a:p>
                    <a:p>
                      <a:pPr lvl="0" algn="ctr">
                        <a:buNone/>
                      </a:pPr>
                      <a:r>
                        <a:rPr lang="en-US" sz="1400" i="0" u="none" strike="noStrike" kern="1200" cap="none" spc="0" normalizeH="0" baseline="0">
                          <a:ln>
                            <a:noFill/>
                          </a:ln>
                          <a:solidFill>
                            <a:schemeClr val="tx1"/>
                          </a:solidFill>
                          <a:effectLst/>
                          <a:uLnTx/>
                          <a:uFillTx/>
                          <a:latin typeface="+mn-lt"/>
                          <a:ea typeface="+mn-ea"/>
                          <a:cs typeface="+mn-cs"/>
                        </a:rPr>
                        <a:t>IT-admin approval to publish agents</a:t>
                      </a:r>
                    </a:p>
                  </a:txBody>
                  <a:tcPr anchor="ctr">
                    <a:lnL w="0">
                      <a:noFill/>
                    </a:lnL>
                    <a:lnR w="0">
                      <a:noFill/>
                    </a:lnR>
                    <a:lnT w="0">
                      <a:noFill/>
                    </a:lnT>
                    <a:lnB w="0">
                      <a:noFill/>
                    </a:lnB>
                    <a:lnTlToBr w="0">
                      <a:noFill/>
                    </a:lnTlToBr>
                    <a:lnBlToTr w="0">
                      <a:noFill/>
                    </a:lnBlToTr>
                    <a:noFill/>
                  </a:tcPr>
                </a:tc>
                <a:tc>
                  <a:txBody>
                    <a:bodyPr/>
                    <a:lstStyle/>
                    <a:p>
                      <a:pPr lvl="0" algn="ctr">
                        <a:buNone/>
                      </a:pPr>
                      <a:r>
                        <a:rPr lang="en-US" sz="1400" b="0" i="0" u="none" strike="noStrike" kern="1200" cap="none" spc="0" normalizeH="0" baseline="0">
                          <a:ln>
                            <a:noFill/>
                          </a:ln>
                          <a:solidFill>
                            <a:schemeClr val="tx1"/>
                          </a:solidFill>
                          <a:effectLst/>
                          <a:uLnTx/>
                          <a:uFillTx/>
                          <a:latin typeface="+mn-lt"/>
                          <a:ea typeface="+mn-ea"/>
                          <a:cs typeface="+mn-cs"/>
                        </a:rPr>
                        <a:t>Manage sharing via Integrated Apps in Microsoft Admin Center</a:t>
                      </a:r>
                    </a:p>
                  </a:txBody>
                  <a:tcPr anchor="ctr">
                    <a:lnL w="0">
                      <a:noFill/>
                    </a:lnL>
                    <a:lnR w="0">
                      <a:noFill/>
                    </a:lnR>
                    <a:lnT w="0">
                      <a:noFill/>
                    </a:lnT>
                    <a:lnB w="0">
                      <a:noFill/>
                    </a:lnB>
                    <a:lnTlToBr w="0">
                      <a:noFill/>
                    </a:lnTlToBr>
                    <a:lnBlToTr w="0">
                      <a:noFill/>
                    </a:lnBlToTr>
                    <a:noFill/>
                  </a:tcPr>
                </a:tc>
                <a:extLst>
                  <a:ext uri="{0D108BD9-81ED-4DB2-BD59-A6C34878D82A}">
                    <a16:rowId xmlns:a16="http://schemas.microsoft.com/office/drawing/2014/main" val="117177088"/>
                  </a:ext>
                </a:extLst>
              </a:tr>
              <a:tr h="1248494">
                <a:tc>
                  <a:txBody>
                    <a:bodyPr/>
                    <a:lstStyle/>
                    <a:p>
                      <a:pPr lvl="0">
                        <a:buNone/>
                      </a:pPr>
                      <a:endParaRPr kumimoji="0" lang="en-US" sz="1200" i="0" u="none" strike="noStrike" kern="1200" cap="none" spc="0" normalizeH="0" baseline="0">
                        <a:ln>
                          <a:noFill/>
                        </a:ln>
                        <a:solidFill>
                          <a:schemeClr val="tx1"/>
                        </a:solidFill>
                        <a:effectLst/>
                        <a:uLnTx/>
                        <a:uFillTx/>
                        <a:latin typeface="+mj-lt"/>
                        <a:ea typeface="+mn-ea"/>
                        <a:cs typeface="+mn-cs"/>
                      </a:endParaRPr>
                    </a:p>
                  </a:txBody>
                  <a:tcPr>
                    <a:lnL w="0">
                      <a:noFill/>
                    </a:lnL>
                    <a:lnR w="0">
                      <a:noFill/>
                    </a:lnR>
                    <a:lnT w="0">
                      <a:noFill/>
                    </a:lnT>
                    <a:lnB w="0">
                      <a:noFill/>
                    </a:lnB>
                    <a:lnTlToBr w="0">
                      <a:noFill/>
                    </a:lnTlToBr>
                    <a:lnBlToTr w="0">
                      <a:noFill/>
                    </a:lnBlToTr>
                    <a:noFill/>
                  </a:tcPr>
                </a:tc>
                <a:tc>
                  <a:txBody>
                    <a:bodyPr/>
                    <a:lstStyle/>
                    <a:p>
                      <a:pPr lvl="0" algn="ctr">
                        <a:buNone/>
                      </a:pPr>
                      <a:r>
                        <a:rPr lang="en-US" sz="1400" i="0" u="none" strike="noStrike" kern="1200" cap="none" spc="0" normalizeH="0" baseline="0">
                          <a:ln>
                            <a:noFill/>
                          </a:ln>
                          <a:solidFill>
                            <a:schemeClr val="tx1"/>
                          </a:solidFill>
                          <a:effectLst/>
                          <a:uLnTx/>
                          <a:uFillTx/>
                          <a:latin typeface="+mn-lt"/>
                          <a:ea typeface="+mn-ea"/>
                          <a:cs typeface="+mn-cs"/>
                        </a:rPr>
                        <a:t>Review agent usage in Microsoft Admin Center Integrated Apps</a:t>
                      </a:r>
                    </a:p>
                  </a:txBody>
                  <a:tcPr anchor="ctr">
                    <a:lnL w="0">
                      <a:noFill/>
                    </a:lnL>
                    <a:lnR w="0">
                      <a:noFill/>
                    </a:lnR>
                    <a:lnT w="0">
                      <a:noFill/>
                    </a:lnT>
                    <a:lnB w="0">
                      <a:noFill/>
                    </a:lnB>
                    <a:lnTlToBr w="0">
                      <a:noFill/>
                    </a:lnTlToBr>
                    <a:lnBlToTr w="0">
                      <a:noFill/>
                    </a:lnBlToTr>
                    <a:noFill/>
                  </a:tcPr>
                </a:tc>
                <a:tc gridSpan="2">
                  <a:txBody>
                    <a:bodyPr/>
                    <a:lstStyle/>
                    <a:p>
                      <a:pPr lvl="0" algn="ctr">
                        <a:buNone/>
                      </a:pPr>
                      <a:r>
                        <a:rPr lang="en-US" sz="1400" i="0" u="none" strike="noStrike" kern="1200" cap="none" spc="0" normalizeH="0" baseline="0">
                          <a:ln>
                            <a:noFill/>
                          </a:ln>
                          <a:solidFill>
                            <a:schemeClr val="tx1"/>
                          </a:solidFill>
                          <a:effectLst/>
                          <a:uLnTx/>
                          <a:uFillTx/>
                          <a:latin typeface="+mn-lt"/>
                          <a:ea typeface="+mn-ea"/>
                          <a:cs typeface="+mn-cs"/>
                        </a:rPr>
                        <a:t>Track agent usage and security posture in Microsoft Admin Center, Microsoft Purview, and Power Platform Admin Center</a:t>
                      </a:r>
                      <a:endParaRPr kumimoji="0" lang="en-US" sz="1400" i="0" u="none" strike="noStrike" kern="1200" cap="none" spc="0" normalizeH="0" baseline="0">
                        <a:ln>
                          <a:noFill/>
                        </a:ln>
                        <a:solidFill>
                          <a:schemeClr val="tx1"/>
                        </a:solidFill>
                        <a:effectLst/>
                        <a:uLnTx/>
                        <a:uFillTx/>
                        <a:latin typeface="+mn-lt"/>
                        <a:ea typeface="+mn-ea"/>
                        <a:cs typeface="+mn-cs"/>
                      </a:endParaRPr>
                    </a:p>
                  </a:txBody>
                  <a:tcPr anchor="ctr">
                    <a:lnL w="0">
                      <a:noFill/>
                    </a:lnL>
                    <a:lnR w="0">
                      <a:noFill/>
                    </a:lnR>
                    <a:lnT w="0">
                      <a:noFill/>
                    </a:lnT>
                    <a:lnB w="0">
                      <a:noFill/>
                    </a:lnB>
                    <a:lnTlToBr w="0">
                      <a:noFill/>
                    </a:lnTlToBr>
                    <a:lnBlToTr w="0">
                      <a:noFill/>
                    </a:lnBlToTr>
                    <a:noFill/>
                  </a:tcPr>
                </a:tc>
                <a:tc hMerge="1">
                  <a:txBody>
                    <a:bodyPr/>
                    <a:lstStyle/>
                    <a:p>
                      <a:endParaRPr kumimoji="0" lang="en-US"/>
                    </a:p>
                  </a:txBody>
                  <a:tcPr anchor="ctr">
                    <a:lnL w="0">
                      <a:noFill/>
                    </a:lnL>
                    <a:lnR w="0">
                      <a:noFill/>
                    </a:lnR>
                    <a:lnT w="0">
                      <a:noFill/>
                    </a:lnT>
                    <a:lnB w="0">
                      <a:noFill/>
                    </a:lnB>
                    <a:lnTlToBr w="0">
                      <a:noFill/>
                    </a:lnTlToBr>
                    <a:lnBlToTr w="0">
                      <a:noFill/>
                    </a:lnBlToTr>
                    <a:noFill/>
                  </a:tcPr>
                </a:tc>
                <a:extLst>
                  <a:ext uri="{0D108BD9-81ED-4DB2-BD59-A6C34878D82A}">
                    <a16:rowId xmlns:a16="http://schemas.microsoft.com/office/drawing/2014/main" val="1023397196"/>
                  </a:ext>
                </a:extLst>
              </a:tr>
            </a:tbl>
          </a:graphicData>
        </a:graphic>
      </p:graphicFrame>
      <p:sp>
        <p:nvSpPr>
          <p:cNvPr id="55" name="Rectangle: Rounded Corners 54">
            <a:extLst>
              <a:ext uri="{FF2B5EF4-FFF2-40B4-BE49-F238E27FC236}">
                <a16:creationId xmlns:a16="http://schemas.microsoft.com/office/drawing/2014/main" id="{E750B381-B017-1B27-01D0-5A4E2774528E}"/>
              </a:ext>
              <a:ext uri="{C183D7F6-B498-43B3-948B-1728B52AA6E4}">
                <adec:decorative xmlns:adec="http://schemas.microsoft.com/office/drawing/2017/decorative" val="1"/>
              </a:ext>
            </a:extLst>
          </p:cNvPr>
          <p:cNvSpPr>
            <a:spLocks/>
          </p:cNvSpPr>
          <p:nvPr/>
        </p:nvSpPr>
        <p:spPr bwMode="auto">
          <a:xfrm>
            <a:off x="308664" y="833656"/>
            <a:ext cx="11571171" cy="5759245"/>
          </a:xfrm>
          <a:prstGeom prst="roundRect">
            <a:avLst>
              <a:gd name="adj" fmla="val 3061"/>
            </a:avLst>
          </a:prstGeom>
          <a:solidFill>
            <a:schemeClr val="bg1"/>
          </a:solidFill>
          <a:ln w="12700">
            <a:solidFill>
              <a:schemeClr val="bg1">
                <a:alpha val="50000"/>
              </a:schemeClr>
            </a:solidFill>
            <a:headEnd type="none" w="med" len="med"/>
            <a:tailEnd type="none" w="med" len="med"/>
          </a:ln>
          <a:effectLst>
            <a:outerShdw blurRad="63500" algn="ctr"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74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w="3175">
                <a:noFill/>
              </a:ln>
              <a:gradFill flip="none" rotWithShape="1">
                <a:gsLst>
                  <a:gs pos="0">
                    <a:srgbClr val="FF5C39"/>
                  </a:gs>
                  <a:gs pos="25000">
                    <a:srgbClr val="F4364C"/>
                  </a:gs>
                  <a:gs pos="75000">
                    <a:srgbClr val="0078D4"/>
                  </a:gs>
                  <a:gs pos="50000">
                    <a:srgbClr val="C03BC4"/>
                  </a:gs>
                  <a:gs pos="100000">
                    <a:srgbClr val="14938C"/>
                  </a:gs>
                </a:gsLst>
                <a:lin ang="0" scaled="1"/>
                <a:tileRect/>
              </a:gradFill>
              <a:effectLst/>
              <a:uLnTx/>
              <a:uFillTx/>
              <a:latin typeface="Segoe UI Semibold"/>
              <a:ea typeface="+mn-ea"/>
              <a:cs typeface="Segoe UI" panose="020B0502040204020203" pitchFamily="34" charset="0"/>
            </a:endParaRPr>
          </a:p>
        </p:txBody>
      </p:sp>
      <p:grpSp>
        <p:nvGrpSpPr>
          <p:cNvPr id="6" name="Group 5">
            <a:extLst>
              <a:ext uri="{FF2B5EF4-FFF2-40B4-BE49-F238E27FC236}">
                <a16:creationId xmlns:a16="http://schemas.microsoft.com/office/drawing/2014/main" id="{A6B2B799-2975-C980-155F-98B693B21525}"/>
              </a:ext>
              <a:ext uri="{C183D7F6-B498-43B3-948B-1728B52AA6E4}">
                <adec:decorative xmlns:adec="http://schemas.microsoft.com/office/drawing/2017/decorative" val="1"/>
              </a:ext>
            </a:extLst>
          </p:cNvPr>
          <p:cNvGrpSpPr/>
          <p:nvPr/>
        </p:nvGrpSpPr>
        <p:grpSpPr>
          <a:xfrm>
            <a:off x="406637" y="1520831"/>
            <a:ext cx="11359913" cy="4964491"/>
            <a:chOff x="406637" y="1520832"/>
            <a:chExt cx="11331295" cy="4994236"/>
          </a:xfrm>
        </p:grpSpPr>
        <p:sp>
          <p:nvSpPr>
            <p:cNvPr id="4" name="Rectangle 3">
              <a:extLst>
                <a:ext uri="{FF2B5EF4-FFF2-40B4-BE49-F238E27FC236}">
                  <a16:creationId xmlns:a16="http://schemas.microsoft.com/office/drawing/2014/main" id="{B860CFE0-8DC3-5152-7E42-D6E8511B268E}"/>
                </a:ext>
              </a:extLst>
            </p:cNvPr>
            <p:cNvSpPr/>
            <p:nvPr/>
          </p:nvSpPr>
          <p:spPr bwMode="auto">
            <a:xfrm>
              <a:off x="406638" y="4100969"/>
              <a:ext cx="11331294" cy="1262102"/>
            </a:xfrm>
            <a:prstGeom prst="rect">
              <a:avLst/>
            </a:prstGeom>
            <a:gradFill>
              <a:gsLst>
                <a:gs pos="0">
                  <a:srgbClr val="0078D4">
                    <a:alpha val="10000"/>
                  </a:srgbClr>
                </a:gs>
                <a:gs pos="100000">
                  <a:srgbClr val="C73ECC">
                    <a:alpha val="10000"/>
                  </a:srgb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8" name="Rectangle 7">
              <a:extLst>
                <a:ext uri="{FF2B5EF4-FFF2-40B4-BE49-F238E27FC236}">
                  <a16:creationId xmlns:a16="http://schemas.microsoft.com/office/drawing/2014/main" id="{77CE1B61-A05E-54A7-291C-5E45306AC456}"/>
                </a:ext>
              </a:extLst>
            </p:cNvPr>
            <p:cNvSpPr/>
            <p:nvPr/>
          </p:nvSpPr>
          <p:spPr bwMode="auto">
            <a:xfrm>
              <a:off x="406637" y="1520832"/>
              <a:ext cx="11331294" cy="1299005"/>
            </a:xfrm>
            <a:prstGeom prst="rect">
              <a:avLst/>
            </a:prstGeom>
            <a:gradFill>
              <a:gsLst>
                <a:gs pos="0">
                  <a:srgbClr val="0078D4">
                    <a:alpha val="10000"/>
                  </a:srgbClr>
                </a:gs>
                <a:gs pos="100000">
                  <a:srgbClr val="C73ECC">
                    <a:alpha val="10000"/>
                  </a:srgb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4" name="Rectangle 13">
              <a:extLst>
                <a:ext uri="{FF2B5EF4-FFF2-40B4-BE49-F238E27FC236}">
                  <a16:creationId xmlns:a16="http://schemas.microsoft.com/office/drawing/2014/main" id="{FEBE2EF0-AAF2-B9FD-6A78-5528FDE0CDEC}"/>
                </a:ext>
              </a:extLst>
            </p:cNvPr>
            <p:cNvSpPr/>
            <p:nvPr/>
          </p:nvSpPr>
          <p:spPr bwMode="auto">
            <a:xfrm>
              <a:off x="406637" y="2836732"/>
              <a:ext cx="11331294" cy="1262102"/>
            </a:xfrm>
            <a:prstGeom prst="rect">
              <a:avLst/>
            </a:prstGeom>
            <a:gradFill>
              <a:gsLst>
                <a:gs pos="0">
                  <a:srgbClr val="0078D4">
                    <a:alpha val="10000"/>
                  </a:srgbClr>
                </a:gs>
                <a:gs pos="100000">
                  <a:srgbClr val="C73ECC">
                    <a:alpha val="10000"/>
                  </a:srgb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 name="Rectangle 1">
              <a:extLst>
                <a:ext uri="{FF2B5EF4-FFF2-40B4-BE49-F238E27FC236}">
                  <a16:creationId xmlns:a16="http://schemas.microsoft.com/office/drawing/2014/main" id="{A1400CCD-6A89-DF80-FD98-74B3A7304411}"/>
                </a:ext>
              </a:extLst>
            </p:cNvPr>
            <p:cNvSpPr/>
            <p:nvPr/>
          </p:nvSpPr>
          <p:spPr bwMode="auto">
            <a:xfrm>
              <a:off x="406637" y="5378437"/>
              <a:ext cx="11331294" cy="1136631"/>
            </a:xfrm>
            <a:prstGeom prst="rect">
              <a:avLst/>
            </a:prstGeom>
            <a:gradFill>
              <a:gsLst>
                <a:gs pos="0">
                  <a:srgbClr val="0078D4">
                    <a:alpha val="10000"/>
                  </a:srgbClr>
                </a:gs>
                <a:gs pos="100000">
                  <a:srgbClr val="C73ECC">
                    <a:alpha val="10000"/>
                  </a:srgb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grpSp>
      <p:sp>
        <p:nvSpPr>
          <p:cNvPr id="7" name="Title 6">
            <a:extLst>
              <a:ext uri="{FF2B5EF4-FFF2-40B4-BE49-F238E27FC236}">
                <a16:creationId xmlns:a16="http://schemas.microsoft.com/office/drawing/2014/main" id="{E4641BB0-D47C-51BB-D7FC-F651B173E82A}"/>
              </a:ext>
            </a:extLst>
          </p:cNvPr>
          <p:cNvSpPr>
            <a:spLocks noGrp="1"/>
          </p:cNvSpPr>
          <p:nvPr>
            <p:ph type="title"/>
          </p:nvPr>
        </p:nvSpPr>
        <p:spPr>
          <a:xfrm>
            <a:off x="586740" y="202844"/>
            <a:ext cx="11018520" cy="492443"/>
          </a:xfrm>
        </p:spPr>
        <p:txBody>
          <a:bodyPr/>
          <a:lstStyle/>
          <a:p>
            <a:r>
              <a:rPr lang="en-US" sz="3200" dirty="0"/>
              <a:t>Zoned security, governance, and operations</a:t>
            </a:r>
          </a:p>
        </p:txBody>
      </p:sp>
      <p:sp>
        <p:nvSpPr>
          <p:cNvPr id="32" name="Rounded Rectangle 70">
            <a:extLst>
              <a:ext uri="{FF2B5EF4-FFF2-40B4-BE49-F238E27FC236}">
                <a16:creationId xmlns:a16="http://schemas.microsoft.com/office/drawing/2014/main" id="{E5AEDF27-5FA9-6825-36C9-DBE3057F07F9}"/>
              </a:ext>
              <a:ext uri="{C183D7F6-B498-43B3-948B-1728B52AA6E4}">
                <adec:decorative xmlns:adec="http://schemas.microsoft.com/office/drawing/2017/decorative" val="1"/>
              </a:ext>
            </a:extLst>
          </p:cNvPr>
          <p:cNvSpPr/>
          <p:nvPr/>
        </p:nvSpPr>
        <p:spPr bwMode="auto">
          <a:xfrm>
            <a:off x="557296" y="3274564"/>
            <a:ext cx="1737360" cy="333708"/>
          </a:xfrm>
          <a:prstGeom prst="roundRect">
            <a:avLst/>
          </a:prstGeom>
          <a:solidFill>
            <a:schemeClr val="bg1"/>
          </a:solidFill>
          <a:ln w="25400" cap="flat">
            <a:noFill/>
            <a:prstDash val="solid"/>
            <a:miter/>
          </a:ln>
          <a:effectLst/>
        </p:spPr>
        <p:txBody>
          <a:bodyPr rot="0" spcFirstLastPara="0" vertOverflow="overflow" horzOverflow="overflow" vert="horz" wrap="square" lIns="91440" tIns="18288" rIns="91440" bIns="36576" numCol="1" spcCol="0" rtlCol="0" fromWordArt="0" anchor="ctr" anchorCtr="0" forceAA="0" compatLnSpc="1">
            <a:prstTxWarp prst="textNoShape">
              <a:avLst/>
            </a:prstTxWarp>
            <a:spAutoFit/>
          </a:bodyPr>
          <a:lstStyle/>
          <a:p>
            <a:pPr marL="0" marR="0" lvl="0" indent="0" algn="ctr" defTabSz="914365" rtl="0" eaLnBrk="1" fontAlgn="auto"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w="3175">
                  <a:noFill/>
                </a:ln>
                <a:solidFill>
                  <a:srgbClr val="000000"/>
                </a:solidFill>
                <a:effectLst/>
                <a:uLnTx/>
                <a:uFillTx/>
                <a:latin typeface="Segoe UI Semibold"/>
                <a:ea typeface="+mn-ea"/>
                <a:cs typeface="+mn-cs"/>
              </a:rPr>
              <a:t>Secure</a:t>
            </a: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4" name="Rounded Rectangle 70">
            <a:extLst>
              <a:ext uri="{FF2B5EF4-FFF2-40B4-BE49-F238E27FC236}">
                <a16:creationId xmlns:a16="http://schemas.microsoft.com/office/drawing/2014/main" id="{BF023B6E-5C7B-76DB-B002-DA1E98A29425}"/>
              </a:ext>
              <a:ext uri="{C183D7F6-B498-43B3-948B-1728B52AA6E4}">
                <adec:decorative xmlns:adec="http://schemas.microsoft.com/office/drawing/2017/decorative" val="1"/>
              </a:ext>
            </a:extLst>
          </p:cNvPr>
          <p:cNvSpPr/>
          <p:nvPr/>
        </p:nvSpPr>
        <p:spPr bwMode="auto">
          <a:xfrm>
            <a:off x="550357" y="4566757"/>
            <a:ext cx="1737360" cy="333708"/>
          </a:xfrm>
          <a:prstGeom prst="roundRect">
            <a:avLst/>
          </a:prstGeom>
          <a:solidFill>
            <a:schemeClr val="bg1"/>
          </a:solidFill>
          <a:ln w="25400" cap="flat">
            <a:noFill/>
            <a:prstDash val="solid"/>
            <a:miter/>
          </a:ln>
          <a:effectLst/>
        </p:spPr>
        <p:txBody>
          <a:bodyPr rot="0" spcFirstLastPara="0" vertOverflow="overflow" horzOverflow="overflow" vert="horz" wrap="square" lIns="91440" tIns="18288" rIns="91440" bIns="36576" numCol="1" spcCol="0" rtlCol="0" fromWordArt="0" anchor="ctr" anchorCtr="0" forceAA="0" compatLnSpc="1">
            <a:prstTxWarp prst="textNoShape">
              <a:avLst/>
            </a:prstTxWarp>
            <a:spAutoFit/>
          </a:bodyPr>
          <a:lstStyle/>
          <a:p>
            <a:pPr marL="0" marR="0" lvl="0" indent="0" algn="ctr" defTabSz="914365"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w="3175">
                  <a:noFill/>
                </a:ln>
                <a:solidFill>
                  <a:srgbClr val="000000"/>
                </a:solidFill>
                <a:effectLst/>
                <a:uLnTx/>
                <a:uFillTx/>
                <a:latin typeface="Segoe UI Semibold"/>
                <a:ea typeface="+mn-ea"/>
                <a:cs typeface="+mn-cs"/>
              </a:rPr>
              <a:t>Govern</a:t>
            </a:r>
          </a:p>
        </p:txBody>
      </p:sp>
      <p:sp>
        <p:nvSpPr>
          <p:cNvPr id="35" name="Rounded Rectangle 70">
            <a:extLst>
              <a:ext uri="{FF2B5EF4-FFF2-40B4-BE49-F238E27FC236}">
                <a16:creationId xmlns:a16="http://schemas.microsoft.com/office/drawing/2014/main" id="{48865010-874C-34F0-72DC-F68CE04020E8}"/>
              </a:ext>
              <a:ext uri="{C183D7F6-B498-43B3-948B-1728B52AA6E4}">
                <adec:decorative xmlns:adec="http://schemas.microsoft.com/office/drawing/2017/decorative" val="1"/>
              </a:ext>
            </a:extLst>
          </p:cNvPr>
          <p:cNvSpPr/>
          <p:nvPr/>
        </p:nvSpPr>
        <p:spPr bwMode="auto">
          <a:xfrm>
            <a:off x="549999" y="5795259"/>
            <a:ext cx="1737360" cy="333708"/>
          </a:xfrm>
          <a:prstGeom prst="roundRect">
            <a:avLst/>
          </a:prstGeom>
          <a:solidFill>
            <a:schemeClr val="bg1"/>
          </a:solidFill>
          <a:ln w="25400" cap="flat">
            <a:noFill/>
            <a:prstDash val="solid"/>
            <a:miter/>
          </a:ln>
          <a:effectLst/>
        </p:spPr>
        <p:txBody>
          <a:bodyPr rot="0" spcFirstLastPara="0" vertOverflow="overflow" horzOverflow="overflow" vert="horz" wrap="square" lIns="91440" tIns="18288" rIns="91440" bIns="36576" numCol="1" spcCol="0" rtlCol="0" fromWordArt="0" anchor="ctr" anchorCtr="0" forceAA="0" compatLnSpc="1">
            <a:prstTxWarp prst="textNoShape">
              <a:avLst/>
            </a:prstTxWarp>
            <a:spAutoFit/>
          </a:bodyPr>
          <a:lstStyle/>
          <a:p>
            <a:pPr marL="0" marR="0" lvl="0" indent="0" algn="ctr" defTabSz="914365"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w="3175">
                  <a:noFill/>
                </a:ln>
                <a:solidFill>
                  <a:srgbClr val="000000"/>
                </a:solidFill>
                <a:effectLst/>
                <a:uLnTx/>
                <a:uFillTx/>
                <a:latin typeface="Segoe UI Semibold"/>
                <a:ea typeface="+mn-ea"/>
                <a:cs typeface="+mn-cs"/>
              </a:rPr>
              <a:t>Monitor</a:t>
            </a:r>
          </a:p>
        </p:txBody>
      </p:sp>
      <p:sp>
        <p:nvSpPr>
          <p:cNvPr id="3" name="Rounded Rectangle 70">
            <a:extLst>
              <a:ext uri="{FF2B5EF4-FFF2-40B4-BE49-F238E27FC236}">
                <a16:creationId xmlns:a16="http://schemas.microsoft.com/office/drawing/2014/main" id="{3B368020-276D-4CB5-B8B7-988D26A3AE95}"/>
              </a:ext>
              <a:ext uri="{C183D7F6-B498-43B3-948B-1728B52AA6E4}">
                <adec:decorative xmlns:adec="http://schemas.microsoft.com/office/drawing/2017/decorative" val="1"/>
              </a:ext>
            </a:extLst>
          </p:cNvPr>
          <p:cNvSpPr/>
          <p:nvPr/>
        </p:nvSpPr>
        <p:spPr bwMode="auto">
          <a:xfrm>
            <a:off x="549274" y="1982939"/>
            <a:ext cx="1737360" cy="333708"/>
          </a:xfrm>
          <a:prstGeom prst="roundRect">
            <a:avLst/>
          </a:prstGeom>
          <a:solidFill>
            <a:schemeClr val="bg1"/>
          </a:solidFill>
          <a:ln w="25400" cap="flat">
            <a:noFill/>
            <a:prstDash val="solid"/>
            <a:miter/>
          </a:ln>
          <a:effectLst/>
        </p:spPr>
        <p:txBody>
          <a:bodyPr rot="0" spcFirstLastPara="0" vertOverflow="overflow" horzOverflow="overflow" vert="horz" wrap="square" lIns="91440" tIns="18288" rIns="91440" bIns="36576" numCol="1" spcCol="0" rtlCol="0" fromWordArt="0" anchor="ctr" anchorCtr="0" forceAA="0" compatLnSpc="1">
            <a:prstTxWarp prst="textNoShape">
              <a:avLst/>
            </a:prstTxWarp>
            <a:spAutoFit/>
          </a:bodyPr>
          <a:lstStyle/>
          <a:p>
            <a:pPr marL="0" marR="0" lvl="0" indent="0" algn="ctr" defTabSz="914365" rtl="0" eaLnBrk="1" fontAlgn="auto"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w="3175">
                  <a:noFill/>
                </a:ln>
                <a:solidFill>
                  <a:srgbClr val="000000"/>
                </a:solidFill>
                <a:effectLst/>
                <a:uLnTx/>
                <a:uFillTx/>
                <a:latin typeface="Segoe UI Semibold"/>
                <a:ea typeface="+mn-ea"/>
                <a:cs typeface="Segoe UI Semibold"/>
              </a:rPr>
              <a:t>Purpose</a:t>
            </a: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aphicFrame>
        <p:nvGraphicFramePr>
          <p:cNvPr id="31" name="Table 30">
            <a:extLst>
              <a:ext uri="{FF2B5EF4-FFF2-40B4-BE49-F238E27FC236}">
                <a16:creationId xmlns:a16="http://schemas.microsoft.com/office/drawing/2014/main" id="{D1948EBB-A8DA-D60E-B657-07EC9B6604EF}"/>
              </a:ext>
            </a:extLst>
          </p:cNvPr>
          <p:cNvGraphicFramePr>
            <a:graphicFrameLocks noGrp="1"/>
          </p:cNvGraphicFramePr>
          <p:nvPr/>
        </p:nvGraphicFramePr>
        <p:xfrm>
          <a:off x="293353" y="1484878"/>
          <a:ext cx="11486892" cy="4967508"/>
        </p:xfrm>
        <a:graphic>
          <a:graphicData uri="http://schemas.openxmlformats.org/drawingml/2006/table">
            <a:tbl>
              <a:tblPr firstRow="1" bandRow="1"/>
              <a:tblGrid>
                <a:gridCol w="2155521">
                  <a:extLst>
                    <a:ext uri="{9D8B030D-6E8A-4147-A177-3AD203B41FA5}">
                      <a16:colId xmlns:a16="http://schemas.microsoft.com/office/drawing/2014/main" val="1090453245"/>
                    </a:ext>
                  </a:extLst>
                </a:gridCol>
                <a:gridCol w="3005777">
                  <a:extLst>
                    <a:ext uri="{9D8B030D-6E8A-4147-A177-3AD203B41FA5}">
                      <a16:colId xmlns:a16="http://schemas.microsoft.com/office/drawing/2014/main" val="3427318786"/>
                    </a:ext>
                  </a:extLst>
                </a:gridCol>
                <a:gridCol w="3280465">
                  <a:extLst>
                    <a:ext uri="{9D8B030D-6E8A-4147-A177-3AD203B41FA5}">
                      <a16:colId xmlns:a16="http://schemas.microsoft.com/office/drawing/2014/main" val="4168070559"/>
                    </a:ext>
                  </a:extLst>
                </a:gridCol>
                <a:gridCol w="3045129">
                  <a:extLst>
                    <a:ext uri="{9D8B030D-6E8A-4147-A177-3AD203B41FA5}">
                      <a16:colId xmlns:a16="http://schemas.microsoft.com/office/drawing/2014/main" val="3817264551"/>
                    </a:ext>
                  </a:extLst>
                </a:gridCol>
              </a:tblGrid>
              <a:tr h="1276238">
                <a:tc>
                  <a:txBody>
                    <a:bodyPr/>
                    <a:lstStyle/>
                    <a:p>
                      <a:pPr lvl="0">
                        <a:buNone/>
                      </a:pPr>
                      <a:endParaRPr kumimoji="0" lang="en-US" sz="1100" i="0" u="none" strike="noStrike" kern="1200" cap="none" spc="0" normalizeH="0" baseline="0">
                        <a:ln>
                          <a:noFill/>
                        </a:ln>
                        <a:solidFill>
                          <a:schemeClr val="tx1"/>
                        </a:solidFill>
                        <a:effectLst/>
                        <a:uLnTx/>
                        <a:uFillTx/>
                        <a:latin typeface="+mj-lt"/>
                        <a:ea typeface="+mn-ea"/>
                        <a:cs typeface="+mn-cs"/>
                      </a:endParaRPr>
                    </a:p>
                  </a:txBody>
                  <a:tcPr>
                    <a:lnL w="0">
                      <a:noFill/>
                    </a:lnL>
                    <a:lnR w="0">
                      <a:noFill/>
                    </a:lnR>
                    <a:lnT w="0">
                      <a:noFill/>
                    </a:lnT>
                    <a:lnB w="0">
                      <a:noFill/>
                    </a:lnB>
                    <a:lnTlToBr w="0">
                      <a:noFill/>
                    </a:lnTlToBr>
                    <a:lnBlToTr w="0">
                      <a:noFill/>
                    </a:lnBlToTr>
                    <a:noFill/>
                  </a:tcPr>
                </a:tc>
                <a:tc>
                  <a:txBody>
                    <a:bodyPr/>
                    <a:lstStyle/>
                    <a:p>
                      <a:pPr lvl="0" algn="ctr">
                        <a:lnSpc>
                          <a:spcPct val="100000"/>
                        </a:lnSpc>
                        <a:spcBef>
                          <a:spcPts val="0"/>
                        </a:spcBef>
                        <a:spcAft>
                          <a:spcPts val="0"/>
                        </a:spcAft>
                        <a:buNone/>
                      </a:pPr>
                      <a:r>
                        <a:rPr lang="en-US" sz="1200">
                          <a:latin typeface="+mn-lt"/>
                        </a:rPr>
                        <a:t>Citizen Dev agent creation (DIY) for personal use and experimentation with safe defaults</a:t>
                      </a:r>
                      <a:endParaRPr lang="en-US" sz="1200" b="0" i="0" u="none" strike="noStrike" kern="1200" cap="none" spc="0" normalizeH="0" baseline="0" noProof="0">
                        <a:ln>
                          <a:noFill/>
                        </a:ln>
                        <a:solidFill>
                          <a:srgbClr val="000000"/>
                        </a:solidFill>
                        <a:effectLst/>
                        <a:uLnTx/>
                        <a:uFillTx/>
                        <a:latin typeface="+mn-lt"/>
                      </a:endParaRPr>
                    </a:p>
                  </a:txBody>
                  <a:tcPr anchor="ctr">
                    <a:lnL w="0">
                      <a:noFill/>
                    </a:lnL>
                    <a:lnR w="0">
                      <a:noFill/>
                    </a:lnR>
                    <a:lnT w="0">
                      <a:noFill/>
                    </a:lnT>
                    <a:lnB w="0">
                      <a:noFill/>
                    </a:lnB>
                    <a:lnTlToBr w="0">
                      <a:noFill/>
                    </a:lnTlToBr>
                    <a:lnBlToTr w="0">
                      <a:noFill/>
                    </a:lnBlToTr>
                    <a:noFill/>
                  </a:tcPr>
                </a:tc>
                <a:tc>
                  <a:txBody>
                    <a:bodyPr/>
                    <a:lstStyle/>
                    <a:p>
                      <a:pPr lvl="0" algn="ctr">
                        <a:buNone/>
                      </a:pPr>
                      <a:r>
                        <a:rPr lang="en-US" sz="1200" b="0" i="0" u="none" strike="noStrike" kern="1200" cap="none" spc="0" normalizeH="0" baseline="0" noProof="0">
                          <a:ln>
                            <a:noFill/>
                          </a:ln>
                          <a:solidFill>
                            <a:srgbClr val="000000"/>
                          </a:solidFill>
                          <a:effectLst/>
                          <a:uLnTx/>
                          <a:uFillTx/>
                          <a:latin typeface="+mn-lt"/>
                        </a:rPr>
                        <a:t>Team or Department Agents in the partnered DIY zone require formal assistance and oversight from a DIY coach, but are built by trained citizen developers</a:t>
                      </a:r>
                      <a:endParaRPr kumimoji="0" lang="en-US" sz="1200">
                        <a:latin typeface="+mn-lt"/>
                      </a:endParaRPr>
                    </a:p>
                  </a:txBody>
                  <a:tcPr anchor="ctr">
                    <a:lnL w="0">
                      <a:noFill/>
                    </a:lnL>
                    <a:lnR w="0">
                      <a:noFill/>
                    </a:lnR>
                    <a:lnT w="0">
                      <a:noFill/>
                    </a:lnT>
                    <a:lnB w="0">
                      <a:noFill/>
                    </a:lnB>
                    <a:lnTlToBr w="0">
                      <a:noFill/>
                    </a:lnTlToBr>
                    <a:lnBlToTr w="0">
                      <a:noFill/>
                    </a:lnBlToTr>
                    <a:noFill/>
                  </a:tcPr>
                </a:tc>
                <a:tc>
                  <a:txBody>
                    <a:bodyPr/>
                    <a:lstStyle/>
                    <a:p>
                      <a:pPr lvl="0" algn="ctr">
                        <a:buNone/>
                      </a:pPr>
                      <a:r>
                        <a:rPr lang="en-US" sz="1200" b="0" i="0" u="none" strike="noStrike" kern="1200" cap="none" spc="0" normalizeH="0" baseline="0" noProof="0">
                          <a:ln>
                            <a:noFill/>
                          </a:ln>
                          <a:solidFill>
                            <a:srgbClr val="000000"/>
                          </a:solidFill>
                          <a:effectLst/>
                          <a:uLnTx/>
                          <a:uFillTx/>
                          <a:latin typeface="+mn-lt"/>
                        </a:rPr>
                        <a:t>Large, potentially risky agents in the professional development zone are reserved for pro dev &amp; IT-led development only</a:t>
                      </a:r>
                      <a:endParaRPr kumimoji="0" lang="en-US" sz="1200">
                        <a:latin typeface="+mn-lt"/>
                      </a:endParaRPr>
                    </a:p>
                  </a:txBody>
                  <a:tcPr anchor="ctr">
                    <a:lnL w="0">
                      <a:noFill/>
                    </a:lnL>
                    <a:lnR w="0">
                      <a:noFill/>
                    </a:lnR>
                    <a:lnT w="0">
                      <a:noFill/>
                    </a:lnT>
                    <a:lnB w="0">
                      <a:noFill/>
                    </a:lnB>
                    <a:lnTlToBr w="0">
                      <a:noFill/>
                    </a:lnTlToBr>
                    <a:lnBlToTr w="0">
                      <a:noFill/>
                    </a:lnBlToTr>
                    <a:noFill/>
                  </a:tcPr>
                </a:tc>
                <a:extLst>
                  <a:ext uri="{0D108BD9-81ED-4DB2-BD59-A6C34878D82A}">
                    <a16:rowId xmlns:a16="http://schemas.microsoft.com/office/drawing/2014/main" val="1866590978"/>
                  </a:ext>
                </a:extLst>
              </a:tr>
              <a:tr h="1390202">
                <a:tc>
                  <a:txBody>
                    <a:bodyPr/>
                    <a:lstStyle/>
                    <a:p>
                      <a:endParaRPr kumimoji="0" lang="en-US" sz="1100" i="0" u="none" strike="noStrike" kern="1200" cap="none" spc="0" normalizeH="0" baseline="0">
                        <a:ln>
                          <a:noFill/>
                        </a:ln>
                        <a:solidFill>
                          <a:schemeClr val="tx1"/>
                        </a:solidFill>
                        <a:effectLst/>
                        <a:uLnTx/>
                        <a:uFillTx/>
                        <a:latin typeface="+mj-lt"/>
                        <a:ea typeface="+mn-ea"/>
                        <a:cs typeface="+mn-cs"/>
                      </a:endParaRPr>
                    </a:p>
                  </a:txBody>
                  <a:tcPr>
                    <a:lnL w="0" cap="flat" cmpd="sng" algn="ctr">
                      <a:noFill/>
                      <a:prstDash val="solid"/>
                      <a:round/>
                      <a:headEnd type="none" w="med" len="med"/>
                      <a:tailEnd type="none" w="med" len="med"/>
                    </a:lnL>
                    <a:lnR w="0" cap="flat" cmpd="sng" algn="ctr">
                      <a:noFill/>
                      <a:prstDash val="solid"/>
                      <a:round/>
                      <a:headEnd type="none" w="med" len="med"/>
                      <a:tailEnd type="none" w="med" len="med"/>
                    </a:lnR>
                    <a:lnT w="0" cap="flat" cmpd="sng" algn="ctr">
                      <a:noFill/>
                      <a:prstDash val="solid"/>
                      <a:round/>
                      <a:headEnd type="none" w="med" len="med"/>
                      <a:tailEnd type="none" w="med" len="med"/>
                    </a:lnT>
                    <a:lnB w="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lvl="0" algn="ctr">
                        <a:buNone/>
                      </a:pPr>
                      <a:r>
                        <a:rPr lang="en-US" sz="1200" i="0" u="none" strike="noStrike" kern="1200" cap="none" spc="0" normalizeH="0" baseline="0">
                          <a:ln>
                            <a:noFill/>
                          </a:ln>
                          <a:solidFill>
                            <a:schemeClr val="tx1"/>
                          </a:solidFill>
                          <a:effectLst/>
                          <a:uLnTx/>
                          <a:uFillTx/>
                          <a:latin typeface="+mn-lt"/>
                          <a:ea typeface="+mn-ea"/>
                          <a:cs typeface="+mn-cs"/>
                        </a:rPr>
                        <a:t>Only M365 and Power Platform Connectors </a:t>
                      </a:r>
                    </a:p>
                    <a:p>
                      <a:pPr lvl="0" algn="ctr">
                        <a:buNone/>
                      </a:pPr>
                      <a:r>
                        <a:rPr lang="en-US" sz="1200" i="0" u="none" strike="noStrike" kern="1200" cap="none" spc="0" normalizeH="0" baseline="0">
                          <a:ln>
                            <a:noFill/>
                          </a:ln>
                          <a:solidFill>
                            <a:schemeClr val="tx1"/>
                          </a:solidFill>
                          <a:effectLst/>
                          <a:uLnTx/>
                          <a:uFillTx/>
                          <a:latin typeface="+mn-lt"/>
                          <a:ea typeface="+mn-ea"/>
                          <a:cs typeface="+mn-cs"/>
                        </a:rPr>
                        <a:t>Agents run in user’s context only</a:t>
                      </a:r>
                    </a:p>
                  </a:txBody>
                  <a:tcPr anchor="ctr">
                    <a:lnL w="0" cap="flat" cmpd="sng" algn="ctr">
                      <a:noFill/>
                      <a:prstDash val="solid"/>
                      <a:round/>
                      <a:headEnd type="none" w="med" len="med"/>
                      <a:tailEnd type="none" w="med" len="med"/>
                    </a:lnL>
                    <a:lnR w="0" cap="flat" cmpd="sng" algn="ctr">
                      <a:noFill/>
                      <a:prstDash val="solid"/>
                      <a:round/>
                      <a:headEnd type="none" w="med" len="med"/>
                      <a:tailEnd type="none" w="med" len="med"/>
                    </a:lnR>
                    <a:lnT w="0" cap="flat" cmpd="sng" algn="ctr">
                      <a:noFill/>
                      <a:prstDash val="solid"/>
                      <a:round/>
                      <a:headEnd type="none" w="med" len="med"/>
                      <a:tailEnd type="none" w="med" len="med"/>
                    </a:lnT>
                    <a:lnB w="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200" i="0" u="none" strike="noStrike" kern="1200" cap="none" spc="0" normalizeH="0" baseline="0">
                          <a:ln>
                            <a:noFill/>
                          </a:ln>
                          <a:solidFill>
                            <a:schemeClr val="tx1"/>
                          </a:solidFill>
                          <a:effectLst/>
                          <a:uLnTx/>
                          <a:uFillTx/>
                          <a:latin typeface="+mn-lt"/>
                          <a:ea typeface="+mn-ea"/>
                          <a:cs typeface="+mn-cs"/>
                        </a:rPr>
                        <a:t>Zone specific Advanced Connector policies in Power Platform Admin Center</a:t>
                      </a: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200" i="0" u="none" strike="noStrike" kern="1200" cap="none" spc="0" normalizeH="0" baseline="0">
                          <a:ln>
                            <a:noFill/>
                          </a:ln>
                          <a:solidFill>
                            <a:schemeClr val="tx1"/>
                          </a:solidFill>
                          <a:effectLst/>
                          <a:uLnTx/>
                          <a:uFillTx/>
                          <a:latin typeface="+mn-lt"/>
                          <a:ea typeface="+mn-ea"/>
                          <a:cs typeface="+mn-cs"/>
                        </a:rPr>
                        <a:t>Teams share access to approved Data sources</a:t>
                      </a:r>
                      <a:endParaRPr lang="en-US" sz="1200" i="0" u="none" strike="noStrike" kern="1200" cap="none" spc="0" normalizeH="0" baseline="0">
                        <a:ln>
                          <a:noFill/>
                        </a:ln>
                        <a:solidFill>
                          <a:schemeClr val="tx1"/>
                        </a:solidFill>
                        <a:effectLst/>
                        <a:uLnTx/>
                        <a:uFillTx/>
                        <a:latin typeface="+mn-lt"/>
                        <a:ea typeface="+mn-ea"/>
                        <a:cs typeface="+mn-cs"/>
                      </a:endParaRPr>
                    </a:p>
                    <a:p>
                      <a:pPr lvl="0" algn="ctr">
                        <a:buNone/>
                      </a:pPr>
                      <a:r>
                        <a:rPr kumimoji="0" lang="en-US" sz="1200" i="0" u="none" strike="noStrike" kern="1200" cap="none" spc="0" normalizeH="0" baseline="0">
                          <a:ln>
                            <a:noFill/>
                          </a:ln>
                          <a:solidFill>
                            <a:schemeClr val="tx1"/>
                          </a:solidFill>
                          <a:effectLst/>
                          <a:uLnTx/>
                          <a:uFillTx/>
                          <a:latin typeface="+mn-lt"/>
                          <a:ea typeface="+mn-ea"/>
                          <a:cs typeface="+mn-cs"/>
                        </a:rPr>
                        <a:t>Scale with Environment groups + rules</a:t>
                      </a:r>
                    </a:p>
                  </a:txBody>
                  <a:tcPr anchor="ctr">
                    <a:lnL w="0" cap="flat" cmpd="sng" algn="ctr">
                      <a:noFill/>
                      <a:prstDash val="solid"/>
                      <a:round/>
                      <a:headEnd type="none" w="med" len="med"/>
                      <a:tailEnd type="none" w="med" len="med"/>
                    </a:lnL>
                    <a:lnR w="0" cap="flat" cmpd="sng" algn="ctr">
                      <a:noFill/>
                      <a:prstDash val="solid"/>
                      <a:round/>
                      <a:headEnd type="none" w="med" len="med"/>
                      <a:tailEnd type="none" w="med" len="med"/>
                    </a:lnR>
                    <a:lnT w="0" cap="flat" cmpd="sng" algn="ctr">
                      <a:noFill/>
                      <a:prstDash val="solid"/>
                      <a:round/>
                      <a:headEnd type="none" w="med" len="med"/>
                      <a:tailEnd type="none" w="med" len="med"/>
                    </a:lnT>
                    <a:lnB w="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200" i="0" u="none" strike="noStrike" kern="1200" cap="none" spc="0" normalizeH="0" baseline="0">
                          <a:ln>
                            <a:noFill/>
                          </a:ln>
                          <a:solidFill>
                            <a:schemeClr val="tx1"/>
                          </a:solidFill>
                          <a:effectLst/>
                          <a:uLnTx/>
                          <a:uFillTx/>
                          <a:latin typeface="+mn-lt"/>
                          <a:ea typeface="+mn-ea"/>
                          <a:cs typeface="+mn-cs"/>
                        </a:rPr>
                        <a:t>Zone specific Advanced Connector policies in Power Platform Admin Center + Purview</a:t>
                      </a:r>
                    </a:p>
                  </a:txBody>
                  <a:tcPr anchor="ctr">
                    <a:lnL w="0" cap="flat" cmpd="sng" algn="ctr">
                      <a:noFill/>
                      <a:prstDash val="solid"/>
                      <a:round/>
                      <a:headEnd type="none" w="med" len="med"/>
                      <a:tailEnd type="none" w="med" len="med"/>
                    </a:lnL>
                    <a:lnR w="0" cap="flat" cmpd="sng" algn="ctr">
                      <a:noFill/>
                      <a:prstDash val="solid"/>
                      <a:round/>
                      <a:headEnd type="none" w="med" len="med"/>
                      <a:tailEnd type="none" w="med" len="med"/>
                    </a:lnR>
                    <a:lnT w="0" cap="flat" cmpd="sng" algn="ctr">
                      <a:noFill/>
                      <a:prstDash val="solid"/>
                      <a:round/>
                      <a:headEnd type="none" w="med" len="med"/>
                      <a:tailEnd type="none" w="med" len="med"/>
                    </a:lnT>
                    <a:lnB w="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64496267"/>
                  </a:ext>
                </a:extLst>
              </a:tr>
              <a:tr h="1150534">
                <a:tc>
                  <a:txBody>
                    <a:bodyPr/>
                    <a:lstStyle/>
                    <a:p>
                      <a:pPr lvl="0">
                        <a:buNone/>
                      </a:pPr>
                      <a:endParaRPr kumimoji="0" lang="en-US" sz="1100" i="0" u="none" strike="noStrike" kern="1200" cap="none" spc="0" normalizeH="0" baseline="0">
                        <a:ln>
                          <a:noFill/>
                        </a:ln>
                        <a:solidFill>
                          <a:schemeClr val="tx1"/>
                        </a:solidFill>
                        <a:effectLst/>
                        <a:uLnTx/>
                        <a:uFillTx/>
                        <a:latin typeface="+mj-lt"/>
                        <a:ea typeface="+mn-ea"/>
                        <a:cs typeface="+mn-cs"/>
                      </a:endParaRPr>
                    </a:p>
                  </a:txBody>
                  <a:tcPr>
                    <a:lnL w="0">
                      <a:noFill/>
                    </a:lnL>
                    <a:lnR w="0">
                      <a:noFill/>
                    </a:lnR>
                    <a:lnT w="0">
                      <a:noFill/>
                    </a:lnT>
                    <a:lnB w="0">
                      <a:noFill/>
                    </a:lnB>
                    <a:lnTlToBr w="0">
                      <a:noFill/>
                    </a:lnTlToBr>
                    <a:lnBlToTr w="0">
                      <a:noFill/>
                    </a:lnBlToTr>
                    <a:noFill/>
                  </a:tcPr>
                </a:tc>
                <a:tc>
                  <a:txBody>
                    <a:bodyPr/>
                    <a:lstStyle/>
                    <a:p>
                      <a:pPr lvl="0" algn="ctr">
                        <a:buNone/>
                      </a:pPr>
                      <a:r>
                        <a:rPr lang="en-US" sz="1200" i="0" u="none" strike="noStrike" kern="1200" cap="none" spc="0" normalizeH="0" baseline="0">
                          <a:ln>
                            <a:noFill/>
                          </a:ln>
                          <a:solidFill>
                            <a:schemeClr val="tx1"/>
                          </a:solidFill>
                          <a:effectLst/>
                          <a:uLnTx/>
                          <a:uFillTx/>
                          <a:latin typeface="+mn-lt"/>
                          <a:ea typeface="+mn-ea"/>
                          <a:cs typeface="+mn-cs"/>
                        </a:rPr>
                        <a:t>Personal use agents in Developer Environments. Environment routing keeps agents isolated to maker. Sharing disabled and scoped to just Maker use</a:t>
                      </a:r>
                    </a:p>
                  </a:txBody>
                  <a:tcPr anchor="ctr">
                    <a:lnL w="0">
                      <a:noFill/>
                    </a:lnL>
                    <a:lnR w="0">
                      <a:noFill/>
                    </a:lnR>
                    <a:lnT w="0">
                      <a:noFill/>
                    </a:lnT>
                    <a:lnB w="0">
                      <a:noFill/>
                    </a:lnB>
                    <a:lnTlToBr w="0">
                      <a:noFill/>
                    </a:lnTlToBr>
                    <a:lnBlToTr w="0">
                      <a:noFill/>
                    </a:lnBlToTr>
                    <a:noFill/>
                  </a:tcPr>
                </a:tc>
                <a:tc>
                  <a:txBody>
                    <a:bodyPr/>
                    <a:lstStyle/>
                    <a:p>
                      <a:pPr lvl="0" algn="ctr">
                        <a:buNone/>
                      </a:pPr>
                      <a:r>
                        <a:rPr lang="en-US" sz="1200" i="0" u="none" strike="noStrike" kern="1200" cap="none" spc="0" normalizeH="0" baseline="0">
                          <a:ln>
                            <a:noFill/>
                          </a:ln>
                          <a:solidFill>
                            <a:schemeClr val="tx1"/>
                          </a:solidFill>
                          <a:effectLst/>
                          <a:uLnTx/>
                          <a:uFillTx/>
                          <a:latin typeface="+mn-lt"/>
                          <a:ea typeface="+mn-ea"/>
                          <a:cs typeface="+mn-cs"/>
                        </a:rPr>
                        <a:t>Admin approved environments provisioning</a:t>
                      </a:r>
                    </a:p>
                    <a:p>
                      <a:pPr lvl="0" algn="ctr">
                        <a:buNone/>
                      </a:pPr>
                      <a:r>
                        <a:rPr lang="en-US" sz="1200" i="0" u="none" strike="noStrike" kern="1200" cap="none" spc="0" normalizeH="0" baseline="0">
                          <a:ln>
                            <a:noFill/>
                          </a:ln>
                          <a:solidFill>
                            <a:schemeClr val="tx1"/>
                          </a:solidFill>
                          <a:effectLst/>
                          <a:uLnTx/>
                          <a:uFillTx/>
                          <a:latin typeface="+mn-lt"/>
                          <a:ea typeface="+mn-ea"/>
                          <a:cs typeface="+mn-cs"/>
                        </a:rPr>
                        <a:t>Scoped roles and sharing policies</a:t>
                      </a:r>
                    </a:p>
                    <a:p>
                      <a:pPr lvl="0" algn="ctr">
                        <a:buNone/>
                      </a:pPr>
                      <a:r>
                        <a:rPr lang="en-US" sz="1200" i="0" u="none" strike="noStrike" kern="1200" cap="none" spc="0" normalizeH="0" baseline="0">
                          <a:ln>
                            <a:noFill/>
                          </a:ln>
                          <a:solidFill>
                            <a:schemeClr val="tx1"/>
                          </a:solidFill>
                          <a:effectLst/>
                          <a:uLnTx/>
                          <a:uFillTx/>
                          <a:latin typeface="+mn-lt"/>
                          <a:ea typeface="+mn-ea"/>
                          <a:cs typeface="+mn-cs"/>
                        </a:rPr>
                        <a:t>ALM Pipelines for agent versioning</a:t>
                      </a:r>
                    </a:p>
                    <a:p>
                      <a:pPr lvl="0" algn="ctr">
                        <a:buNone/>
                      </a:pPr>
                      <a:r>
                        <a:rPr lang="en-US" sz="1200" i="0" u="none" strike="noStrike" kern="1200" cap="none" spc="0" normalizeH="0" baseline="0">
                          <a:ln>
                            <a:noFill/>
                          </a:ln>
                          <a:solidFill>
                            <a:schemeClr val="tx1"/>
                          </a:solidFill>
                          <a:effectLst/>
                          <a:uLnTx/>
                          <a:uFillTx/>
                          <a:latin typeface="+mn-lt"/>
                          <a:ea typeface="+mn-ea"/>
                          <a:cs typeface="+mn-cs"/>
                        </a:rPr>
                        <a:t>IT-admin approval to publish agents</a:t>
                      </a:r>
                    </a:p>
                  </a:txBody>
                  <a:tcPr anchor="ctr">
                    <a:lnL w="0">
                      <a:noFill/>
                    </a:lnL>
                    <a:lnR w="0">
                      <a:noFill/>
                    </a:lnR>
                    <a:lnT w="0">
                      <a:noFill/>
                    </a:lnT>
                    <a:lnB w="0">
                      <a:noFill/>
                    </a:lnB>
                    <a:lnTlToBr w="0">
                      <a:noFill/>
                    </a:lnTlToBr>
                    <a:lnBlToTr w="0">
                      <a:noFill/>
                    </a:lnBlToTr>
                    <a:noFill/>
                  </a:tcPr>
                </a:tc>
                <a:tc>
                  <a:txBody>
                    <a:bodyPr/>
                    <a:lstStyle/>
                    <a:p>
                      <a:pPr lvl="0" algn="ctr">
                        <a:buNone/>
                      </a:pPr>
                      <a:r>
                        <a:rPr lang="en-US" sz="1200" b="0" i="0" u="none" strike="noStrike" kern="1200" cap="none" spc="0" normalizeH="0" baseline="0">
                          <a:ln>
                            <a:noFill/>
                          </a:ln>
                          <a:solidFill>
                            <a:schemeClr val="tx1"/>
                          </a:solidFill>
                          <a:effectLst/>
                          <a:uLnTx/>
                          <a:uFillTx/>
                          <a:latin typeface="+mn-lt"/>
                          <a:ea typeface="+mn-ea"/>
                          <a:cs typeface="+mn-cs"/>
                        </a:rPr>
                        <a:t>Manage sharing via Integrated Apps in Microsoft Admin Center</a:t>
                      </a:r>
                    </a:p>
                  </a:txBody>
                  <a:tcPr anchor="ctr">
                    <a:lnL w="0">
                      <a:noFill/>
                    </a:lnL>
                    <a:lnR w="0">
                      <a:noFill/>
                    </a:lnR>
                    <a:lnT w="0">
                      <a:noFill/>
                    </a:lnT>
                    <a:lnB w="0">
                      <a:noFill/>
                    </a:lnB>
                    <a:lnTlToBr w="0">
                      <a:noFill/>
                    </a:lnTlToBr>
                    <a:lnBlToTr w="0">
                      <a:noFill/>
                    </a:lnBlToTr>
                    <a:noFill/>
                  </a:tcPr>
                </a:tc>
                <a:extLst>
                  <a:ext uri="{0D108BD9-81ED-4DB2-BD59-A6C34878D82A}">
                    <a16:rowId xmlns:a16="http://schemas.microsoft.com/office/drawing/2014/main" val="117177088"/>
                  </a:ext>
                </a:extLst>
              </a:tr>
              <a:tr h="1150534">
                <a:tc>
                  <a:txBody>
                    <a:bodyPr/>
                    <a:lstStyle/>
                    <a:p>
                      <a:pPr lvl="0">
                        <a:buNone/>
                      </a:pPr>
                      <a:endParaRPr kumimoji="0" lang="en-US" sz="1100" i="0" u="none" strike="noStrike" kern="1200" cap="none" spc="0" normalizeH="0" baseline="0">
                        <a:ln>
                          <a:noFill/>
                        </a:ln>
                        <a:solidFill>
                          <a:schemeClr val="tx1"/>
                        </a:solidFill>
                        <a:effectLst/>
                        <a:uLnTx/>
                        <a:uFillTx/>
                        <a:latin typeface="+mj-lt"/>
                        <a:ea typeface="+mn-ea"/>
                        <a:cs typeface="+mn-cs"/>
                      </a:endParaRPr>
                    </a:p>
                  </a:txBody>
                  <a:tcPr>
                    <a:lnL w="0">
                      <a:noFill/>
                    </a:lnL>
                    <a:lnR w="0">
                      <a:noFill/>
                    </a:lnR>
                    <a:lnT w="0">
                      <a:noFill/>
                    </a:lnT>
                    <a:lnB w="0">
                      <a:noFill/>
                    </a:lnB>
                    <a:lnTlToBr w="0">
                      <a:noFill/>
                    </a:lnTlToBr>
                    <a:lnBlToTr w="0">
                      <a:noFill/>
                    </a:lnBlToTr>
                    <a:noFill/>
                  </a:tcPr>
                </a:tc>
                <a:tc>
                  <a:txBody>
                    <a:bodyPr/>
                    <a:lstStyle/>
                    <a:p>
                      <a:pPr lvl="0" algn="ctr">
                        <a:buNone/>
                      </a:pPr>
                      <a:r>
                        <a:rPr lang="en-US" sz="1200" i="0" u="none" strike="noStrike" kern="1200" cap="none" spc="0" normalizeH="0" baseline="0">
                          <a:ln>
                            <a:noFill/>
                          </a:ln>
                          <a:solidFill>
                            <a:schemeClr val="tx1"/>
                          </a:solidFill>
                          <a:effectLst/>
                          <a:uLnTx/>
                          <a:uFillTx/>
                          <a:latin typeface="+mn-lt"/>
                          <a:ea typeface="+mn-ea"/>
                          <a:cs typeface="+mn-cs"/>
                        </a:rPr>
                        <a:t>Review agent usage in Copilot Hub in Power Platform</a:t>
                      </a:r>
                    </a:p>
                  </a:txBody>
                  <a:tcPr anchor="ctr">
                    <a:lnL w="0">
                      <a:noFill/>
                    </a:lnL>
                    <a:lnR w="0">
                      <a:noFill/>
                    </a:lnR>
                    <a:lnT w="0">
                      <a:noFill/>
                    </a:lnT>
                    <a:lnB w="0">
                      <a:noFill/>
                    </a:lnB>
                    <a:lnTlToBr w="0">
                      <a:noFill/>
                    </a:lnTlToBr>
                    <a:lnBlToTr w="0">
                      <a:noFill/>
                    </a:lnBlToTr>
                    <a:noFill/>
                  </a:tcPr>
                </a:tc>
                <a:tc gridSpan="2">
                  <a:txBody>
                    <a:bodyPr/>
                    <a:lstStyle/>
                    <a:p>
                      <a:pPr lvl="0" algn="ctr">
                        <a:buNone/>
                      </a:pPr>
                      <a:r>
                        <a:rPr lang="en-US" sz="1200" i="0" u="none" strike="noStrike" kern="1200" cap="none" spc="0" normalizeH="0" baseline="0">
                          <a:ln>
                            <a:noFill/>
                          </a:ln>
                          <a:solidFill>
                            <a:schemeClr val="tx1"/>
                          </a:solidFill>
                          <a:effectLst/>
                          <a:uLnTx/>
                          <a:uFillTx/>
                          <a:latin typeface="+mn-lt"/>
                          <a:ea typeface="+mn-ea"/>
                          <a:cs typeface="+mn-cs"/>
                        </a:rPr>
                        <a:t>Track agent usage and security posture in Microsoft Admin Center, Microsoft Purview, and Power Platform Admin Center</a:t>
                      </a:r>
                      <a:endParaRPr kumimoji="0" lang="en-US" sz="1200" i="0" u="none" strike="noStrike" kern="1200" cap="none" spc="0" normalizeH="0" baseline="0">
                        <a:ln>
                          <a:noFill/>
                        </a:ln>
                        <a:solidFill>
                          <a:schemeClr val="tx1"/>
                        </a:solidFill>
                        <a:effectLst/>
                        <a:uLnTx/>
                        <a:uFillTx/>
                        <a:latin typeface="+mn-lt"/>
                        <a:ea typeface="+mn-ea"/>
                        <a:cs typeface="+mn-cs"/>
                      </a:endParaRPr>
                    </a:p>
                  </a:txBody>
                  <a:tcPr anchor="ctr">
                    <a:lnL w="0">
                      <a:noFill/>
                    </a:lnL>
                    <a:lnR w="0">
                      <a:noFill/>
                    </a:lnR>
                    <a:lnT w="0">
                      <a:noFill/>
                    </a:lnT>
                    <a:lnB w="0">
                      <a:noFill/>
                    </a:lnB>
                    <a:lnTlToBr w="0">
                      <a:noFill/>
                    </a:lnTlToBr>
                    <a:lnBlToTr w="0">
                      <a:noFill/>
                    </a:lnBlToTr>
                    <a:noFill/>
                  </a:tcPr>
                </a:tc>
                <a:tc hMerge="1">
                  <a:txBody>
                    <a:bodyPr/>
                    <a:lstStyle/>
                    <a:p>
                      <a:endParaRPr kumimoji="0" lang="en-US"/>
                    </a:p>
                  </a:txBody>
                  <a:tcPr anchor="ctr">
                    <a:lnL w="0">
                      <a:noFill/>
                    </a:lnL>
                    <a:lnR w="0">
                      <a:noFill/>
                    </a:lnR>
                    <a:lnT w="0">
                      <a:noFill/>
                    </a:lnT>
                    <a:lnB w="0">
                      <a:noFill/>
                    </a:lnB>
                    <a:lnTlToBr w="0">
                      <a:noFill/>
                    </a:lnTlToBr>
                    <a:lnBlToTr w="0">
                      <a:noFill/>
                    </a:lnBlToTr>
                    <a:noFill/>
                  </a:tcPr>
                </a:tc>
                <a:extLst>
                  <a:ext uri="{0D108BD9-81ED-4DB2-BD59-A6C34878D82A}">
                    <a16:rowId xmlns:a16="http://schemas.microsoft.com/office/drawing/2014/main" val="1023397196"/>
                  </a:ext>
                </a:extLst>
              </a:tr>
            </a:tbl>
          </a:graphicData>
        </a:graphic>
      </p:graphicFrame>
      <p:sp>
        <p:nvSpPr>
          <p:cNvPr id="66" name="Rounded Rectangle 18">
            <a:extLst>
              <a:ext uri="{FF2B5EF4-FFF2-40B4-BE49-F238E27FC236}">
                <a16:creationId xmlns:a16="http://schemas.microsoft.com/office/drawing/2014/main" id="{05B6A5C8-521F-ED03-0735-D7A3C8ABBDA3}"/>
              </a:ext>
              <a:ext uri="{C183D7F6-B498-43B3-948B-1728B52AA6E4}">
                <adec:decorative xmlns:adec="http://schemas.microsoft.com/office/drawing/2017/decorative" val="1"/>
              </a:ext>
            </a:extLst>
          </p:cNvPr>
          <p:cNvSpPr/>
          <p:nvPr/>
        </p:nvSpPr>
        <p:spPr bwMode="auto">
          <a:xfrm>
            <a:off x="5739529" y="901844"/>
            <a:ext cx="2788920" cy="522098"/>
          </a:xfrm>
          <a:prstGeom prst="roundRect">
            <a:avLst/>
          </a:prstGeom>
          <a:gradFill>
            <a:gsLst>
              <a:gs pos="100000">
                <a:srgbClr val="2CC6C3"/>
              </a:gs>
              <a:gs pos="68000">
                <a:srgbClr val="0078D4"/>
              </a:gs>
              <a:gs pos="32000">
                <a:srgbClr val="C03BC4"/>
              </a:gs>
              <a:gs pos="0">
                <a:srgbClr val="FF5C39"/>
              </a:gs>
            </a:gsLst>
            <a:lin ang="0" scaled="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Zone 2</a:t>
            </a:r>
          </a:p>
        </p:txBody>
      </p:sp>
      <p:sp>
        <p:nvSpPr>
          <p:cNvPr id="67" name="Rounded Rectangle 18">
            <a:extLst>
              <a:ext uri="{FF2B5EF4-FFF2-40B4-BE49-F238E27FC236}">
                <a16:creationId xmlns:a16="http://schemas.microsoft.com/office/drawing/2014/main" id="{9042708C-20FD-DC77-4186-EB88281FE4D3}"/>
              </a:ext>
              <a:ext uri="{C183D7F6-B498-43B3-948B-1728B52AA6E4}">
                <adec:decorative xmlns:adec="http://schemas.microsoft.com/office/drawing/2017/decorative" val="1"/>
              </a:ext>
            </a:extLst>
          </p:cNvPr>
          <p:cNvSpPr/>
          <p:nvPr/>
        </p:nvSpPr>
        <p:spPr bwMode="auto">
          <a:xfrm>
            <a:off x="2506524" y="901844"/>
            <a:ext cx="2788920" cy="522098"/>
          </a:xfrm>
          <a:prstGeom prst="roundRect">
            <a:avLst/>
          </a:prstGeom>
          <a:gradFill>
            <a:gsLst>
              <a:gs pos="100000">
                <a:srgbClr val="2CC6C3"/>
              </a:gs>
              <a:gs pos="68000">
                <a:srgbClr val="0078D4"/>
              </a:gs>
              <a:gs pos="32000">
                <a:srgbClr val="C03BC4"/>
              </a:gs>
              <a:gs pos="0">
                <a:srgbClr val="FF5C39"/>
              </a:gs>
            </a:gsLst>
            <a:lin ang="0" scaled="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Zone 1</a:t>
            </a:r>
          </a:p>
        </p:txBody>
      </p:sp>
      <p:sp>
        <p:nvSpPr>
          <p:cNvPr id="68" name="Rounded Rectangle 18">
            <a:extLst>
              <a:ext uri="{FF2B5EF4-FFF2-40B4-BE49-F238E27FC236}">
                <a16:creationId xmlns:a16="http://schemas.microsoft.com/office/drawing/2014/main" id="{89167F34-B7A2-C6C6-8141-C8798E7F8EC4}"/>
              </a:ext>
              <a:ext uri="{C183D7F6-B498-43B3-948B-1728B52AA6E4}">
                <adec:decorative xmlns:adec="http://schemas.microsoft.com/office/drawing/2017/decorative" val="1"/>
              </a:ext>
            </a:extLst>
          </p:cNvPr>
          <p:cNvSpPr/>
          <p:nvPr/>
        </p:nvSpPr>
        <p:spPr bwMode="auto">
          <a:xfrm>
            <a:off x="8972535" y="901844"/>
            <a:ext cx="2788920" cy="522098"/>
          </a:xfrm>
          <a:prstGeom prst="roundRect">
            <a:avLst/>
          </a:prstGeom>
          <a:gradFill>
            <a:gsLst>
              <a:gs pos="100000">
                <a:srgbClr val="2CC6C3"/>
              </a:gs>
              <a:gs pos="68000">
                <a:srgbClr val="0078D4"/>
              </a:gs>
              <a:gs pos="32000">
                <a:srgbClr val="C03BC4"/>
              </a:gs>
              <a:gs pos="0">
                <a:srgbClr val="FF5C39"/>
              </a:gs>
            </a:gsLst>
            <a:lin ang="0" scaled="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Zone 3</a:t>
            </a:r>
          </a:p>
        </p:txBody>
      </p:sp>
      <p:grpSp>
        <p:nvGrpSpPr>
          <p:cNvPr id="9" name="Group 8">
            <a:extLst>
              <a:ext uri="{FF2B5EF4-FFF2-40B4-BE49-F238E27FC236}">
                <a16:creationId xmlns:a16="http://schemas.microsoft.com/office/drawing/2014/main" id="{4571E2FA-CB5C-CFDD-2601-736B268A3517}"/>
              </a:ext>
            </a:extLst>
          </p:cNvPr>
          <p:cNvGrpSpPr/>
          <p:nvPr/>
        </p:nvGrpSpPr>
        <p:grpSpPr>
          <a:xfrm>
            <a:off x="5378608" y="1090987"/>
            <a:ext cx="277810" cy="160399"/>
            <a:chOff x="6946629" y="4884600"/>
            <a:chExt cx="533771" cy="140864"/>
          </a:xfrm>
        </p:grpSpPr>
        <p:grpSp>
          <p:nvGrpSpPr>
            <p:cNvPr id="10" name="Group 9">
              <a:extLst>
                <a:ext uri="{FF2B5EF4-FFF2-40B4-BE49-F238E27FC236}">
                  <a16:creationId xmlns:a16="http://schemas.microsoft.com/office/drawing/2014/main" id="{7F9C2934-BE06-2475-4D32-C48F72920A6C}"/>
                </a:ext>
              </a:extLst>
            </p:cNvPr>
            <p:cNvGrpSpPr/>
            <p:nvPr/>
          </p:nvGrpSpPr>
          <p:grpSpPr>
            <a:xfrm>
              <a:off x="6946629" y="4884600"/>
              <a:ext cx="56968" cy="140864"/>
              <a:chOff x="7469504" y="5692140"/>
              <a:chExt cx="104776" cy="259080"/>
            </a:xfrm>
          </p:grpSpPr>
          <p:cxnSp>
            <p:nvCxnSpPr>
              <p:cNvPr id="30" name="Straight Connector 29">
                <a:extLst>
                  <a:ext uri="{FF2B5EF4-FFF2-40B4-BE49-F238E27FC236}">
                    <a16:creationId xmlns:a16="http://schemas.microsoft.com/office/drawing/2014/main" id="{877A4EC4-0F4C-AE28-77B1-9E06E47E2D09}"/>
                  </a:ext>
                </a:extLst>
              </p:cNvPr>
              <p:cNvCxnSpPr>
                <a:cxnSpLocks/>
              </p:cNvCxnSpPr>
              <p:nvPr/>
            </p:nvCxnSpPr>
            <p:spPr>
              <a:xfrm flipV="1">
                <a:off x="7469505" y="5821680"/>
                <a:ext cx="104775" cy="129540"/>
              </a:xfrm>
              <a:prstGeom prst="line">
                <a:avLst/>
              </a:prstGeom>
              <a:ln w="25400" cap="rnd">
                <a:solidFill>
                  <a:srgbClr val="C03BC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761D6A8A-E4B6-4096-36CA-EB0FD464F9C4}"/>
                  </a:ext>
                </a:extLst>
              </p:cNvPr>
              <p:cNvCxnSpPr>
                <a:cxnSpLocks/>
              </p:cNvCxnSpPr>
              <p:nvPr/>
            </p:nvCxnSpPr>
            <p:spPr>
              <a:xfrm>
                <a:off x="7469504" y="5692140"/>
                <a:ext cx="104775" cy="129540"/>
              </a:xfrm>
              <a:prstGeom prst="line">
                <a:avLst/>
              </a:prstGeom>
              <a:ln w="25400" cap="rnd">
                <a:solidFill>
                  <a:srgbClr val="C03BC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11" name="Group 10">
              <a:extLst>
                <a:ext uri="{FF2B5EF4-FFF2-40B4-BE49-F238E27FC236}">
                  <a16:creationId xmlns:a16="http://schemas.microsoft.com/office/drawing/2014/main" id="{05C2377A-6F90-2CC4-D51B-D5720C85D445}"/>
                </a:ext>
              </a:extLst>
            </p:cNvPr>
            <p:cNvGrpSpPr/>
            <p:nvPr/>
          </p:nvGrpSpPr>
          <p:grpSpPr>
            <a:xfrm>
              <a:off x="7065830" y="4884600"/>
              <a:ext cx="56968" cy="140864"/>
              <a:chOff x="7469504" y="5692140"/>
              <a:chExt cx="104776" cy="259080"/>
            </a:xfrm>
          </p:grpSpPr>
          <p:cxnSp>
            <p:nvCxnSpPr>
              <p:cNvPr id="27" name="Straight Connector 26">
                <a:extLst>
                  <a:ext uri="{FF2B5EF4-FFF2-40B4-BE49-F238E27FC236}">
                    <a16:creationId xmlns:a16="http://schemas.microsoft.com/office/drawing/2014/main" id="{118C7D7B-D3D9-2358-EC85-B9784744829F}"/>
                  </a:ext>
                </a:extLst>
              </p:cNvPr>
              <p:cNvCxnSpPr>
                <a:cxnSpLocks/>
              </p:cNvCxnSpPr>
              <p:nvPr/>
            </p:nvCxnSpPr>
            <p:spPr>
              <a:xfrm flipV="1">
                <a:off x="7469505" y="5821680"/>
                <a:ext cx="104775" cy="129540"/>
              </a:xfrm>
              <a:prstGeom prst="line">
                <a:avLst/>
              </a:prstGeom>
              <a:ln w="25400" cap="rnd">
                <a:solidFill>
                  <a:srgbClr val="C03BC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CFAAC71B-EBE1-C133-3E21-FB2429AA07AC}"/>
                  </a:ext>
                </a:extLst>
              </p:cNvPr>
              <p:cNvCxnSpPr>
                <a:cxnSpLocks/>
              </p:cNvCxnSpPr>
              <p:nvPr/>
            </p:nvCxnSpPr>
            <p:spPr>
              <a:xfrm>
                <a:off x="7469504" y="5692140"/>
                <a:ext cx="104775" cy="129540"/>
              </a:xfrm>
              <a:prstGeom prst="line">
                <a:avLst/>
              </a:prstGeom>
              <a:ln w="25400" cap="rnd">
                <a:solidFill>
                  <a:srgbClr val="C03BC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12" name="Group 11">
              <a:extLst>
                <a:ext uri="{FF2B5EF4-FFF2-40B4-BE49-F238E27FC236}">
                  <a16:creationId xmlns:a16="http://schemas.microsoft.com/office/drawing/2014/main" id="{E3A62CDE-A6BE-807E-3C85-ACB8EA50DF48}"/>
                </a:ext>
              </a:extLst>
            </p:cNvPr>
            <p:cNvGrpSpPr/>
            <p:nvPr/>
          </p:nvGrpSpPr>
          <p:grpSpPr>
            <a:xfrm>
              <a:off x="7185031" y="4884600"/>
              <a:ext cx="56968" cy="140864"/>
              <a:chOff x="7469504" y="5692140"/>
              <a:chExt cx="104776" cy="259080"/>
            </a:xfrm>
          </p:grpSpPr>
          <p:cxnSp>
            <p:nvCxnSpPr>
              <p:cNvPr id="25" name="Straight Connector 24">
                <a:extLst>
                  <a:ext uri="{FF2B5EF4-FFF2-40B4-BE49-F238E27FC236}">
                    <a16:creationId xmlns:a16="http://schemas.microsoft.com/office/drawing/2014/main" id="{653DCACF-A80C-F030-2A79-B43EE13E73D0}"/>
                  </a:ext>
                </a:extLst>
              </p:cNvPr>
              <p:cNvCxnSpPr>
                <a:cxnSpLocks/>
              </p:cNvCxnSpPr>
              <p:nvPr/>
            </p:nvCxnSpPr>
            <p:spPr>
              <a:xfrm flipV="1">
                <a:off x="7469505" y="5821680"/>
                <a:ext cx="104775" cy="129540"/>
              </a:xfrm>
              <a:prstGeom prst="line">
                <a:avLst/>
              </a:prstGeom>
              <a:ln w="25400" cap="rnd">
                <a:solidFill>
                  <a:srgbClr val="C03BC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B48C5194-8310-F58B-905D-707678585CB5}"/>
                  </a:ext>
                </a:extLst>
              </p:cNvPr>
              <p:cNvCxnSpPr>
                <a:cxnSpLocks/>
              </p:cNvCxnSpPr>
              <p:nvPr/>
            </p:nvCxnSpPr>
            <p:spPr>
              <a:xfrm>
                <a:off x="7469504" y="5692140"/>
                <a:ext cx="104775" cy="129540"/>
              </a:xfrm>
              <a:prstGeom prst="line">
                <a:avLst/>
              </a:prstGeom>
              <a:ln w="25400" cap="rnd">
                <a:solidFill>
                  <a:srgbClr val="C03BC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471790A6-7D89-3797-73A7-7997BE795B86}"/>
                </a:ext>
              </a:extLst>
            </p:cNvPr>
            <p:cNvGrpSpPr/>
            <p:nvPr/>
          </p:nvGrpSpPr>
          <p:grpSpPr>
            <a:xfrm>
              <a:off x="7304232" y="4884600"/>
              <a:ext cx="56968" cy="140864"/>
              <a:chOff x="7469504" y="5692140"/>
              <a:chExt cx="104776" cy="259080"/>
            </a:xfrm>
          </p:grpSpPr>
          <p:cxnSp>
            <p:nvCxnSpPr>
              <p:cNvPr id="22" name="Straight Connector 21">
                <a:extLst>
                  <a:ext uri="{FF2B5EF4-FFF2-40B4-BE49-F238E27FC236}">
                    <a16:creationId xmlns:a16="http://schemas.microsoft.com/office/drawing/2014/main" id="{46A33C43-D66F-1A82-6508-790212707E4B}"/>
                  </a:ext>
                </a:extLst>
              </p:cNvPr>
              <p:cNvCxnSpPr>
                <a:cxnSpLocks/>
              </p:cNvCxnSpPr>
              <p:nvPr/>
            </p:nvCxnSpPr>
            <p:spPr>
              <a:xfrm flipV="1">
                <a:off x="7469505" y="5821680"/>
                <a:ext cx="104775" cy="129540"/>
              </a:xfrm>
              <a:prstGeom prst="line">
                <a:avLst/>
              </a:prstGeom>
              <a:ln w="25400" cap="rnd">
                <a:solidFill>
                  <a:srgbClr val="C03BC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8F6D7F5A-1729-9D92-AEBD-DC46C03A7F14}"/>
                  </a:ext>
                </a:extLst>
              </p:cNvPr>
              <p:cNvCxnSpPr>
                <a:cxnSpLocks/>
              </p:cNvCxnSpPr>
              <p:nvPr/>
            </p:nvCxnSpPr>
            <p:spPr>
              <a:xfrm>
                <a:off x="7469504" y="5692140"/>
                <a:ext cx="104775" cy="129540"/>
              </a:xfrm>
              <a:prstGeom prst="line">
                <a:avLst/>
              </a:prstGeom>
              <a:ln w="25400" cap="rnd">
                <a:solidFill>
                  <a:srgbClr val="C03BC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15" name="Group 14">
              <a:extLst>
                <a:ext uri="{FF2B5EF4-FFF2-40B4-BE49-F238E27FC236}">
                  <a16:creationId xmlns:a16="http://schemas.microsoft.com/office/drawing/2014/main" id="{C91BA647-C569-8287-17C4-48F7C84024C9}"/>
                </a:ext>
              </a:extLst>
            </p:cNvPr>
            <p:cNvGrpSpPr/>
            <p:nvPr/>
          </p:nvGrpSpPr>
          <p:grpSpPr>
            <a:xfrm>
              <a:off x="7423432" y="4884600"/>
              <a:ext cx="56968" cy="140864"/>
              <a:chOff x="7469504" y="5692140"/>
              <a:chExt cx="104776" cy="259080"/>
            </a:xfrm>
          </p:grpSpPr>
          <p:cxnSp>
            <p:nvCxnSpPr>
              <p:cNvPr id="20" name="Straight Connector 19">
                <a:extLst>
                  <a:ext uri="{FF2B5EF4-FFF2-40B4-BE49-F238E27FC236}">
                    <a16:creationId xmlns:a16="http://schemas.microsoft.com/office/drawing/2014/main" id="{0FD62F03-C5E4-6EA9-B7F4-CA4B2325169F}"/>
                  </a:ext>
                </a:extLst>
              </p:cNvPr>
              <p:cNvCxnSpPr>
                <a:cxnSpLocks/>
              </p:cNvCxnSpPr>
              <p:nvPr/>
            </p:nvCxnSpPr>
            <p:spPr>
              <a:xfrm flipV="1">
                <a:off x="7469505" y="5821680"/>
                <a:ext cx="104775" cy="129540"/>
              </a:xfrm>
              <a:prstGeom prst="line">
                <a:avLst/>
              </a:prstGeom>
              <a:ln w="25400" cap="rnd">
                <a:solidFill>
                  <a:srgbClr val="C03BC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0BC71D3-6816-ADF4-72CC-19B607C49804}"/>
                  </a:ext>
                </a:extLst>
              </p:cNvPr>
              <p:cNvCxnSpPr>
                <a:cxnSpLocks/>
              </p:cNvCxnSpPr>
              <p:nvPr/>
            </p:nvCxnSpPr>
            <p:spPr>
              <a:xfrm>
                <a:off x="7469504" y="5692140"/>
                <a:ext cx="104775" cy="129540"/>
              </a:xfrm>
              <a:prstGeom prst="line">
                <a:avLst/>
              </a:prstGeom>
              <a:ln w="25400" cap="rnd">
                <a:solidFill>
                  <a:srgbClr val="C03BC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36" name="Group 35">
            <a:extLst>
              <a:ext uri="{FF2B5EF4-FFF2-40B4-BE49-F238E27FC236}">
                <a16:creationId xmlns:a16="http://schemas.microsoft.com/office/drawing/2014/main" id="{B00EAC6F-F49B-C171-F30B-2B07D4FBE660}"/>
              </a:ext>
            </a:extLst>
          </p:cNvPr>
          <p:cNvGrpSpPr/>
          <p:nvPr/>
        </p:nvGrpSpPr>
        <p:grpSpPr>
          <a:xfrm>
            <a:off x="8611536" y="1087956"/>
            <a:ext cx="274316" cy="164592"/>
            <a:chOff x="6946629" y="4884600"/>
            <a:chExt cx="533771" cy="140864"/>
          </a:xfrm>
        </p:grpSpPr>
        <p:grpSp>
          <p:nvGrpSpPr>
            <p:cNvPr id="37" name="Group 36">
              <a:extLst>
                <a:ext uri="{FF2B5EF4-FFF2-40B4-BE49-F238E27FC236}">
                  <a16:creationId xmlns:a16="http://schemas.microsoft.com/office/drawing/2014/main" id="{75E07C26-4222-4A12-26B1-3CFCCFD6EE7D}"/>
                </a:ext>
              </a:extLst>
            </p:cNvPr>
            <p:cNvGrpSpPr/>
            <p:nvPr/>
          </p:nvGrpSpPr>
          <p:grpSpPr>
            <a:xfrm>
              <a:off x="6946629" y="4884600"/>
              <a:ext cx="56968" cy="140864"/>
              <a:chOff x="7469504" y="5692140"/>
              <a:chExt cx="104776" cy="259080"/>
            </a:xfrm>
          </p:grpSpPr>
          <p:cxnSp>
            <p:nvCxnSpPr>
              <p:cNvPr id="50" name="Straight Connector 49">
                <a:extLst>
                  <a:ext uri="{FF2B5EF4-FFF2-40B4-BE49-F238E27FC236}">
                    <a16:creationId xmlns:a16="http://schemas.microsoft.com/office/drawing/2014/main" id="{02B3934B-57DA-2454-5346-7498B60E5916}"/>
                  </a:ext>
                </a:extLst>
              </p:cNvPr>
              <p:cNvCxnSpPr>
                <a:cxnSpLocks/>
              </p:cNvCxnSpPr>
              <p:nvPr/>
            </p:nvCxnSpPr>
            <p:spPr>
              <a:xfrm flipV="1">
                <a:off x="7469505" y="5821680"/>
                <a:ext cx="104775" cy="129540"/>
              </a:xfrm>
              <a:prstGeom prst="line">
                <a:avLst/>
              </a:prstGeom>
              <a:ln w="25400" cap="rnd">
                <a:solidFill>
                  <a:srgbClr val="0D8ECF"/>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EE65D962-562A-7C52-4A8E-8AB51D713486}"/>
                  </a:ext>
                </a:extLst>
              </p:cNvPr>
              <p:cNvCxnSpPr>
                <a:cxnSpLocks/>
              </p:cNvCxnSpPr>
              <p:nvPr/>
            </p:nvCxnSpPr>
            <p:spPr>
              <a:xfrm>
                <a:off x="7469504" y="5692140"/>
                <a:ext cx="104775" cy="129540"/>
              </a:xfrm>
              <a:prstGeom prst="line">
                <a:avLst/>
              </a:prstGeom>
              <a:ln w="25400" cap="rnd">
                <a:solidFill>
                  <a:srgbClr val="0D8ECF"/>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38" name="Group 37">
              <a:extLst>
                <a:ext uri="{FF2B5EF4-FFF2-40B4-BE49-F238E27FC236}">
                  <a16:creationId xmlns:a16="http://schemas.microsoft.com/office/drawing/2014/main" id="{D0B67B6B-DD57-C111-B9DB-E429090EB867}"/>
                </a:ext>
              </a:extLst>
            </p:cNvPr>
            <p:cNvGrpSpPr/>
            <p:nvPr/>
          </p:nvGrpSpPr>
          <p:grpSpPr>
            <a:xfrm>
              <a:off x="7065830" y="4884600"/>
              <a:ext cx="56968" cy="140864"/>
              <a:chOff x="7469504" y="5692140"/>
              <a:chExt cx="104776" cy="259080"/>
            </a:xfrm>
          </p:grpSpPr>
          <p:cxnSp>
            <p:nvCxnSpPr>
              <p:cNvPr id="48" name="Straight Connector 47">
                <a:extLst>
                  <a:ext uri="{FF2B5EF4-FFF2-40B4-BE49-F238E27FC236}">
                    <a16:creationId xmlns:a16="http://schemas.microsoft.com/office/drawing/2014/main" id="{376ABE1E-605C-832B-1C5F-5A5E7DB850B6}"/>
                  </a:ext>
                </a:extLst>
              </p:cNvPr>
              <p:cNvCxnSpPr>
                <a:cxnSpLocks/>
              </p:cNvCxnSpPr>
              <p:nvPr/>
            </p:nvCxnSpPr>
            <p:spPr>
              <a:xfrm flipV="1">
                <a:off x="7469505" y="5821680"/>
                <a:ext cx="104775" cy="129540"/>
              </a:xfrm>
              <a:prstGeom prst="line">
                <a:avLst/>
              </a:prstGeom>
              <a:ln w="25400" cap="rnd">
                <a:solidFill>
                  <a:srgbClr val="0D8ECF"/>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3CD0D020-9773-4986-1B22-CDA6BD0F8344}"/>
                  </a:ext>
                </a:extLst>
              </p:cNvPr>
              <p:cNvCxnSpPr>
                <a:cxnSpLocks/>
              </p:cNvCxnSpPr>
              <p:nvPr/>
            </p:nvCxnSpPr>
            <p:spPr>
              <a:xfrm>
                <a:off x="7469504" y="5692140"/>
                <a:ext cx="104775" cy="129540"/>
              </a:xfrm>
              <a:prstGeom prst="line">
                <a:avLst/>
              </a:prstGeom>
              <a:ln w="25400" cap="rnd">
                <a:solidFill>
                  <a:srgbClr val="0D8ECF"/>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39" name="Group 38">
              <a:extLst>
                <a:ext uri="{FF2B5EF4-FFF2-40B4-BE49-F238E27FC236}">
                  <a16:creationId xmlns:a16="http://schemas.microsoft.com/office/drawing/2014/main" id="{49591E92-5A08-805D-D8C5-11CC24C85DBB}"/>
                </a:ext>
              </a:extLst>
            </p:cNvPr>
            <p:cNvGrpSpPr/>
            <p:nvPr/>
          </p:nvGrpSpPr>
          <p:grpSpPr>
            <a:xfrm>
              <a:off x="7185031" y="4884600"/>
              <a:ext cx="56968" cy="140864"/>
              <a:chOff x="7469504" y="5692140"/>
              <a:chExt cx="104776" cy="259080"/>
            </a:xfrm>
          </p:grpSpPr>
          <p:cxnSp>
            <p:nvCxnSpPr>
              <p:cNvPr id="46" name="Straight Connector 45">
                <a:extLst>
                  <a:ext uri="{FF2B5EF4-FFF2-40B4-BE49-F238E27FC236}">
                    <a16:creationId xmlns:a16="http://schemas.microsoft.com/office/drawing/2014/main" id="{9A0C3D92-4FA8-8FC4-34B6-243EBBD95B58}"/>
                  </a:ext>
                </a:extLst>
              </p:cNvPr>
              <p:cNvCxnSpPr>
                <a:cxnSpLocks/>
              </p:cNvCxnSpPr>
              <p:nvPr/>
            </p:nvCxnSpPr>
            <p:spPr>
              <a:xfrm flipV="1">
                <a:off x="7469505" y="5821680"/>
                <a:ext cx="104775" cy="129540"/>
              </a:xfrm>
              <a:prstGeom prst="line">
                <a:avLst/>
              </a:prstGeom>
              <a:ln w="25400" cap="rnd">
                <a:solidFill>
                  <a:srgbClr val="0D8ECF"/>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78421613-A0C9-C815-D694-43D3E7F43C84}"/>
                  </a:ext>
                </a:extLst>
              </p:cNvPr>
              <p:cNvCxnSpPr>
                <a:cxnSpLocks/>
              </p:cNvCxnSpPr>
              <p:nvPr/>
            </p:nvCxnSpPr>
            <p:spPr>
              <a:xfrm>
                <a:off x="7469504" y="5692140"/>
                <a:ext cx="104775" cy="129540"/>
              </a:xfrm>
              <a:prstGeom prst="line">
                <a:avLst/>
              </a:prstGeom>
              <a:ln w="25400" cap="rnd">
                <a:solidFill>
                  <a:srgbClr val="0D8ECF"/>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40" name="Group 39">
              <a:extLst>
                <a:ext uri="{FF2B5EF4-FFF2-40B4-BE49-F238E27FC236}">
                  <a16:creationId xmlns:a16="http://schemas.microsoft.com/office/drawing/2014/main" id="{0D0B28F5-3026-1D48-E56E-B7D2A127670F}"/>
                </a:ext>
              </a:extLst>
            </p:cNvPr>
            <p:cNvGrpSpPr/>
            <p:nvPr/>
          </p:nvGrpSpPr>
          <p:grpSpPr>
            <a:xfrm>
              <a:off x="7304232" y="4884600"/>
              <a:ext cx="56968" cy="140864"/>
              <a:chOff x="7469504" y="5692140"/>
              <a:chExt cx="104776" cy="259080"/>
            </a:xfrm>
          </p:grpSpPr>
          <p:cxnSp>
            <p:nvCxnSpPr>
              <p:cNvPr id="44" name="Straight Connector 43">
                <a:extLst>
                  <a:ext uri="{FF2B5EF4-FFF2-40B4-BE49-F238E27FC236}">
                    <a16:creationId xmlns:a16="http://schemas.microsoft.com/office/drawing/2014/main" id="{B023D740-A6F2-9813-A0F0-90C7F1873DBE}"/>
                  </a:ext>
                </a:extLst>
              </p:cNvPr>
              <p:cNvCxnSpPr>
                <a:cxnSpLocks/>
              </p:cNvCxnSpPr>
              <p:nvPr/>
            </p:nvCxnSpPr>
            <p:spPr>
              <a:xfrm flipV="1">
                <a:off x="7469505" y="5821680"/>
                <a:ext cx="104775" cy="129540"/>
              </a:xfrm>
              <a:prstGeom prst="line">
                <a:avLst/>
              </a:prstGeom>
              <a:ln w="25400" cap="rnd">
                <a:solidFill>
                  <a:srgbClr val="0D8ECF"/>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2F718CCB-0DB6-E112-283D-C8E856FE30E7}"/>
                  </a:ext>
                </a:extLst>
              </p:cNvPr>
              <p:cNvCxnSpPr>
                <a:cxnSpLocks/>
              </p:cNvCxnSpPr>
              <p:nvPr/>
            </p:nvCxnSpPr>
            <p:spPr>
              <a:xfrm>
                <a:off x="7469504" y="5692140"/>
                <a:ext cx="104775" cy="129540"/>
              </a:xfrm>
              <a:prstGeom prst="line">
                <a:avLst/>
              </a:prstGeom>
              <a:ln w="25400" cap="rnd">
                <a:solidFill>
                  <a:srgbClr val="0D8ECF"/>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41" name="Group 40">
              <a:extLst>
                <a:ext uri="{FF2B5EF4-FFF2-40B4-BE49-F238E27FC236}">
                  <a16:creationId xmlns:a16="http://schemas.microsoft.com/office/drawing/2014/main" id="{D1DE9924-AF35-82F2-9238-91EDDC2CF45D}"/>
                </a:ext>
              </a:extLst>
            </p:cNvPr>
            <p:cNvGrpSpPr/>
            <p:nvPr/>
          </p:nvGrpSpPr>
          <p:grpSpPr>
            <a:xfrm>
              <a:off x="7423432" y="4884600"/>
              <a:ext cx="56968" cy="140864"/>
              <a:chOff x="7469504" y="5692140"/>
              <a:chExt cx="104776" cy="259080"/>
            </a:xfrm>
          </p:grpSpPr>
          <p:cxnSp>
            <p:nvCxnSpPr>
              <p:cNvPr id="42" name="Straight Connector 41">
                <a:extLst>
                  <a:ext uri="{FF2B5EF4-FFF2-40B4-BE49-F238E27FC236}">
                    <a16:creationId xmlns:a16="http://schemas.microsoft.com/office/drawing/2014/main" id="{4CB32238-9DD2-C52B-6606-C414F13B240B}"/>
                  </a:ext>
                </a:extLst>
              </p:cNvPr>
              <p:cNvCxnSpPr>
                <a:cxnSpLocks/>
              </p:cNvCxnSpPr>
              <p:nvPr/>
            </p:nvCxnSpPr>
            <p:spPr>
              <a:xfrm flipV="1">
                <a:off x="7469505" y="5821680"/>
                <a:ext cx="104775" cy="129540"/>
              </a:xfrm>
              <a:prstGeom prst="line">
                <a:avLst/>
              </a:prstGeom>
              <a:ln w="25400" cap="rnd">
                <a:solidFill>
                  <a:srgbClr val="0D8ECF"/>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B2616D9-1109-F99D-79D8-DD35638CEF77}"/>
                  </a:ext>
                </a:extLst>
              </p:cNvPr>
              <p:cNvCxnSpPr>
                <a:cxnSpLocks/>
              </p:cNvCxnSpPr>
              <p:nvPr/>
            </p:nvCxnSpPr>
            <p:spPr>
              <a:xfrm>
                <a:off x="7469504" y="5692140"/>
                <a:ext cx="104775" cy="129540"/>
              </a:xfrm>
              <a:prstGeom prst="line">
                <a:avLst/>
              </a:prstGeom>
              <a:ln w="25400" cap="rnd">
                <a:solidFill>
                  <a:srgbClr val="0D8ECF"/>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64995880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244F73-F652-53E9-62B0-42E76ACD5023}"/>
              </a:ext>
            </a:extLst>
          </p:cNvPr>
          <p:cNvSpPr>
            <a:spLocks noGrp="1"/>
          </p:cNvSpPr>
          <p:nvPr>
            <p:ph type="title"/>
          </p:nvPr>
        </p:nvSpPr>
        <p:spPr/>
        <p:txBody>
          <a:bodyPr/>
          <a:lstStyle/>
          <a:p>
            <a:r>
              <a:rPr lang="en-US"/>
              <a:t>Key concepts: Microsoft Copilot</a:t>
            </a:r>
          </a:p>
        </p:txBody>
      </p:sp>
      <p:sp>
        <p:nvSpPr>
          <p:cNvPr id="4" name="Text Placeholder 3">
            <a:extLst>
              <a:ext uri="{FF2B5EF4-FFF2-40B4-BE49-F238E27FC236}">
                <a16:creationId xmlns:a16="http://schemas.microsoft.com/office/drawing/2014/main" id="{CF8AFFA2-40C4-0C88-224B-1DE7EE536D3C}"/>
              </a:ext>
            </a:extLst>
          </p:cNvPr>
          <p:cNvSpPr>
            <a:spLocks noGrp="1"/>
          </p:cNvSpPr>
          <p:nvPr>
            <p:ph type="body" sz="quarter" idx="10"/>
          </p:nvPr>
        </p:nvSpPr>
        <p:spPr>
          <a:xfrm>
            <a:off x="2540000" y="1225677"/>
            <a:ext cx="9053513" cy="1270922"/>
          </a:xfrm>
        </p:spPr>
        <p:txBody>
          <a:bodyPr/>
          <a:lstStyle/>
          <a:p>
            <a:pPr marL="0" indent="0">
              <a:buNone/>
            </a:pPr>
            <a:r>
              <a:rPr lang="en-US" b="1" dirty="0">
                <a:solidFill>
                  <a:srgbClr val="0078D4"/>
                </a:solidFill>
              </a:rPr>
              <a:t>Microsoft 365 Copilot </a:t>
            </a:r>
            <a:r>
              <a:rPr lang="en-US" b="1" dirty="0"/>
              <a:t>and </a:t>
            </a:r>
            <a:r>
              <a:rPr lang="en-US" b="1" dirty="0">
                <a:solidFill>
                  <a:srgbClr val="0078D4"/>
                </a:solidFill>
              </a:rPr>
              <a:t>Copilot Chat </a:t>
            </a:r>
            <a:r>
              <a:rPr lang="en-US" b="1" dirty="0"/>
              <a:t>(internal, employee experiences – B2E)</a:t>
            </a:r>
          </a:p>
          <a:p>
            <a:pPr marL="0" indent="0">
              <a:buNone/>
            </a:pPr>
            <a:r>
              <a:rPr lang="en-US" dirty="0"/>
              <a:t>When a user has access to </a:t>
            </a:r>
            <a:r>
              <a:rPr lang="en-US" b="1" dirty="0"/>
              <a:t>both</a:t>
            </a:r>
            <a:r>
              <a:rPr lang="en-US" dirty="0"/>
              <a:t>, they see a tab toggle in the user interface to switch between the </a:t>
            </a:r>
            <a:r>
              <a:rPr lang="en-US" b="1" dirty="0">
                <a:solidFill>
                  <a:srgbClr val="0078D4"/>
                </a:solidFill>
              </a:rPr>
              <a:t>Work</a:t>
            </a:r>
            <a:r>
              <a:rPr lang="en-US" dirty="0"/>
              <a:t> (Microsoft 365 Copilot) and </a:t>
            </a:r>
            <a:r>
              <a:rPr lang="en-US" b="1" dirty="0">
                <a:solidFill>
                  <a:srgbClr val="0078D4"/>
                </a:solidFill>
              </a:rPr>
              <a:t>Web</a:t>
            </a:r>
            <a:r>
              <a:rPr lang="en-US" dirty="0"/>
              <a:t> experiences (Copilot Chat).</a:t>
            </a:r>
          </a:p>
          <a:p>
            <a:pPr marL="0" indent="0">
              <a:spcBef>
                <a:spcPts val="600"/>
              </a:spcBef>
              <a:buNone/>
            </a:pPr>
            <a:endParaRPr lang="en-US" b="1" dirty="0"/>
          </a:p>
        </p:txBody>
      </p:sp>
      <p:pic>
        <p:nvPicPr>
          <p:cNvPr id="5" name="Picture 2">
            <a:extLst>
              <a:ext uri="{FF2B5EF4-FFF2-40B4-BE49-F238E27FC236}">
                <a16:creationId xmlns:a16="http://schemas.microsoft.com/office/drawing/2014/main" id="{FA6669DB-FE67-2BC1-A37A-0458070C68D5}"/>
              </a:ext>
              <a:ext uri="{C183D7F6-B498-43B3-948B-1728B52AA6E4}">
                <adec:decorative xmlns:adec="http://schemas.microsoft.com/office/drawing/2017/decorative" val="1"/>
              </a:ext>
            </a:extLst>
          </p:cNvPr>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446281" y="1003077"/>
            <a:ext cx="1716124" cy="171612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AF571D6-5D4C-28C8-C042-4278ECE4CC44}"/>
              </a:ext>
            </a:extLst>
          </p:cNvPr>
          <p:cNvSpPr txBox="1"/>
          <p:nvPr/>
        </p:nvSpPr>
        <p:spPr>
          <a:xfrm>
            <a:off x="446281" y="3038959"/>
            <a:ext cx="11147232" cy="3323987"/>
          </a:xfrm>
          <a:prstGeom prst="rect">
            <a:avLst/>
          </a:prstGeom>
          <a:noFill/>
        </p:spPr>
        <p:txBody>
          <a:bodyPr wrap="square">
            <a:spAutoFit/>
          </a:bodyPr>
          <a:lstStyle/>
          <a:p>
            <a:pPr>
              <a:spcBef>
                <a:spcPts val="600"/>
              </a:spcBef>
            </a:pPr>
            <a:r>
              <a:rPr lang="en-US" sz="2000" b="1" dirty="0"/>
              <a:t>Microsoft 365 Copilot </a:t>
            </a:r>
            <a:r>
              <a:rPr lang="en-US" sz="2000" dirty="0"/>
              <a:t>is a per-user license ($30/user/mo.) with premium features:</a:t>
            </a:r>
          </a:p>
          <a:p>
            <a:pPr lvl="1">
              <a:spcBef>
                <a:spcPts val="600"/>
              </a:spcBef>
              <a:buFont typeface="Wingdings" panose="05000000000000000000" pitchFamily="2" charset="2"/>
              <a:buChar char="ü"/>
            </a:pPr>
            <a:r>
              <a:rPr lang="en-US" sz="2000" dirty="0"/>
              <a:t>Advanced agents like the research and analysts Frontier ones, grounded on enterprise data and using the latest reasoning models.</a:t>
            </a:r>
          </a:p>
          <a:p>
            <a:pPr lvl="1">
              <a:spcBef>
                <a:spcPts val="600"/>
              </a:spcBef>
              <a:buFont typeface="Wingdings" panose="05000000000000000000" pitchFamily="2" charset="2"/>
              <a:buChar char="ü"/>
            </a:pPr>
            <a:r>
              <a:rPr lang="en-US" sz="2000" dirty="0"/>
              <a:t>Surface areas (e.g., integration with Office applications), </a:t>
            </a:r>
          </a:p>
          <a:p>
            <a:pPr lvl="1">
              <a:spcBef>
                <a:spcPts val="600"/>
              </a:spcBef>
              <a:buFont typeface="Wingdings" panose="05000000000000000000" pitchFamily="2" charset="2"/>
              <a:buChar char="ü"/>
            </a:pPr>
            <a:r>
              <a:rPr lang="en-US" sz="2000" dirty="0"/>
              <a:t>Features, like image generation, code interpreter, etc.</a:t>
            </a:r>
          </a:p>
          <a:p>
            <a:pPr lvl="1">
              <a:spcBef>
                <a:spcPts val="600"/>
              </a:spcBef>
              <a:buFont typeface="Wingdings" panose="05000000000000000000" pitchFamily="2" charset="2"/>
              <a:buChar char="ü"/>
            </a:pPr>
            <a:r>
              <a:rPr lang="en-US" sz="2000" dirty="0"/>
              <a:t>Knowledge sources (e.g., your enterprise data from Outlook, Teams or SharePoint).</a:t>
            </a:r>
          </a:p>
          <a:p>
            <a:pPr>
              <a:spcBef>
                <a:spcPts val="600"/>
              </a:spcBef>
              <a:buFont typeface="Arial" panose="020B0604020202020204" pitchFamily="34" charset="0"/>
              <a:buChar char="•"/>
            </a:pPr>
            <a:endParaRPr lang="en-US" sz="2000" b="1" dirty="0"/>
          </a:p>
          <a:p>
            <a:pPr>
              <a:spcBef>
                <a:spcPts val="600"/>
              </a:spcBef>
            </a:pPr>
            <a:r>
              <a:rPr lang="en-US" sz="2000" b="1" dirty="0"/>
              <a:t>Copilot Chat</a:t>
            </a:r>
            <a:r>
              <a:rPr lang="en-US" sz="2000" dirty="0"/>
              <a:t> can be seen as a free enterprise equivalent to ChatGPT. It uses the same underlying GPT models and can use data from the Web to generate answers to user queries.</a:t>
            </a:r>
          </a:p>
        </p:txBody>
      </p:sp>
    </p:spTree>
    <p:extLst>
      <p:ext uri="{BB962C8B-B14F-4D97-AF65-F5344CB8AC3E}">
        <p14:creationId xmlns:p14="http://schemas.microsoft.com/office/powerpoint/2010/main" val="139983652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E621E8-08EC-E1D8-5B2A-3F2C02455CF5}"/>
            </a:ext>
          </a:extLst>
        </p:cNvPr>
        <p:cNvGrpSpPr/>
        <p:nvPr/>
      </p:nvGrpSpPr>
      <p:grpSpPr>
        <a:xfrm>
          <a:off x="0" y="0"/>
          <a:ext cx="0" cy="0"/>
          <a:chOff x="0" y="0"/>
          <a:chExt cx="0" cy="0"/>
        </a:xfrm>
      </p:grpSpPr>
      <p:sp>
        <p:nvSpPr>
          <p:cNvPr id="2" name="Title 7">
            <a:extLst>
              <a:ext uri="{FF2B5EF4-FFF2-40B4-BE49-F238E27FC236}">
                <a16:creationId xmlns:a16="http://schemas.microsoft.com/office/drawing/2014/main" id="{4E2097FA-7F0D-9987-EC45-1DFE81D8C37C}"/>
              </a:ext>
            </a:extLst>
          </p:cNvPr>
          <p:cNvSpPr txBox="1">
            <a:spLocks noGrp="1"/>
          </p:cNvSpPr>
          <p:nvPr>
            <p:ph type="title"/>
          </p:nvPr>
        </p:nvSpPr>
        <p:spPr>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lvl="0"/>
            <a:r>
              <a:rPr lang="en-US" noProof="0"/>
              <a:t>Implementing a Zone Strategy</a:t>
            </a:r>
          </a:p>
        </p:txBody>
      </p:sp>
      <p:sp>
        <p:nvSpPr>
          <p:cNvPr id="4" name="Rectangle: Rounded Corners 3">
            <a:extLst>
              <a:ext uri="{FF2B5EF4-FFF2-40B4-BE49-F238E27FC236}">
                <a16:creationId xmlns:a16="http://schemas.microsoft.com/office/drawing/2014/main" id="{0C6839F2-8D68-AB29-928B-11E671263C2A}"/>
              </a:ext>
              <a:ext uri="{C183D7F6-B498-43B3-948B-1728B52AA6E4}">
                <adec:decorative xmlns:adec="http://schemas.microsoft.com/office/drawing/2017/decorative" val="1"/>
              </a:ext>
            </a:extLst>
          </p:cNvPr>
          <p:cNvSpPr/>
          <p:nvPr/>
        </p:nvSpPr>
        <p:spPr bwMode="auto">
          <a:xfrm>
            <a:off x="11062888" y="6348630"/>
            <a:ext cx="816827" cy="233187"/>
          </a:xfrm>
          <a:prstGeom prst="roundRect">
            <a:avLst/>
          </a:prstGeom>
          <a:blipFill>
            <a:blip r:embed="rId3"/>
            <a:stretch>
              <a:fillRect/>
            </a:stretch>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pic>
        <p:nvPicPr>
          <p:cNvPr id="6" name="Picture 5" descr="diagram">
            <a:extLst>
              <a:ext uri="{FF2B5EF4-FFF2-40B4-BE49-F238E27FC236}">
                <a16:creationId xmlns:a16="http://schemas.microsoft.com/office/drawing/2014/main" id="{0AC16D42-830F-C9E7-28E8-6ADA1B950366}"/>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824296" y="1211873"/>
            <a:ext cx="7899762" cy="5369944"/>
          </a:xfrm>
          <a:prstGeom prst="roundRect">
            <a:avLst>
              <a:gd name="adj" fmla="val 1926"/>
            </a:avLst>
          </a:prstGeom>
          <a:noFill/>
          <a:ln w="19050">
            <a:solidFill>
              <a:schemeClr val="tx1"/>
            </a:solidFill>
            <a:headEnd type="none" w="med" len="med"/>
            <a:tailEnd type="none" w="med" len="med"/>
          </a:ln>
          <a:effectLst/>
        </p:spPr>
      </p:pic>
    </p:spTree>
    <p:extLst>
      <p:ext uri="{BB962C8B-B14F-4D97-AF65-F5344CB8AC3E}">
        <p14:creationId xmlns:p14="http://schemas.microsoft.com/office/powerpoint/2010/main" val="381309030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C5610F-9DA3-5264-3C4F-218D4D63AB0D}"/>
            </a:ext>
          </a:extLst>
        </p:cNvPr>
        <p:cNvGrpSpPr/>
        <p:nvPr/>
      </p:nvGrpSpPr>
      <p:grpSpPr>
        <a:xfrm>
          <a:off x="0" y="0"/>
          <a:ext cx="0" cy="0"/>
          <a:chOff x="0" y="0"/>
          <a:chExt cx="0" cy="0"/>
        </a:xfrm>
      </p:grpSpPr>
      <p:sp>
        <p:nvSpPr>
          <p:cNvPr id="3" name="Title 7">
            <a:extLst>
              <a:ext uri="{FF2B5EF4-FFF2-40B4-BE49-F238E27FC236}">
                <a16:creationId xmlns:a16="http://schemas.microsoft.com/office/drawing/2014/main" id="{12BEFB89-A5EA-FB06-A0F4-CB2888483CC1}"/>
              </a:ext>
            </a:extLst>
          </p:cNvPr>
          <p:cNvSpPr txBox="1">
            <a:spLocks noGrp="1"/>
          </p:cNvSpPr>
          <p:nvPr>
            <p:ph type="title"/>
          </p:nvPr>
        </p:nvSpPr>
        <p:spPr>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lvl="0"/>
            <a:r>
              <a:rPr lang="en-US" noProof="0"/>
              <a:t>Implementing a Zone Strategy</a:t>
            </a:r>
          </a:p>
        </p:txBody>
      </p:sp>
      <p:sp>
        <p:nvSpPr>
          <p:cNvPr id="5" name="Rectangle: Rounded Corners 4">
            <a:extLst>
              <a:ext uri="{FF2B5EF4-FFF2-40B4-BE49-F238E27FC236}">
                <a16:creationId xmlns:a16="http://schemas.microsoft.com/office/drawing/2014/main" id="{41DDB614-4B27-6E0A-4AD3-CB6286C3A910}"/>
              </a:ext>
              <a:ext uri="{C183D7F6-B498-43B3-948B-1728B52AA6E4}">
                <adec:decorative xmlns:adec="http://schemas.microsoft.com/office/drawing/2017/decorative" val="1"/>
              </a:ext>
            </a:extLst>
          </p:cNvPr>
          <p:cNvSpPr/>
          <p:nvPr/>
        </p:nvSpPr>
        <p:spPr bwMode="auto">
          <a:xfrm>
            <a:off x="11062888" y="6348630"/>
            <a:ext cx="816827" cy="233187"/>
          </a:xfrm>
          <a:prstGeom prst="roundRect">
            <a:avLst/>
          </a:prstGeom>
          <a:blipFill>
            <a:blip r:embed="rId3"/>
            <a:stretch>
              <a:fillRect/>
            </a:stretch>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pic>
        <p:nvPicPr>
          <p:cNvPr id="8" name="Picture 7" descr="diagram">
            <a:extLst>
              <a:ext uri="{FF2B5EF4-FFF2-40B4-BE49-F238E27FC236}">
                <a16:creationId xmlns:a16="http://schemas.microsoft.com/office/drawing/2014/main" id="{CDA71ADB-7D4C-9EA0-0C94-D64D69DB9B50}"/>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824296" y="1211872"/>
            <a:ext cx="7899760" cy="5369943"/>
          </a:xfrm>
          <a:prstGeom prst="roundRect">
            <a:avLst>
              <a:gd name="adj" fmla="val 1926"/>
            </a:avLst>
          </a:prstGeom>
          <a:noFill/>
          <a:ln w="19050">
            <a:solidFill>
              <a:schemeClr val="tx1"/>
            </a:solidFill>
            <a:headEnd type="none" w="med" len="med"/>
            <a:tailEnd type="none" w="med" len="med"/>
          </a:ln>
          <a:effectLst/>
        </p:spPr>
      </p:pic>
    </p:spTree>
    <p:extLst>
      <p:ext uri="{BB962C8B-B14F-4D97-AF65-F5344CB8AC3E}">
        <p14:creationId xmlns:p14="http://schemas.microsoft.com/office/powerpoint/2010/main" val="269565616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849341-7760-6BF5-6458-CF8D9CC16B85}"/>
            </a:ext>
          </a:extLst>
        </p:cNvPr>
        <p:cNvGrpSpPr/>
        <p:nvPr/>
      </p:nvGrpSpPr>
      <p:grpSpPr>
        <a:xfrm>
          <a:off x="0" y="0"/>
          <a:ext cx="0" cy="0"/>
          <a:chOff x="0" y="0"/>
          <a:chExt cx="0" cy="0"/>
        </a:xfrm>
      </p:grpSpPr>
      <p:sp>
        <p:nvSpPr>
          <p:cNvPr id="3" name="Title 7">
            <a:extLst>
              <a:ext uri="{FF2B5EF4-FFF2-40B4-BE49-F238E27FC236}">
                <a16:creationId xmlns:a16="http://schemas.microsoft.com/office/drawing/2014/main" id="{C4CDF301-A2B7-FC39-9A34-6F571E82B290}"/>
              </a:ext>
            </a:extLst>
          </p:cNvPr>
          <p:cNvSpPr txBox="1">
            <a:spLocks noGrp="1"/>
          </p:cNvSpPr>
          <p:nvPr>
            <p:ph type="title"/>
          </p:nvPr>
        </p:nvSpPr>
        <p:spPr>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lvl="0"/>
            <a:r>
              <a:rPr lang="en-US" noProof="0"/>
              <a:t>Implementing a Zone Strategy</a:t>
            </a:r>
          </a:p>
        </p:txBody>
      </p:sp>
      <p:sp>
        <p:nvSpPr>
          <p:cNvPr id="6" name="Rectangle: Rounded Corners 5">
            <a:extLst>
              <a:ext uri="{FF2B5EF4-FFF2-40B4-BE49-F238E27FC236}">
                <a16:creationId xmlns:a16="http://schemas.microsoft.com/office/drawing/2014/main" id="{76BE5F3D-79EA-7F2B-C3E3-6DABF4B80641}"/>
              </a:ext>
              <a:ext uri="{C183D7F6-B498-43B3-948B-1728B52AA6E4}">
                <adec:decorative xmlns:adec="http://schemas.microsoft.com/office/drawing/2017/decorative" val="1"/>
              </a:ext>
            </a:extLst>
          </p:cNvPr>
          <p:cNvSpPr/>
          <p:nvPr/>
        </p:nvSpPr>
        <p:spPr bwMode="auto">
          <a:xfrm>
            <a:off x="11062888" y="6348630"/>
            <a:ext cx="816827" cy="233187"/>
          </a:xfrm>
          <a:prstGeom prst="roundRect">
            <a:avLst/>
          </a:prstGeom>
          <a:blipFill>
            <a:blip r:embed="rId3"/>
            <a:stretch>
              <a:fillRect/>
            </a:stretch>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pic>
        <p:nvPicPr>
          <p:cNvPr id="8" name="Picture 7" descr="diagram">
            <a:extLst>
              <a:ext uri="{FF2B5EF4-FFF2-40B4-BE49-F238E27FC236}">
                <a16:creationId xmlns:a16="http://schemas.microsoft.com/office/drawing/2014/main" id="{98413324-9914-B37D-7DA5-7AA06E295CD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824297" y="1211873"/>
            <a:ext cx="7899762" cy="5369944"/>
          </a:xfrm>
          <a:prstGeom prst="roundRect">
            <a:avLst>
              <a:gd name="adj" fmla="val 1926"/>
            </a:avLst>
          </a:prstGeom>
          <a:noFill/>
          <a:ln w="19050">
            <a:solidFill>
              <a:schemeClr val="tx1"/>
            </a:solidFill>
            <a:headEnd type="none" w="med" len="med"/>
            <a:tailEnd type="none" w="med" len="med"/>
          </a:ln>
          <a:effectLst/>
        </p:spPr>
      </p:pic>
    </p:spTree>
    <p:extLst>
      <p:ext uri="{BB962C8B-B14F-4D97-AF65-F5344CB8AC3E}">
        <p14:creationId xmlns:p14="http://schemas.microsoft.com/office/powerpoint/2010/main" val="278890629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93D930-5614-244D-D84A-E1F83FDCA531}"/>
            </a:ext>
          </a:extLst>
        </p:cNvPr>
        <p:cNvGrpSpPr/>
        <p:nvPr/>
      </p:nvGrpSpPr>
      <p:grpSpPr>
        <a:xfrm>
          <a:off x="0" y="0"/>
          <a:ext cx="0" cy="0"/>
          <a:chOff x="0" y="0"/>
          <a:chExt cx="0" cy="0"/>
        </a:xfrm>
      </p:grpSpPr>
      <p:sp>
        <p:nvSpPr>
          <p:cNvPr id="3" name="Title 7">
            <a:extLst>
              <a:ext uri="{FF2B5EF4-FFF2-40B4-BE49-F238E27FC236}">
                <a16:creationId xmlns:a16="http://schemas.microsoft.com/office/drawing/2014/main" id="{6798CC33-DFCE-8496-CACA-FA08DEB94BB6}"/>
              </a:ext>
            </a:extLst>
          </p:cNvPr>
          <p:cNvSpPr txBox="1">
            <a:spLocks noGrp="1"/>
          </p:cNvSpPr>
          <p:nvPr>
            <p:ph type="title"/>
          </p:nvPr>
        </p:nvSpPr>
        <p:spPr>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lvl="0"/>
            <a:r>
              <a:rPr lang="en-US" noProof="0"/>
              <a:t>Implementing a Zone Strategy</a:t>
            </a:r>
          </a:p>
        </p:txBody>
      </p:sp>
      <p:sp>
        <p:nvSpPr>
          <p:cNvPr id="4" name="Rectangle: Rounded Corners 3">
            <a:extLst>
              <a:ext uri="{FF2B5EF4-FFF2-40B4-BE49-F238E27FC236}">
                <a16:creationId xmlns:a16="http://schemas.microsoft.com/office/drawing/2014/main" id="{E4C968EA-0FA2-3AAF-43B1-1D414C03BECA}"/>
              </a:ext>
              <a:ext uri="{C183D7F6-B498-43B3-948B-1728B52AA6E4}">
                <adec:decorative xmlns:adec="http://schemas.microsoft.com/office/drawing/2017/decorative" val="1"/>
              </a:ext>
            </a:extLst>
          </p:cNvPr>
          <p:cNvSpPr/>
          <p:nvPr/>
        </p:nvSpPr>
        <p:spPr bwMode="auto">
          <a:xfrm>
            <a:off x="11062888" y="6348630"/>
            <a:ext cx="816827" cy="233187"/>
          </a:xfrm>
          <a:prstGeom prst="roundRect">
            <a:avLst/>
          </a:prstGeom>
          <a:blipFill>
            <a:blip r:embed="rId3"/>
            <a:stretch>
              <a:fillRect/>
            </a:stretch>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pic>
        <p:nvPicPr>
          <p:cNvPr id="11" name="Picture 10" descr="diagram">
            <a:extLst>
              <a:ext uri="{FF2B5EF4-FFF2-40B4-BE49-F238E27FC236}">
                <a16:creationId xmlns:a16="http://schemas.microsoft.com/office/drawing/2014/main" id="{C73FF90D-E1C8-199B-81FD-7531F85E466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824296" y="1194853"/>
            <a:ext cx="7899762" cy="5386964"/>
          </a:xfrm>
          <a:prstGeom prst="roundRect">
            <a:avLst>
              <a:gd name="adj" fmla="val 1926"/>
            </a:avLst>
          </a:prstGeom>
          <a:noFill/>
          <a:ln w="19050">
            <a:solidFill>
              <a:schemeClr val="tx1"/>
            </a:solidFill>
            <a:headEnd type="none" w="med" len="med"/>
            <a:tailEnd type="none" w="med" len="med"/>
          </a:ln>
          <a:effectLst/>
        </p:spPr>
      </p:pic>
    </p:spTree>
    <p:extLst>
      <p:ext uri="{BB962C8B-B14F-4D97-AF65-F5344CB8AC3E}">
        <p14:creationId xmlns:p14="http://schemas.microsoft.com/office/powerpoint/2010/main" val="151296317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70452E-9147-A0E6-9AC7-521828AA2EB2}"/>
            </a:ext>
          </a:extLst>
        </p:cNvPr>
        <p:cNvGrpSpPr/>
        <p:nvPr/>
      </p:nvGrpSpPr>
      <p:grpSpPr>
        <a:xfrm>
          <a:off x="0" y="0"/>
          <a:ext cx="0" cy="0"/>
          <a:chOff x="0" y="0"/>
          <a:chExt cx="0" cy="0"/>
        </a:xfrm>
      </p:grpSpPr>
      <p:sp>
        <p:nvSpPr>
          <p:cNvPr id="29" name="Rectangle: Rounded Corners 28">
            <a:extLst>
              <a:ext uri="{FF2B5EF4-FFF2-40B4-BE49-F238E27FC236}">
                <a16:creationId xmlns:a16="http://schemas.microsoft.com/office/drawing/2014/main" id="{BC7B99C5-60A8-33F4-C149-104BA63CA1B4}"/>
              </a:ext>
              <a:ext uri="{C183D7F6-B498-43B3-948B-1728B52AA6E4}">
                <adec:decorative xmlns:adec="http://schemas.microsoft.com/office/drawing/2017/decorative" val="1"/>
              </a:ext>
            </a:extLst>
          </p:cNvPr>
          <p:cNvSpPr/>
          <p:nvPr/>
        </p:nvSpPr>
        <p:spPr bwMode="auto">
          <a:xfrm>
            <a:off x="8169714" y="1986873"/>
            <a:ext cx="3692660" cy="4210727"/>
          </a:xfrm>
          <a:prstGeom prst="roundRect">
            <a:avLst>
              <a:gd name="adj" fmla="val 6856"/>
            </a:avLst>
          </a:prstGeom>
          <a:solidFill>
            <a:srgbClr val="091F2C"/>
          </a:solidFill>
          <a:ln w="19050">
            <a:noFill/>
            <a:headEnd type="none" w="med" len="med"/>
            <a:tailEnd type="none" w="med" len="med"/>
          </a:ln>
          <a:effectLst>
            <a:outerShdw blurRad="317500" dist="63500" dir="8100000" algn="tr" rotWithShape="0">
              <a:prstClr val="black">
                <a:alpha val="3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grpSp>
        <p:nvGrpSpPr>
          <p:cNvPr id="31" name="Group 30">
            <a:extLst>
              <a:ext uri="{FF2B5EF4-FFF2-40B4-BE49-F238E27FC236}">
                <a16:creationId xmlns:a16="http://schemas.microsoft.com/office/drawing/2014/main" id="{F472F84E-BBFA-EB0A-355C-51F772E0D712}"/>
              </a:ext>
              <a:ext uri="{C183D7F6-B498-43B3-948B-1728B52AA6E4}">
                <adec:decorative xmlns:adec="http://schemas.microsoft.com/office/drawing/2017/decorative" val="1"/>
              </a:ext>
            </a:extLst>
          </p:cNvPr>
          <p:cNvGrpSpPr>
            <a:grpSpLocks/>
          </p:cNvGrpSpPr>
          <p:nvPr/>
        </p:nvGrpSpPr>
        <p:grpSpPr>
          <a:xfrm>
            <a:off x="8531348" y="2146853"/>
            <a:ext cx="547127" cy="547123"/>
            <a:chOff x="8542099" y="3559244"/>
            <a:chExt cx="796686" cy="796680"/>
          </a:xfrm>
        </p:grpSpPr>
        <p:sp>
          <p:nvSpPr>
            <p:cNvPr id="32" name="Oval 31">
              <a:extLst>
                <a:ext uri="{FF2B5EF4-FFF2-40B4-BE49-F238E27FC236}">
                  <a16:creationId xmlns:a16="http://schemas.microsoft.com/office/drawing/2014/main" id="{82C6F699-3322-3E58-DE7B-2538358A719B}"/>
                </a:ext>
              </a:extLst>
            </p:cNvPr>
            <p:cNvSpPr/>
            <p:nvPr/>
          </p:nvSpPr>
          <p:spPr bwMode="auto">
            <a:xfrm>
              <a:off x="8542099" y="3559244"/>
              <a:ext cx="796686" cy="796680"/>
            </a:xfrm>
            <a:prstGeom prst="ellipse">
              <a:avLst/>
            </a:prstGeom>
            <a:solidFill>
              <a:schemeClr val="bg1"/>
            </a:solidFill>
            <a:ln w="25400" cmpd="sng">
              <a:solidFill>
                <a:schemeClr val="tx1">
                  <a:alpha val="5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5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33" name="Graphic 25" descr="Icon of a conveyor belt">
              <a:extLst>
                <a:ext uri="{FF2B5EF4-FFF2-40B4-BE49-F238E27FC236}">
                  <a16:creationId xmlns:a16="http://schemas.microsoft.com/office/drawing/2014/main" id="{032DAEA9-1270-EB6C-637D-0F0899BB4519}"/>
                </a:ext>
              </a:extLst>
            </p:cNvPr>
            <p:cNvSpPr>
              <a:spLocks/>
            </p:cNvSpPr>
            <p:nvPr/>
          </p:nvSpPr>
          <p:spPr>
            <a:xfrm>
              <a:off x="8757072" y="3801720"/>
              <a:ext cx="366742" cy="311728"/>
            </a:xfrm>
            <a:custGeom>
              <a:avLst/>
              <a:gdLst>
                <a:gd name="connsiteX0" fmla="*/ 23813 w 190500"/>
                <a:gd name="connsiteY0" fmla="*/ 16669 h 161925"/>
                <a:gd name="connsiteX1" fmla="*/ 40481 w 190500"/>
                <a:gd name="connsiteY1" fmla="*/ 0 h 161925"/>
                <a:gd name="connsiteX2" fmla="*/ 64294 w 190500"/>
                <a:gd name="connsiteY2" fmla="*/ 0 h 161925"/>
                <a:gd name="connsiteX3" fmla="*/ 80963 w 190500"/>
                <a:gd name="connsiteY3" fmla="*/ 16669 h 161925"/>
                <a:gd name="connsiteX4" fmla="*/ 80963 w 190500"/>
                <a:gd name="connsiteY4" fmla="*/ 40481 h 161925"/>
                <a:gd name="connsiteX5" fmla="*/ 64294 w 190500"/>
                <a:gd name="connsiteY5" fmla="*/ 57150 h 161925"/>
                <a:gd name="connsiteX6" fmla="*/ 40481 w 190500"/>
                <a:gd name="connsiteY6" fmla="*/ 57150 h 161925"/>
                <a:gd name="connsiteX7" fmla="*/ 23813 w 190500"/>
                <a:gd name="connsiteY7" fmla="*/ 40481 h 161925"/>
                <a:gd name="connsiteX8" fmla="*/ 23813 w 190500"/>
                <a:gd name="connsiteY8" fmla="*/ 16669 h 161925"/>
                <a:gd name="connsiteX9" fmla="*/ 126206 w 190500"/>
                <a:gd name="connsiteY9" fmla="*/ 0 h 161925"/>
                <a:gd name="connsiteX10" fmla="*/ 109538 w 190500"/>
                <a:gd name="connsiteY10" fmla="*/ 16669 h 161925"/>
                <a:gd name="connsiteX11" fmla="*/ 109538 w 190500"/>
                <a:gd name="connsiteY11" fmla="*/ 40481 h 161925"/>
                <a:gd name="connsiteX12" fmla="*/ 126206 w 190500"/>
                <a:gd name="connsiteY12" fmla="*/ 57150 h 161925"/>
                <a:gd name="connsiteX13" fmla="*/ 150019 w 190500"/>
                <a:gd name="connsiteY13" fmla="*/ 57150 h 161925"/>
                <a:gd name="connsiteX14" fmla="*/ 166688 w 190500"/>
                <a:gd name="connsiteY14" fmla="*/ 40481 h 161925"/>
                <a:gd name="connsiteX15" fmla="*/ 166688 w 190500"/>
                <a:gd name="connsiteY15" fmla="*/ 16669 h 161925"/>
                <a:gd name="connsiteX16" fmla="*/ 150019 w 190500"/>
                <a:gd name="connsiteY16" fmla="*/ 0 h 161925"/>
                <a:gd name="connsiteX17" fmla="*/ 126206 w 190500"/>
                <a:gd name="connsiteY17" fmla="*/ 0 h 161925"/>
                <a:gd name="connsiteX18" fmla="*/ 123825 w 190500"/>
                <a:gd name="connsiteY18" fmla="*/ 16669 h 161925"/>
                <a:gd name="connsiteX19" fmla="*/ 126206 w 190500"/>
                <a:gd name="connsiteY19" fmla="*/ 14288 h 161925"/>
                <a:gd name="connsiteX20" fmla="*/ 150019 w 190500"/>
                <a:gd name="connsiteY20" fmla="*/ 14288 h 161925"/>
                <a:gd name="connsiteX21" fmla="*/ 152400 w 190500"/>
                <a:gd name="connsiteY21" fmla="*/ 16669 h 161925"/>
                <a:gd name="connsiteX22" fmla="*/ 152400 w 190500"/>
                <a:gd name="connsiteY22" fmla="*/ 40481 h 161925"/>
                <a:gd name="connsiteX23" fmla="*/ 150019 w 190500"/>
                <a:gd name="connsiteY23" fmla="*/ 42863 h 161925"/>
                <a:gd name="connsiteX24" fmla="*/ 126206 w 190500"/>
                <a:gd name="connsiteY24" fmla="*/ 42863 h 161925"/>
                <a:gd name="connsiteX25" fmla="*/ 123825 w 190500"/>
                <a:gd name="connsiteY25" fmla="*/ 40481 h 161925"/>
                <a:gd name="connsiteX26" fmla="*/ 123825 w 190500"/>
                <a:gd name="connsiteY26" fmla="*/ 16669 h 161925"/>
                <a:gd name="connsiteX27" fmla="*/ 0 w 190500"/>
                <a:gd name="connsiteY27" fmla="*/ 119063 h 161925"/>
                <a:gd name="connsiteX28" fmla="*/ 42863 w 190500"/>
                <a:gd name="connsiteY28" fmla="*/ 76200 h 161925"/>
                <a:gd name="connsiteX29" fmla="*/ 147638 w 190500"/>
                <a:gd name="connsiteY29" fmla="*/ 76200 h 161925"/>
                <a:gd name="connsiteX30" fmla="*/ 190500 w 190500"/>
                <a:gd name="connsiteY30" fmla="*/ 119063 h 161925"/>
                <a:gd name="connsiteX31" fmla="*/ 147638 w 190500"/>
                <a:gd name="connsiteY31" fmla="*/ 161925 h 161925"/>
                <a:gd name="connsiteX32" fmla="*/ 42863 w 190500"/>
                <a:gd name="connsiteY32" fmla="*/ 161925 h 161925"/>
                <a:gd name="connsiteX33" fmla="*/ 0 w 190500"/>
                <a:gd name="connsiteY33" fmla="*/ 119063 h 161925"/>
                <a:gd name="connsiteX34" fmla="*/ 61913 w 190500"/>
                <a:gd name="connsiteY34" fmla="*/ 119063 h 161925"/>
                <a:gd name="connsiteX35" fmla="*/ 47625 w 190500"/>
                <a:gd name="connsiteY35" fmla="*/ 104775 h 161925"/>
                <a:gd name="connsiteX36" fmla="*/ 33338 w 190500"/>
                <a:gd name="connsiteY36" fmla="*/ 119063 h 161925"/>
                <a:gd name="connsiteX37" fmla="*/ 47625 w 190500"/>
                <a:gd name="connsiteY37" fmla="*/ 133350 h 161925"/>
                <a:gd name="connsiteX38" fmla="*/ 61913 w 190500"/>
                <a:gd name="connsiteY38" fmla="*/ 119063 h 161925"/>
                <a:gd name="connsiteX39" fmla="*/ 109538 w 190500"/>
                <a:gd name="connsiteY39" fmla="*/ 119063 h 161925"/>
                <a:gd name="connsiteX40" fmla="*/ 95250 w 190500"/>
                <a:gd name="connsiteY40" fmla="*/ 104775 h 161925"/>
                <a:gd name="connsiteX41" fmla="*/ 80963 w 190500"/>
                <a:gd name="connsiteY41" fmla="*/ 119063 h 161925"/>
                <a:gd name="connsiteX42" fmla="*/ 95250 w 190500"/>
                <a:gd name="connsiteY42" fmla="*/ 133350 h 161925"/>
                <a:gd name="connsiteX43" fmla="*/ 109538 w 190500"/>
                <a:gd name="connsiteY43" fmla="*/ 119063 h 161925"/>
                <a:gd name="connsiteX44" fmla="*/ 142875 w 190500"/>
                <a:gd name="connsiteY44" fmla="*/ 133350 h 161925"/>
                <a:gd name="connsiteX45" fmla="*/ 157163 w 190500"/>
                <a:gd name="connsiteY45" fmla="*/ 119063 h 161925"/>
                <a:gd name="connsiteX46" fmla="*/ 142875 w 190500"/>
                <a:gd name="connsiteY46" fmla="*/ 104775 h 161925"/>
                <a:gd name="connsiteX47" fmla="*/ 128588 w 190500"/>
                <a:gd name="connsiteY47" fmla="*/ 119063 h 161925"/>
                <a:gd name="connsiteX48" fmla="*/ 142875 w 190500"/>
                <a:gd name="connsiteY48" fmla="*/ 133350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90500" h="161925">
                  <a:moveTo>
                    <a:pt x="23813" y="16669"/>
                  </a:moveTo>
                  <a:cubicBezTo>
                    <a:pt x="23813" y="7468"/>
                    <a:pt x="31280" y="0"/>
                    <a:pt x="40481" y="0"/>
                  </a:cubicBezTo>
                  <a:lnTo>
                    <a:pt x="64294" y="0"/>
                  </a:lnTo>
                  <a:cubicBezTo>
                    <a:pt x="73495" y="0"/>
                    <a:pt x="80963" y="7468"/>
                    <a:pt x="80963" y="16669"/>
                  </a:cubicBezTo>
                  <a:lnTo>
                    <a:pt x="80963" y="40481"/>
                  </a:lnTo>
                  <a:cubicBezTo>
                    <a:pt x="80963" y="49687"/>
                    <a:pt x="73500" y="57150"/>
                    <a:pt x="64294" y="57150"/>
                  </a:cubicBezTo>
                  <a:lnTo>
                    <a:pt x="40481" y="57150"/>
                  </a:lnTo>
                  <a:cubicBezTo>
                    <a:pt x="31275" y="57150"/>
                    <a:pt x="23813" y="49687"/>
                    <a:pt x="23813" y="40481"/>
                  </a:cubicBezTo>
                  <a:lnTo>
                    <a:pt x="23813" y="16669"/>
                  </a:lnTo>
                  <a:close/>
                  <a:moveTo>
                    <a:pt x="126206" y="0"/>
                  </a:moveTo>
                  <a:cubicBezTo>
                    <a:pt x="117000" y="0"/>
                    <a:pt x="109538" y="7463"/>
                    <a:pt x="109538" y="16669"/>
                  </a:cubicBezTo>
                  <a:lnTo>
                    <a:pt x="109538" y="40481"/>
                  </a:lnTo>
                  <a:cubicBezTo>
                    <a:pt x="109538" y="49682"/>
                    <a:pt x="117005" y="57150"/>
                    <a:pt x="126206" y="57150"/>
                  </a:cubicBezTo>
                  <a:lnTo>
                    <a:pt x="150019" y="57150"/>
                  </a:lnTo>
                  <a:cubicBezTo>
                    <a:pt x="159225" y="57150"/>
                    <a:pt x="166688" y="49687"/>
                    <a:pt x="166688" y="40481"/>
                  </a:cubicBezTo>
                  <a:lnTo>
                    <a:pt x="166688" y="16669"/>
                  </a:lnTo>
                  <a:cubicBezTo>
                    <a:pt x="166688" y="7463"/>
                    <a:pt x="159225" y="0"/>
                    <a:pt x="150019" y="0"/>
                  </a:cubicBezTo>
                  <a:lnTo>
                    <a:pt x="126206" y="0"/>
                  </a:lnTo>
                  <a:close/>
                  <a:moveTo>
                    <a:pt x="123825" y="16669"/>
                  </a:moveTo>
                  <a:cubicBezTo>
                    <a:pt x="123825" y="15354"/>
                    <a:pt x="124891" y="14288"/>
                    <a:pt x="126206" y="14288"/>
                  </a:cubicBezTo>
                  <a:lnTo>
                    <a:pt x="150019" y="14288"/>
                  </a:lnTo>
                  <a:cubicBezTo>
                    <a:pt x="151334" y="14288"/>
                    <a:pt x="152400" y="15354"/>
                    <a:pt x="152400" y="16669"/>
                  </a:cubicBezTo>
                  <a:lnTo>
                    <a:pt x="152400" y="40481"/>
                  </a:lnTo>
                  <a:cubicBezTo>
                    <a:pt x="152400" y="41796"/>
                    <a:pt x="151334" y="42863"/>
                    <a:pt x="150019" y="42863"/>
                  </a:cubicBezTo>
                  <a:lnTo>
                    <a:pt x="126206" y="42863"/>
                  </a:lnTo>
                  <a:cubicBezTo>
                    <a:pt x="124891" y="42863"/>
                    <a:pt x="123825" y="41796"/>
                    <a:pt x="123825" y="40481"/>
                  </a:cubicBezTo>
                  <a:lnTo>
                    <a:pt x="123825" y="16669"/>
                  </a:lnTo>
                  <a:close/>
                  <a:moveTo>
                    <a:pt x="0" y="119063"/>
                  </a:moveTo>
                  <a:cubicBezTo>
                    <a:pt x="0" y="95390"/>
                    <a:pt x="19190" y="76200"/>
                    <a:pt x="42863" y="76200"/>
                  </a:cubicBezTo>
                  <a:lnTo>
                    <a:pt x="147638" y="76200"/>
                  </a:lnTo>
                  <a:cubicBezTo>
                    <a:pt x="171310" y="76200"/>
                    <a:pt x="190500" y="95390"/>
                    <a:pt x="190500" y="119063"/>
                  </a:cubicBezTo>
                  <a:cubicBezTo>
                    <a:pt x="190500" y="142735"/>
                    <a:pt x="171310" y="161925"/>
                    <a:pt x="147638" y="161925"/>
                  </a:cubicBezTo>
                  <a:lnTo>
                    <a:pt x="42863" y="161925"/>
                  </a:lnTo>
                  <a:cubicBezTo>
                    <a:pt x="19190" y="161925"/>
                    <a:pt x="0" y="142735"/>
                    <a:pt x="0" y="119063"/>
                  </a:cubicBezTo>
                  <a:close/>
                  <a:moveTo>
                    <a:pt x="61913" y="119063"/>
                  </a:moveTo>
                  <a:cubicBezTo>
                    <a:pt x="61913" y="111172"/>
                    <a:pt x="55516" y="104775"/>
                    <a:pt x="47625" y="104775"/>
                  </a:cubicBezTo>
                  <a:cubicBezTo>
                    <a:pt x="39734" y="104775"/>
                    <a:pt x="33338" y="111172"/>
                    <a:pt x="33338" y="119063"/>
                  </a:cubicBezTo>
                  <a:cubicBezTo>
                    <a:pt x="33338" y="126953"/>
                    <a:pt x="39734" y="133350"/>
                    <a:pt x="47625" y="133350"/>
                  </a:cubicBezTo>
                  <a:cubicBezTo>
                    <a:pt x="55516" y="133350"/>
                    <a:pt x="61913" y="126953"/>
                    <a:pt x="61913" y="119063"/>
                  </a:cubicBezTo>
                  <a:close/>
                  <a:moveTo>
                    <a:pt x="109538" y="119063"/>
                  </a:moveTo>
                  <a:cubicBezTo>
                    <a:pt x="109538" y="111172"/>
                    <a:pt x="103141" y="104775"/>
                    <a:pt x="95250" y="104775"/>
                  </a:cubicBezTo>
                  <a:cubicBezTo>
                    <a:pt x="87359" y="104775"/>
                    <a:pt x="80963" y="111172"/>
                    <a:pt x="80963" y="119063"/>
                  </a:cubicBezTo>
                  <a:cubicBezTo>
                    <a:pt x="80963" y="126953"/>
                    <a:pt x="87359" y="133350"/>
                    <a:pt x="95250" y="133350"/>
                  </a:cubicBezTo>
                  <a:cubicBezTo>
                    <a:pt x="103141" y="133350"/>
                    <a:pt x="109538" y="126953"/>
                    <a:pt x="109538" y="119063"/>
                  </a:cubicBezTo>
                  <a:close/>
                  <a:moveTo>
                    <a:pt x="142875" y="133350"/>
                  </a:moveTo>
                  <a:cubicBezTo>
                    <a:pt x="150766" y="133350"/>
                    <a:pt x="157163" y="126953"/>
                    <a:pt x="157163" y="119063"/>
                  </a:cubicBezTo>
                  <a:cubicBezTo>
                    <a:pt x="157163" y="111172"/>
                    <a:pt x="150766" y="104775"/>
                    <a:pt x="142875" y="104775"/>
                  </a:cubicBezTo>
                  <a:cubicBezTo>
                    <a:pt x="134985" y="104775"/>
                    <a:pt x="128588" y="111172"/>
                    <a:pt x="128588" y="119063"/>
                  </a:cubicBezTo>
                  <a:cubicBezTo>
                    <a:pt x="128588" y="126953"/>
                    <a:pt x="134985" y="133350"/>
                    <a:pt x="142875" y="133350"/>
                  </a:cubicBezTo>
                  <a:close/>
                </a:path>
              </a:pathLst>
            </a:custGeom>
            <a:solidFill>
              <a:schemeClr val="tx1"/>
            </a:solidFill>
            <a:ln w="6350" cap="flat" cmpd="sng" algn="ctr">
              <a:noFill/>
              <a:prstDash val="solid"/>
              <a:miter lim="800000"/>
              <a:headEnd type="none" w="med" len="med"/>
              <a:tailEnd type="none" w="med" len="med"/>
            </a:ln>
            <a:effectLst/>
          </p:spPr>
          <p:txBody>
            <a:bodyPr rot="0" spcFirstLastPara="0" vertOverflow="overflow" horzOverflow="overflow" vert="horz" wrap="square" lIns="144000" tIns="0" rIns="14400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1" i="0" u="none" strike="noStrike" kern="0" cap="none" spc="0" normalizeH="0" baseline="0" noProof="0">
                <a:ln>
                  <a:noFill/>
                </a:ln>
                <a:solidFill>
                  <a:srgbClr val="FFFFFF"/>
                </a:solidFill>
                <a:effectLst/>
                <a:uLnTx/>
                <a:uFillTx/>
                <a:latin typeface="Segoe UI Semibold" panose="020B0502040204020203" pitchFamily="34" charset="0"/>
                <a:ea typeface="+mn-ea"/>
                <a:cs typeface="Segoe UI Semibold" panose="020B0502040204020203" pitchFamily="34" charset="0"/>
              </a:endParaRPr>
            </a:p>
          </p:txBody>
        </p:sp>
      </p:grpSp>
      <p:sp>
        <p:nvSpPr>
          <p:cNvPr id="2" name="Rectangle: Rounded Corners 1">
            <a:extLst>
              <a:ext uri="{FF2B5EF4-FFF2-40B4-BE49-F238E27FC236}">
                <a16:creationId xmlns:a16="http://schemas.microsoft.com/office/drawing/2014/main" id="{3EEA8700-1F65-569C-1338-07A479AEE6DA}"/>
              </a:ext>
              <a:ext uri="{C183D7F6-B498-43B3-948B-1728B52AA6E4}">
                <adec:decorative xmlns:adec="http://schemas.microsoft.com/office/drawing/2017/decorative" val="1"/>
              </a:ext>
            </a:extLst>
          </p:cNvPr>
          <p:cNvSpPr/>
          <p:nvPr/>
        </p:nvSpPr>
        <p:spPr bwMode="auto">
          <a:xfrm>
            <a:off x="361492" y="2000632"/>
            <a:ext cx="3692660" cy="4210727"/>
          </a:xfrm>
          <a:prstGeom prst="roundRect">
            <a:avLst>
              <a:gd name="adj" fmla="val 6856"/>
            </a:avLst>
          </a:prstGeom>
          <a:solidFill>
            <a:srgbClr val="091F2C"/>
          </a:solidFill>
          <a:ln w="19050">
            <a:noFill/>
            <a:headEnd type="none" w="med" len="med"/>
            <a:tailEnd type="none" w="med" len="med"/>
          </a:ln>
          <a:effectLst>
            <a:outerShdw blurRad="317500" dist="63500" dir="8100000" algn="tr" rotWithShape="0">
              <a:prstClr val="black">
                <a:alpha val="3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grpSp>
        <p:nvGrpSpPr>
          <p:cNvPr id="5" name="Group 4">
            <a:extLst>
              <a:ext uri="{FF2B5EF4-FFF2-40B4-BE49-F238E27FC236}">
                <a16:creationId xmlns:a16="http://schemas.microsoft.com/office/drawing/2014/main" id="{F9841829-9E99-A6C7-0775-C03022A1026D}"/>
              </a:ext>
              <a:ext uri="{C183D7F6-B498-43B3-948B-1728B52AA6E4}">
                <adec:decorative xmlns:adec="http://schemas.microsoft.com/office/drawing/2017/decorative" val="1"/>
              </a:ext>
            </a:extLst>
          </p:cNvPr>
          <p:cNvGrpSpPr>
            <a:grpSpLocks/>
          </p:cNvGrpSpPr>
          <p:nvPr/>
        </p:nvGrpSpPr>
        <p:grpSpPr>
          <a:xfrm>
            <a:off x="730645" y="2161287"/>
            <a:ext cx="547111" cy="557364"/>
            <a:chOff x="2884588" y="3574779"/>
            <a:chExt cx="796686" cy="796680"/>
          </a:xfrm>
        </p:grpSpPr>
        <p:sp>
          <p:nvSpPr>
            <p:cNvPr id="6" name="Oval 5">
              <a:extLst>
                <a:ext uri="{FF2B5EF4-FFF2-40B4-BE49-F238E27FC236}">
                  <a16:creationId xmlns:a16="http://schemas.microsoft.com/office/drawing/2014/main" id="{DD6324CE-32CC-C3F1-4AFE-D649BDB1F170}"/>
                </a:ext>
              </a:extLst>
            </p:cNvPr>
            <p:cNvSpPr/>
            <p:nvPr/>
          </p:nvSpPr>
          <p:spPr bwMode="auto">
            <a:xfrm>
              <a:off x="2884588" y="3574779"/>
              <a:ext cx="796686" cy="796680"/>
            </a:xfrm>
            <a:prstGeom prst="ellipse">
              <a:avLst/>
            </a:prstGeom>
            <a:solidFill>
              <a:schemeClr val="bg1"/>
            </a:solidFill>
            <a:ln w="25400" cmpd="sng">
              <a:solidFill>
                <a:schemeClr val="tx1">
                  <a:alpha val="5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5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7" name="Graphic 71" descr="Icon of a chat bubble">
              <a:extLst>
                <a:ext uri="{FF2B5EF4-FFF2-40B4-BE49-F238E27FC236}">
                  <a16:creationId xmlns:a16="http://schemas.microsoft.com/office/drawing/2014/main" id="{950A5E3B-7EF9-5E12-90A8-09A72F64C90D}"/>
                </a:ext>
              </a:extLst>
            </p:cNvPr>
            <p:cNvSpPr>
              <a:spLocks/>
            </p:cNvSpPr>
            <p:nvPr/>
          </p:nvSpPr>
          <p:spPr>
            <a:xfrm>
              <a:off x="3068192" y="3780421"/>
              <a:ext cx="429478" cy="385398"/>
            </a:xfrm>
            <a:custGeom>
              <a:avLst/>
              <a:gdLst>
                <a:gd name="connsiteX0" fmla="*/ 71458 w 191141"/>
                <a:gd name="connsiteY0" fmla="*/ 0 h 171485"/>
                <a:gd name="connsiteX1" fmla="*/ 0 w 191141"/>
                <a:gd name="connsiteY1" fmla="*/ 71417 h 171485"/>
                <a:gd name="connsiteX2" fmla="*/ 6717 w 191141"/>
                <a:gd name="connsiteY2" fmla="*/ 101679 h 171485"/>
                <a:gd name="connsiteX3" fmla="*/ 230 w 191141"/>
                <a:gd name="connsiteY3" fmla="*/ 131607 h 171485"/>
                <a:gd name="connsiteX4" fmla="*/ 7739 w 191141"/>
                <a:gd name="connsiteY4" fmla="*/ 142725 h 171485"/>
                <a:gd name="connsiteX5" fmla="*/ 11213 w 191141"/>
                <a:gd name="connsiteY5" fmla="*/ 142751 h 171485"/>
                <a:gd name="connsiteX6" fmla="*/ 42036 w 191141"/>
                <a:gd name="connsiteY6" fmla="*/ 136560 h 171485"/>
                <a:gd name="connsiteX7" fmla="*/ 136525 w 191141"/>
                <a:gd name="connsiteY7" fmla="*/ 100804 h 171485"/>
                <a:gd name="connsiteX8" fmla="*/ 100769 w 191141"/>
                <a:gd name="connsiteY8" fmla="*/ 6315 h 171485"/>
                <a:gd name="connsiteX9" fmla="*/ 71458 w 191141"/>
                <a:gd name="connsiteY9" fmla="*/ 0 h 171485"/>
                <a:gd name="connsiteX10" fmla="*/ 71096 w 191141"/>
                <a:gd name="connsiteY10" fmla="*/ 152400 h 171485"/>
                <a:gd name="connsiteX11" fmla="*/ 119674 w 191141"/>
                <a:gd name="connsiteY11" fmla="*/ 171450 h 171485"/>
                <a:gd name="connsiteX12" fmla="*/ 149087 w 191141"/>
                <a:gd name="connsiteY12" fmla="*/ 165135 h 171485"/>
                <a:gd name="connsiteX13" fmla="*/ 176833 w 191141"/>
                <a:gd name="connsiteY13" fmla="*/ 171231 h 171485"/>
                <a:gd name="connsiteX14" fmla="*/ 190864 w 191141"/>
                <a:gd name="connsiteY14" fmla="*/ 162068 h 171485"/>
                <a:gd name="connsiteX15" fmla="*/ 190807 w 191141"/>
                <a:gd name="connsiteY15" fmla="*/ 156943 h 171485"/>
                <a:gd name="connsiteX16" fmla="*/ 184415 w 191141"/>
                <a:gd name="connsiteY16" fmla="*/ 130245 h 171485"/>
                <a:gd name="connsiteX17" fmla="*/ 149889 w 191141"/>
                <a:gd name="connsiteY17" fmla="*/ 35257 h 171485"/>
                <a:gd name="connsiteX18" fmla="*/ 143039 w 191141"/>
                <a:gd name="connsiteY18" fmla="*/ 32480 h 171485"/>
                <a:gd name="connsiteX19" fmla="*/ 150659 w 191141"/>
                <a:gd name="connsiteY19" fmla="*/ 51987 h 171485"/>
                <a:gd name="connsiteX20" fmla="*/ 176824 w 191141"/>
                <a:gd name="connsiteY20" fmla="*/ 100013 h 171485"/>
                <a:gd name="connsiteX21" fmla="*/ 170490 w 191141"/>
                <a:gd name="connsiteY21" fmla="*/ 126178 h 171485"/>
                <a:gd name="connsiteX22" fmla="*/ 169252 w 191141"/>
                <a:gd name="connsiteY22" fmla="*/ 128588 h 171485"/>
                <a:gd name="connsiteX23" fmla="*/ 169918 w 191141"/>
                <a:gd name="connsiteY23" fmla="*/ 131216 h 171485"/>
                <a:gd name="connsiteX24" fmla="*/ 176033 w 191141"/>
                <a:gd name="connsiteY24" fmla="*/ 156458 h 171485"/>
                <a:gd name="connsiteX25" fmla="*/ 149935 w 191141"/>
                <a:gd name="connsiteY25" fmla="*/ 150647 h 171485"/>
                <a:gd name="connsiteX26" fmla="*/ 147420 w 191141"/>
                <a:gd name="connsiteY26" fmla="*/ 150057 h 171485"/>
                <a:gd name="connsiteX27" fmla="*/ 145106 w 191141"/>
                <a:gd name="connsiteY27" fmla="*/ 151209 h 171485"/>
                <a:gd name="connsiteX28" fmla="*/ 119674 w 191141"/>
                <a:gd name="connsiteY28" fmla="*/ 157163 h 171485"/>
                <a:gd name="connsiteX29" fmla="*/ 91861 w 191141"/>
                <a:gd name="connsiteY29" fmla="*/ 149962 h 171485"/>
                <a:gd name="connsiteX30" fmla="*/ 71096 w 191141"/>
                <a:gd name="connsiteY30" fmla="*/ 152400 h 171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91141" h="171485">
                  <a:moveTo>
                    <a:pt x="71458" y="0"/>
                  </a:moveTo>
                  <a:cubicBezTo>
                    <a:pt x="32004" y="-12"/>
                    <a:pt x="12" y="31963"/>
                    <a:pt x="0" y="71417"/>
                  </a:cubicBezTo>
                  <a:cubicBezTo>
                    <a:pt x="-3" y="81874"/>
                    <a:pt x="2290" y="92205"/>
                    <a:pt x="6717" y="101679"/>
                  </a:cubicBezTo>
                  <a:cubicBezTo>
                    <a:pt x="4319" y="111603"/>
                    <a:pt x="2157" y="121582"/>
                    <a:pt x="230" y="131607"/>
                  </a:cubicBezTo>
                  <a:cubicBezTo>
                    <a:pt x="-767" y="136750"/>
                    <a:pt x="2595" y="141729"/>
                    <a:pt x="7739" y="142725"/>
                  </a:cubicBezTo>
                  <a:cubicBezTo>
                    <a:pt x="8885" y="142948"/>
                    <a:pt x="10063" y="142957"/>
                    <a:pt x="11213" y="142751"/>
                  </a:cubicBezTo>
                  <a:cubicBezTo>
                    <a:pt x="17147" y="141703"/>
                    <a:pt x="30053" y="139322"/>
                    <a:pt x="42036" y="136560"/>
                  </a:cubicBezTo>
                  <a:cubicBezTo>
                    <a:pt x="78002" y="152778"/>
                    <a:pt x="120305" y="136770"/>
                    <a:pt x="136525" y="100804"/>
                  </a:cubicBezTo>
                  <a:cubicBezTo>
                    <a:pt x="152743" y="64838"/>
                    <a:pt x="136734" y="22534"/>
                    <a:pt x="100769" y="6315"/>
                  </a:cubicBezTo>
                  <a:cubicBezTo>
                    <a:pt x="91555" y="2160"/>
                    <a:pt x="81565" y="8"/>
                    <a:pt x="71458" y="0"/>
                  </a:cubicBezTo>
                  <a:close/>
                  <a:moveTo>
                    <a:pt x="71096" y="152400"/>
                  </a:moveTo>
                  <a:cubicBezTo>
                    <a:pt x="84294" y="164670"/>
                    <a:pt x="101654" y="171478"/>
                    <a:pt x="119674" y="171450"/>
                  </a:cubicBezTo>
                  <a:cubicBezTo>
                    <a:pt x="130151" y="171450"/>
                    <a:pt x="140105" y="169193"/>
                    <a:pt x="149087" y="165135"/>
                  </a:cubicBezTo>
                  <a:cubicBezTo>
                    <a:pt x="159022" y="167459"/>
                    <a:pt x="169909" y="169783"/>
                    <a:pt x="176833" y="171231"/>
                  </a:cubicBezTo>
                  <a:cubicBezTo>
                    <a:pt x="183238" y="172575"/>
                    <a:pt x="189520" y="168473"/>
                    <a:pt x="190864" y="162068"/>
                  </a:cubicBezTo>
                  <a:cubicBezTo>
                    <a:pt x="191219" y="160376"/>
                    <a:pt x="191199" y="158627"/>
                    <a:pt x="190807" y="156943"/>
                  </a:cubicBezTo>
                  <a:cubicBezTo>
                    <a:pt x="189264" y="150247"/>
                    <a:pt x="186825" y="139846"/>
                    <a:pt x="184415" y="130245"/>
                  </a:cubicBezTo>
                  <a:cubicBezTo>
                    <a:pt x="201112" y="94480"/>
                    <a:pt x="185654" y="51953"/>
                    <a:pt x="149889" y="35257"/>
                  </a:cubicBezTo>
                  <a:cubicBezTo>
                    <a:pt x="147656" y="34214"/>
                    <a:pt x="145369" y="33287"/>
                    <a:pt x="143039" y="32480"/>
                  </a:cubicBezTo>
                  <a:cubicBezTo>
                    <a:pt x="146418" y="38623"/>
                    <a:pt x="148980" y="45181"/>
                    <a:pt x="150659" y="51987"/>
                  </a:cubicBezTo>
                  <a:cubicBezTo>
                    <a:pt x="166978" y="62506"/>
                    <a:pt x="176834" y="80597"/>
                    <a:pt x="176824" y="100013"/>
                  </a:cubicBezTo>
                  <a:cubicBezTo>
                    <a:pt x="176824" y="109461"/>
                    <a:pt x="174538" y="118348"/>
                    <a:pt x="170490" y="126178"/>
                  </a:cubicBezTo>
                  <a:lnTo>
                    <a:pt x="169252" y="128588"/>
                  </a:lnTo>
                  <a:lnTo>
                    <a:pt x="169918" y="131216"/>
                  </a:lnTo>
                  <a:cubicBezTo>
                    <a:pt x="172090" y="139741"/>
                    <a:pt x="174366" y="149314"/>
                    <a:pt x="176033" y="156458"/>
                  </a:cubicBezTo>
                  <a:cubicBezTo>
                    <a:pt x="168661" y="154905"/>
                    <a:pt x="158717" y="152743"/>
                    <a:pt x="149935" y="150647"/>
                  </a:cubicBezTo>
                  <a:lnTo>
                    <a:pt x="147420" y="150057"/>
                  </a:lnTo>
                  <a:lnTo>
                    <a:pt x="145106" y="151209"/>
                  </a:lnTo>
                  <a:cubicBezTo>
                    <a:pt x="137448" y="155019"/>
                    <a:pt x="128818" y="157163"/>
                    <a:pt x="119674" y="157163"/>
                  </a:cubicBezTo>
                  <a:cubicBezTo>
                    <a:pt x="109939" y="157181"/>
                    <a:pt x="100363" y="154701"/>
                    <a:pt x="91861" y="149962"/>
                  </a:cubicBezTo>
                  <a:cubicBezTo>
                    <a:pt x="85073" y="151667"/>
                    <a:pt x="78094" y="152487"/>
                    <a:pt x="71096" y="152400"/>
                  </a:cubicBezTo>
                  <a:close/>
                </a:path>
              </a:pathLst>
            </a:custGeom>
            <a:solidFill>
              <a:schemeClr val="tx1"/>
            </a:solidFill>
            <a:ln w="6350" cap="flat" cmpd="sng" algn="ctr">
              <a:noFill/>
              <a:prstDash val="solid"/>
              <a:miter lim="800000"/>
              <a:headEnd type="none" w="med" len="med"/>
              <a:tailEnd type="none" w="med" len="med"/>
            </a:ln>
            <a:effectLst/>
          </p:spPr>
          <p:txBody>
            <a:bodyPr rot="0" spcFirstLastPara="0" vertOverflow="overflow" horzOverflow="overflow" vert="horz" wrap="square" lIns="144000" tIns="0" rIns="14400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1" i="0" u="none" strike="noStrike" kern="0" cap="none" spc="0" normalizeH="0" baseline="0" noProof="0">
                <a:ln>
                  <a:noFill/>
                </a:ln>
                <a:solidFill>
                  <a:srgbClr val="FFFFFF"/>
                </a:solidFill>
                <a:effectLst/>
                <a:uLnTx/>
                <a:uFillTx/>
                <a:latin typeface="Segoe UI Semibold" panose="020B0502040204020203" pitchFamily="34" charset="0"/>
                <a:ea typeface="+mn-ea"/>
                <a:cs typeface="Segoe UI Semibold" panose="020B0502040204020203" pitchFamily="34" charset="0"/>
              </a:endParaRPr>
            </a:p>
          </p:txBody>
        </p:sp>
      </p:grpSp>
      <p:sp>
        <p:nvSpPr>
          <p:cNvPr id="10" name="Rectangle: Rounded Corners 9">
            <a:extLst>
              <a:ext uri="{FF2B5EF4-FFF2-40B4-BE49-F238E27FC236}">
                <a16:creationId xmlns:a16="http://schemas.microsoft.com/office/drawing/2014/main" id="{EFF45A28-6594-A7EE-D5BD-9BCF940E74C0}"/>
              </a:ext>
              <a:ext uri="{C183D7F6-B498-43B3-948B-1728B52AA6E4}">
                <adec:decorative xmlns:adec="http://schemas.microsoft.com/office/drawing/2017/decorative" val="1"/>
              </a:ext>
            </a:extLst>
          </p:cNvPr>
          <p:cNvSpPr/>
          <p:nvPr/>
        </p:nvSpPr>
        <p:spPr bwMode="auto">
          <a:xfrm>
            <a:off x="4289684" y="1986873"/>
            <a:ext cx="3692660" cy="4210727"/>
          </a:xfrm>
          <a:prstGeom prst="roundRect">
            <a:avLst>
              <a:gd name="adj" fmla="val 6856"/>
            </a:avLst>
          </a:prstGeom>
          <a:solidFill>
            <a:srgbClr val="091F2C"/>
          </a:solidFill>
          <a:ln w="19050">
            <a:noFill/>
            <a:headEnd type="none" w="med" len="med"/>
            <a:tailEnd type="none" w="med" len="med"/>
          </a:ln>
          <a:effectLst>
            <a:outerShdw blurRad="317500" dist="63500" dir="8100000" algn="tr" rotWithShape="0">
              <a:prstClr val="black">
                <a:alpha val="3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grpSp>
        <p:nvGrpSpPr>
          <p:cNvPr id="23" name="Group 22">
            <a:extLst>
              <a:ext uri="{FF2B5EF4-FFF2-40B4-BE49-F238E27FC236}">
                <a16:creationId xmlns:a16="http://schemas.microsoft.com/office/drawing/2014/main" id="{B89A8E23-3B0D-8AD2-7520-D0999941D220}"/>
              </a:ext>
              <a:ext uri="{C183D7F6-B498-43B3-948B-1728B52AA6E4}">
                <adec:decorative xmlns:adec="http://schemas.microsoft.com/office/drawing/2017/decorative" val="1"/>
              </a:ext>
            </a:extLst>
          </p:cNvPr>
          <p:cNvGrpSpPr>
            <a:grpSpLocks/>
          </p:cNvGrpSpPr>
          <p:nvPr/>
        </p:nvGrpSpPr>
        <p:grpSpPr>
          <a:xfrm>
            <a:off x="4718257" y="2171529"/>
            <a:ext cx="547127" cy="547123"/>
            <a:chOff x="8542099" y="3559244"/>
            <a:chExt cx="796686" cy="796680"/>
          </a:xfrm>
        </p:grpSpPr>
        <p:sp>
          <p:nvSpPr>
            <p:cNvPr id="24" name="Oval 23">
              <a:extLst>
                <a:ext uri="{FF2B5EF4-FFF2-40B4-BE49-F238E27FC236}">
                  <a16:creationId xmlns:a16="http://schemas.microsoft.com/office/drawing/2014/main" id="{ED4E56F7-FC30-2EB4-23A5-D6C78C0FD5F3}"/>
                </a:ext>
              </a:extLst>
            </p:cNvPr>
            <p:cNvSpPr/>
            <p:nvPr/>
          </p:nvSpPr>
          <p:spPr bwMode="auto">
            <a:xfrm>
              <a:off x="8542099" y="3559244"/>
              <a:ext cx="796686" cy="796680"/>
            </a:xfrm>
            <a:prstGeom prst="ellipse">
              <a:avLst/>
            </a:prstGeom>
            <a:solidFill>
              <a:schemeClr val="bg1"/>
            </a:solidFill>
            <a:ln w="25400" cmpd="sng">
              <a:solidFill>
                <a:schemeClr val="tx1">
                  <a:alpha val="5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5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25" name="Graphic 25" descr="Icon of a conveyor belt">
              <a:extLst>
                <a:ext uri="{FF2B5EF4-FFF2-40B4-BE49-F238E27FC236}">
                  <a16:creationId xmlns:a16="http://schemas.microsoft.com/office/drawing/2014/main" id="{E028297A-FDC2-D383-D51C-237D72656E74}"/>
                </a:ext>
              </a:extLst>
            </p:cNvPr>
            <p:cNvSpPr>
              <a:spLocks/>
            </p:cNvSpPr>
            <p:nvPr/>
          </p:nvSpPr>
          <p:spPr>
            <a:xfrm>
              <a:off x="8757072" y="3801720"/>
              <a:ext cx="366742" cy="311728"/>
            </a:xfrm>
            <a:custGeom>
              <a:avLst/>
              <a:gdLst>
                <a:gd name="connsiteX0" fmla="*/ 23813 w 190500"/>
                <a:gd name="connsiteY0" fmla="*/ 16669 h 161925"/>
                <a:gd name="connsiteX1" fmla="*/ 40481 w 190500"/>
                <a:gd name="connsiteY1" fmla="*/ 0 h 161925"/>
                <a:gd name="connsiteX2" fmla="*/ 64294 w 190500"/>
                <a:gd name="connsiteY2" fmla="*/ 0 h 161925"/>
                <a:gd name="connsiteX3" fmla="*/ 80963 w 190500"/>
                <a:gd name="connsiteY3" fmla="*/ 16669 h 161925"/>
                <a:gd name="connsiteX4" fmla="*/ 80963 w 190500"/>
                <a:gd name="connsiteY4" fmla="*/ 40481 h 161925"/>
                <a:gd name="connsiteX5" fmla="*/ 64294 w 190500"/>
                <a:gd name="connsiteY5" fmla="*/ 57150 h 161925"/>
                <a:gd name="connsiteX6" fmla="*/ 40481 w 190500"/>
                <a:gd name="connsiteY6" fmla="*/ 57150 h 161925"/>
                <a:gd name="connsiteX7" fmla="*/ 23813 w 190500"/>
                <a:gd name="connsiteY7" fmla="*/ 40481 h 161925"/>
                <a:gd name="connsiteX8" fmla="*/ 23813 w 190500"/>
                <a:gd name="connsiteY8" fmla="*/ 16669 h 161925"/>
                <a:gd name="connsiteX9" fmla="*/ 126206 w 190500"/>
                <a:gd name="connsiteY9" fmla="*/ 0 h 161925"/>
                <a:gd name="connsiteX10" fmla="*/ 109538 w 190500"/>
                <a:gd name="connsiteY10" fmla="*/ 16669 h 161925"/>
                <a:gd name="connsiteX11" fmla="*/ 109538 w 190500"/>
                <a:gd name="connsiteY11" fmla="*/ 40481 h 161925"/>
                <a:gd name="connsiteX12" fmla="*/ 126206 w 190500"/>
                <a:gd name="connsiteY12" fmla="*/ 57150 h 161925"/>
                <a:gd name="connsiteX13" fmla="*/ 150019 w 190500"/>
                <a:gd name="connsiteY13" fmla="*/ 57150 h 161925"/>
                <a:gd name="connsiteX14" fmla="*/ 166688 w 190500"/>
                <a:gd name="connsiteY14" fmla="*/ 40481 h 161925"/>
                <a:gd name="connsiteX15" fmla="*/ 166688 w 190500"/>
                <a:gd name="connsiteY15" fmla="*/ 16669 h 161925"/>
                <a:gd name="connsiteX16" fmla="*/ 150019 w 190500"/>
                <a:gd name="connsiteY16" fmla="*/ 0 h 161925"/>
                <a:gd name="connsiteX17" fmla="*/ 126206 w 190500"/>
                <a:gd name="connsiteY17" fmla="*/ 0 h 161925"/>
                <a:gd name="connsiteX18" fmla="*/ 123825 w 190500"/>
                <a:gd name="connsiteY18" fmla="*/ 16669 h 161925"/>
                <a:gd name="connsiteX19" fmla="*/ 126206 w 190500"/>
                <a:gd name="connsiteY19" fmla="*/ 14288 h 161925"/>
                <a:gd name="connsiteX20" fmla="*/ 150019 w 190500"/>
                <a:gd name="connsiteY20" fmla="*/ 14288 h 161925"/>
                <a:gd name="connsiteX21" fmla="*/ 152400 w 190500"/>
                <a:gd name="connsiteY21" fmla="*/ 16669 h 161925"/>
                <a:gd name="connsiteX22" fmla="*/ 152400 w 190500"/>
                <a:gd name="connsiteY22" fmla="*/ 40481 h 161925"/>
                <a:gd name="connsiteX23" fmla="*/ 150019 w 190500"/>
                <a:gd name="connsiteY23" fmla="*/ 42863 h 161925"/>
                <a:gd name="connsiteX24" fmla="*/ 126206 w 190500"/>
                <a:gd name="connsiteY24" fmla="*/ 42863 h 161925"/>
                <a:gd name="connsiteX25" fmla="*/ 123825 w 190500"/>
                <a:gd name="connsiteY25" fmla="*/ 40481 h 161925"/>
                <a:gd name="connsiteX26" fmla="*/ 123825 w 190500"/>
                <a:gd name="connsiteY26" fmla="*/ 16669 h 161925"/>
                <a:gd name="connsiteX27" fmla="*/ 0 w 190500"/>
                <a:gd name="connsiteY27" fmla="*/ 119063 h 161925"/>
                <a:gd name="connsiteX28" fmla="*/ 42863 w 190500"/>
                <a:gd name="connsiteY28" fmla="*/ 76200 h 161925"/>
                <a:gd name="connsiteX29" fmla="*/ 147638 w 190500"/>
                <a:gd name="connsiteY29" fmla="*/ 76200 h 161925"/>
                <a:gd name="connsiteX30" fmla="*/ 190500 w 190500"/>
                <a:gd name="connsiteY30" fmla="*/ 119063 h 161925"/>
                <a:gd name="connsiteX31" fmla="*/ 147638 w 190500"/>
                <a:gd name="connsiteY31" fmla="*/ 161925 h 161925"/>
                <a:gd name="connsiteX32" fmla="*/ 42863 w 190500"/>
                <a:gd name="connsiteY32" fmla="*/ 161925 h 161925"/>
                <a:gd name="connsiteX33" fmla="*/ 0 w 190500"/>
                <a:gd name="connsiteY33" fmla="*/ 119063 h 161925"/>
                <a:gd name="connsiteX34" fmla="*/ 61913 w 190500"/>
                <a:gd name="connsiteY34" fmla="*/ 119063 h 161925"/>
                <a:gd name="connsiteX35" fmla="*/ 47625 w 190500"/>
                <a:gd name="connsiteY35" fmla="*/ 104775 h 161925"/>
                <a:gd name="connsiteX36" fmla="*/ 33338 w 190500"/>
                <a:gd name="connsiteY36" fmla="*/ 119063 h 161925"/>
                <a:gd name="connsiteX37" fmla="*/ 47625 w 190500"/>
                <a:gd name="connsiteY37" fmla="*/ 133350 h 161925"/>
                <a:gd name="connsiteX38" fmla="*/ 61913 w 190500"/>
                <a:gd name="connsiteY38" fmla="*/ 119063 h 161925"/>
                <a:gd name="connsiteX39" fmla="*/ 109538 w 190500"/>
                <a:gd name="connsiteY39" fmla="*/ 119063 h 161925"/>
                <a:gd name="connsiteX40" fmla="*/ 95250 w 190500"/>
                <a:gd name="connsiteY40" fmla="*/ 104775 h 161925"/>
                <a:gd name="connsiteX41" fmla="*/ 80963 w 190500"/>
                <a:gd name="connsiteY41" fmla="*/ 119063 h 161925"/>
                <a:gd name="connsiteX42" fmla="*/ 95250 w 190500"/>
                <a:gd name="connsiteY42" fmla="*/ 133350 h 161925"/>
                <a:gd name="connsiteX43" fmla="*/ 109538 w 190500"/>
                <a:gd name="connsiteY43" fmla="*/ 119063 h 161925"/>
                <a:gd name="connsiteX44" fmla="*/ 142875 w 190500"/>
                <a:gd name="connsiteY44" fmla="*/ 133350 h 161925"/>
                <a:gd name="connsiteX45" fmla="*/ 157163 w 190500"/>
                <a:gd name="connsiteY45" fmla="*/ 119063 h 161925"/>
                <a:gd name="connsiteX46" fmla="*/ 142875 w 190500"/>
                <a:gd name="connsiteY46" fmla="*/ 104775 h 161925"/>
                <a:gd name="connsiteX47" fmla="*/ 128588 w 190500"/>
                <a:gd name="connsiteY47" fmla="*/ 119063 h 161925"/>
                <a:gd name="connsiteX48" fmla="*/ 142875 w 190500"/>
                <a:gd name="connsiteY48" fmla="*/ 133350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90500" h="161925">
                  <a:moveTo>
                    <a:pt x="23813" y="16669"/>
                  </a:moveTo>
                  <a:cubicBezTo>
                    <a:pt x="23813" y="7468"/>
                    <a:pt x="31280" y="0"/>
                    <a:pt x="40481" y="0"/>
                  </a:cubicBezTo>
                  <a:lnTo>
                    <a:pt x="64294" y="0"/>
                  </a:lnTo>
                  <a:cubicBezTo>
                    <a:pt x="73495" y="0"/>
                    <a:pt x="80963" y="7468"/>
                    <a:pt x="80963" y="16669"/>
                  </a:cubicBezTo>
                  <a:lnTo>
                    <a:pt x="80963" y="40481"/>
                  </a:lnTo>
                  <a:cubicBezTo>
                    <a:pt x="80963" y="49687"/>
                    <a:pt x="73500" y="57150"/>
                    <a:pt x="64294" y="57150"/>
                  </a:cubicBezTo>
                  <a:lnTo>
                    <a:pt x="40481" y="57150"/>
                  </a:lnTo>
                  <a:cubicBezTo>
                    <a:pt x="31275" y="57150"/>
                    <a:pt x="23813" y="49687"/>
                    <a:pt x="23813" y="40481"/>
                  </a:cubicBezTo>
                  <a:lnTo>
                    <a:pt x="23813" y="16669"/>
                  </a:lnTo>
                  <a:close/>
                  <a:moveTo>
                    <a:pt x="126206" y="0"/>
                  </a:moveTo>
                  <a:cubicBezTo>
                    <a:pt x="117000" y="0"/>
                    <a:pt x="109538" y="7463"/>
                    <a:pt x="109538" y="16669"/>
                  </a:cubicBezTo>
                  <a:lnTo>
                    <a:pt x="109538" y="40481"/>
                  </a:lnTo>
                  <a:cubicBezTo>
                    <a:pt x="109538" y="49682"/>
                    <a:pt x="117005" y="57150"/>
                    <a:pt x="126206" y="57150"/>
                  </a:cubicBezTo>
                  <a:lnTo>
                    <a:pt x="150019" y="57150"/>
                  </a:lnTo>
                  <a:cubicBezTo>
                    <a:pt x="159225" y="57150"/>
                    <a:pt x="166688" y="49687"/>
                    <a:pt x="166688" y="40481"/>
                  </a:cubicBezTo>
                  <a:lnTo>
                    <a:pt x="166688" y="16669"/>
                  </a:lnTo>
                  <a:cubicBezTo>
                    <a:pt x="166688" y="7463"/>
                    <a:pt x="159225" y="0"/>
                    <a:pt x="150019" y="0"/>
                  </a:cubicBezTo>
                  <a:lnTo>
                    <a:pt x="126206" y="0"/>
                  </a:lnTo>
                  <a:close/>
                  <a:moveTo>
                    <a:pt x="123825" y="16669"/>
                  </a:moveTo>
                  <a:cubicBezTo>
                    <a:pt x="123825" y="15354"/>
                    <a:pt x="124891" y="14288"/>
                    <a:pt x="126206" y="14288"/>
                  </a:cubicBezTo>
                  <a:lnTo>
                    <a:pt x="150019" y="14288"/>
                  </a:lnTo>
                  <a:cubicBezTo>
                    <a:pt x="151334" y="14288"/>
                    <a:pt x="152400" y="15354"/>
                    <a:pt x="152400" y="16669"/>
                  </a:cubicBezTo>
                  <a:lnTo>
                    <a:pt x="152400" y="40481"/>
                  </a:lnTo>
                  <a:cubicBezTo>
                    <a:pt x="152400" y="41796"/>
                    <a:pt x="151334" y="42863"/>
                    <a:pt x="150019" y="42863"/>
                  </a:cubicBezTo>
                  <a:lnTo>
                    <a:pt x="126206" y="42863"/>
                  </a:lnTo>
                  <a:cubicBezTo>
                    <a:pt x="124891" y="42863"/>
                    <a:pt x="123825" y="41796"/>
                    <a:pt x="123825" y="40481"/>
                  </a:cubicBezTo>
                  <a:lnTo>
                    <a:pt x="123825" y="16669"/>
                  </a:lnTo>
                  <a:close/>
                  <a:moveTo>
                    <a:pt x="0" y="119063"/>
                  </a:moveTo>
                  <a:cubicBezTo>
                    <a:pt x="0" y="95390"/>
                    <a:pt x="19190" y="76200"/>
                    <a:pt x="42863" y="76200"/>
                  </a:cubicBezTo>
                  <a:lnTo>
                    <a:pt x="147638" y="76200"/>
                  </a:lnTo>
                  <a:cubicBezTo>
                    <a:pt x="171310" y="76200"/>
                    <a:pt x="190500" y="95390"/>
                    <a:pt x="190500" y="119063"/>
                  </a:cubicBezTo>
                  <a:cubicBezTo>
                    <a:pt x="190500" y="142735"/>
                    <a:pt x="171310" y="161925"/>
                    <a:pt x="147638" y="161925"/>
                  </a:cubicBezTo>
                  <a:lnTo>
                    <a:pt x="42863" y="161925"/>
                  </a:lnTo>
                  <a:cubicBezTo>
                    <a:pt x="19190" y="161925"/>
                    <a:pt x="0" y="142735"/>
                    <a:pt x="0" y="119063"/>
                  </a:cubicBezTo>
                  <a:close/>
                  <a:moveTo>
                    <a:pt x="61913" y="119063"/>
                  </a:moveTo>
                  <a:cubicBezTo>
                    <a:pt x="61913" y="111172"/>
                    <a:pt x="55516" y="104775"/>
                    <a:pt x="47625" y="104775"/>
                  </a:cubicBezTo>
                  <a:cubicBezTo>
                    <a:pt x="39734" y="104775"/>
                    <a:pt x="33338" y="111172"/>
                    <a:pt x="33338" y="119063"/>
                  </a:cubicBezTo>
                  <a:cubicBezTo>
                    <a:pt x="33338" y="126953"/>
                    <a:pt x="39734" y="133350"/>
                    <a:pt x="47625" y="133350"/>
                  </a:cubicBezTo>
                  <a:cubicBezTo>
                    <a:pt x="55516" y="133350"/>
                    <a:pt x="61913" y="126953"/>
                    <a:pt x="61913" y="119063"/>
                  </a:cubicBezTo>
                  <a:close/>
                  <a:moveTo>
                    <a:pt x="109538" y="119063"/>
                  </a:moveTo>
                  <a:cubicBezTo>
                    <a:pt x="109538" y="111172"/>
                    <a:pt x="103141" y="104775"/>
                    <a:pt x="95250" y="104775"/>
                  </a:cubicBezTo>
                  <a:cubicBezTo>
                    <a:pt x="87359" y="104775"/>
                    <a:pt x="80963" y="111172"/>
                    <a:pt x="80963" y="119063"/>
                  </a:cubicBezTo>
                  <a:cubicBezTo>
                    <a:pt x="80963" y="126953"/>
                    <a:pt x="87359" y="133350"/>
                    <a:pt x="95250" y="133350"/>
                  </a:cubicBezTo>
                  <a:cubicBezTo>
                    <a:pt x="103141" y="133350"/>
                    <a:pt x="109538" y="126953"/>
                    <a:pt x="109538" y="119063"/>
                  </a:cubicBezTo>
                  <a:close/>
                  <a:moveTo>
                    <a:pt x="142875" y="133350"/>
                  </a:moveTo>
                  <a:cubicBezTo>
                    <a:pt x="150766" y="133350"/>
                    <a:pt x="157163" y="126953"/>
                    <a:pt x="157163" y="119063"/>
                  </a:cubicBezTo>
                  <a:cubicBezTo>
                    <a:pt x="157163" y="111172"/>
                    <a:pt x="150766" y="104775"/>
                    <a:pt x="142875" y="104775"/>
                  </a:cubicBezTo>
                  <a:cubicBezTo>
                    <a:pt x="134985" y="104775"/>
                    <a:pt x="128588" y="111172"/>
                    <a:pt x="128588" y="119063"/>
                  </a:cubicBezTo>
                  <a:cubicBezTo>
                    <a:pt x="128588" y="126953"/>
                    <a:pt x="134985" y="133350"/>
                    <a:pt x="142875" y="133350"/>
                  </a:cubicBezTo>
                  <a:close/>
                </a:path>
              </a:pathLst>
            </a:custGeom>
            <a:solidFill>
              <a:schemeClr val="tx1"/>
            </a:solidFill>
            <a:ln w="6350" cap="flat" cmpd="sng" algn="ctr">
              <a:noFill/>
              <a:prstDash val="solid"/>
              <a:miter lim="800000"/>
              <a:headEnd type="none" w="med" len="med"/>
              <a:tailEnd type="none" w="med" len="med"/>
            </a:ln>
            <a:effectLst/>
          </p:spPr>
          <p:txBody>
            <a:bodyPr rot="0" spcFirstLastPara="0" vertOverflow="overflow" horzOverflow="overflow" vert="horz" wrap="square" lIns="144000" tIns="0" rIns="14400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1" i="0" u="none" strike="noStrike" kern="0" cap="none" spc="0" normalizeH="0" baseline="0" noProof="0">
                <a:ln>
                  <a:noFill/>
                </a:ln>
                <a:solidFill>
                  <a:srgbClr val="FFFFFF"/>
                </a:solidFill>
                <a:effectLst/>
                <a:uLnTx/>
                <a:uFillTx/>
                <a:latin typeface="Segoe UI Semibold" panose="020B0502040204020203" pitchFamily="34" charset="0"/>
                <a:ea typeface="+mn-ea"/>
                <a:cs typeface="Segoe UI Semibold" panose="020B0502040204020203" pitchFamily="34" charset="0"/>
              </a:endParaRPr>
            </a:p>
          </p:txBody>
        </p:sp>
      </p:grpSp>
      <p:sp>
        <p:nvSpPr>
          <p:cNvPr id="12" name="Rectangle: Rounded Corners 11">
            <a:extLst>
              <a:ext uri="{FF2B5EF4-FFF2-40B4-BE49-F238E27FC236}">
                <a16:creationId xmlns:a16="http://schemas.microsoft.com/office/drawing/2014/main" id="{7D315202-BAD1-0FEA-66D3-2A1151A280D5}"/>
              </a:ext>
              <a:ext uri="{C183D7F6-B498-43B3-948B-1728B52AA6E4}">
                <adec:decorative xmlns:adec="http://schemas.microsoft.com/office/drawing/2017/decorative" val="1"/>
              </a:ext>
            </a:extLst>
          </p:cNvPr>
          <p:cNvSpPr/>
          <p:nvPr/>
        </p:nvSpPr>
        <p:spPr bwMode="auto">
          <a:xfrm>
            <a:off x="161036" y="1208989"/>
            <a:ext cx="11869928" cy="5191811"/>
          </a:xfrm>
          <a:prstGeom prst="roundRect">
            <a:avLst>
              <a:gd name="adj" fmla="val 5249"/>
            </a:avLst>
          </a:prstGeom>
          <a:noFill/>
          <a:ln w="6350">
            <a:solidFill>
              <a:schemeClr val="tx1">
                <a:lumMod val="95000"/>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91F2C"/>
              </a:solidFill>
              <a:effectLst/>
              <a:uLnTx/>
              <a:uFillTx/>
              <a:latin typeface="Segoe UI Semibold"/>
              <a:ea typeface="+mn-ea"/>
              <a:cs typeface="Segoe UI" pitchFamily="34" charset="0"/>
            </a:endParaRPr>
          </a:p>
        </p:txBody>
      </p:sp>
      <p:sp>
        <p:nvSpPr>
          <p:cNvPr id="8" name="Title 7">
            <a:extLst>
              <a:ext uri="{FF2B5EF4-FFF2-40B4-BE49-F238E27FC236}">
                <a16:creationId xmlns:a16="http://schemas.microsoft.com/office/drawing/2014/main" id="{4332F7CC-6225-A634-A503-DE341DB70001}"/>
              </a:ext>
            </a:extLst>
          </p:cNvPr>
          <p:cNvSpPr>
            <a:spLocks noGrp="1"/>
          </p:cNvSpPr>
          <p:nvPr>
            <p:ph type="title"/>
          </p:nvPr>
        </p:nvSpPr>
        <p:spPr/>
        <p:txBody>
          <a:bodyPr/>
          <a:lstStyle/>
          <a:p>
            <a:r>
              <a:rPr lang="en-US"/>
              <a:t>Getting Started with Zones</a:t>
            </a:r>
          </a:p>
        </p:txBody>
      </p:sp>
      <p:sp>
        <p:nvSpPr>
          <p:cNvPr id="3" name="Rounded Rectangle 18">
            <a:extLst>
              <a:ext uri="{FF2B5EF4-FFF2-40B4-BE49-F238E27FC236}">
                <a16:creationId xmlns:a16="http://schemas.microsoft.com/office/drawing/2014/main" id="{EC563C0C-4ECE-9457-B5AF-7D9F4CF2AD70}"/>
              </a:ext>
            </a:extLst>
          </p:cNvPr>
          <p:cNvSpPr>
            <a:spLocks/>
          </p:cNvSpPr>
          <p:nvPr/>
        </p:nvSpPr>
        <p:spPr bwMode="auto">
          <a:xfrm>
            <a:off x="361492" y="1402654"/>
            <a:ext cx="3692660" cy="522098"/>
          </a:xfrm>
          <a:prstGeom prst="roundRect">
            <a:avLst/>
          </a:prstGeom>
          <a:solidFill>
            <a:srgbClr val="2A8256"/>
          </a:solidFill>
          <a:ln w="10795" cap="flat" cmpd="sng" algn="ctr">
            <a:noFill/>
            <a:prstDash val="solid"/>
          </a:ln>
          <a:effectLst/>
        </p:spPr>
        <p:txBody>
          <a:bodyPr lIns="182880" tIns="91440" rIns="182880" bIns="91440" rtlCol="0" anchor="ctr"/>
          <a:lstStyle/>
          <a:p>
            <a:pPr marL="0" marR="0" lvl="0" indent="0" algn="ctr" defTabSz="914400" rtl="0" eaLnBrk="1" fontAlgn="auto" latinLnBrk="0" hangingPunct="1">
              <a:lnSpc>
                <a:spcPct val="100000"/>
              </a:lnSpc>
              <a:spcBef>
                <a:spcPts val="0"/>
              </a:spcBef>
              <a:spcAft>
                <a:spcPts val="1200"/>
              </a:spcAft>
              <a:buClrTx/>
              <a:buSzTx/>
              <a:buFontTx/>
              <a:buNone/>
              <a:tabLst/>
              <a:defRPr/>
            </a:pPr>
            <a:r>
              <a:rPr kumimoji="0" lang="en-US" sz="1800" b="0" i="0" u="none" strike="noStrike" kern="0" cap="none" spc="0" normalizeH="0" baseline="0" noProof="0">
                <a:ln>
                  <a:noFill/>
                </a:ln>
                <a:solidFill>
                  <a:srgbClr val="FFFFFF"/>
                </a:solidFill>
                <a:effectLst/>
                <a:uLnTx/>
                <a:uFillTx/>
                <a:latin typeface="Segoe UI Semibold"/>
                <a:ea typeface="+mn-ea"/>
                <a:cs typeface="+mn-cs"/>
              </a:rPr>
              <a:t>Zone 1 </a:t>
            </a:r>
            <a:r>
              <a:rPr kumimoji="0" lang="en-US" sz="1200" b="0" i="0" u="none" strike="noStrike" kern="0" cap="none" spc="0" normalizeH="0" baseline="0" noProof="0">
                <a:ln>
                  <a:noFill/>
                </a:ln>
                <a:solidFill>
                  <a:srgbClr val="FFFFFF"/>
                </a:solidFill>
                <a:effectLst/>
                <a:uLnTx/>
                <a:uFillTx/>
                <a:latin typeface="Segoe UI Semibold"/>
                <a:ea typeface="+mn-ea"/>
                <a:cs typeface="+mn-cs"/>
              </a:rPr>
              <a:t>Simple Agent Builder Agents </a:t>
            </a: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 name="TextBox 3">
            <a:extLst>
              <a:ext uri="{FF2B5EF4-FFF2-40B4-BE49-F238E27FC236}">
                <a16:creationId xmlns:a16="http://schemas.microsoft.com/office/drawing/2014/main" id="{21E18514-531D-A1DB-A774-AA9740DACBA8}"/>
              </a:ext>
            </a:extLst>
          </p:cNvPr>
          <p:cNvSpPr txBox="1">
            <a:spLocks/>
          </p:cNvSpPr>
          <p:nvPr/>
        </p:nvSpPr>
        <p:spPr>
          <a:xfrm>
            <a:off x="1220988" y="2305156"/>
            <a:ext cx="2115334" cy="276999"/>
          </a:xfrm>
          <a:prstGeom prst="rect">
            <a:avLst/>
          </a:prstGeom>
          <a:noFill/>
        </p:spPr>
        <p:txBody>
          <a:bodyPr wrap="square" lIns="0" tIns="0" rIns="0" bIns="0" anchor="t">
            <a:spAutoFit/>
          </a:bodyPr>
          <a:lstStyle/>
          <a:p>
            <a:pPr marL="0" marR="0" lvl="0" indent="0" algn="ctr" defTabSz="914400" rtl="0" eaLnBrk="1" fontAlgn="auto" latinLnBrk="0" hangingPunct="1">
              <a:lnSpc>
                <a:spcPct val="100000"/>
              </a:lnSpc>
              <a:spcBef>
                <a:spcPts val="0"/>
              </a:spcBef>
              <a:spcAft>
                <a:spcPts val="12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a:ea typeface="+mn-ea"/>
                <a:cs typeface="+mn-cs"/>
              </a:rPr>
              <a:t>Retrieval Agents</a:t>
            </a:r>
            <a:endParaRPr kumimoji="0" lang="en-US" sz="800" b="0" i="0" u="none" strike="noStrike" kern="1200" cap="none" spc="0" normalizeH="0" baseline="0" noProof="0">
              <a:ln>
                <a:noFill/>
              </a:ln>
              <a:solidFill>
                <a:srgbClr val="FFFFFF"/>
              </a:solidFill>
              <a:effectLst/>
              <a:uLnTx/>
              <a:uFillTx/>
              <a:latin typeface="Segoe UI Semibold"/>
              <a:ea typeface="+mn-ea"/>
              <a:cs typeface="+mn-cs"/>
            </a:endParaRPr>
          </a:p>
        </p:txBody>
      </p:sp>
      <p:sp>
        <p:nvSpPr>
          <p:cNvPr id="9" name="TextBox 8">
            <a:extLst>
              <a:ext uri="{FF2B5EF4-FFF2-40B4-BE49-F238E27FC236}">
                <a16:creationId xmlns:a16="http://schemas.microsoft.com/office/drawing/2014/main" id="{38B2CD99-6D96-4918-1494-8018FE40D108}"/>
              </a:ext>
            </a:extLst>
          </p:cNvPr>
          <p:cNvSpPr txBox="1"/>
          <p:nvPr/>
        </p:nvSpPr>
        <p:spPr>
          <a:xfrm>
            <a:off x="624755" y="2769856"/>
            <a:ext cx="3307800" cy="2631490"/>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FFFFFF"/>
                </a:solidFill>
                <a:effectLst/>
                <a:uLnTx/>
                <a:uFillTx/>
                <a:latin typeface="Segoe UI"/>
                <a:ea typeface="+mn-ea"/>
                <a:cs typeface="+mn-cs"/>
              </a:rPr>
              <a:t>DIY zone - Users responsibility</a:t>
            </a: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FFFFFF"/>
                </a:solidFill>
                <a:effectLst/>
                <a:uLnTx/>
                <a:uFillTx/>
                <a:latin typeface="Segoe UI"/>
                <a:ea typeface="+mn-ea"/>
                <a:cs typeface="+mn-cs"/>
              </a:rPr>
              <a:t>Builder tools: Agent Builder and SharePoint agents</a:t>
            </a: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FFFFFF"/>
                </a:solidFill>
                <a:effectLst/>
                <a:uLnTx/>
                <a:uFillTx/>
                <a:latin typeface="Segoe UI"/>
                <a:ea typeface="+mn-ea"/>
                <a:cs typeface="+mn-cs"/>
              </a:rPr>
              <a:t>Knowledge Only - Graph connectors, SharePoint, and web data</a:t>
            </a: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FFFFFF"/>
                </a:solidFill>
                <a:effectLst/>
                <a:uLnTx/>
                <a:uFillTx/>
                <a:latin typeface="Segoe UI"/>
                <a:ea typeface="+mn-ea"/>
                <a:cs typeface="+mn-cs"/>
              </a:rPr>
              <a:t>Cost Management, reporting and control in Microsoft Admin Center </a:t>
            </a: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p:txBody>
      </p:sp>
      <p:sp>
        <p:nvSpPr>
          <p:cNvPr id="11" name="Rounded Rectangle 18">
            <a:extLst>
              <a:ext uri="{FF2B5EF4-FFF2-40B4-BE49-F238E27FC236}">
                <a16:creationId xmlns:a16="http://schemas.microsoft.com/office/drawing/2014/main" id="{482748CE-1D05-A31E-3E6C-F49D8AAB7AB5}"/>
              </a:ext>
            </a:extLst>
          </p:cNvPr>
          <p:cNvSpPr>
            <a:spLocks/>
          </p:cNvSpPr>
          <p:nvPr/>
        </p:nvSpPr>
        <p:spPr bwMode="auto">
          <a:xfrm>
            <a:off x="4289684" y="1402654"/>
            <a:ext cx="3692660" cy="522098"/>
          </a:xfrm>
          <a:prstGeom prst="roundRect">
            <a:avLst/>
          </a:prstGeom>
          <a:solidFill>
            <a:schemeClr val="accent3"/>
          </a:solidFill>
          <a:ln w="10795" cap="flat" cmpd="sng" algn="ctr">
            <a:noFill/>
            <a:prstDash val="solid"/>
          </a:ln>
          <a:effectLst/>
        </p:spPr>
        <p:txBody>
          <a:bodyPr lIns="182880" tIns="91440" rIns="182880" bIns="91440" rtlCol="0" anchor="ctr"/>
          <a:lstStyle/>
          <a:p>
            <a:pPr marL="0" marR="0" lvl="0" indent="0" algn="ctr" defTabSz="914400" rtl="0" eaLnBrk="1" fontAlgn="auto" latinLnBrk="0" hangingPunct="1">
              <a:lnSpc>
                <a:spcPct val="100000"/>
              </a:lnSpc>
              <a:spcBef>
                <a:spcPts val="0"/>
              </a:spcBef>
              <a:spcAft>
                <a:spcPts val="1200"/>
              </a:spcAft>
              <a:buClrTx/>
              <a:buSzTx/>
              <a:buFontTx/>
              <a:buNone/>
              <a:tabLst/>
              <a:defRPr/>
            </a:pPr>
            <a:r>
              <a:rPr kumimoji="0" lang="en-US" sz="1800" b="0" i="0" u="none" strike="noStrike" kern="0" cap="none" spc="0" normalizeH="0" baseline="0" noProof="0">
                <a:ln>
                  <a:noFill/>
                </a:ln>
                <a:solidFill>
                  <a:srgbClr val="FFFFFF"/>
                </a:solidFill>
                <a:effectLst/>
                <a:uLnTx/>
                <a:uFillTx/>
                <a:latin typeface="Segoe UI Semibold"/>
                <a:ea typeface="+mn-ea"/>
                <a:cs typeface="+mn-cs"/>
              </a:rPr>
              <a:t>Zone 2 </a:t>
            </a:r>
            <a:r>
              <a:rPr kumimoji="0" lang="en-US" sz="1200" b="0" i="0" u="none" strike="noStrike" kern="0" cap="none" spc="0" normalizeH="0" baseline="0" noProof="0">
                <a:ln>
                  <a:noFill/>
                </a:ln>
                <a:solidFill>
                  <a:srgbClr val="FFFFFF"/>
                </a:solidFill>
                <a:effectLst/>
                <a:uLnTx/>
                <a:uFillTx/>
                <a:latin typeface="Segoe UI Semibold"/>
                <a:ea typeface="+mn-ea"/>
                <a:cs typeface="+mn-cs"/>
              </a:rPr>
              <a:t>Personal Copilot Studio Agents</a:t>
            </a:r>
          </a:p>
        </p:txBody>
      </p:sp>
      <p:sp>
        <p:nvSpPr>
          <p:cNvPr id="26" name="TextBox 25">
            <a:extLst>
              <a:ext uri="{FF2B5EF4-FFF2-40B4-BE49-F238E27FC236}">
                <a16:creationId xmlns:a16="http://schemas.microsoft.com/office/drawing/2014/main" id="{0D70F9E2-1A54-5C88-EFCD-2BBD6E306816}"/>
              </a:ext>
            </a:extLst>
          </p:cNvPr>
          <p:cNvSpPr txBox="1">
            <a:spLocks/>
          </p:cNvSpPr>
          <p:nvPr/>
        </p:nvSpPr>
        <p:spPr>
          <a:xfrm>
            <a:off x="5198445" y="2295066"/>
            <a:ext cx="2115334" cy="276999"/>
          </a:xfrm>
          <a:prstGeom prst="rect">
            <a:avLst/>
          </a:prstGeom>
          <a:noFill/>
        </p:spPr>
        <p:txBody>
          <a:bodyPr wrap="square" lIns="0" tIns="0" rIns="0" bIns="0" anchor="t">
            <a:spAutoFit/>
          </a:bodyPr>
          <a:lstStyle/>
          <a:p>
            <a:pPr marL="0" marR="0" lvl="0" indent="0" algn="ctr" defTabSz="914400" rtl="0" eaLnBrk="1" fontAlgn="auto" latinLnBrk="0" hangingPunct="1">
              <a:lnSpc>
                <a:spcPct val="100000"/>
              </a:lnSpc>
              <a:spcBef>
                <a:spcPts val="0"/>
              </a:spcBef>
              <a:spcAft>
                <a:spcPts val="12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a:ea typeface="+mn-ea"/>
                <a:cs typeface="+mn-cs"/>
              </a:rPr>
              <a:t>Personal Agents</a:t>
            </a:r>
            <a:endParaRPr kumimoji="0" lang="en-US" sz="800" b="0" i="0" u="none" strike="noStrike" kern="1200" cap="none" spc="0" normalizeH="0" baseline="0" noProof="0">
              <a:ln>
                <a:noFill/>
              </a:ln>
              <a:solidFill>
                <a:srgbClr val="FFFFFF"/>
              </a:solidFill>
              <a:effectLst/>
              <a:uLnTx/>
              <a:uFillTx/>
              <a:latin typeface="Segoe UI Semibold"/>
              <a:ea typeface="+mn-ea"/>
              <a:cs typeface="+mn-cs"/>
            </a:endParaRPr>
          </a:p>
        </p:txBody>
      </p:sp>
      <p:sp>
        <p:nvSpPr>
          <p:cNvPr id="16" name="TextBox 15">
            <a:extLst>
              <a:ext uri="{FF2B5EF4-FFF2-40B4-BE49-F238E27FC236}">
                <a16:creationId xmlns:a16="http://schemas.microsoft.com/office/drawing/2014/main" id="{DE6E7D86-B422-B807-EAD9-B64A59E76772}"/>
              </a:ext>
            </a:extLst>
          </p:cNvPr>
          <p:cNvSpPr txBox="1"/>
          <p:nvPr/>
        </p:nvSpPr>
        <p:spPr>
          <a:xfrm>
            <a:off x="4416797" y="2769856"/>
            <a:ext cx="3491339" cy="3323987"/>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FFFFFF"/>
                </a:solidFill>
                <a:effectLst/>
                <a:uLnTx/>
                <a:uFillTx/>
                <a:latin typeface="Segoe UI"/>
                <a:ea typeface="+mn-ea"/>
                <a:cs typeface="+mn-cs"/>
              </a:rPr>
              <a:t>DIY zone - Makers responsibility</a:t>
            </a: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FFFFFF"/>
                </a:solidFill>
                <a:effectLst/>
                <a:uLnTx/>
                <a:uFillTx/>
                <a:latin typeface="Segoe UI"/>
                <a:ea typeface="+mn-ea"/>
                <a:cs typeface="+mn-cs"/>
              </a:rPr>
              <a:t>Builder tools: Copilot Studio</a:t>
            </a: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FFFFFF"/>
                </a:solidFill>
                <a:effectLst/>
                <a:uLnTx/>
                <a:uFillTx/>
                <a:latin typeface="Segoe UI"/>
                <a:ea typeface="+mn-ea"/>
                <a:cs typeface="+mn-cs"/>
              </a:rPr>
              <a:t>Advanced agents with Knowledge, Actions, Triggers </a:t>
            </a: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FFFFFF"/>
                </a:solidFill>
                <a:effectLst/>
                <a:uLnTx/>
                <a:uFillTx/>
                <a:latin typeface="Segoe UI"/>
                <a:ea typeface="+mn-ea"/>
                <a:cs typeface="+mn-cs"/>
              </a:rPr>
              <a:t>Built in dedicated personal environment</a:t>
            </a: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FFFFFF"/>
                </a:solidFill>
                <a:effectLst/>
                <a:uLnTx/>
                <a:uFillTx/>
                <a:latin typeface="Segoe UI"/>
                <a:ea typeface="+mn-ea"/>
                <a:cs typeface="+mn-cs"/>
              </a:rPr>
              <a:t>Cost Management, reporting and control in Power Platform Admin Center</a:t>
            </a: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p:txBody>
      </p:sp>
      <p:sp>
        <p:nvSpPr>
          <p:cNvPr id="28" name="Rounded Rectangle 18">
            <a:extLst>
              <a:ext uri="{FF2B5EF4-FFF2-40B4-BE49-F238E27FC236}">
                <a16:creationId xmlns:a16="http://schemas.microsoft.com/office/drawing/2014/main" id="{06B23AD9-0820-2A0F-EC15-55036EFEA6A7}"/>
              </a:ext>
            </a:extLst>
          </p:cNvPr>
          <p:cNvSpPr>
            <a:spLocks/>
          </p:cNvSpPr>
          <p:nvPr/>
        </p:nvSpPr>
        <p:spPr bwMode="auto">
          <a:xfrm>
            <a:off x="8169715" y="1402654"/>
            <a:ext cx="3692658" cy="522098"/>
          </a:xfrm>
          <a:prstGeom prst="roundRect">
            <a:avLst/>
          </a:prstGeom>
          <a:solidFill>
            <a:srgbClr val="D3050F"/>
          </a:solidFill>
          <a:ln w="10795" cap="flat" cmpd="sng" algn="ctr">
            <a:noFill/>
            <a:prstDash val="solid"/>
          </a:ln>
          <a:effectLst/>
        </p:spPr>
        <p:txBody>
          <a:bodyPr lIns="182880" tIns="91440" rIns="182880" bIns="91440" rtlCol="0" anchor="ctr"/>
          <a:lstStyle/>
          <a:p>
            <a:pPr marL="0" marR="0" lvl="0" indent="0" algn="ctr" defTabSz="914400" rtl="0" eaLnBrk="1" fontAlgn="auto" latinLnBrk="0" hangingPunct="1">
              <a:lnSpc>
                <a:spcPct val="100000"/>
              </a:lnSpc>
              <a:spcBef>
                <a:spcPts val="0"/>
              </a:spcBef>
              <a:spcAft>
                <a:spcPts val="1200"/>
              </a:spcAft>
              <a:buClrTx/>
              <a:buSzTx/>
              <a:buFontTx/>
              <a:buNone/>
              <a:tabLst/>
              <a:defRPr/>
            </a:pPr>
            <a:r>
              <a:rPr kumimoji="0" lang="en-US" sz="1800" b="0" i="0" u="none" strike="noStrike" kern="0" cap="none" spc="0" normalizeH="0" baseline="0" noProof="0">
                <a:ln>
                  <a:noFill/>
                </a:ln>
                <a:solidFill>
                  <a:prstClr val="white"/>
                </a:solidFill>
                <a:effectLst/>
                <a:uLnTx/>
                <a:uFillTx/>
                <a:latin typeface="Segoe UI Semibold"/>
                <a:ea typeface="+mn-ea"/>
                <a:cs typeface="+mn-cs"/>
              </a:rPr>
              <a:t>Zone 3 </a:t>
            </a:r>
            <a:r>
              <a:rPr kumimoji="0" lang="en-US" sz="1200" b="0" i="0" u="none" strike="noStrike" kern="0" cap="none" spc="0" normalizeH="0" baseline="0" noProof="0">
                <a:ln>
                  <a:noFill/>
                </a:ln>
                <a:solidFill>
                  <a:prstClr val="white"/>
                </a:solidFill>
                <a:effectLst/>
                <a:uLnTx/>
                <a:uFillTx/>
                <a:latin typeface="Segoe UI Semibold"/>
                <a:ea typeface="+mn-ea"/>
                <a:cs typeface="+mn-cs"/>
              </a:rPr>
              <a:t>Tailored for production agents </a:t>
            </a:r>
          </a:p>
        </p:txBody>
      </p:sp>
      <p:sp>
        <p:nvSpPr>
          <p:cNvPr id="34" name="TextBox 33">
            <a:extLst>
              <a:ext uri="{FF2B5EF4-FFF2-40B4-BE49-F238E27FC236}">
                <a16:creationId xmlns:a16="http://schemas.microsoft.com/office/drawing/2014/main" id="{D9070538-1C7F-48F7-EF22-FEAACBE7250A}"/>
              </a:ext>
            </a:extLst>
          </p:cNvPr>
          <p:cNvSpPr txBox="1">
            <a:spLocks/>
          </p:cNvSpPr>
          <p:nvPr/>
        </p:nvSpPr>
        <p:spPr>
          <a:xfrm>
            <a:off x="9078475" y="2295066"/>
            <a:ext cx="2115334" cy="276999"/>
          </a:xfrm>
          <a:prstGeom prst="rect">
            <a:avLst/>
          </a:prstGeom>
          <a:noFill/>
        </p:spPr>
        <p:txBody>
          <a:bodyPr wrap="square" lIns="0" tIns="0" rIns="0" bIns="0" anchor="t">
            <a:spAutoFit/>
          </a:bodyPr>
          <a:lstStyle/>
          <a:p>
            <a:pPr marL="0" marR="0" lvl="0" indent="0" algn="ctr" defTabSz="914400" rtl="0" eaLnBrk="1" fontAlgn="auto" latinLnBrk="0" hangingPunct="1">
              <a:lnSpc>
                <a:spcPct val="100000"/>
              </a:lnSpc>
              <a:spcBef>
                <a:spcPts val="0"/>
              </a:spcBef>
              <a:spcAft>
                <a:spcPts val="12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a:ea typeface="+mn-ea"/>
                <a:cs typeface="+mn-cs"/>
              </a:rPr>
              <a:t>Crucial Agents</a:t>
            </a:r>
            <a:endParaRPr kumimoji="0" lang="en-US" sz="800" b="0" i="0" u="none" strike="noStrike" kern="1200" cap="none" spc="0" normalizeH="0" baseline="0" noProof="0">
              <a:ln>
                <a:noFill/>
              </a:ln>
              <a:solidFill>
                <a:srgbClr val="FFFFFF"/>
              </a:solidFill>
              <a:effectLst/>
              <a:uLnTx/>
              <a:uFillTx/>
              <a:latin typeface="Segoe UI Semibold"/>
              <a:ea typeface="+mn-ea"/>
              <a:cs typeface="+mn-cs"/>
            </a:endParaRPr>
          </a:p>
        </p:txBody>
      </p:sp>
      <p:sp>
        <p:nvSpPr>
          <p:cNvPr id="30" name="TextBox 29">
            <a:extLst>
              <a:ext uri="{FF2B5EF4-FFF2-40B4-BE49-F238E27FC236}">
                <a16:creationId xmlns:a16="http://schemas.microsoft.com/office/drawing/2014/main" id="{60F74ACA-8BDA-F274-2A47-F871F4C84777}"/>
              </a:ext>
            </a:extLst>
          </p:cNvPr>
          <p:cNvSpPr txBox="1"/>
          <p:nvPr/>
        </p:nvSpPr>
        <p:spPr>
          <a:xfrm>
            <a:off x="8296827" y="2769856"/>
            <a:ext cx="3565547" cy="3323987"/>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FFFFFF"/>
                </a:solidFill>
                <a:effectLst/>
                <a:uLnTx/>
                <a:uFillTx/>
                <a:latin typeface="Segoe UI"/>
                <a:ea typeface="+mn-ea"/>
                <a:cs typeface="+mn-cs"/>
              </a:rPr>
              <a:t>IT responsibility</a:t>
            </a: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FFFFFF"/>
                </a:solidFill>
                <a:effectLst/>
                <a:uLnTx/>
                <a:uFillTx/>
                <a:latin typeface="Segoe UI"/>
                <a:ea typeface="+mn-ea"/>
                <a:cs typeface="+mn-cs"/>
              </a:rPr>
              <a:t>Builder tools: Copilot Studio, Azure Foundry</a:t>
            </a: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FFFFFF"/>
                </a:solidFill>
                <a:effectLst/>
                <a:uLnTx/>
                <a:uFillTx/>
                <a:latin typeface="Segoe UI"/>
                <a:ea typeface="+mn-ea"/>
                <a:cs typeface="+mn-cs"/>
              </a:rPr>
              <a:t>Advanced agents built by pro dev teams and IT involvement</a:t>
            </a: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FFFFFF"/>
                </a:solidFill>
                <a:effectLst/>
                <a:uLnTx/>
                <a:uFillTx/>
                <a:latin typeface="Segoe UI"/>
                <a:ea typeface="+mn-ea"/>
                <a:cs typeface="+mn-cs"/>
              </a:rPr>
              <a:t>Built in dedicated D</a:t>
            </a:r>
            <a:r>
              <a:rPr kumimoji="0" lang="en-US" sz="1500" b="0" i="0" u="none" strike="noStrike" kern="1200" cap="none" spc="0" normalizeH="0" baseline="0" noProof="0" err="1">
                <a:ln>
                  <a:noFill/>
                </a:ln>
                <a:solidFill>
                  <a:srgbClr val="FFFFFF"/>
                </a:solidFill>
                <a:effectLst/>
                <a:uLnTx/>
                <a:uFillTx/>
                <a:latin typeface="Segoe UI"/>
                <a:ea typeface="+mn-ea"/>
                <a:cs typeface="+mn-cs"/>
              </a:rPr>
              <a:t>ev+Test+Prod</a:t>
            </a:r>
            <a:r>
              <a:rPr kumimoji="0" lang="en-US" sz="1500" b="0" i="0" u="none" strike="noStrike" kern="1200" cap="none" spc="0" normalizeH="0" baseline="0" noProof="0">
                <a:ln>
                  <a:noFill/>
                </a:ln>
                <a:solidFill>
                  <a:srgbClr val="FFFFFF"/>
                </a:solidFill>
                <a:effectLst/>
                <a:uLnTx/>
                <a:uFillTx/>
                <a:latin typeface="Segoe UI"/>
                <a:ea typeface="+mn-ea"/>
                <a:cs typeface="+mn-cs"/>
              </a:rPr>
              <a:t> environments</a:t>
            </a: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FFFFFF"/>
                </a:solidFill>
                <a:effectLst/>
                <a:uLnTx/>
                <a:uFillTx/>
                <a:latin typeface="Segoe UI"/>
                <a:ea typeface="+mn-ea"/>
                <a:cs typeface="+mn-cs"/>
              </a:rPr>
              <a:t>Cost Management, reporting and control in multiple Admin Center</a:t>
            </a: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424434317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69B5E4-ECF2-89F9-7A0D-2B6E18E0D81C}"/>
              </a:ext>
            </a:extLst>
          </p:cNvPr>
          <p:cNvSpPr>
            <a:spLocks noGrp="1"/>
          </p:cNvSpPr>
          <p:nvPr>
            <p:ph type="title"/>
          </p:nvPr>
        </p:nvSpPr>
        <p:spPr/>
        <p:txBody>
          <a:bodyPr/>
          <a:lstStyle/>
          <a:p>
            <a:r>
              <a:rPr lang="en-US" sz="3200" b="0" cap="none"/>
              <a:t>Govern access to Copilot Studio</a:t>
            </a:r>
            <a:endParaRPr lang="en-150"/>
          </a:p>
        </p:txBody>
      </p:sp>
      <p:sp>
        <p:nvSpPr>
          <p:cNvPr id="5" name="Text Placeholder 4">
            <a:extLst>
              <a:ext uri="{FF2B5EF4-FFF2-40B4-BE49-F238E27FC236}">
                <a16:creationId xmlns:a16="http://schemas.microsoft.com/office/drawing/2014/main" id="{41DFFCA9-771A-1F0C-E61E-1068E3BD6C74}"/>
              </a:ext>
            </a:extLst>
          </p:cNvPr>
          <p:cNvSpPr>
            <a:spLocks noGrp="1"/>
          </p:cNvSpPr>
          <p:nvPr>
            <p:ph type="body" sz="quarter" idx="10"/>
          </p:nvPr>
        </p:nvSpPr>
        <p:spPr>
          <a:xfrm>
            <a:off x="627902" y="952237"/>
            <a:ext cx="11020425" cy="666750"/>
          </a:xfrm>
        </p:spPr>
        <p:txBody>
          <a:bodyPr/>
          <a:lstStyle/>
          <a:p>
            <a:r>
              <a:rPr lang="en-US" sz="2800" dirty="0"/>
              <a:t>Users can access Copilot Studio (</a:t>
            </a:r>
            <a:r>
              <a:rPr lang="en-US" sz="2800" dirty="0">
                <a:solidFill>
                  <a:schemeClr val="tx1"/>
                </a:solidFill>
                <a:hlinkClick r:id="rId2">
                  <a:extLst>
                    <a:ext uri="{A12FA001-AC4F-418D-AE19-62706E023703}">
                      <ahyp:hlinkClr xmlns:ahyp="http://schemas.microsoft.com/office/drawing/2018/hyperlinkcolor" val="tx"/>
                    </a:ext>
                  </a:extLst>
                </a:hlinkClick>
              </a:rPr>
              <a:t>copilotstudio.microsoft.com</a:t>
            </a:r>
            <a:r>
              <a:rPr lang="en-US" sz="2800" dirty="0"/>
              <a:t>), if...</a:t>
            </a:r>
            <a:endParaRPr lang="en-150" sz="2800" dirty="0"/>
          </a:p>
        </p:txBody>
      </p:sp>
      <p:sp>
        <p:nvSpPr>
          <p:cNvPr id="6" name="Text Placeholder 5">
            <a:extLst>
              <a:ext uri="{FF2B5EF4-FFF2-40B4-BE49-F238E27FC236}">
                <a16:creationId xmlns:a16="http://schemas.microsoft.com/office/drawing/2014/main" id="{C2A14F89-48B6-8C5C-00A1-E707D16F3C2C}"/>
              </a:ext>
            </a:extLst>
          </p:cNvPr>
          <p:cNvSpPr>
            <a:spLocks noGrp="1"/>
          </p:cNvSpPr>
          <p:nvPr>
            <p:ph type="body" sz="quarter" idx="11"/>
          </p:nvPr>
        </p:nvSpPr>
        <p:spPr>
          <a:xfrm>
            <a:off x="1076960" y="1818486"/>
            <a:ext cx="10571367" cy="2628823"/>
          </a:xfrm>
        </p:spPr>
        <p:txBody>
          <a:bodyPr/>
          <a:lstStyle/>
          <a:p>
            <a:pPr marL="0" indent="0">
              <a:spcAft>
                <a:spcPts val="1800"/>
              </a:spcAft>
              <a:buNone/>
            </a:pPr>
            <a:r>
              <a:rPr lang="en-US" sz="2000" b="1"/>
              <a:t>…they have one of these licenses assigned to them:</a:t>
            </a:r>
          </a:p>
          <a:p>
            <a:pPr marL="0" indent="0">
              <a:spcBef>
                <a:spcPts val="0"/>
              </a:spcBef>
              <a:spcAft>
                <a:spcPts val="1800"/>
              </a:spcAft>
              <a:buNone/>
            </a:pPr>
            <a:r>
              <a:rPr lang="en-US" sz="2000" b="1"/>
              <a:t>✅ Microsoft Copilot Studio Viral Trial </a:t>
            </a:r>
            <a:r>
              <a:rPr lang="en-US" sz="2000">
                <a:solidFill>
                  <a:schemeClr val="bg1">
                    <a:lumMod val="65000"/>
                  </a:schemeClr>
                </a:solidFill>
              </a:rPr>
              <a:t>(CCIBOTS_PRIVPREV_VIRAL)</a:t>
            </a:r>
            <a:br>
              <a:rPr lang="en-US" sz="2000">
                <a:solidFill>
                  <a:schemeClr val="bg1">
                    <a:lumMod val="65000"/>
                  </a:schemeClr>
                </a:solidFill>
              </a:rPr>
            </a:br>
            <a:r>
              <a:rPr lang="en-US" sz="1800"/>
              <a:t>       Viral trials can be disabled at the tenant level. Learn more: </a:t>
            </a:r>
            <a:r>
              <a:rPr lang="en-US" sz="2000">
                <a:solidFill>
                  <a:schemeClr val="tx1"/>
                </a:solidFill>
                <a:hlinkClick r:id="rId3">
                  <a:extLst>
                    <a:ext uri="{A12FA001-AC4F-418D-AE19-62706E023703}">
                      <ahyp:hlinkClr xmlns:ahyp="http://schemas.microsoft.com/office/drawing/2018/hyperlinkcolor" val="tx"/>
                    </a:ext>
                  </a:extLst>
                </a:hlinkClick>
              </a:rPr>
              <a:t>self-service sign up</a:t>
            </a:r>
            <a:r>
              <a:rPr lang="en-US" sz="2000">
                <a:solidFill>
                  <a:schemeClr val="tx1"/>
                </a:solidFill>
              </a:rPr>
              <a:t>.</a:t>
            </a:r>
            <a:endParaRPr lang="en-US" sz="1800">
              <a:solidFill>
                <a:schemeClr val="tx1"/>
              </a:solidFill>
            </a:endParaRPr>
          </a:p>
          <a:p>
            <a:pPr marL="0" indent="0">
              <a:spcBef>
                <a:spcPts val="0"/>
              </a:spcBef>
              <a:spcAft>
                <a:spcPts val="1800"/>
              </a:spcAft>
              <a:buNone/>
            </a:pPr>
            <a:r>
              <a:rPr lang="en-US" sz="2000" b="1"/>
              <a:t>✅ Microsoft Copilot Studio User License </a:t>
            </a:r>
            <a:r>
              <a:rPr lang="en-US" sz="2000">
                <a:solidFill>
                  <a:schemeClr val="bg1">
                    <a:lumMod val="65000"/>
                  </a:schemeClr>
                </a:solidFill>
              </a:rPr>
              <a:t>(VIRTUAL_AGENT_USL)</a:t>
            </a:r>
          </a:p>
          <a:p>
            <a:pPr marL="0" indent="0">
              <a:spcBef>
                <a:spcPts val="0"/>
              </a:spcBef>
              <a:spcAft>
                <a:spcPts val="1800"/>
              </a:spcAft>
              <a:buNone/>
            </a:pPr>
            <a:r>
              <a:rPr lang="en-US" sz="2000" b="1"/>
              <a:t>✅ Microsoft 365 Copilot </a:t>
            </a:r>
            <a:r>
              <a:rPr lang="en-US" sz="2000">
                <a:solidFill>
                  <a:schemeClr val="bg1">
                    <a:lumMod val="65000"/>
                  </a:schemeClr>
                </a:solidFill>
              </a:rPr>
              <a:t>(Microsoft_365_Copilot)</a:t>
            </a:r>
            <a:br>
              <a:rPr lang="en-US" sz="2000">
                <a:solidFill>
                  <a:schemeClr val="bg1">
                    <a:lumMod val="65000"/>
                  </a:schemeClr>
                </a:solidFill>
              </a:rPr>
            </a:br>
            <a:r>
              <a:rPr lang="en-US" sz="1800"/>
              <a:t>       Through the “Copilot Studio in Copilot for M365” service plan.</a:t>
            </a:r>
            <a:endParaRPr lang="en-150" sz="2000" b="1"/>
          </a:p>
        </p:txBody>
      </p:sp>
      <p:sp>
        <p:nvSpPr>
          <p:cNvPr id="8" name="Text Placeholder 5">
            <a:extLst>
              <a:ext uri="{FF2B5EF4-FFF2-40B4-BE49-F238E27FC236}">
                <a16:creationId xmlns:a16="http://schemas.microsoft.com/office/drawing/2014/main" id="{582EC7E8-1F11-3D5D-4461-998536EE7357}"/>
              </a:ext>
            </a:extLst>
          </p:cNvPr>
          <p:cNvSpPr txBox="1">
            <a:spLocks/>
          </p:cNvSpPr>
          <p:nvPr/>
        </p:nvSpPr>
        <p:spPr>
          <a:xfrm>
            <a:off x="1076960" y="5147393"/>
            <a:ext cx="10122309" cy="1180671"/>
          </a:xfrm>
          <a:prstGeom prst="rect">
            <a:avLst/>
          </a:prstGeom>
        </p:spPr>
        <p:txBody>
          <a:bodyPr vert="horz" wrap="square" lIns="0" tIns="0" rIns="0" bIns="0" rtlCol="0">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3B3734"/>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3B3734"/>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3B3734"/>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3B3734"/>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3B3734"/>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1800"/>
              </a:spcAft>
              <a:buClrTx/>
              <a:buSzPct val="90000"/>
              <a:buFont typeface="Wingdings" panose="05000000000000000000" pitchFamily="2" charset="2"/>
              <a:buNone/>
              <a:tabLst/>
              <a:defRPr/>
            </a:pPr>
            <a:r>
              <a:rPr kumimoji="0" lang="en-US" sz="2000" b="1" i="0" u="none" strike="noStrike" kern="1200" cap="none" spc="0" normalizeH="0" baseline="0" noProof="0">
                <a:ln>
                  <a:noFill/>
                </a:ln>
                <a:solidFill>
                  <a:srgbClr val="3B3734"/>
                </a:solidFill>
                <a:effectLst/>
                <a:uLnTx/>
                <a:uFillTx/>
                <a:latin typeface="Segoe UI"/>
                <a:ea typeface="+mn-ea"/>
                <a:cs typeface="Segoe UI" panose="020B0502040204020203" pitchFamily="34" charset="0"/>
              </a:rPr>
              <a:t>… they are part of:</a:t>
            </a:r>
          </a:p>
          <a:p>
            <a:pPr marL="0" marR="0" lvl="0" indent="0" algn="l" defTabSz="932742" rtl="0" eaLnBrk="1" fontAlgn="auto" latinLnBrk="0" hangingPunct="1">
              <a:lnSpc>
                <a:spcPct val="100000"/>
              </a:lnSpc>
              <a:spcBef>
                <a:spcPts val="0"/>
              </a:spcBef>
              <a:spcAft>
                <a:spcPts val="1800"/>
              </a:spcAft>
              <a:buClrTx/>
              <a:buSzPct val="90000"/>
              <a:buFont typeface="Wingdings" panose="05000000000000000000" pitchFamily="2" charset="2"/>
              <a:buNone/>
              <a:tabLst/>
              <a:defRPr/>
            </a:pPr>
            <a:r>
              <a:rPr kumimoji="0" lang="en-US" sz="2000" b="1" i="0" u="none" strike="noStrike" kern="1200" cap="none" spc="0" normalizeH="0" baseline="0" noProof="0">
                <a:ln>
                  <a:noFill/>
                </a:ln>
                <a:solidFill>
                  <a:srgbClr val="3B3734"/>
                </a:solidFill>
                <a:effectLst/>
                <a:uLnTx/>
                <a:uFillTx/>
                <a:latin typeface="Segoe UI"/>
                <a:ea typeface="+mn-ea"/>
                <a:cs typeface="Segoe UI" panose="020B0502040204020203" pitchFamily="34" charset="0"/>
              </a:rPr>
              <a:t>✅ The security group associated with the Copilot Studio authors in Tenant settings.</a:t>
            </a:r>
            <a:br>
              <a:rPr kumimoji="0" lang="en-US" sz="2000" b="1" i="0" u="none" strike="noStrike" kern="1200" cap="none" spc="0" normalizeH="0" baseline="0" noProof="0">
                <a:ln>
                  <a:noFill/>
                </a:ln>
                <a:solidFill>
                  <a:srgbClr val="3B3734"/>
                </a:solidFill>
                <a:effectLst/>
                <a:uLnTx/>
                <a:uFillTx/>
                <a:latin typeface="Segoe UI"/>
                <a:ea typeface="+mn-ea"/>
                <a:cs typeface="Segoe UI" panose="020B0502040204020203" pitchFamily="34" charset="0"/>
              </a:rPr>
            </a:br>
            <a:r>
              <a:rPr kumimoji="0" lang="en-US" sz="1800" b="1" i="0" u="none" strike="noStrike" kern="1200" cap="none" spc="0" normalizeH="0" baseline="0" noProof="0">
                <a:ln>
                  <a:noFill/>
                </a:ln>
                <a:solidFill>
                  <a:srgbClr val="3B3734"/>
                </a:solidFill>
                <a:effectLst/>
                <a:uLnTx/>
                <a:uFillTx/>
                <a:latin typeface="Segoe UI"/>
                <a:ea typeface="+mn-ea"/>
                <a:cs typeface="Segoe UI" panose="020B0502040204020203" pitchFamily="34" charset="0"/>
              </a:rPr>
              <a:t>       </a:t>
            </a:r>
            <a:r>
              <a:rPr kumimoji="0" lang="en-US" sz="1800" b="0" i="0" u="none" strike="noStrike" kern="1200" cap="none" spc="0" normalizeH="0" baseline="0" noProof="0">
                <a:ln>
                  <a:noFill/>
                </a:ln>
                <a:solidFill>
                  <a:srgbClr val="3B3734"/>
                </a:solidFill>
                <a:effectLst/>
                <a:uLnTx/>
                <a:uFillTx/>
                <a:latin typeface="Segoe UI"/>
                <a:ea typeface="+mn-ea"/>
                <a:cs typeface="Segoe UI" panose="020B0502040204020203" pitchFamily="34" charset="0"/>
              </a:rPr>
              <a:t>In the Power Platform admin center (useful for customers using pay-as-you-go)</a:t>
            </a:r>
          </a:p>
        </p:txBody>
      </p:sp>
      <p:sp>
        <p:nvSpPr>
          <p:cNvPr id="9" name="Text Placeholder 4">
            <a:extLst>
              <a:ext uri="{FF2B5EF4-FFF2-40B4-BE49-F238E27FC236}">
                <a16:creationId xmlns:a16="http://schemas.microsoft.com/office/drawing/2014/main" id="{507A535E-E6BC-D846-A1B2-C2D92437CCF2}"/>
              </a:ext>
            </a:extLst>
          </p:cNvPr>
          <p:cNvSpPr txBox="1">
            <a:spLocks/>
          </p:cNvSpPr>
          <p:nvPr/>
        </p:nvSpPr>
        <p:spPr>
          <a:xfrm>
            <a:off x="574675" y="4446616"/>
            <a:ext cx="11020425" cy="460638"/>
          </a:xfrm>
          <a:prstGeom prst="rect">
            <a:avLst/>
          </a:prstGeom>
        </p:spPr>
        <p:txBody>
          <a:bodyPr vert="horz" wrap="square" lIns="0" tIns="0" rIns="0" bIns="0" rtlCol="0" anchor="b" anchorCtr="0">
            <a:noAutofit/>
          </a:bodyPr>
          <a:lstStyle>
            <a:lvl1pPr marL="0" marR="0" indent="0" algn="l" defTabSz="932742" rtl="0" eaLnBrk="1" fontAlgn="auto" latinLnBrk="0" hangingPunct="1">
              <a:lnSpc>
                <a:spcPct val="100000"/>
              </a:lnSpc>
              <a:spcBef>
                <a:spcPct val="20000"/>
              </a:spcBef>
              <a:spcAft>
                <a:spcPts val="0"/>
              </a:spcAft>
              <a:buClrTx/>
              <a:buSzPct val="90000"/>
              <a:buFontTx/>
              <a:buNone/>
              <a:tabLst/>
              <a:defRPr sz="2400" b="1" i="0" kern="1200" spc="0" baseline="0">
                <a:solidFill>
                  <a:srgbClr val="0078D4"/>
                </a:solidFill>
                <a:latin typeface="Segoe UI Semibold" panose="020B0502040204020203" pitchFamily="34" charset="0"/>
                <a:ea typeface="+mn-ea"/>
                <a:cs typeface="Segoe UI Semibold"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Tx/>
              <a:buNone/>
              <a:tabLst/>
              <a:defRPr sz="2000" kern="1200" spc="0" baseline="0">
                <a:solidFill>
                  <a:srgbClr val="3B3734"/>
                </a:soli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Tx/>
              <a:buNone/>
              <a:tabLst/>
              <a:defRPr sz="1600" kern="1200" spc="0" baseline="0">
                <a:solidFill>
                  <a:srgbClr val="3B3734"/>
                </a:soli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Tx/>
              <a:buNone/>
              <a:tabLst/>
              <a:defRPr sz="1400" kern="1200" spc="0" baseline="0">
                <a:solidFill>
                  <a:srgbClr val="3B3734"/>
                </a:soli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Tx/>
              <a:buNone/>
              <a:tabLst/>
              <a:defRPr sz="1400" kern="1200" spc="0" baseline="0">
                <a:solidFill>
                  <a:srgbClr val="3B3734"/>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Tx/>
              <a:buNone/>
              <a:tabLst/>
              <a:defRPr/>
            </a:pPr>
            <a:r>
              <a:rPr kumimoji="0" lang="en-US" sz="2800" b="1" i="0" u="none" strike="noStrike" kern="1200" cap="none" spc="0" normalizeH="0" baseline="0" noProof="0">
                <a:ln>
                  <a:noFill/>
                </a:ln>
                <a:solidFill>
                  <a:srgbClr val="0078D4"/>
                </a:solidFill>
                <a:effectLst/>
                <a:uLnTx/>
                <a:uFillTx/>
                <a:latin typeface="Segoe UI Semibold" panose="020B0502040204020203" pitchFamily="34" charset="0"/>
                <a:ea typeface="+mn-ea"/>
                <a:cs typeface="Segoe UI Semibold" panose="020B0502040204020203" pitchFamily="34" charset="0"/>
              </a:rPr>
              <a:t>Or if…</a:t>
            </a:r>
            <a:endParaRPr kumimoji="0" lang="en-150" sz="2800" b="1" i="0" u="none" strike="noStrike" kern="1200" cap="none" spc="0" normalizeH="0" baseline="0" noProof="0">
              <a:ln>
                <a:noFill/>
              </a:ln>
              <a:solidFill>
                <a:srgbClr val="0078D4"/>
              </a:solidFill>
              <a:effectLst/>
              <a:uLnTx/>
              <a:uFillTx/>
              <a:latin typeface="Segoe UI Semibold" panose="020B0502040204020203" pitchFamily="34" charset="0"/>
              <a:ea typeface="+mn-ea"/>
              <a:cs typeface="Segoe UI Semibold" panose="020B0502040204020203" pitchFamily="34" charset="0"/>
            </a:endParaRPr>
          </a:p>
        </p:txBody>
      </p:sp>
    </p:spTree>
    <p:extLst>
      <p:ext uri="{BB962C8B-B14F-4D97-AF65-F5344CB8AC3E}">
        <p14:creationId xmlns:p14="http://schemas.microsoft.com/office/powerpoint/2010/main" val="86602569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70DFFF-0A8D-EFAD-91E2-0C05A8D591E7}"/>
            </a:ext>
          </a:extLst>
        </p:cNvPr>
        <p:cNvGrpSpPr/>
        <p:nvPr/>
      </p:nvGrpSpPr>
      <p:grpSpPr>
        <a:xfrm>
          <a:off x="0" y="0"/>
          <a:ext cx="0" cy="0"/>
          <a:chOff x="0" y="0"/>
          <a:chExt cx="0" cy="0"/>
        </a:xfrm>
      </p:grpSpPr>
      <p:sp>
        <p:nvSpPr>
          <p:cNvPr id="16" name="Arrow: Down 15">
            <a:extLst>
              <a:ext uri="{FF2B5EF4-FFF2-40B4-BE49-F238E27FC236}">
                <a16:creationId xmlns:a16="http://schemas.microsoft.com/office/drawing/2014/main" id="{5DB08030-AA12-0F68-CD18-41315815BF9C}"/>
              </a:ext>
            </a:extLst>
          </p:cNvPr>
          <p:cNvSpPr/>
          <p:nvPr/>
        </p:nvSpPr>
        <p:spPr bwMode="auto">
          <a:xfrm>
            <a:off x="486066" y="1552574"/>
            <a:ext cx="464292" cy="5099686"/>
          </a:xfrm>
          <a:prstGeom prst="downArrow">
            <a:avLst>
              <a:gd name="adj1" fmla="val 64128"/>
              <a:gd name="adj2" fmla="val 67515"/>
            </a:avLst>
          </a:prstGeom>
          <a:solidFill>
            <a:srgbClr val="0318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chemeClr val="accent1"/>
              </a:solidFill>
              <a:effectLst/>
              <a:uLnTx/>
              <a:uFillTx/>
              <a:latin typeface="Segoe UI"/>
              <a:ea typeface="Segoe UI" pitchFamily="34" charset="0"/>
              <a:cs typeface="Segoe UI" pitchFamily="34" charset="0"/>
            </a:endParaRPr>
          </a:p>
        </p:txBody>
      </p:sp>
      <p:sp>
        <p:nvSpPr>
          <p:cNvPr id="32" name="Rectangle: Rounded Corners 31">
            <a:extLst>
              <a:ext uri="{FF2B5EF4-FFF2-40B4-BE49-F238E27FC236}">
                <a16:creationId xmlns:a16="http://schemas.microsoft.com/office/drawing/2014/main" id="{2022FED3-9F78-8739-2346-6B793CD1DE2F}"/>
              </a:ext>
            </a:extLst>
          </p:cNvPr>
          <p:cNvSpPr/>
          <p:nvPr/>
        </p:nvSpPr>
        <p:spPr>
          <a:xfrm>
            <a:off x="1020408" y="1307386"/>
            <a:ext cx="3744000" cy="5344874"/>
          </a:xfrm>
          <a:prstGeom prst="roundRect">
            <a:avLst>
              <a:gd name="adj" fmla="val 679"/>
            </a:avLst>
          </a:prstGeom>
          <a:solidFill>
            <a:srgbClr val="17AAD2">
              <a:alpha val="5098"/>
            </a:srgbClr>
          </a:solidFill>
          <a:ln>
            <a:solidFill>
              <a:srgbClr val="172C5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809625"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Aptos SemiBold" panose="020B0004020202020204" pitchFamily="34" charset="0"/>
              <a:ea typeface="+mn-ea"/>
              <a:cs typeface="+mn-cs"/>
            </a:endParaRPr>
          </a:p>
        </p:txBody>
      </p:sp>
      <p:sp>
        <p:nvSpPr>
          <p:cNvPr id="34" name="Rectangle: Rounded Corners 33">
            <a:extLst>
              <a:ext uri="{FF2B5EF4-FFF2-40B4-BE49-F238E27FC236}">
                <a16:creationId xmlns:a16="http://schemas.microsoft.com/office/drawing/2014/main" id="{76CB481A-0383-0D6D-F25B-6F20C0A4D3F2}"/>
              </a:ext>
            </a:extLst>
          </p:cNvPr>
          <p:cNvSpPr/>
          <p:nvPr/>
        </p:nvSpPr>
        <p:spPr>
          <a:xfrm>
            <a:off x="4887796" y="1307385"/>
            <a:ext cx="3744000" cy="5344873"/>
          </a:xfrm>
          <a:prstGeom prst="roundRect">
            <a:avLst>
              <a:gd name="adj" fmla="val 679"/>
            </a:avLst>
          </a:prstGeom>
          <a:solidFill>
            <a:srgbClr val="17AAD2">
              <a:alpha val="5098"/>
            </a:srgbClr>
          </a:solidFill>
          <a:ln>
            <a:solidFill>
              <a:srgbClr val="172C5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809625"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Aptos SemiBold" panose="020B0004020202020204" pitchFamily="34" charset="0"/>
              <a:ea typeface="+mn-ea"/>
              <a:cs typeface="+mn-cs"/>
            </a:endParaRPr>
          </a:p>
        </p:txBody>
      </p:sp>
      <p:sp>
        <p:nvSpPr>
          <p:cNvPr id="2" name="Text Placeholder 1">
            <a:extLst>
              <a:ext uri="{FF2B5EF4-FFF2-40B4-BE49-F238E27FC236}">
                <a16:creationId xmlns:a16="http://schemas.microsoft.com/office/drawing/2014/main" id="{FF26FD0C-B334-0E1A-8820-AD540411FC8B}"/>
              </a:ext>
            </a:extLst>
          </p:cNvPr>
          <p:cNvSpPr>
            <a:spLocks noGrp="1"/>
          </p:cNvSpPr>
          <p:nvPr>
            <p:ph type="body" sz="quarter" idx="11"/>
          </p:nvPr>
        </p:nvSpPr>
        <p:spPr>
          <a:xfrm>
            <a:off x="276200" y="237133"/>
            <a:ext cx="8420100" cy="553998"/>
          </a:xfrm>
        </p:spPr>
        <p:txBody>
          <a:bodyPr/>
          <a:lstStyle/>
          <a:p>
            <a:r>
              <a:rPr lang="en-US" b="1"/>
              <a:t>Security and administration controls</a:t>
            </a:r>
            <a:endParaRPr lang="en-US"/>
          </a:p>
        </p:txBody>
      </p:sp>
      <p:sp>
        <p:nvSpPr>
          <p:cNvPr id="7" name="Text Placeholder 4">
            <a:extLst>
              <a:ext uri="{FF2B5EF4-FFF2-40B4-BE49-F238E27FC236}">
                <a16:creationId xmlns:a16="http://schemas.microsoft.com/office/drawing/2014/main" id="{7DCA120F-B710-9F49-F9DD-61E69567937D}"/>
              </a:ext>
            </a:extLst>
          </p:cNvPr>
          <p:cNvSpPr>
            <a:spLocks noGrp="1"/>
          </p:cNvSpPr>
          <p:nvPr>
            <p:ph type="body" sz="quarter" idx="15"/>
          </p:nvPr>
        </p:nvSpPr>
        <p:spPr>
          <a:xfrm>
            <a:off x="8967788" y="0"/>
            <a:ext cx="3224212" cy="5614014"/>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dirty="0">
                <a:ln>
                  <a:noFill/>
                </a:ln>
                <a:effectLst/>
                <a:uLnTx/>
                <a:uFillTx/>
                <a:latin typeface="Aptos SemiBold" panose="020B0004020202020204" pitchFamily="34" charset="0"/>
                <a:ea typeface="+mn-ea"/>
                <a:cs typeface="Segoe UI" panose="020B0502040204020203" pitchFamily="34" charset="0"/>
              </a:rPr>
              <a:t>Why do we share this?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dirty="0">
                <a:latin typeface="Aptos" panose="020B0004020202020204" pitchFamily="34" charset="0"/>
              </a:rPr>
              <a:t>Data loss prevention (DLP) policies can be configured at tenant-level to apply either to all environments, only specific environments, or all environments except specific ones. DLP policies can enforce agent settings like authentication, and block specific channels, knowledge sources, connectors, etc.</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dirty="0">
                <a:latin typeface="Aptos" panose="020B0004020202020204" pitchFamily="34" charset="0"/>
              </a:rPr>
              <a:t>The publishing of agents using generative AI features can be completely blocked at the tenant level.</a:t>
            </a:r>
          </a:p>
          <a:p>
            <a:pPr marL="0" marR="0" lvl="0" indent="0" algn="l" defTabSz="914367" rtl="0" eaLnBrk="1" fontAlgn="auto" latinLnBrk="0" hangingPunct="1">
              <a:lnSpc>
                <a:spcPct val="100000"/>
              </a:lnSpc>
              <a:spcBef>
                <a:spcPts val="600"/>
              </a:spcBef>
              <a:spcAft>
                <a:spcPts val="600"/>
              </a:spcAft>
              <a:buClrTx/>
              <a:buSzTx/>
              <a:buFontTx/>
              <a:buNone/>
              <a:tabLst/>
              <a:defRPr/>
            </a:pPr>
            <a:r>
              <a:rPr kumimoji="0" lang="en-US" sz="1600" b="1" i="0" u="none" strike="noStrike" kern="1200" cap="none" spc="0" normalizeH="0" baseline="0" noProof="0" dirty="0">
                <a:ln>
                  <a:noFill/>
                </a:ln>
                <a:effectLst/>
                <a:uLnTx/>
                <a:uFillTx/>
                <a:latin typeface="Aptos SemiBold" panose="020B0004020202020204" pitchFamily="34" charset="0"/>
                <a:ea typeface="+mn-ea"/>
                <a:cs typeface="Segoe UI" panose="020B0502040204020203" pitchFamily="34" charset="0"/>
              </a:rPr>
              <a:t>Useful resources:</a:t>
            </a:r>
          </a:p>
          <a:p>
            <a:pPr marL="285750" indent="-200025" defTabSz="914367">
              <a:spcBef>
                <a:spcPts val="300"/>
              </a:spcBef>
              <a:spcAft>
                <a:spcPts val="0"/>
              </a:spcAft>
              <a:buSzTx/>
              <a:buFont typeface="Arial" panose="020B0604020202020204" pitchFamily="34" charset="0"/>
              <a:buChar char="•"/>
              <a:defRPr/>
            </a:pPr>
            <a:r>
              <a:rPr lang="en-US" sz="1200" dirty="0">
                <a:latin typeface="Aptos" panose="020B0004020202020204" pitchFamily="34" charset="0"/>
                <a:hlinkClick r:id="rId3">
                  <a:extLst>
                    <a:ext uri="{A12FA001-AC4F-418D-AE19-62706E023703}">
                      <ahyp:hlinkClr xmlns:ahyp="http://schemas.microsoft.com/office/drawing/2018/hyperlinkcolor" val="tx"/>
                    </a:ext>
                  </a:extLst>
                </a:hlinkClick>
              </a:rPr>
              <a:t>Security and governance in Copilot Studio</a:t>
            </a:r>
            <a:endParaRPr lang="en-US" sz="1200" dirty="0">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dirty="0">
                <a:latin typeface="Aptos" panose="020B0004020202020204" pitchFamily="34" charset="0"/>
                <a:hlinkClick r:id="rId4">
                  <a:extLst>
                    <a:ext uri="{A12FA001-AC4F-418D-AE19-62706E023703}">
                      <ahyp:hlinkClr xmlns:ahyp="http://schemas.microsoft.com/office/drawing/2018/hyperlinkcolor" val="tx"/>
                    </a:ext>
                  </a:extLst>
                </a:hlinkClick>
              </a:rPr>
              <a:t>Enforce DLP policies for Copilot Studio</a:t>
            </a:r>
            <a:endParaRPr lang="en-US" sz="1200" dirty="0">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dirty="0">
                <a:latin typeface="Aptos" panose="020B0004020202020204" pitchFamily="34" charset="0"/>
                <a:hlinkClick r:id="rId5">
                  <a:extLst>
                    <a:ext uri="{A12FA001-AC4F-418D-AE19-62706E023703}">
                      <ahyp:hlinkClr xmlns:ahyp="http://schemas.microsoft.com/office/drawing/2018/hyperlinkcolor" val="tx"/>
                    </a:ext>
                  </a:extLst>
                </a:hlinkClick>
              </a:rPr>
              <a:t>Exempt an agent from DLP policies</a:t>
            </a:r>
            <a:endParaRPr lang="en-US" sz="1200" dirty="0">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dirty="0">
                <a:latin typeface="Aptos" panose="020B0004020202020204" pitchFamily="34" charset="0"/>
                <a:hlinkClick r:id="rId6">
                  <a:extLst>
                    <a:ext uri="{A12FA001-AC4F-418D-AE19-62706E023703}">
                      <ahyp:hlinkClr xmlns:ahyp="http://schemas.microsoft.com/office/drawing/2018/hyperlinkcolor" val="tx"/>
                    </a:ext>
                  </a:extLst>
                </a:hlinkClick>
              </a:rPr>
              <a:t>Assign Copilot Studio user licenses</a:t>
            </a:r>
            <a:endParaRPr lang="en-US" sz="1200" dirty="0">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dirty="0">
                <a:latin typeface="Aptos" panose="020B0004020202020204" pitchFamily="34" charset="0"/>
                <a:hlinkClick r:id="rId7">
                  <a:extLst>
                    <a:ext uri="{A12FA001-AC4F-418D-AE19-62706E023703}">
                      <ahyp:hlinkClr xmlns:ahyp="http://schemas.microsoft.com/office/drawing/2018/hyperlinkcolor" val="tx"/>
                    </a:ext>
                  </a:extLst>
                </a:hlinkClick>
              </a:rPr>
              <a:t>Control user access to environments</a:t>
            </a:r>
            <a:endParaRPr lang="en-US" sz="1200" dirty="0">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dirty="0">
                <a:latin typeface="Aptos" panose="020B0004020202020204" pitchFamily="34" charset="0"/>
                <a:hlinkClick r:id="rId8">
                  <a:extLst>
                    <a:ext uri="{A12FA001-AC4F-418D-AE19-62706E023703}">
                      <ahyp:hlinkClr xmlns:ahyp="http://schemas.microsoft.com/office/drawing/2018/hyperlinkcolor" val="tx"/>
                    </a:ext>
                  </a:extLst>
                </a:hlinkClick>
              </a:rPr>
              <a:t>Manage app permissions in Microsoft Teams to block the Teams app</a:t>
            </a:r>
            <a:endParaRPr lang="en-US" sz="1200" dirty="0">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dirty="0">
                <a:latin typeface="Aptos" panose="020B0004020202020204" pitchFamily="34" charset="0"/>
              </a:rPr>
              <a:t>Disable </a:t>
            </a:r>
            <a:r>
              <a:rPr lang="en-US" sz="1200" dirty="0">
                <a:latin typeface="Aptos" panose="020B0004020202020204" pitchFamily="34" charset="0"/>
                <a:hlinkClick r:id="rId9">
                  <a:extLst>
                    <a:ext uri="{A12FA001-AC4F-418D-AE19-62706E023703}">
                      <ahyp:hlinkClr xmlns:ahyp="http://schemas.microsoft.com/office/drawing/2018/hyperlinkcolor" val="tx"/>
                    </a:ext>
                  </a:extLst>
                </a:hlinkClick>
              </a:rPr>
              <a:t>self-service trial sign-ups</a:t>
            </a:r>
            <a:r>
              <a:rPr lang="en-US" sz="1200" dirty="0">
                <a:latin typeface="Aptos" panose="020B0004020202020204" pitchFamily="34" charset="0"/>
              </a:rPr>
              <a:t>: set </a:t>
            </a:r>
            <a:r>
              <a:rPr lang="en-US" sz="1200" dirty="0" err="1">
                <a:latin typeface="Aptos" panose="020B0004020202020204" pitchFamily="34" charset="0"/>
              </a:rPr>
              <a:t>AllowAdHocSubscriptions</a:t>
            </a:r>
            <a:r>
              <a:rPr lang="en-US" sz="1200" dirty="0">
                <a:latin typeface="Aptos" panose="020B0004020202020204" pitchFamily="34" charset="0"/>
              </a:rPr>
              <a:t>  to $false</a:t>
            </a:r>
          </a:p>
          <a:p>
            <a:pPr marL="285750" indent="-200025" defTabSz="914367">
              <a:spcBef>
                <a:spcPts val="300"/>
              </a:spcBef>
              <a:spcAft>
                <a:spcPts val="0"/>
              </a:spcAft>
              <a:buSzTx/>
              <a:buFont typeface="Arial" panose="020B0604020202020204" pitchFamily="34" charset="0"/>
              <a:buChar char="•"/>
              <a:defRPr/>
            </a:pPr>
            <a:r>
              <a:rPr lang="en-US" sz="1200" dirty="0">
                <a:latin typeface="Aptos" panose="020B0004020202020204" pitchFamily="34" charset="0"/>
                <a:hlinkClick r:id="rId10">
                  <a:extLst>
                    <a:ext uri="{A12FA001-AC4F-418D-AE19-62706E023703}">
                      <ahyp:hlinkClr xmlns:ahyp="http://schemas.microsoft.com/office/drawing/2018/hyperlinkcolor" val="tx"/>
                    </a:ext>
                  </a:extLst>
                </a:hlinkClick>
              </a:rPr>
              <a:t>Share an agent for collaborative authoring</a:t>
            </a:r>
            <a:endParaRPr lang="en-US" sz="1200" dirty="0">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dirty="0">
                <a:latin typeface="Aptos" panose="020B0004020202020204" pitchFamily="34" charset="0"/>
                <a:hlinkClick r:id="rId11">
                  <a:extLst>
                    <a:ext uri="{A12FA001-AC4F-418D-AE19-62706E023703}">
                      <ahyp:hlinkClr xmlns:ahyp="http://schemas.microsoft.com/office/drawing/2018/hyperlinkcolor" val="tx"/>
                    </a:ext>
                  </a:extLst>
                </a:hlinkClick>
              </a:rPr>
              <a:t>Configure web channel security</a:t>
            </a:r>
            <a:endParaRPr lang="en-US" sz="1200" dirty="0">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dirty="0">
                <a:latin typeface="Aptos" panose="020B0004020202020204" pitchFamily="34" charset="0"/>
                <a:hlinkClick r:id="rId12">
                  <a:extLst>
                    <a:ext uri="{A12FA001-AC4F-418D-AE19-62706E023703}">
                      <ahyp:hlinkClr xmlns:ahyp="http://schemas.microsoft.com/office/drawing/2018/hyperlinkcolor" val="tx"/>
                    </a:ext>
                  </a:extLst>
                </a:hlinkClick>
              </a:rPr>
              <a:t>Enterprise security with Power Platform</a:t>
            </a:r>
            <a:endParaRPr lang="en-US" sz="1200" dirty="0">
              <a:latin typeface="Aptos" panose="020B0004020202020204" pitchFamily="34" charset="0"/>
            </a:endParaRPr>
          </a:p>
        </p:txBody>
      </p:sp>
      <p:sp>
        <p:nvSpPr>
          <p:cNvPr id="35" name="Rectangle: Rounded Corners 34">
            <a:extLst>
              <a:ext uri="{FF2B5EF4-FFF2-40B4-BE49-F238E27FC236}">
                <a16:creationId xmlns:a16="http://schemas.microsoft.com/office/drawing/2014/main" id="{67BFC488-4DFD-C9AC-4E8A-A7B409FDBEFC}"/>
              </a:ext>
            </a:extLst>
          </p:cNvPr>
          <p:cNvSpPr/>
          <p:nvPr/>
        </p:nvSpPr>
        <p:spPr>
          <a:xfrm>
            <a:off x="171455" y="1751041"/>
            <a:ext cx="8612299" cy="1777061"/>
          </a:xfrm>
          <a:prstGeom prst="roundRect">
            <a:avLst>
              <a:gd name="adj" fmla="val 679"/>
            </a:avLst>
          </a:prstGeom>
          <a:solidFill>
            <a:schemeClr val="accent2">
              <a:alpha val="5098"/>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588" marR="0" lvl="0" indent="-1588"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chemeClr val="accent1"/>
              </a:solidFill>
              <a:effectLst/>
              <a:uLnTx/>
              <a:uFillTx/>
              <a:latin typeface="Aptos SemiBold" panose="020B0004020202020204" pitchFamily="34" charset="0"/>
              <a:ea typeface="+mn-ea"/>
              <a:cs typeface="+mn-cs"/>
            </a:endParaRPr>
          </a:p>
        </p:txBody>
      </p:sp>
      <p:sp>
        <p:nvSpPr>
          <p:cNvPr id="36" name="TextBox 35">
            <a:extLst>
              <a:ext uri="{FF2B5EF4-FFF2-40B4-BE49-F238E27FC236}">
                <a16:creationId xmlns:a16="http://schemas.microsoft.com/office/drawing/2014/main" id="{8C2B5C04-5E8F-784D-6D4E-212F24F64C56}"/>
              </a:ext>
            </a:extLst>
          </p:cNvPr>
          <p:cNvSpPr txBox="1"/>
          <p:nvPr/>
        </p:nvSpPr>
        <p:spPr>
          <a:xfrm>
            <a:off x="1020409" y="1811596"/>
            <a:ext cx="3743999" cy="1655503"/>
          </a:xfrm>
          <a:prstGeom prst="rect">
            <a:avLst/>
          </a:prstGeom>
          <a:noFill/>
        </p:spPr>
        <p:txBody>
          <a:bodyPr wrap="square" lIns="0" tIns="72000" rIns="72000" bIns="72000" rtlCol="0" anchor="ctr">
            <a:noAutofit/>
          </a:bodyPr>
          <a:lstStyle/>
          <a:p>
            <a:pPr marL="266700" marR="0" lvl="0" indent="-180975" algn="l" defTabSz="914367" rtl="0" eaLnBrk="1" fontAlgn="auto" latinLnBrk="0" hangingPunct="1">
              <a:lnSpc>
                <a:spcPct val="100000"/>
              </a:lnSpc>
              <a:spcBef>
                <a:spcPts val="500"/>
              </a:spcBef>
              <a:spcAft>
                <a:spcPts val="0"/>
              </a:spcAft>
              <a:buClr>
                <a:srgbClr val="4CCBED"/>
              </a:buClr>
              <a:buSzTx/>
              <a:buFont typeface="Wingdings" panose="05000000000000000000" pitchFamily="2" charset="2"/>
              <a:buChar char="ü"/>
              <a:tabLst/>
              <a:defRPr/>
            </a:pPr>
            <a:r>
              <a:rPr kumimoji="0" lang="en-US" sz="1100" b="0" i="0" u="none" strike="noStrike" kern="1200" cap="none" spc="0" normalizeH="0" baseline="0" noProof="0" dirty="0">
                <a:ln>
                  <a:noFill/>
                </a:ln>
                <a:solidFill>
                  <a:schemeClr val="accent1"/>
                </a:solidFill>
                <a:effectLst/>
                <a:uLnTx/>
                <a:uFillTx/>
                <a:latin typeface="Aptos" panose="020B0004020202020204" pitchFamily="34" charset="0"/>
                <a:ea typeface="+mn-ea"/>
                <a:cs typeface="+mn-cs"/>
              </a:rPr>
              <a:t>Data loss prevention (DLP) policies can be </a:t>
            </a:r>
            <a:br>
              <a:rPr kumimoji="0" lang="en-US" sz="1100" b="0" i="0" u="none" strike="noStrike" kern="1200" cap="none" spc="0" normalizeH="0" baseline="0" noProof="0" dirty="0">
                <a:ln>
                  <a:noFill/>
                </a:ln>
                <a:solidFill>
                  <a:schemeClr val="accent1"/>
                </a:solidFill>
                <a:effectLst/>
                <a:uLnTx/>
                <a:uFillTx/>
                <a:latin typeface="Aptos" panose="020B0004020202020204" pitchFamily="34" charset="0"/>
                <a:ea typeface="+mn-ea"/>
                <a:cs typeface="+mn-cs"/>
              </a:rPr>
            </a:br>
            <a:r>
              <a:rPr kumimoji="0" lang="en-US" sz="1100" b="0" i="0" u="none" strike="noStrike" kern="1200" cap="none" spc="0" normalizeH="0" baseline="0" noProof="0" dirty="0">
                <a:ln>
                  <a:noFill/>
                </a:ln>
                <a:solidFill>
                  <a:schemeClr val="accent1"/>
                </a:solidFill>
                <a:effectLst/>
                <a:uLnTx/>
                <a:uFillTx/>
                <a:latin typeface="Aptos" panose="020B0004020202020204" pitchFamily="34" charset="0"/>
                <a:ea typeface="+mn-ea"/>
                <a:cs typeface="+mn-cs"/>
              </a:rPr>
              <a:t>enforced to all Power Platform environments to:</a:t>
            </a:r>
          </a:p>
          <a:p>
            <a:pPr marL="514350" marR="0" lvl="1" indent="-171450" algn="l" defTabSz="914367" rtl="0" eaLnBrk="1" fontAlgn="auto" latinLnBrk="0" hangingPunct="1">
              <a:lnSpc>
                <a:spcPct val="100000"/>
              </a:lnSpc>
              <a:spcBef>
                <a:spcPts val="200"/>
              </a:spcBef>
              <a:spcAft>
                <a:spcPts val="0"/>
              </a:spcAft>
              <a:buClr>
                <a:srgbClr val="4CCBED"/>
              </a:buClr>
              <a:buSzTx/>
              <a:buFont typeface="Arial" panose="020B0604020202020204" pitchFamily="34" charset="0"/>
              <a:buChar char="•"/>
              <a:tabLst/>
              <a:defRPr/>
            </a:pPr>
            <a:r>
              <a:rPr kumimoji="0" lang="en-US" sz="1100" b="0" i="0" u="none" strike="noStrike" kern="1200" cap="none" spc="0" normalizeH="0" baseline="0" noProof="0" dirty="0">
                <a:ln>
                  <a:noFill/>
                </a:ln>
                <a:solidFill>
                  <a:schemeClr val="accent1"/>
                </a:solidFill>
                <a:effectLst/>
                <a:uLnTx/>
                <a:uFillTx/>
                <a:latin typeface="Aptos" panose="020B0004020202020204" pitchFamily="34" charset="0"/>
                <a:ea typeface="+mn-ea"/>
                <a:cs typeface="+mn-cs"/>
              </a:rPr>
              <a:t>Allow/block unauthenticated usage.</a:t>
            </a:r>
          </a:p>
          <a:p>
            <a:pPr marL="514350" marR="0" lvl="1" indent="-171450" algn="l" defTabSz="914367" rtl="0" eaLnBrk="1" fontAlgn="auto" latinLnBrk="0" hangingPunct="1">
              <a:lnSpc>
                <a:spcPct val="100000"/>
              </a:lnSpc>
              <a:spcBef>
                <a:spcPts val="200"/>
              </a:spcBef>
              <a:spcAft>
                <a:spcPts val="0"/>
              </a:spcAft>
              <a:buClr>
                <a:srgbClr val="4CCBED"/>
              </a:buClr>
              <a:buSzTx/>
              <a:buFont typeface="Arial" panose="020B0604020202020204" pitchFamily="34" charset="0"/>
              <a:buChar char="•"/>
              <a:tabLst/>
              <a:defRPr/>
            </a:pPr>
            <a:r>
              <a:rPr kumimoji="0" lang="en-US" sz="1100" b="0" i="0" u="none" strike="noStrike" kern="1200" cap="none" spc="0" normalizeH="0" baseline="0" noProof="0" dirty="0">
                <a:ln>
                  <a:noFill/>
                </a:ln>
                <a:solidFill>
                  <a:schemeClr val="accent1"/>
                </a:solidFill>
                <a:effectLst/>
                <a:uLnTx/>
                <a:uFillTx/>
                <a:latin typeface="Aptos" panose="020B0004020202020204" pitchFamily="34" charset="0"/>
                <a:ea typeface="+mn-ea"/>
                <a:cs typeface="+mn-cs"/>
              </a:rPr>
              <a:t>Allow/block individual channels.</a:t>
            </a:r>
          </a:p>
          <a:p>
            <a:pPr marL="514350" marR="0" lvl="1" indent="-171450" algn="l" defTabSz="914367" rtl="0" eaLnBrk="1" fontAlgn="auto" latinLnBrk="0" hangingPunct="1">
              <a:lnSpc>
                <a:spcPct val="100000"/>
              </a:lnSpc>
              <a:spcBef>
                <a:spcPts val="200"/>
              </a:spcBef>
              <a:spcAft>
                <a:spcPts val="0"/>
              </a:spcAft>
              <a:buClr>
                <a:srgbClr val="4CCBED"/>
              </a:buClr>
              <a:buSzTx/>
              <a:buFont typeface="Arial" panose="020B0604020202020204" pitchFamily="34" charset="0"/>
              <a:buChar char="•"/>
              <a:tabLst/>
              <a:defRPr/>
            </a:pPr>
            <a:r>
              <a:rPr kumimoji="0" lang="en-US" sz="1100" b="0" i="0" u="none" strike="noStrike" kern="1200" cap="none" spc="0" normalizeH="0" baseline="0" noProof="0" dirty="0">
                <a:ln>
                  <a:noFill/>
                </a:ln>
                <a:solidFill>
                  <a:schemeClr val="accent1"/>
                </a:solidFill>
                <a:effectLst/>
                <a:uLnTx/>
                <a:uFillTx/>
                <a:latin typeface="Aptos" panose="020B0004020202020204" pitchFamily="34" charset="0"/>
                <a:ea typeface="+mn-ea"/>
                <a:cs typeface="+mn-cs"/>
              </a:rPr>
              <a:t>Allow/block knowledge sources.</a:t>
            </a:r>
          </a:p>
          <a:p>
            <a:pPr marL="514350" marR="0" lvl="1" indent="-171450" algn="l" defTabSz="914367" rtl="0" eaLnBrk="1" fontAlgn="auto" latinLnBrk="0" hangingPunct="1">
              <a:lnSpc>
                <a:spcPct val="100000"/>
              </a:lnSpc>
              <a:spcBef>
                <a:spcPts val="200"/>
              </a:spcBef>
              <a:spcAft>
                <a:spcPts val="0"/>
              </a:spcAft>
              <a:buClr>
                <a:srgbClr val="4CCBED"/>
              </a:buClr>
              <a:buSzTx/>
              <a:buFont typeface="Arial" panose="020B0604020202020204" pitchFamily="34" charset="0"/>
              <a:buChar char="•"/>
              <a:tabLst/>
              <a:defRPr/>
            </a:pPr>
            <a:r>
              <a:rPr kumimoji="0" lang="en-US" sz="1100" b="0" i="0" u="none" strike="noStrike" kern="1200" cap="none" spc="0" normalizeH="0" baseline="0" noProof="0" dirty="0">
                <a:ln>
                  <a:noFill/>
                </a:ln>
                <a:solidFill>
                  <a:schemeClr val="accent1"/>
                </a:solidFill>
                <a:effectLst/>
                <a:uLnTx/>
                <a:uFillTx/>
                <a:latin typeface="Aptos" panose="020B0004020202020204" pitchFamily="34" charset="0"/>
                <a:ea typeface="+mn-ea"/>
                <a:cs typeface="+mn-cs"/>
              </a:rPr>
              <a:t>Allow/block individual connectors.</a:t>
            </a:r>
          </a:p>
          <a:p>
            <a:pPr marL="514350" marR="0" lvl="1" indent="-171450" algn="l" defTabSz="914367" rtl="0" eaLnBrk="1" fontAlgn="auto" latinLnBrk="0" hangingPunct="1">
              <a:lnSpc>
                <a:spcPct val="100000"/>
              </a:lnSpc>
              <a:spcBef>
                <a:spcPts val="200"/>
              </a:spcBef>
              <a:spcAft>
                <a:spcPts val="0"/>
              </a:spcAft>
              <a:buClr>
                <a:srgbClr val="4CCBED"/>
              </a:buClr>
              <a:buSzTx/>
              <a:buFont typeface="Arial" panose="020B0604020202020204" pitchFamily="34" charset="0"/>
              <a:buChar char="•"/>
              <a:tabLst/>
              <a:defRPr/>
            </a:pPr>
            <a:r>
              <a:rPr kumimoji="0" lang="en-US" sz="1100" b="0" i="0" u="none" strike="noStrike" kern="1200" cap="none" spc="0" normalizeH="0" baseline="0" noProof="0" dirty="0">
                <a:ln>
                  <a:noFill/>
                </a:ln>
                <a:solidFill>
                  <a:schemeClr val="accent1"/>
                </a:solidFill>
                <a:effectLst/>
                <a:uLnTx/>
                <a:uFillTx/>
                <a:latin typeface="Aptos" panose="020B0004020202020204" pitchFamily="34" charset="0"/>
                <a:ea typeface="+mn-ea"/>
                <a:cs typeface="+mn-cs"/>
              </a:rPr>
              <a:t>Allow/block connecting to skills.</a:t>
            </a:r>
          </a:p>
          <a:p>
            <a:pPr marL="514350" marR="0" lvl="1" indent="-171450" algn="l" defTabSz="914367" rtl="0" eaLnBrk="1" fontAlgn="auto" latinLnBrk="0" hangingPunct="1">
              <a:lnSpc>
                <a:spcPct val="100000"/>
              </a:lnSpc>
              <a:spcBef>
                <a:spcPts val="200"/>
              </a:spcBef>
              <a:spcAft>
                <a:spcPts val="0"/>
              </a:spcAft>
              <a:buClr>
                <a:srgbClr val="4CCBED"/>
              </a:buClr>
              <a:buSzTx/>
              <a:buFont typeface="Arial" panose="020B0604020202020204" pitchFamily="34" charset="0"/>
              <a:buChar char="•"/>
              <a:tabLst/>
              <a:defRPr/>
            </a:pPr>
            <a:r>
              <a:rPr kumimoji="0" lang="en-US" sz="1100" b="0" i="0" u="none" strike="noStrike" kern="1200" cap="none" spc="0" normalizeH="0" baseline="0" noProof="0" dirty="0">
                <a:ln>
                  <a:noFill/>
                </a:ln>
                <a:solidFill>
                  <a:schemeClr val="accent1"/>
                </a:solidFill>
                <a:effectLst/>
                <a:uLnTx/>
                <a:uFillTx/>
                <a:latin typeface="Aptos" panose="020B0004020202020204" pitchFamily="34" charset="0"/>
                <a:ea typeface="+mn-ea"/>
                <a:cs typeface="+mn-cs"/>
              </a:rPr>
              <a:t>Allow/block integrating with Application Insights.</a:t>
            </a:r>
          </a:p>
          <a:p>
            <a:pPr marL="266700" marR="0" lvl="1" indent="-180975" algn="l" defTabSz="914367" rtl="0" eaLnBrk="1" fontAlgn="auto" latinLnBrk="0" hangingPunct="1">
              <a:lnSpc>
                <a:spcPct val="100000"/>
              </a:lnSpc>
              <a:spcBef>
                <a:spcPts val="500"/>
              </a:spcBef>
              <a:spcAft>
                <a:spcPts val="0"/>
              </a:spcAft>
              <a:buClr>
                <a:srgbClr val="4CCBED"/>
              </a:buClr>
              <a:buSzTx/>
              <a:buFont typeface="Wingdings" panose="05000000000000000000" pitchFamily="2" charset="2"/>
              <a:buChar char="ü"/>
              <a:tabLst/>
              <a:defRPr/>
            </a:pPr>
            <a:r>
              <a:rPr kumimoji="0" lang="en-US" sz="1100" b="0" i="0" u="none" strike="noStrike" kern="1200" cap="none" spc="0" normalizeH="0" baseline="0" noProof="0" dirty="0">
                <a:ln>
                  <a:noFill/>
                </a:ln>
                <a:solidFill>
                  <a:schemeClr val="accent1"/>
                </a:solidFill>
                <a:effectLst/>
                <a:uLnTx/>
                <a:uFillTx/>
                <a:latin typeface="Aptos" panose="020B0004020202020204" pitchFamily="34" charset="0"/>
                <a:ea typeface="+mn-ea"/>
                <a:cs typeface="+mn-cs"/>
              </a:rPr>
              <a:t>Allow/block publishing of </a:t>
            </a:r>
            <a:r>
              <a:rPr kumimoji="0" lang="en-US" sz="1100" b="0" i="0" u="none" strike="noStrike" kern="1200" cap="none" spc="0" normalizeH="0" baseline="0" noProof="0" dirty="0">
                <a:ln>
                  <a:noFill/>
                </a:ln>
                <a:solidFill>
                  <a:schemeClr val="accent1"/>
                </a:solidFill>
                <a:effectLst/>
                <a:uLnTx/>
                <a:uFillTx/>
                <a:latin typeface="Aptos"/>
                <a:ea typeface="+mn-ea"/>
                <a:cs typeface="+mn-cs"/>
              </a:rPr>
              <a:t>agents</a:t>
            </a:r>
            <a:r>
              <a:rPr kumimoji="0" lang="en-US" sz="1100" b="0" i="0" u="none" strike="noStrike" kern="1200" cap="none" spc="0" normalizeH="0" baseline="0" noProof="0" dirty="0">
                <a:ln>
                  <a:noFill/>
                </a:ln>
                <a:solidFill>
                  <a:schemeClr val="accent1"/>
                </a:solidFill>
                <a:effectLst/>
                <a:uLnTx/>
                <a:uFillTx/>
                <a:latin typeface="Aptos" panose="020B0004020202020204" pitchFamily="34" charset="0"/>
                <a:ea typeface="+mn-ea"/>
                <a:cs typeface="+mn-cs"/>
              </a:rPr>
              <a:t> that use generative AI.</a:t>
            </a:r>
          </a:p>
        </p:txBody>
      </p:sp>
      <p:sp>
        <p:nvSpPr>
          <p:cNvPr id="53" name="TextBox 52">
            <a:extLst>
              <a:ext uri="{FF2B5EF4-FFF2-40B4-BE49-F238E27FC236}">
                <a16:creationId xmlns:a16="http://schemas.microsoft.com/office/drawing/2014/main" id="{7849B03F-3C07-5F06-5255-DFB248EDAC8F}"/>
              </a:ext>
            </a:extLst>
          </p:cNvPr>
          <p:cNvSpPr txBox="1"/>
          <p:nvPr/>
        </p:nvSpPr>
        <p:spPr>
          <a:xfrm>
            <a:off x="4887797" y="1802070"/>
            <a:ext cx="3743999" cy="1655503"/>
          </a:xfrm>
          <a:prstGeom prst="rect">
            <a:avLst/>
          </a:prstGeom>
          <a:noFill/>
        </p:spPr>
        <p:txBody>
          <a:bodyPr wrap="square" lIns="0" tIns="72000" rIns="72000" bIns="72000" rtlCol="0" anchor="ctr">
            <a:noAutofit/>
          </a:bodyPr>
          <a:lstStyle>
            <a:defPPr>
              <a:defRPr lang="en-US"/>
            </a:defPPr>
            <a:lvl1pPr marL="266700" indent="-180975">
              <a:buFont typeface="Arial" panose="020B0604020202020204" pitchFamily="34" charset="0"/>
              <a:buChar char="•"/>
              <a:defRPr sz="1200">
                <a:latin typeface="Aptos" panose="020B0004020202020204" pitchFamily="34" charset="0"/>
              </a:defRPr>
            </a:lvl1pPr>
          </a:lstStyle>
          <a:p>
            <a:pPr marL="266700" marR="0" lvl="0" indent="-180975" algn="l" defTabSz="914367" rtl="0" eaLnBrk="1" fontAlgn="auto" latinLnBrk="0" hangingPunct="1">
              <a:lnSpc>
                <a:spcPct val="100000"/>
              </a:lnSpc>
              <a:spcBef>
                <a:spcPts val="500"/>
              </a:spcBef>
              <a:spcAft>
                <a:spcPts val="0"/>
              </a:spcAft>
              <a:buClr>
                <a:srgbClr val="4CCBED"/>
              </a:buClr>
              <a:buSzTx/>
              <a:buFont typeface="Wingdings" panose="05000000000000000000" pitchFamily="2" charset="2"/>
              <a:buChar char="ü"/>
              <a:tabLst/>
              <a:defRPr/>
            </a:pPr>
            <a:r>
              <a:rPr kumimoji="0" lang="en-US" sz="1100" b="0" i="0" u="none" strike="noStrike" kern="1200" cap="none" spc="0" normalizeH="0" baseline="0" noProof="0">
                <a:ln>
                  <a:noFill/>
                </a:ln>
                <a:solidFill>
                  <a:schemeClr val="accent1"/>
                </a:solidFill>
                <a:effectLst/>
                <a:uLnTx/>
                <a:uFillTx/>
                <a:latin typeface="Aptos"/>
                <a:ea typeface="+mn-ea"/>
                <a:cs typeface="+mn-cs"/>
              </a:rPr>
              <a:t>Access to the Copilot Studio authoring experience (i.e., </a:t>
            </a:r>
            <a:r>
              <a:rPr kumimoji="0" lang="en-US" sz="1100" b="0" i="0" u="none" strike="noStrike" kern="1200" cap="none" spc="0" normalizeH="0" baseline="0" noProof="0">
                <a:ln>
                  <a:noFill/>
                </a:ln>
                <a:solidFill>
                  <a:schemeClr val="accent1"/>
                </a:solidFill>
                <a:effectLst/>
                <a:uLnTx/>
                <a:uFillTx/>
                <a:latin typeface="Aptos"/>
                <a:ea typeface="+mn-ea"/>
                <a:cs typeface="+mn-cs"/>
                <a:hlinkClick r:id="rId13">
                  <a:extLst>
                    <a:ext uri="{A12FA001-AC4F-418D-AE19-62706E023703}">
                      <ahyp:hlinkClr xmlns:ahyp="http://schemas.microsoft.com/office/drawing/2018/hyperlinkcolor" val="tx"/>
                    </a:ext>
                  </a:extLst>
                </a:hlinkClick>
              </a:rPr>
              <a:t>copilotstudio.microsoft.com</a:t>
            </a:r>
            <a:r>
              <a:rPr kumimoji="0" lang="en-US" sz="1100" b="0" i="0" u="none" strike="noStrike" kern="1200" cap="none" spc="0" normalizeH="0" baseline="0" noProof="0">
                <a:ln>
                  <a:noFill/>
                </a:ln>
                <a:solidFill>
                  <a:schemeClr val="accent1"/>
                </a:solidFill>
                <a:effectLst/>
                <a:uLnTx/>
                <a:uFillTx/>
                <a:latin typeface="Aptos"/>
                <a:ea typeface="+mn-ea"/>
                <a:cs typeface="+mn-cs"/>
              </a:rPr>
              <a:t>) can be controlled by:</a:t>
            </a:r>
          </a:p>
          <a:p>
            <a:pPr marL="514350" marR="0" lvl="1" indent="-171450" algn="l" defTabSz="914367" rtl="0" eaLnBrk="1" fontAlgn="auto" latinLnBrk="0" hangingPunct="1">
              <a:lnSpc>
                <a:spcPct val="100000"/>
              </a:lnSpc>
              <a:spcBef>
                <a:spcPts val="200"/>
              </a:spcBef>
              <a:spcAft>
                <a:spcPts val="0"/>
              </a:spcAft>
              <a:buClr>
                <a:srgbClr val="4CCBED"/>
              </a:buClr>
              <a:buSzTx/>
              <a:buFont typeface="Arial" panose="020B0604020202020204" pitchFamily="34" charset="0"/>
              <a:buChar char="•"/>
              <a:tabLst/>
              <a:defRPr/>
            </a:pPr>
            <a:r>
              <a:rPr kumimoji="0" lang="en-US" sz="1100" b="0" i="0" u="none" strike="noStrike" kern="1200" cap="none" spc="0" normalizeH="0" baseline="0" noProof="0">
                <a:ln>
                  <a:noFill/>
                </a:ln>
                <a:solidFill>
                  <a:schemeClr val="accent1"/>
                </a:solidFill>
                <a:effectLst/>
                <a:uLnTx/>
                <a:uFillTx/>
                <a:latin typeface="Aptos"/>
                <a:ea typeface="+mn-ea"/>
                <a:cs typeface="+mn-cs"/>
              </a:rPr>
              <a:t>Assignment of a Copilot Studio User license or Microsoft 365 Copilot user license (application), Copilot Author settings for pay-as-you-go.</a:t>
            </a:r>
          </a:p>
          <a:p>
            <a:pPr marL="514350" marR="0" lvl="1" indent="-171450" algn="l" defTabSz="914367" rtl="0" eaLnBrk="1" fontAlgn="auto" latinLnBrk="0" hangingPunct="1">
              <a:lnSpc>
                <a:spcPct val="100000"/>
              </a:lnSpc>
              <a:spcBef>
                <a:spcPts val="200"/>
              </a:spcBef>
              <a:spcAft>
                <a:spcPts val="0"/>
              </a:spcAft>
              <a:buClr>
                <a:srgbClr val="4CCBED"/>
              </a:buClr>
              <a:buSzTx/>
              <a:buFont typeface="Arial" panose="020B0604020202020204" pitchFamily="34" charset="0"/>
              <a:buChar char="•"/>
              <a:tabLst/>
              <a:defRPr/>
            </a:pPr>
            <a:r>
              <a:rPr kumimoji="0" lang="en-US" sz="1100" b="0" i="0" u="none" strike="noStrike" kern="1200" cap="none" spc="0" normalizeH="0" baseline="0" noProof="0">
                <a:ln>
                  <a:noFill/>
                </a:ln>
                <a:solidFill>
                  <a:schemeClr val="accent1"/>
                </a:solidFill>
                <a:effectLst/>
                <a:uLnTx/>
                <a:uFillTx/>
                <a:latin typeface="Aptos"/>
                <a:ea typeface="+mn-ea"/>
                <a:cs typeface="+mn-cs"/>
              </a:rPr>
              <a:t>Allow/block self-service trials for the tenant.</a:t>
            </a:r>
          </a:p>
          <a:p>
            <a:pPr marL="266700" marR="0" lvl="0" indent="-180975" algn="l" defTabSz="914367" rtl="0" eaLnBrk="1" fontAlgn="auto" latinLnBrk="0" hangingPunct="1">
              <a:lnSpc>
                <a:spcPct val="100000"/>
              </a:lnSpc>
              <a:spcBef>
                <a:spcPts val="500"/>
              </a:spcBef>
              <a:spcAft>
                <a:spcPts val="0"/>
              </a:spcAft>
              <a:buClr>
                <a:srgbClr val="4CCBED"/>
              </a:buClr>
              <a:buSzTx/>
              <a:buFont typeface="Wingdings" panose="05000000000000000000" pitchFamily="2" charset="2"/>
              <a:buChar char="ü"/>
              <a:tabLst/>
              <a:defRPr/>
            </a:pPr>
            <a:r>
              <a:rPr kumimoji="0" lang="en-US" sz="1100" b="0" i="0" u="none" strike="noStrike" kern="1200" cap="none" spc="0" normalizeH="0" baseline="0" noProof="0">
                <a:ln>
                  <a:noFill/>
                </a:ln>
                <a:solidFill>
                  <a:schemeClr val="accent1"/>
                </a:solidFill>
                <a:effectLst/>
                <a:uLnTx/>
                <a:uFillTx/>
                <a:latin typeface="Aptos"/>
                <a:ea typeface="+mn-ea"/>
                <a:cs typeface="+mn-cs"/>
              </a:rPr>
              <a:t>Allow/block access to the Copilot Studio Teams app (i.e., </a:t>
            </a:r>
            <a:r>
              <a:rPr kumimoji="0" lang="en-US" sz="1100" b="0" i="0" u="none" strike="noStrike" kern="1200" cap="none" spc="0" normalizeH="0" baseline="0" noProof="0">
                <a:ln>
                  <a:noFill/>
                </a:ln>
                <a:solidFill>
                  <a:schemeClr val="accent1"/>
                </a:solidFill>
                <a:effectLst/>
                <a:uLnTx/>
                <a:uFillTx/>
                <a:latin typeface="Aptos"/>
                <a:ea typeface="+mn-ea"/>
                <a:cs typeface="+mn-cs"/>
                <a:hlinkClick r:id="rId14">
                  <a:extLst>
                    <a:ext uri="{A12FA001-AC4F-418D-AE19-62706E023703}">
                      <ahyp:hlinkClr xmlns:ahyp="http://schemas.microsoft.com/office/drawing/2018/hyperlinkcolor" val="tx"/>
                    </a:ext>
                  </a:extLst>
                </a:hlinkClick>
              </a:rPr>
              <a:t>aka.ms/CopilotStudioForTeams</a:t>
            </a:r>
            <a:r>
              <a:rPr kumimoji="0" lang="en-US" sz="1100" b="0" i="0" u="none" strike="noStrike" kern="1200" cap="none" spc="0" normalizeH="0" baseline="0" noProof="0">
                <a:ln>
                  <a:noFill/>
                </a:ln>
                <a:solidFill>
                  <a:schemeClr val="accent1"/>
                </a:solidFill>
                <a:effectLst/>
                <a:uLnTx/>
                <a:uFillTx/>
                <a:latin typeface="Aptos"/>
                <a:ea typeface="+mn-ea"/>
                <a:cs typeface="+mn-cs"/>
              </a:rPr>
              <a:t>)  </a:t>
            </a:r>
            <a:endParaRPr kumimoji="0" lang="en-US" sz="1100" b="0" i="0" u="none" strike="noStrike" kern="1200" cap="none" spc="0" normalizeH="0" baseline="0" noProof="0">
              <a:ln>
                <a:noFill/>
              </a:ln>
              <a:solidFill>
                <a:schemeClr val="accent1"/>
              </a:solidFill>
              <a:effectLst/>
              <a:uLnTx/>
              <a:uFillTx/>
              <a:latin typeface="Aptos" panose="020B0004020202020204" pitchFamily="34" charset="0"/>
              <a:ea typeface="+mn-ea"/>
              <a:cs typeface="+mn-cs"/>
            </a:endParaRPr>
          </a:p>
        </p:txBody>
      </p:sp>
      <p:pic>
        <p:nvPicPr>
          <p:cNvPr id="43" name="Graphic 42">
            <a:extLst>
              <a:ext uri="{FF2B5EF4-FFF2-40B4-BE49-F238E27FC236}">
                <a16:creationId xmlns:a16="http://schemas.microsoft.com/office/drawing/2014/main" id="{ACD5B3C8-A679-AC02-7F9B-0CEF954EB18E}"/>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257226" y="5721859"/>
            <a:ext cx="252000" cy="252000"/>
          </a:xfrm>
          <a:prstGeom prst="rect">
            <a:avLst/>
          </a:prstGeom>
        </p:spPr>
      </p:pic>
      <p:sp>
        <p:nvSpPr>
          <p:cNvPr id="196" name="TextBox 195">
            <a:extLst>
              <a:ext uri="{FF2B5EF4-FFF2-40B4-BE49-F238E27FC236}">
                <a16:creationId xmlns:a16="http://schemas.microsoft.com/office/drawing/2014/main" id="{7F8B1217-EAB3-E8D6-89EC-8CA673922F67}"/>
              </a:ext>
            </a:extLst>
          </p:cNvPr>
          <p:cNvSpPr txBox="1"/>
          <p:nvPr/>
        </p:nvSpPr>
        <p:spPr>
          <a:xfrm>
            <a:off x="1274493" y="1430705"/>
            <a:ext cx="3403511" cy="276999"/>
          </a:xfrm>
          <a:prstGeom prst="rect">
            <a:avLst/>
          </a:prstGeom>
          <a:noFill/>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accent1"/>
                </a:solidFill>
                <a:effectLst/>
                <a:uLnTx/>
                <a:uFillTx/>
                <a:latin typeface="Aptos SemiBold" panose="020B0004020202020204" pitchFamily="34" charset="0"/>
                <a:ea typeface="+mn-ea"/>
                <a:cs typeface="+mn-cs"/>
              </a:rPr>
              <a:t>Copilot Studio features controls</a:t>
            </a:r>
          </a:p>
        </p:txBody>
      </p:sp>
      <p:sp>
        <p:nvSpPr>
          <p:cNvPr id="197" name="TextBox 196">
            <a:extLst>
              <a:ext uri="{FF2B5EF4-FFF2-40B4-BE49-F238E27FC236}">
                <a16:creationId xmlns:a16="http://schemas.microsoft.com/office/drawing/2014/main" id="{18910BE4-C2E7-B566-347B-D972312C83A8}"/>
              </a:ext>
            </a:extLst>
          </p:cNvPr>
          <p:cNvSpPr txBox="1"/>
          <p:nvPr/>
        </p:nvSpPr>
        <p:spPr>
          <a:xfrm>
            <a:off x="5297287" y="1414032"/>
            <a:ext cx="3231871" cy="276999"/>
          </a:xfrm>
          <a:prstGeom prst="rect">
            <a:avLst/>
          </a:prstGeom>
          <a:noFill/>
        </p:spPr>
        <p:txBody>
          <a:bodyPr wrap="square" anchor="ctr">
            <a:spAutoFit/>
          </a:bodyPr>
          <a:lstStyle>
            <a:defPPr>
              <a:defRPr lang="en-US"/>
            </a:defPPr>
            <a:lvl1pPr marL="542925">
              <a:defRPr sz="1400">
                <a:latin typeface="Aptos SemiBold" panose="020B0004020202020204" pitchFamily="34" charset="0"/>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accent1"/>
                </a:solidFill>
                <a:effectLst/>
                <a:uLnTx/>
                <a:uFillTx/>
                <a:latin typeface="Aptos SemiBold" panose="020B0004020202020204" pitchFamily="34" charset="0"/>
                <a:ea typeface="+mn-ea"/>
                <a:cs typeface="+mn-cs"/>
              </a:rPr>
              <a:t>Copilot Studio maker access controls</a:t>
            </a:r>
          </a:p>
        </p:txBody>
      </p:sp>
      <p:sp>
        <p:nvSpPr>
          <p:cNvPr id="202" name="Text Placeholder 2">
            <a:extLst>
              <a:ext uri="{FF2B5EF4-FFF2-40B4-BE49-F238E27FC236}">
                <a16:creationId xmlns:a16="http://schemas.microsoft.com/office/drawing/2014/main" id="{C0AD6098-E372-E640-53D3-B2714D28F00F}"/>
              </a:ext>
            </a:extLst>
          </p:cNvPr>
          <p:cNvSpPr>
            <a:spLocks noGrp="1"/>
          </p:cNvSpPr>
          <p:nvPr>
            <p:ph type="body" sz="quarter" idx="12"/>
          </p:nvPr>
        </p:nvSpPr>
        <p:spPr>
          <a:xfrm>
            <a:off x="712343" y="945198"/>
            <a:ext cx="7828137" cy="246221"/>
          </a:xfrm>
        </p:spPr>
        <p:txBody>
          <a:bodyPr/>
          <a:lstStyle/>
          <a:p>
            <a:pPr marL="0" indent="0" defTabSz="914367">
              <a:buNone/>
            </a:pPr>
            <a:r>
              <a:rPr lang="en-US" sz="1600" dirty="0">
                <a:latin typeface="Aptos" panose="020B0004020202020204" pitchFamily="34" charset="0"/>
                <a:cs typeface="+mn-cs"/>
              </a:rPr>
              <a:t>Available controls at the Power Platform tenant, environment, or agent level</a:t>
            </a:r>
          </a:p>
        </p:txBody>
      </p:sp>
      <p:sp>
        <p:nvSpPr>
          <p:cNvPr id="4" name="TextBox 3">
            <a:extLst>
              <a:ext uri="{FF2B5EF4-FFF2-40B4-BE49-F238E27FC236}">
                <a16:creationId xmlns:a16="http://schemas.microsoft.com/office/drawing/2014/main" id="{4D9EE895-AA7F-029C-E437-22C31E9325D9}"/>
              </a:ext>
            </a:extLst>
          </p:cNvPr>
          <p:cNvSpPr txBox="1"/>
          <p:nvPr/>
        </p:nvSpPr>
        <p:spPr>
          <a:xfrm rot="16200000">
            <a:off x="-97979" y="2490746"/>
            <a:ext cx="1635298" cy="276999"/>
          </a:xfrm>
          <a:prstGeom prst="rect">
            <a:avLst/>
          </a:prstGeom>
          <a:noFill/>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small" spc="0" normalizeH="0" baseline="0" noProof="0">
                <a:ln>
                  <a:noFill/>
                </a:ln>
                <a:solidFill>
                  <a:schemeClr val="bg1"/>
                </a:solidFill>
                <a:effectLst/>
                <a:uLnTx/>
                <a:uFillTx/>
                <a:latin typeface="Aptos SemiBold" panose="020B0004020202020204" pitchFamily="34" charset="0"/>
                <a:ea typeface="+mn-ea"/>
                <a:cs typeface="+mn-cs"/>
              </a:rPr>
              <a:t>Tenant</a:t>
            </a:r>
          </a:p>
        </p:txBody>
      </p:sp>
      <p:sp>
        <p:nvSpPr>
          <p:cNvPr id="5" name="Rectangle: Rounded Corners 4">
            <a:extLst>
              <a:ext uri="{FF2B5EF4-FFF2-40B4-BE49-F238E27FC236}">
                <a16:creationId xmlns:a16="http://schemas.microsoft.com/office/drawing/2014/main" id="{75EA8A56-1FAC-2A04-49BD-6A7BB273F1E3}"/>
              </a:ext>
            </a:extLst>
          </p:cNvPr>
          <p:cNvSpPr/>
          <p:nvPr/>
        </p:nvSpPr>
        <p:spPr>
          <a:xfrm>
            <a:off x="171455" y="3571440"/>
            <a:ext cx="8612299" cy="1272571"/>
          </a:xfrm>
          <a:prstGeom prst="roundRect">
            <a:avLst>
              <a:gd name="adj" fmla="val 679"/>
            </a:avLst>
          </a:prstGeom>
          <a:solidFill>
            <a:schemeClr val="accent2">
              <a:alpha val="5098"/>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588" marR="0" lvl="0" indent="-1588"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chemeClr val="accent1"/>
              </a:solidFill>
              <a:effectLst/>
              <a:uLnTx/>
              <a:uFillTx/>
              <a:latin typeface="Aptos SemiBold" panose="020B0004020202020204" pitchFamily="34" charset="0"/>
              <a:ea typeface="+mn-ea"/>
              <a:cs typeface="+mn-cs"/>
            </a:endParaRPr>
          </a:p>
        </p:txBody>
      </p:sp>
      <p:sp>
        <p:nvSpPr>
          <p:cNvPr id="6" name="TextBox 5">
            <a:extLst>
              <a:ext uri="{FF2B5EF4-FFF2-40B4-BE49-F238E27FC236}">
                <a16:creationId xmlns:a16="http://schemas.microsoft.com/office/drawing/2014/main" id="{8017751D-DE33-C1A6-0379-DC36D164A047}"/>
              </a:ext>
            </a:extLst>
          </p:cNvPr>
          <p:cNvSpPr txBox="1"/>
          <p:nvPr/>
        </p:nvSpPr>
        <p:spPr>
          <a:xfrm>
            <a:off x="1020409" y="3585360"/>
            <a:ext cx="3743999" cy="1220320"/>
          </a:xfrm>
          <a:prstGeom prst="rect">
            <a:avLst/>
          </a:prstGeom>
          <a:noFill/>
        </p:spPr>
        <p:txBody>
          <a:bodyPr wrap="square" lIns="0" tIns="72000" rIns="72000" bIns="72000" rtlCol="0" anchor="ctr">
            <a:noAutofit/>
          </a:bodyPr>
          <a:lstStyle/>
          <a:p>
            <a:pPr marL="266700" marR="0" lvl="0" indent="-180975" algn="l" defTabSz="914367" rtl="0" eaLnBrk="1" fontAlgn="auto" latinLnBrk="0" hangingPunct="1">
              <a:lnSpc>
                <a:spcPct val="100000"/>
              </a:lnSpc>
              <a:spcBef>
                <a:spcPts val="500"/>
              </a:spcBef>
              <a:spcAft>
                <a:spcPts val="0"/>
              </a:spcAft>
              <a:buClr>
                <a:srgbClr val="4CCBED"/>
              </a:buClr>
              <a:buSzTx/>
              <a:buFont typeface="Wingdings" panose="05000000000000000000" pitchFamily="2" charset="2"/>
              <a:buChar char="ü"/>
              <a:tabLst/>
              <a:defRPr/>
            </a:pPr>
            <a:r>
              <a:rPr kumimoji="0" lang="en-US" sz="1100" b="0" i="0" u="none" strike="noStrike" kern="1200" cap="none" spc="0" normalizeH="0" baseline="0" noProof="0">
                <a:ln>
                  <a:noFill/>
                </a:ln>
                <a:solidFill>
                  <a:schemeClr val="accent1"/>
                </a:solidFill>
                <a:effectLst/>
                <a:uLnTx/>
                <a:uFillTx/>
                <a:latin typeface="Aptos" panose="020B0004020202020204" pitchFamily="34" charset="0"/>
                <a:ea typeface="+mn-ea"/>
                <a:cs typeface="+mn-cs"/>
              </a:rPr>
              <a:t>Data loss prevention (DLP) policies can be scoped to include/exclude specific environments.</a:t>
            </a:r>
          </a:p>
          <a:p>
            <a:pPr marL="266700" marR="0" lvl="1" indent="-180975" algn="l" defTabSz="914367" rtl="0" eaLnBrk="1" fontAlgn="auto" latinLnBrk="0" hangingPunct="1">
              <a:lnSpc>
                <a:spcPct val="100000"/>
              </a:lnSpc>
              <a:spcBef>
                <a:spcPts val="500"/>
              </a:spcBef>
              <a:spcAft>
                <a:spcPts val="0"/>
              </a:spcAft>
              <a:buClr>
                <a:srgbClr val="4CCBED"/>
              </a:buClr>
              <a:buSzTx/>
              <a:buFont typeface="Wingdings" panose="05000000000000000000" pitchFamily="2" charset="2"/>
              <a:buChar char="ü"/>
              <a:tabLst/>
              <a:defRPr/>
            </a:pPr>
            <a:r>
              <a:rPr kumimoji="0" lang="en-US" sz="1100" b="0" i="0" u="none" strike="noStrike" kern="1200" cap="none" spc="0" normalizeH="0" baseline="0" noProof="0">
                <a:ln>
                  <a:noFill/>
                </a:ln>
                <a:solidFill>
                  <a:schemeClr val="accent1"/>
                </a:solidFill>
                <a:effectLst/>
                <a:uLnTx/>
                <a:uFillTx/>
                <a:latin typeface="Aptos" panose="020B0004020202020204" pitchFamily="34" charset="0"/>
                <a:ea typeface="+mn-ea"/>
                <a:cs typeface="+mn-cs"/>
              </a:rPr>
              <a:t>Allow/block the public data source (i.e., Bing).</a:t>
            </a:r>
          </a:p>
          <a:p>
            <a:pPr marL="266700" marR="0" lvl="1" indent="-180975" algn="l" defTabSz="914367" rtl="0" eaLnBrk="1" fontAlgn="auto" latinLnBrk="0" hangingPunct="1">
              <a:lnSpc>
                <a:spcPct val="100000"/>
              </a:lnSpc>
              <a:spcBef>
                <a:spcPts val="500"/>
              </a:spcBef>
              <a:spcAft>
                <a:spcPts val="0"/>
              </a:spcAft>
              <a:buClr>
                <a:srgbClr val="4CCBED"/>
              </a:buClr>
              <a:buSzTx/>
              <a:buFont typeface="Wingdings" panose="05000000000000000000" pitchFamily="2" charset="2"/>
              <a:buChar char="ü"/>
              <a:tabLst/>
              <a:defRPr/>
            </a:pPr>
            <a:r>
              <a:rPr kumimoji="0" lang="en-US" sz="1100" b="0" i="0" u="none" strike="noStrike" kern="1200" cap="none" spc="0" normalizeH="0" baseline="0" noProof="0">
                <a:ln>
                  <a:noFill/>
                </a:ln>
                <a:solidFill>
                  <a:schemeClr val="accent1"/>
                </a:solidFill>
                <a:effectLst/>
                <a:uLnTx/>
                <a:uFillTx/>
                <a:latin typeface="Aptos" panose="020B0004020202020204" pitchFamily="34" charset="0"/>
                <a:ea typeface="+mn-ea"/>
                <a:cs typeface="+mn-cs"/>
              </a:rPr>
              <a:t>For environments with no regional Azure OpenAI capacity, allow/block generative AI features.</a:t>
            </a:r>
          </a:p>
          <a:p>
            <a:pPr marL="266700" marR="0" lvl="1" indent="-180975" algn="l" defTabSz="914367" rtl="0" eaLnBrk="1" fontAlgn="auto" latinLnBrk="0" hangingPunct="1">
              <a:lnSpc>
                <a:spcPct val="100000"/>
              </a:lnSpc>
              <a:spcBef>
                <a:spcPts val="500"/>
              </a:spcBef>
              <a:spcAft>
                <a:spcPts val="0"/>
              </a:spcAft>
              <a:buClr>
                <a:srgbClr val="4CCBED"/>
              </a:buClr>
              <a:buSzTx/>
              <a:buFont typeface="Wingdings" panose="05000000000000000000" pitchFamily="2" charset="2"/>
              <a:buChar char="ü"/>
              <a:tabLst/>
              <a:defRPr/>
            </a:pPr>
            <a:r>
              <a:rPr kumimoji="0" lang="en-US" sz="1100" b="0" i="0" u="none" strike="noStrike" kern="1200" cap="none" spc="0" normalizeH="0" baseline="0" noProof="0">
                <a:ln>
                  <a:noFill/>
                </a:ln>
                <a:solidFill>
                  <a:schemeClr val="accent1"/>
                </a:solidFill>
                <a:effectLst/>
                <a:uLnTx/>
                <a:uFillTx/>
                <a:latin typeface="Aptos" panose="020B0004020202020204" pitchFamily="34" charset="0"/>
                <a:ea typeface="+mn-ea"/>
                <a:cs typeface="+mn-cs"/>
              </a:rPr>
              <a:t>Network isolation (virtual network and IP firewall)</a:t>
            </a:r>
          </a:p>
        </p:txBody>
      </p:sp>
      <p:sp>
        <p:nvSpPr>
          <p:cNvPr id="8" name="TextBox 7">
            <a:extLst>
              <a:ext uri="{FF2B5EF4-FFF2-40B4-BE49-F238E27FC236}">
                <a16:creationId xmlns:a16="http://schemas.microsoft.com/office/drawing/2014/main" id="{67FA6707-251F-273E-3976-C9BCCCC5022B}"/>
              </a:ext>
            </a:extLst>
          </p:cNvPr>
          <p:cNvSpPr txBox="1"/>
          <p:nvPr/>
        </p:nvSpPr>
        <p:spPr>
          <a:xfrm>
            <a:off x="4887797" y="3575835"/>
            <a:ext cx="3743999" cy="1228792"/>
          </a:xfrm>
          <a:prstGeom prst="rect">
            <a:avLst/>
          </a:prstGeom>
          <a:noFill/>
        </p:spPr>
        <p:txBody>
          <a:bodyPr wrap="square" lIns="0" tIns="72000" rIns="72000" bIns="72000" rtlCol="0" anchor="ctr">
            <a:noAutofit/>
          </a:bodyPr>
          <a:lstStyle>
            <a:defPPr>
              <a:defRPr lang="en-US"/>
            </a:defPPr>
            <a:lvl1pPr marL="266700" indent="-180975">
              <a:buFont typeface="Arial" panose="020B0604020202020204" pitchFamily="34" charset="0"/>
              <a:buChar char="•"/>
              <a:defRPr sz="1200">
                <a:latin typeface="Aptos" panose="020B0004020202020204" pitchFamily="34" charset="0"/>
              </a:defRPr>
            </a:lvl1pPr>
          </a:lstStyle>
          <a:p>
            <a:pPr marL="266700" marR="0" lvl="0" indent="-180975" algn="l" defTabSz="914367" rtl="0" eaLnBrk="1" fontAlgn="auto" latinLnBrk="0" hangingPunct="1">
              <a:lnSpc>
                <a:spcPct val="100000"/>
              </a:lnSpc>
              <a:spcBef>
                <a:spcPts val="500"/>
              </a:spcBef>
              <a:spcAft>
                <a:spcPts val="0"/>
              </a:spcAft>
              <a:buClr>
                <a:srgbClr val="4CCBED"/>
              </a:buClr>
              <a:buSzTx/>
              <a:buFont typeface="Wingdings" panose="05000000000000000000" pitchFamily="2" charset="2"/>
              <a:buChar char="ü"/>
              <a:tabLst/>
              <a:defRPr/>
            </a:pPr>
            <a:r>
              <a:rPr kumimoji="0" lang="en-US" sz="1100" b="0" i="0" u="none" strike="noStrike" kern="1200" cap="none" spc="0" normalizeH="0" baseline="0" noProof="0">
                <a:ln>
                  <a:noFill/>
                </a:ln>
                <a:solidFill>
                  <a:schemeClr val="accent1"/>
                </a:solidFill>
                <a:effectLst/>
                <a:uLnTx/>
                <a:uFillTx/>
                <a:latin typeface="Aptos"/>
                <a:ea typeface="+mn-ea"/>
                <a:cs typeface="+mn-cs"/>
              </a:rPr>
              <a:t>Allow/block environment access with security groups.</a:t>
            </a:r>
          </a:p>
          <a:p>
            <a:pPr marL="266700" marR="0" lvl="0" indent="-180975" algn="l" defTabSz="914367" rtl="0" eaLnBrk="1" fontAlgn="auto" latinLnBrk="0" hangingPunct="1">
              <a:lnSpc>
                <a:spcPct val="100000"/>
              </a:lnSpc>
              <a:spcBef>
                <a:spcPts val="500"/>
              </a:spcBef>
              <a:spcAft>
                <a:spcPts val="0"/>
              </a:spcAft>
              <a:buClr>
                <a:srgbClr val="4CCBED"/>
              </a:buClr>
              <a:buSzTx/>
              <a:buFont typeface="Wingdings" panose="05000000000000000000" pitchFamily="2" charset="2"/>
              <a:buChar char="ü"/>
              <a:tabLst/>
              <a:defRPr/>
            </a:pPr>
            <a:r>
              <a:rPr kumimoji="0" lang="en-US" sz="1100" b="0" i="0" u="none" strike="noStrike" kern="1200" cap="none" spc="0" normalizeH="0" baseline="0" noProof="0">
                <a:ln>
                  <a:noFill/>
                </a:ln>
                <a:solidFill>
                  <a:schemeClr val="accent1"/>
                </a:solidFill>
                <a:effectLst/>
                <a:uLnTx/>
                <a:uFillTx/>
                <a:latin typeface="Aptos"/>
                <a:ea typeface="+mn-ea"/>
                <a:cs typeface="+mn-cs"/>
              </a:rPr>
              <a:t>Allow/</a:t>
            </a:r>
            <a:r>
              <a:rPr kumimoji="0" lang="en-US" sz="1100" b="0" i="0" u="none" strike="noStrike" kern="1200" cap="none" spc="0" normalizeH="0" baseline="0" noProof="0">
                <a:ln>
                  <a:noFill/>
                </a:ln>
                <a:solidFill>
                  <a:schemeClr val="accent1"/>
                </a:solidFill>
                <a:effectLst/>
                <a:uLnTx/>
                <a:uFillTx/>
                <a:latin typeface="Aptos_MSFontService"/>
                <a:ea typeface="+mn-ea"/>
                <a:cs typeface="+mn-cs"/>
              </a:rPr>
              <a:t>block </a:t>
            </a:r>
            <a:r>
              <a:rPr kumimoji="0" lang="en-US" sz="1100" b="0" i="0" u="none" strike="noStrike" kern="1200" cap="none" spc="0" normalizeH="0" baseline="0" noProof="0">
                <a:ln>
                  <a:noFill/>
                </a:ln>
                <a:solidFill>
                  <a:schemeClr val="accent1"/>
                </a:solidFill>
                <a:effectLst/>
                <a:uLnTx/>
                <a:uFillTx/>
                <a:latin typeface="Aptos"/>
                <a:ea typeface="+mn-ea"/>
                <a:cs typeface="+mn-cs"/>
              </a:rPr>
              <a:t>permissions to create, read, update or delete agents through security roles. Dataverse tables:</a:t>
            </a:r>
          </a:p>
          <a:p>
            <a:pPr marL="514350" marR="0" lvl="1" indent="-171450" algn="l" defTabSz="914367" rtl="0" eaLnBrk="1" fontAlgn="auto" latinLnBrk="0" hangingPunct="1">
              <a:lnSpc>
                <a:spcPct val="100000"/>
              </a:lnSpc>
              <a:spcBef>
                <a:spcPts val="200"/>
              </a:spcBef>
              <a:spcAft>
                <a:spcPts val="0"/>
              </a:spcAft>
              <a:buClr>
                <a:srgbClr val="4CCBED"/>
              </a:buClr>
              <a:buSzTx/>
              <a:buFont typeface="Arial" panose="020B0604020202020204" pitchFamily="34" charset="0"/>
              <a:buChar char="•"/>
              <a:tabLst/>
              <a:defRPr/>
            </a:pPr>
            <a:r>
              <a:rPr kumimoji="0" lang="en-US" sz="1100" b="0" i="0" u="none" strike="noStrike" kern="1200" cap="none" spc="0" normalizeH="0" baseline="0" noProof="0">
                <a:ln>
                  <a:noFill/>
                </a:ln>
                <a:solidFill>
                  <a:schemeClr val="accent1"/>
                </a:solidFill>
                <a:effectLst/>
                <a:uLnTx/>
                <a:uFillTx/>
                <a:latin typeface="Aptos"/>
                <a:ea typeface="+mn-ea"/>
                <a:cs typeface="+mn-cs"/>
              </a:rPr>
              <a:t>Copilot (</a:t>
            </a:r>
            <a:r>
              <a:rPr kumimoji="0" lang="en-US" sz="1100" b="0" i="1" u="none" strike="noStrike" kern="1200" cap="none" spc="0" normalizeH="0" baseline="0" noProof="0">
                <a:ln>
                  <a:noFill/>
                </a:ln>
                <a:solidFill>
                  <a:schemeClr val="accent1"/>
                </a:solidFill>
                <a:effectLst/>
                <a:uLnTx/>
                <a:uFillTx/>
                <a:latin typeface="Aptos"/>
                <a:ea typeface="+mn-ea"/>
                <a:cs typeface="+mn-cs"/>
              </a:rPr>
              <a:t>copilot</a:t>
            </a:r>
            <a:r>
              <a:rPr kumimoji="0" lang="en-US" sz="1100" b="0" i="0" u="none" strike="noStrike" kern="1200" cap="none" spc="0" normalizeH="0" baseline="0" noProof="0">
                <a:ln>
                  <a:noFill/>
                </a:ln>
                <a:solidFill>
                  <a:schemeClr val="accent1"/>
                </a:solidFill>
                <a:effectLst/>
                <a:uLnTx/>
                <a:uFillTx/>
                <a:latin typeface="Aptos"/>
                <a:ea typeface="+mn-ea"/>
                <a:cs typeface="+mn-cs"/>
              </a:rPr>
              <a:t>)</a:t>
            </a:r>
          </a:p>
          <a:p>
            <a:pPr marL="514350" marR="0" lvl="1" indent="-171450" algn="l" defTabSz="914367" rtl="0" eaLnBrk="1" fontAlgn="auto" latinLnBrk="0" hangingPunct="1">
              <a:lnSpc>
                <a:spcPct val="100000"/>
              </a:lnSpc>
              <a:spcBef>
                <a:spcPts val="200"/>
              </a:spcBef>
              <a:spcAft>
                <a:spcPts val="0"/>
              </a:spcAft>
              <a:buClr>
                <a:srgbClr val="4CCBED"/>
              </a:buClr>
              <a:buSzTx/>
              <a:buFont typeface="Arial" panose="020B0604020202020204" pitchFamily="34" charset="0"/>
              <a:buChar char="•"/>
              <a:tabLst/>
              <a:defRPr/>
            </a:pPr>
            <a:r>
              <a:rPr kumimoji="0" lang="en-US" sz="1100" b="0" i="0" u="none" strike="noStrike" kern="1200" cap="none" spc="0" normalizeH="0" baseline="0" noProof="0">
                <a:ln>
                  <a:noFill/>
                </a:ln>
                <a:solidFill>
                  <a:schemeClr val="accent1"/>
                </a:solidFill>
                <a:effectLst/>
                <a:uLnTx/>
                <a:uFillTx/>
                <a:latin typeface="Aptos"/>
                <a:ea typeface="+mn-ea"/>
                <a:cs typeface="+mn-cs"/>
              </a:rPr>
              <a:t>Copilot Subcomponent (</a:t>
            </a:r>
            <a:r>
              <a:rPr lang="en-US" sz="1100" i="1">
                <a:solidFill>
                  <a:schemeClr val="accent1"/>
                </a:solidFill>
                <a:latin typeface="Aptos"/>
              </a:rPr>
              <a:t>copilot</a:t>
            </a:r>
            <a:r>
              <a:rPr kumimoji="0" lang="en-US" sz="1100" b="0" i="1" u="none" strike="noStrike" kern="1200" cap="none" spc="0" normalizeH="0" baseline="0" noProof="0">
                <a:ln>
                  <a:noFill/>
                </a:ln>
                <a:solidFill>
                  <a:schemeClr val="accent1"/>
                </a:solidFill>
                <a:effectLst/>
                <a:uLnTx/>
                <a:uFillTx/>
                <a:latin typeface="Aptos"/>
                <a:ea typeface="+mn-ea"/>
                <a:cs typeface="+mn-cs"/>
              </a:rPr>
              <a:t>component</a:t>
            </a:r>
            <a:r>
              <a:rPr kumimoji="0" lang="en-US" sz="1100" b="0" i="0" u="none" strike="noStrike" kern="1200" cap="none" spc="0" normalizeH="0" baseline="0" noProof="0">
                <a:ln>
                  <a:noFill/>
                </a:ln>
                <a:solidFill>
                  <a:schemeClr val="accent1"/>
                </a:solidFill>
                <a:effectLst/>
                <a:uLnTx/>
                <a:uFillTx/>
                <a:latin typeface="Aptos"/>
                <a:ea typeface="+mn-ea"/>
                <a:cs typeface="+mn-cs"/>
              </a:rPr>
              <a:t>)</a:t>
            </a:r>
          </a:p>
          <a:p>
            <a:pPr marL="514350" marR="0" lvl="1" indent="-171450" algn="l" defTabSz="914367" rtl="0" eaLnBrk="1" fontAlgn="auto" latinLnBrk="0" hangingPunct="1">
              <a:lnSpc>
                <a:spcPct val="100000"/>
              </a:lnSpc>
              <a:spcBef>
                <a:spcPts val="200"/>
              </a:spcBef>
              <a:spcAft>
                <a:spcPts val="0"/>
              </a:spcAft>
              <a:buClr>
                <a:srgbClr val="4CCBED"/>
              </a:buClr>
              <a:buSzTx/>
              <a:buFont typeface="Arial" panose="020B0604020202020204" pitchFamily="34" charset="0"/>
              <a:buChar char="•"/>
              <a:tabLst/>
              <a:defRPr/>
            </a:pPr>
            <a:r>
              <a:rPr kumimoji="0" lang="en-US" sz="1100" b="0" i="0" u="none" strike="noStrike" kern="1200" cap="none" spc="0" normalizeH="0" baseline="0" noProof="0">
                <a:ln>
                  <a:noFill/>
                </a:ln>
                <a:solidFill>
                  <a:schemeClr val="accent1"/>
                </a:solidFill>
                <a:effectLst/>
                <a:uLnTx/>
                <a:uFillTx/>
                <a:latin typeface="Aptos"/>
                <a:ea typeface="+mn-ea"/>
                <a:cs typeface="+mn-cs"/>
              </a:rPr>
              <a:t>Conversation Transcript (</a:t>
            </a:r>
            <a:r>
              <a:rPr kumimoji="0" lang="en-US" sz="1100" b="0" i="1" u="none" strike="noStrike" kern="1200" cap="none" spc="0" normalizeH="0" baseline="0" noProof="0" err="1">
                <a:ln>
                  <a:noFill/>
                </a:ln>
                <a:solidFill>
                  <a:schemeClr val="accent1"/>
                </a:solidFill>
                <a:effectLst/>
                <a:uLnTx/>
                <a:uFillTx/>
                <a:latin typeface="Aptos"/>
                <a:ea typeface="+mn-ea"/>
                <a:cs typeface="+mn-cs"/>
              </a:rPr>
              <a:t>conversationtranscript</a:t>
            </a:r>
            <a:r>
              <a:rPr kumimoji="0" lang="en-US" sz="1100" b="0" i="0" u="none" strike="noStrike" kern="1200" cap="none" spc="0" normalizeH="0" baseline="0" noProof="0">
                <a:ln>
                  <a:noFill/>
                </a:ln>
                <a:solidFill>
                  <a:schemeClr val="accent1"/>
                </a:solidFill>
                <a:effectLst/>
                <a:uLnTx/>
                <a:uFillTx/>
                <a:latin typeface="Aptos"/>
                <a:ea typeface="+mn-ea"/>
                <a:cs typeface="+mn-cs"/>
              </a:rPr>
              <a:t>)</a:t>
            </a:r>
          </a:p>
        </p:txBody>
      </p:sp>
      <p:sp>
        <p:nvSpPr>
          <p:cNvPr id="10" name="TextBox 9">
            <a:extLst>
              <a:ext uri="{FF2B5EF4-FFF2-40B4-BE49-F238E27FC236}">
                <a16:creationId xmlns:a16="http://schemas.microsoft.com/office/drawing/2014/main" id="{6B7DD75E-D36B-A5E1-AAE3-F6B3E43C6AC5}"/>
              </a:ext>
            </a:extLst>
          </p:cNvPr>
          <p:cNvSpPr txBox="1"/>
          <p:nvPr/>
        </p:nvSpPr>
        <p:spPr>
          <a:xfrm rot="16200000">
            <a:off x="116216" y="4052953"/>
            <a:ext cx="1206909" cy="276998"/>
          </a:xfrm>
          <a:prstGeom prst="rect">
            <a:avLst/>
          </a:prstGeom>
          <a:noFill/>
        </p:spPr>
        <p:txBody>
          <a:bodyPr wrap="square" anchor="ctr">
            <a:spAutoFit/>
          </a:bodyPr>
          <a:lstStyle>
            <a:defPPr>
              <a:defRPr lang="en-US"/>
            </a:defPPr>
            <a:lvl1pPr algn="ctr">
              <a:defRPr sz="1200" cap="small">
                <a:solidFill>
                  <a:schemeClr val="accent2"/>
                </a:solidFill>
                <a:latin typeface="Aptos SemiBold" panose="020B0004020202020204" pitchFamily="34" charset="0"/>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small" spc="0" normalizeH="0" baseline="0" noProof="0" dirty="0">
                <a:ln>
                  <a:noFill/>
                </a:ln>
                <a:solidFill>
                  <a:schemeClr val="bg1"/>
                </a:solidFill>
                <a:effectLst/>
                <a:uLnTx/>
                <a:uFillTx/>
                <a:latin typeface="Aptos SemiBold" panose="020B0004020202020204" pitchFamily="34" charset="0"/>
                <a:ea typeface="+mn-ea"/>
                <a:cs typeface="+mn-cs"/>
              </a:rPr>
              <a:t>Environment</a:t>
            </a:r>
          </a:p>
        </p:txBody>
      </p:sp>
      <p:sp>
        <p:nvSpPr>
          <p:cNvPr id="11" name="Rectangle: Rounded Corners 10">
            <a:extLst>
              <a:ext uri="{FF2B5EF4-FFF2-40B4-BE49-F238E27FC236}">
                <a16:creationId xmlns:a16="http://schemas.microsoft.com/office/drawing/2014/main" id="{28CC0C59-E032-BBD9-3AAF-C0882D695D7B}"/>
              </a:ext>
            </a:extLst>
          </p:cNvPr>
          <p:cNvSpPr/>
          <p:nvPr/>
        </p:nvSpPr>
        <p:spPr>
          <a:xfrm>
            <a:off x="171449" y="4914540"/>
            <a:ext cx="8612306" cy="1594260"/>
          </a:xfrm>
          <a:prstGeom prst="roundRect">
            <a:avLst>
              <a:gd name="adj" fmla="val 679"/>
            </a:avLst>
          </a:prstGeom>
          <a:solidFill>
            <a:schemeClr val="accent2">
              <a:alpha val="5098"/>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588" marR="0" lvl="0" indent="-1588"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chemeClr val="accent1"/>
              </a:solidFill>
              <a:effectLst/>
              <a:uLnTx/>
              <a:uFillTx/>
              <a:latin typeface="Aptos SemiBold" panose="020B0004020202020204" pitchFamily="34" charset="0"/>
              <a:ea typeface="+mn-ea"/>
              <a:cs typeface="+mn-cs"/>
            </a:endParaRPr>
          </a:p>
        </p:txBody>
      </p:sp>
      <p:sp>
        <p:nvSpPr>
          <p:cNvPr id="12" name="TextBox 11">
            <a:extLst>
              <a:ext uri="{FF2B5EF4-FFF2-40B4-BE49-F238E27FC236}">
                <a16:creationId xmlns:a16="http://schemas.microsoft.com/office/drawing/2014/main" id="{AA9F3A3D-20B4-583E-831F-67BAFE137A00}"/>
              </a:ext>
            </a:extLst>
          </p:cNvPr>
          <p:cNvSpPr txBox="1"/>
          <p:nvPr/>
        </p:nvSpPr>
        <p:spPr>
          <a:xfrm>
            <a:off x="1020405" y="4928460"/>
            <a:ext cx="3744002" cy="1594260"/>
          </a:xfrm>
          <a:prstGeom prst="rect">
            <a:avLst/>
          </a:prstGeom>
          <a:noFill/>
        </p:spPr>
        <p:txBody>
          <a:bodyPr wrap="square" lIns="0" tIns="72000" rIns="72000" bIns="72000" rtlCol="0" anchor="ctr">
            <a:noAutofit/>
          </a:bodyPr>
          <a:lstStyle/>
          <a:p>
            <a:pPr marL="266700" marR="0" lvl="0" indent="-180975" algn="l" defTabSz="914367" rtl="0" eaLnBrk="1" fontAlgn="auto" latinLnBrk="0" hangingPunct="1">
              <a:lnSpc>
                <a:spcPct val="100000"/>
              </a:lnSpc>
              <a:spcBef>
                <a:spcPts val="500"/>
              </a:spcBef>
              <a:spcAft>
                <a:spcPts val="0"/>
              </a:spcAft>
              <a:buClr>
                <a:srgbClr val="4CCBED"/>
              </a:buClr>
              <a:buSzTx/>
              <a:buFont typeface="Wingdings" panose="05000000000000000000" pitchFamily="2" charset="2"/>
              <a:buChar char="ü"/>
              <a:tabLst/>
              <a:defRPr/>
            </a:pPr>
            <a:r>
              <a:rPr kumimoji="0" lang="en-US" sz="1100" b="0" i="0" u="none" strike="noStrike" kern="1200" cap="none" spc="0" normalizeH="0" baseline="0" noProof="0">
                <a:ln>
                  <a:noFill/>
                </a:ln>
                <a:solidFill>
                  <a:schemeClr val="accent1"/>
                </a:solidFill>
                <a:effectLst/>
                <a:uLnTx/>
                <a:uFillTx/>
                <a:latin typeface="Aptos" panose="020B0004020202020204" pitchFamily="34" charset="0"/>
                <a:ea typeface="+mn-ea"/>
                <a:cs typeface="+mn-cs"/>
              </a:rPr>
              <a:t>Enable/disable generative orchestration at agent level.</a:t>
            </a:r>
          </a:p>
          <a:p>
            <a:pPr marL="266700" marR="0" lvl="0" indent="-180975" algn="l" defTabSz="914367" rtl="0" eaLnBrk="1" fontAlgn="auto" latinLnBrk="0" hangingPunct="1">
              <a:lnSpc>
                <a:spcPct val="100000"/>
              </a:lnSpc>
              <a:spcBef>
                <a:spcPts val="500"/>
              </a:spcBef>
              <a:spcAft>
                <a:spcPts val="0"/>
              </a:spcAft>
              <a:buClr>
                <a:srgbClr val="4CCBED"/>
              </a:buClr>
              <a:buSzTx/>
              <a:buFont typeface="Wingdings" panose="05000000000000000000" pitchFamily="2" charset="2"/>
              <a:buChar char="ü"/>
              <a:tabLst/>
              <a:defRPr/>
            </a:pPr>
            <a:r>
              <a:rPr kumimoji="0" lang="en-US" sz="1100" b="0" i="0" u="none" strike="noStrike" kern="1200" cap="none" spc="0" normalizeH="0" baseline="0" noProof="0">
                <a:ln>
                  <a:noFill/>
                </a:ln>
                <a:solidFill>
                  <a:schemeClr val="accent1"/>
                </a:solidFill>
                <a:effectLst/>
                <a:uLnTx/>
                <a:uFillTx/>
                <a:latin typeface="Aptos" panose="020B0004020202020204" pitchFamily="34" charset="0"/>
                <a:ea typeface="+mn-ea"/>
                <a:cs typeface="+mn-cs"/>
              </a:rPr>
              <a:t>Enable/disable AI knowledge at agent level.</a:t>
            </a:r>
          </a:p>
          <a:p>
            <a:pPr marL="266700" marR="0" lvl="0" indent="-180975" algn="l" defTabSz="914367" rtl="0" eaLnBrk="1" fontAlgn="auto" latinLnBrk="0" hangingPunct="1">
              <a:lnSpc>
                <a:spcPct val="100000"/>
              </a:lnSpc>
              <a:spcBef>
                <a:spcPts val="500"/>
              </a:spcBef>
              <a:spcAft>
                <a:spcPts val="0"/>
              </a:spcAft>
              <a:buClr>
                <a:srgbClr val="4CCBED"/>
              </a:buClr>
              <a:buSzTx/>
              <a:buFont typeface="Wingdings" panose="05000000000000000000" pitchFamily="2" charset="2"/>
              <a:buChar char="ü"/>
              <a:tabLst/>
              <a:defRPr/>
            </a:pPr>
            <a:r>
              <a:rPr kumimoji="0" lang="en-US" sz="1100" b="0" i="0" u="none" strike="noStrike" kern="1200" cap="none" spc="0" normalizeH="0" baseline="0" noProof="0">
                <a:ln>
                  <a:noFill/>
                </a:ln>
                <a:solidFill>
                  <a:schemeClr val="accent1"/>
                </a:solidFill>
                <a:effectLst/>
                <a:uLnTx/>
                <a:uFillTx/>
                <a:latin typeface="Aptos" panose="020B0004020202020204" pitchFamily="34" charset="0"/>
                <a:ea typeface="+mn-ea"/>
                <a:cs typeface="+mn-cs"/>
              </a:rPr>
              <a:t>Enable/disable generative answers at agent level.</a:t>
            </a:r>
          </a:p>
          <a:p>
            <a:pPr marL="266700" marR="0" lvl="0" indent="-180975" algn="l" defTabSz="914367" rtl="0" eaLnBrk="1" fontAlgn="auto" latinLnBrk="0" hangingPunct="1">
              <a:lnSpc>
                <a:spcPct val="100000"/>
              </a:lnSpc>
              <a:spcBef>
                <a:spcPts val="500"/>
              </a:spcBef>
              <a:spcAft>
                <a:spcPts val="0"/>
              </a:spcAft>
              <a:buClr>
                <a:srgbClr val="4CCBED"/>
              </a:buClr>
              <a:buSzTx/>
              <a:buFont typeface="Wingdings" panose="05000000000000000000" pitchFamily="2" charset="2"/>
              <a:buChar char="ü"/>
              <a:tabLst/>
              <a:defRPr/>
            </a:pPr>
            <a:r>
              <a:rPr kumimoji="0" lang="en-US" sz="1100" b="0" i="0" u="none" strike="noStrike" kern="1200" cap="none" spc="0" normalizeH="0" baseline="0" noProof="0">
                <a:ln>
                  <a:noFill/>
                </a:ln>
                <a:solidFill>
                  <a:schemeClr val="accent1"/>
                </a:solidFill>
                <a:effectLst/>
                <a:uLnTx/>
                <a:uFillTx/>
                <a:latin typeface="Aptos" panose="020B0004020202020204" pitchFamily="34" charset="0"/>
                <a:ea typeface="+mn-ea"/>
                <a:cs typeface="+mn-cs"/>
              </a:rPr>
              <a:t>Enable/disable intelligent topic authoring at user level.</a:t>
            </a:r>
          </a:p>
          <a:p>
            <a:pPr marL="266700" marR="0" lvl="0" indent="-180975" algn="l" defTabSz="914367" rtl="0" eaLnBrk="1" fontAlgn="auto" latinLnBrk="0" hangingPunct="1">
              <a:lnSpc>
                <a:spcPct val="100000"/>
              </a:lnSpc>
              <a:spcBef>
                <a:spcPts val="500"/>
              </a:spcBef>
              <a:spcAft>
                <a:spcPts val="0"/>
              </a:spcAft>
              <a:buClr>
                <a:srgbClr val="4CCBED"/>
              </a:buClr>
              <a:buSzTx/>
              <a:buFont typeface="Wingdings" panose="05000000000000000000" pitchFamily="2" charset="2"/>
              <a:buChar char="ü"/>
              <a:tabLst/>
              <a:defRPr/>
            </a:pPr>
            <a:r>
              <a:rPr kumimoji="0" lang="en-US" sz="1100" b="0" i="0" u="none" strike="noStrike" kern="1200" cap="none" spc="0" normalizeH="0" baseline="0" noProof="0">
                <a:ln>
                  <a:noFill/>
                </a:ln>
                <a:solidFill>
                  <a:schemeClr val="accent1"/>
                </a:solidFill>
                <a:effectLst/>
                <a:uLnTx/>
                <a:uFillTx/>
                <a:latin typeface="Aptos" panose="020B0004020202020204" pitchFamily="34" charset="0"/>
                <a:ea typeface="+mn-ea"/>
                <a:cs typeface="+mn-cs"/>
              </a:rPr>
              <a:t>Set agent authentication (None, authenticate with Microsoft, and Manual – i.e., app registration)</a:t>
            </a:r>
          </a:p>
          <a:p>
            <a:pPr marL="266700" marR="0" lvl="0" indent="-180975" algn="l" defTabSz="914367" rtl="0" eaLnBrk="1" fontAlgn="auto" latinLnBrk="0" hangingPunct="1">
              <a:lnSpc>
                <a:spcPct val="100000"/>
              </a:lnSpc>
              <a:spcBef>
                <a:spcPts val="500"/>
              </a:spcBef>
              <a:spcAft>
                <a:spcPts val="0"/>
              </a:spcAft>
              <a:buClr>
                <a:srgbClr val="4CCBED"/>
              </a:buClr>
              <a:buSzTx/>
              <a:buFont typeface="Wingdings" panose="05000000000000000000" pitchFamily="2" charset="2"/>
              <a:buChar char="ü"/>
              <a:tabLst/>
              <a:defRPr/>
            </a:pPr>
            <a:r>
              <a:rPr kumimoji="0" lang="en-US" sz="1100" b="0" i="0" u="none" strike="noStrike" kern="1200" cap="none" spc="0" normalizeH="0" baseline="0" noProof="0">
                <a:ln>
                  <a:noFill/>
                </a:ln>
                <a:solidFill>
                  <a:schemeClr val="accent1"/>
                </a:solidFill>
                <a:effectLst/>
                <a:uLnTx/>
                <a:uFillTx/>
                <a:latin typeface="Aptos" panose="020B0004020202020204" pitchFamily="34" charset="0"/>
                <a:ea typeface="+mn-ea"/>
                <a:cs typeface="+mn-cs"/>
              </a:rPr>
              <a:t>Enforce Web Channel security at agent level.</a:t>
            </a:r>
          </a:p>
        </p:txBody>
      </p:sp>
      <p:sp>
        <p:nvSpPr>
          <p:cNvPr id="13" name="TextBox 12">
            <a:extLst>
              <a:ext uri="{FF2B5EF4-FFF2-40B4-BE49-F238E27FC236}">
                <a16:creationId xmlns:a16="http://schemas.microsoft.com/office/drawing/2014/main" id="{CAAC2680-A4A8-09D9-36B2-174448ED9153}"/>
              </a:ext>
            </a:extLst>
          </p:cNvPr>
          <p:cNvSpPr txBox="1"/>
          <p:nvPr/>
        </p:nvSpPr>
        <p:spPr>
          <a:xfrm>
            <a:off x="4887793" y="4918934"/>
            <a:ext cx="3744002" cy="1594260"/>
          </a:xfrm>
          <a:prstGeom prst="rect">
            <a:avLst/>
          </a:prstGeom>
          <a:noFill/>
        </p:spPr>
        <p:txBody>
          <a:bodyPr wrap="square" lIns="0" tIns="72000" rIns="72000" bIns="72000" rtlCol="0" anchor="ctr">
            <a:noAutofit/>
          </a:bodyPr>
          <a:lstStyle>
            <a:defPPr>
              <a:defRPr lang="en-US"/>
            </a:defPPr>
            <a:lvl1pPr marL="266700" indent="-180975">
              <a:buFont typeface="Arial" panose="020B0604020202020204" pitchFamily="34" charset="0"/>
              <a:buChar char="•"/>
              <a:defRPr sz="1200">
                <a:latin typeface="Aptos" panose="020B0004020202020204" pitchFamily="34" charset="0"/>
              </a:defRPr>
            </a:lvl1pPr>
          </a:lstStyle>
          <a:p>
            <a:pPr marL="266700" marR="0" lvl="0" indent="-180975" algn="l" defTabSz="914367" rtl="0" eaLnBrk="1" fontAlgn="auto" latinLnBrk="0" hangingPunct="1">
              <a:lnSpc>
                <a:spcPct val="100000"/>
              </a:lnSpc>
              <a:spcBef>
                <a:spcPts val="0"/>
              </a:spcBef>
              <a:spcAft>
                <a:spcPts val="500"/>
              </a:spcAft>
              <a:buClr>
                <a:srgbClr val="4CCBED"/>
              </a:buClr>
              <a:buSzTx/>
              <a:buFont typeface="Wingdings" panose="05000000000000000000" pitchFamily="2" charset="2"/>
              <a:buChar char="ü"/>
              <a:tabLst/>
              <a:defRPr/>
            </a:pPr>
            <a:r>
              <a:rPr kumimoji="0" lang="en-US" sz="1100" b="0" i="0" u="none" strike="noStrike" kern="1200" cap="none" spc="0" normalizeH="0" baseline="0" noProof="0">
                <a:ln>
                  <a:noFill/>
                </a:ln>
                <a:solidFill>
                  <a:schemeClr val="accent1"/>
                </a:solidFill>
                <a:effectLst/>
                <a:uLnTx/>
                <a:uFillTx/>
                <a:latin typeface="Aptos" panose="020B0004020202020204" pitchFamily="34" charset="0"/>
                <a:ea typeface="+mn-ea"/>
                <a:cs typeface="+mn-cs"/>
              </a:rPr>
              <a:t>Share/unshare </a:t>
            </a:r>
            <a:r>
              <a:rPr kumimoji="0" lang="en-US" sz="1100" b="0" i="0" u="none" strike="noStrike" kern="1200" cap="none" spc="0" normalizeH="0" baseline="0" noProof="0">
                <a:ln>
                  <a:noFill/>
                </a:ln>
                <a:solidFill>
                  <a:schemeClr val="accent1"/>
                </a:solidFill>
                <a:effectLst/>
                <a:uLnTx/>
                <a:uFillTx/>
                <a:latin typeface="Aptos"/>
                <a:ea typeface="+mn-ea"/>
                <a:cs typeface="+mn-cs"/>
              </a:rPr>
              <a:t>agents</a:t>
            </a:r>
            <a:r>
              <a:rPr kumimoji="0" lang="en-US" sz="1100" b="0" i="0" u="none" strike="noStrike" kern="1200" cap="none" spc="0" normalizeH="0" baseline="0" noProof="0">
                <a:ln>
                  <a:noFill/>
                </a:ln>
                <a:solidFill>
                  <a:schemeClr val="accent1"/>
                </a:solidFill>
                <a:effectLst/>
                <a:uLnTx/>
                <a:uFillTx/>
                <a:latin typeface="Aptos" panose="020B0004020202020204" pitchFamily="34" charset="0"/>
                <a:ea typeface="+mn-ea"/>
                <a:cs typeface="+mn-cs"/>
              </a:rPr>
              <a:t> with other users for authoring.</a:t>
            </a:r>
          </a:p>
          <a:p>
            <a:pPr marL="266700" marR="0" lvl="0" indent="-180975" algn="l" defTabSz="914367" rtl="0" eaLnBrk="1" fontAlgn="auto" latinLnBrk="0" hangingPunct="1">
              <a:lnSpc>
                <a:spcPct val="100000"/>
              </a:lnSpc>
              <a:spcBef>
                <a:spcPts val="0"/>
              </a:spcBef>
              <a:spcAft>
                <a:spcPts val="500"/>
              </a:spcAft>
              <a:buClr>
                <a:srgbClr val="4CCBED"/>
              </a:buClr>
              <a:buSzTx/>
              <a:buFont typeface="Wingdings" panose="05000000000000000000" pitchFamily="2" charset="2"/>
              <a:buChar char="ü"/>
              <a:tabLst/>
              <a:defRPr/>
            </a:pPr>
            <a:r>
              <a:rPr kumimoji="0" lang="en-US" sz="1100" b="0" i="0" u="none" strike="noStrike" kern="1200" cap="none" spc="0" normalizeH="0" baseline="0" noProof="0">
                <a:ln>
                  <a:noFill/>
                </a:ln>
                <a:solidFill>
                  <a:schemeClr val="accent1"/>
                </a:solidFill>
                <a:effectLst/>
                <a:uLnTx/>
                <a:uFillTx/>
                <a:latin typeface="Aptos" panose="020B0004020202020204" pitchFamily="34" charset="0"/>
                <a:ea typeface="+mn-ea"/>
                <a:cs typeface="+mn-cs"/>
              </a:rPr>
              <a:t>Users with a System Administrator role can read and update all agents and transcripts.</a:t>
            </a:r>
          </a:p>
        </p:txBody>
      </p:sp>
      <p:sp>
        <p:nvSpPr>
          <p:cNvPr id="15" name="TextBox 14">
            <a:extLst>
              <a:ext uri="{FF2B5EF4-FFF2-40B4-BE49-F238E27FC236}">
                <a16:creationId xmlns:a16="http://schemas.microsoft.com/office/drawing/2014/main" id="{8B652CE2-D0BB-4605-CC88-C143FB3FD3B6}"/>
              </a:ext>
            </a:extLst>
          </p:cNvPr>
          <p:cNvSpPr txBox="1"/>
          <p:nvPr/>
        </p:nvSpPr>
        <p:spPr>
          <a:xfrm rot="16200000">
            <a:off x="-70501" y="5580130"/>
            <a:ext cx="1580342" cy="277002"/>
          </a:xfrm>
          <a:prstGeom prst="rect">
            <a:avLst/>
          </a:prstGeom>
          <a:noFill/>
        </p:spPr>
        <p:txBody>
          <a:bodyPr wrap="square" anchor="ctr">
            <a:spAutoFit/>
          </a:bodyPr>
          <a:lstStyle>
            <a:defPPr>
              <a:defRPr lang="en-US"/>
            </a:defPPr>
            <a:lvl1pPr algn="ctr">
              <a:defRPr sz="1200" cap="small">
                <a:solidFill>
                  <a:schemeClr val="accent2"/>
                </a:solidFill>
                <a:latin typeface="Aptos SemiBold" panose="020B0004020202020204" pitchFamily="34" charset="0"/>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small" spc="0" normalizeH="0" baseline="0" noProof="0" dirty="0">
                <a:ln>
                  <a:noFill/>
                </a:ln>
                <a:solidFill>
                  <a:schemeClr val="bg1"/>
                </a:solidFill>
                <a:effectLst/>
                <a:uLnTx/>
                <a:uFillTx/>
                <a:latin typeface="Aptos SemiBold" panose="020B0004020202020204" pitchFamily="34" charset="0"/>
                <a:ea typeface="+mn-ea"/>
                <a:cs typeface="+mn-cs"/>
              </a:rPr>
              <a:t>Agent</a:t>
            </a:r>
          </a:p>
        </p:txBody>
      </p:sp>
      <p:pic>
        <p:nvPicPr>
          <p:cNvPr id="19" name="Graphic 18">
            <a:extLst>
              <a:ext uri="{FF2B5EF4-FFF2-40B4-BE49-F238E27FC236}">
                <a16:creationId xmlns:a16="http://schemas.microsoft.com/office/drawing/2014/main" id="{C1BCB61B-F120-F72A-2FCD-F21ED44B5C45}"/>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257226" y="4227628"/>
            <a:ext cx="252000" cy="252000"/>
          </a:xfrm>
          <a:prstGeom prst="rect">
            <a:avLst/>
          </a:prstGeom>
        </p:spPr>
      </p:pic>
      <p:pic>
        <p:nvPicPr>
          <p:cNvPr id="22" name="Graphic 21">
            <a:extLst>
              <a:ext uri="{FF2B5EF4-FFF2-40B4-BE49-F238E27FC236}">
                <a16:creationId xmlns:a16="http://schemas.microsoft.com/office/drawing/2014/main" id="{BA192F27-ED09-712E-3605-42BBE2278F07}"/>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1525150" y="1414032"/>
            <a:ext cx="288000" cy="288000"/>
          </a:xfrm>
          <a:prstGeom prst="rect">
            <a:avLst/>
          </a:prstGeom>
        </p:spPr>
      </p:pic>
      <p:pic>
        <p:nvPicPr>
          <p:cNvPr id="24" name="Graphic 23" descr="User outline">
            <a:extLst>
              <a:ext uri="{FF2B5EF4-FFF2-40B4-BE49-F238E27FC236}">
                <a16:creationId xmlns:a16="http://schemas.microsoft.com/office/drawing/2014/main" id="{C45D198A-8C3B-1FFB-35DC-95D99A9AFC2F}"/>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5268472" y="1385824"/>
            <a:ext cx="324000" cy="324000"/>
          </a:xfrm>
          <a:prstGeom prst="rect">
            <a:avLst/>
          </a:prstGeom>
        </p:spPr>
      </p:pic>
      <p:pic>
        <p:nvPicPr>
          <p:cNvPr id="21" name="Graphic 20">
            <a:extLst>
              <a:ext uri="{FF2B5EF4-FFF2-40B4-BE49-F238E27FC236}">
                <a16:creationId xmlns:a16="http://schemas.microsoft.com/office/drawing/2014/main" id="{91E76E5C-15B3-E0C8-1F95-D6D00A3316D5}"/>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257226" y="2658622"/>
            <a:ext cx="252000" cy="252000"/>
          </a:xfrm>
          <a:prstGeom prst="rect">
            <a:avLst/>
          </a:prstGeom>
        </p:spPr>
      </p:pic>
      <p:pic>
        <p:nvPicPr>
          <p:cNvPr id="20" name="Graphic 19">
            <a:extLst>
              <a:ext uri="{FF2B5EF4-FFF2-40B4-BE49-F238E27FC236}">
                <a16:creationId xmlns:a16="http://schemas.microsoft.com/office/drawing/2014/main" id="{AC5FF0DD-930F-7A57-A8C2-5AAA02C07C1F}"/>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260795" y="2368071"/>
            <a:ext cx="252000" cy="252000"/>
          </a:xfrm>
          <a:prstGeom prst="rect">
            <a:avLst/>
          </a:prstGeom>
        </p:spPr>
      </p:pic>
      <p:pic>
        <p:nvPicPr>
          <p:cNvPr id="27" name="Graphic 26">
            <a:extLst>
              <a:ext uri="{FF2B5EF4-FFF2-40B4-BE49-F238E27FC236}">
                <a16:creationId xmlns:a16="http://schemas.microsoft.com/office/drawing/2014/main" id="{8B9B9903-DDD5-B57C-E4B1-ED94BEA8B84B}"/>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257226" y="3932291"/>
            <a:ext cx="252000" cy="252000"/>
          </a:xfrm>
          <a:prstGeom prst="rect">
            <a:avLst/>
          </a:prstGeom>
        </p:spPr>
      </p:pic>
      <p:pic>
        <p:nvPicPr>
          <p:cNvPr id="28" name="Graphic 27">
            <a:extLst>
              <a:ext uri="{FF2B5EF4-FFF2-40B4-BE49-F238E27FC236}">
                <a16:creationId xmlns:a16="http://schemas.microsoft.com/office/drawing/2014/main" id="{B3D001CE-BD51-5923-1057-5F81D9926E70}"/>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257225" y="5413429"/>
            <a:ext cx="252000" cy="252000"/>
          </a:xfrm>
          <a:prstGeom prst="rect">
            <a:avLst/>
          </a:prstGeom>
        </p:spPr>
      </p:pic>
    </p:spTree>
    <p:extLst>
      <p:ext uri="{BB962C8B-B14F-4D97-AF65-F5344CB8AC3E}">
        <p14:creationId xmlns:p14="http://schemas.microsoft.com/office/powerpoint/2010/main" val="353068072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F145AFE4-220D-43E2-3CEC-E68277AC501A}"/>
              </a:ext>
            </a:extLst>
          </p:cNvPr>
          <p:cNvSpPr/>
          <p:nvPr/>
        </p:nvSpPr>
        <p:spPr>
          <a:xfrm>
            <a:off x="278268" y="1417739"/>
            <a:ext cx="8418032" cy="5264226"/>
          </a:xfrm>
          <a:prstGeom prst="roundRect">
            <a:avLst>
              <a:gd name="adj" fmla="val 679"/>
            </a:avLst>
          </a:prstGeom>
          <a:solidFill>
            <a:srgbClr val="054B16">
              <a:alpha val="5098"/>
            </a:srgb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447675" marR="0" lvl="0" indent="0" algn="l" defTabSz="914367" rtl="0" eaLnBrk="1" fontAlgn="auto" latinLnBrk="0" hangingPunct="1">
              <a:lnSpc>
                <a:spcPct val="100000"/>
              </a:lnSpc>
              <a:spcBef>
                <a:spcPts val="0"/>
              </a:spcBef>
              <a:spcAft>
                <a:spcPts val="1100"/>
              </a:spcAft>
              <a:buClrTx/>
              <a:buSzTx/>
              <a:buFontTx/>
              <a:buNone/>
              <a:tabLst>
                <a:tab pos="447675" algn="l"/>
              </a:tabLst>
              <a:defRPr/>
            </a:pPr>
            <a:r>
              <a:rPr kumimoji="0" lang="en-US" sz="1400" b="0" i="0" u="none" strike="noStrike" kern="1200" cap="none" spc="0" normalizeH="0" baseline="0" noProof="0" dirty="0">
                <a:ln>
                  <a:noFill/>
                </a:ln>
                <a:solidFill>
                  <a:schemeClr val="accent1"/>
                </a:solidFill>
                <a:effectLst/>
                <a:uLnTx/>
                <a:uFillTx/>
                <a:latin typeface="Aptos SemiBold" panose="020B0004020202020204" pitchFamily="34" charset="0"/>
                <a:ea typeface="+mn-ea"/>
                <a:cs typeface="+mn-cs"/>
              </a:rPr>
              <a:t>Assign licenses to users through Entra ID groups</a:t>
            </a:r>
            <a:br>
              <a:rPr kumimoji="0" lang="en-US" sz="1400" b="0" i="0" u="none" strike="noStrike" kern="1200" cap="none" spc="0" normalizeH="0" baseline="0" noProof="0" dirty="0">
                <a:ln>
                  <a:noFill/>
                </a:ln>
                <a:solidFill>
                  <a:schemeClr val="tx1"/>
                </a:solidFill>
                <a:effectLst/>
                <a:uLnTx/>
                <a:uFillTx/>
                <a:latin typeface="Aptos SemiBold" panose="020B0004020202020204" pitchFamily="34" charset="0"/>
                <a:ea typeface="+mn-ea"/>
                <a:cs typeface="+mn-cs"/>
              </a:rPr>
            </a:br>
            <a:r>
              <a:rPr kumimoji="0" lang="en-US" sz="1200" b="0" i="0" u="none" strike="noStrike" kern="1200" cap="none" spc="0" normalizeH="0" baseline="0" noProof="0" dirty="0">
                <a:ln>
                  <a:noFill/>
                </a:ln>
                <a:solidFill>
                  <a:schemeClr val="tx1"/>
                </a:solidFill>
                <a:effectLst/>
                <a:uLnTx/>
                <a:uFillTx/>
                <a:latin typeface="Aptos" panose="020B0004020202020204" pitchFamily="34" charset="0"/>
                <a:ea typeface="+mn-ea"/>
                <a:cs typeface="+mn-cs"/>
              </a:rPr>
              <a:t>Grant the ‘Microsoft Copilot Studio User’ license to users through a group instead of individual assignment.</a:t>
            </a:r>
          </a:p>
          <a:p>
            <a:pPr marL="447675" marR="0" lvl="0" indent="0" algn="l" defTabSz="914367" rtl="0" eaLnBrk="1" fontAlgn="auto" latinLnBrk="0" hangingPunct="1">
              <a:lnSpc>
                <a:spcPct val="100000"/>
              </a:lnSpc>
              <a:spcBef>
                <a:spcPts val="0"/>
              </a:spcBef>
              <a:spcAft>
                <a:spcPts val="1100"/>
              </a:spcAft>
              <a:buClrTx/>
              <a:buSzTx/>
              <a:buFontTx/>
              <a:buNone/>
              <a:tabLst>
                <a:tab pos="447675" algn="l"/>
              </a:tabLst>
              <a:defRPr/>
            </a:pPr>
            <a:r>
              <a:rPr lang="en-US" sz="1400" dirty="0">
                <a:solidFill>
                  <a:schemeClr val="accent1"/>
                </a:solidFill>
                <a:latin typeface="Aptos SemiBold" panose="020B0004020202020204" pitchFamily="34" charset="0"/>
              </a:rPr>
              <a:t>Manage user access to environments through Entra ID groups</a:t>
            </a:r>
            <a:br>
              <a:rPr kumimoji="0" lang="en-US" sz="1400" b="0" i="0" u="none" strike="noStrike" kern="1200" cap="none" spc="0" normalizeH="0" baseline="0" noProof="0" dirty="0">
                <a:ln>
                  <a:noFill/>
                </a:ln>
                <a:solidFill>
                  <a:schemeClr val="tx1"/>
                </a:solidFill>
                <a:effectLst/>
                <a:uLnTx/>
                <a:uFillTx/>
                <a:latin typeface="Aptos" panose="020B0004020202020204" pitchFamily="34" charset="0"/>
                <a:ea typeface="+mn-ea"/>
                <a:cs typeface="+mn-cs"/>
              </a:rPr>
            </a:br>
            <a:r>
              <a:rPr kumimoji="0" lang="en-US" sz="1200" b="0" i="0" u="none" strike="noStrike" kern="1200" cap="none" spc="0" normalizeH="0" baseline="0" noProof="0" dirty="0">
                <a:ln>
                  <a:noFill/>
                </a:ln>
                <a:solidFill>
                  <a:schemeClr val="tx1"/>
                </a:solidFill>
                <a:effectLst/>
                <a:uLnTx/>
                <a:uFillTx/>
                <a:latin typeface="Aptos" panose="020B0004020202020204" pitchFamily="34" charset="0"/>
                <a:ea typeface="+mn-ea"/>
                <a:cs typeface="+mn-cs"/>
              </a:rPr>
              <a:t>Only bot authors and a just-in-time admins should have access to your environments and data stores.</a:t>
            </a:r>
            <a:endParaRPr kumimoji="0" lang="en-US" sz="1400" b="0" i="0" u="none" strike="noStrike" kern="1200" cap="none" spc="0" normalizeH="0" baseline="0" noProof="0" dirty="0">
              <a:ln>
                <a:noFill/>
              </a:ln>
              <a:solidFill>
                <a:schemeClr val="tx1"/>
              </a:solidFill>
              <a:effectLst/>
              <a:uLnTx/>
              <a:uFillTx/>
              <a:latin typeface="Aptos" panose="020B0004020202020204" pitchFamily="34" charset="0"/>
              <a:ea typeface="+mn-ea"/>
              <a:cs typeface="+mn-cs"/>
            </a:endParaRPr>
          </a:p>
          <a:p>
            <a:pPr marL="447675" marR="0" lvl="0" indent="0" algn="l" defTabSz="914367" rtl="0" eaLnBrk="1" fontAlgn="auto" latinLnBrk="0" hangingPunct="1">
              <a:lnSpc>
                <a:spcPct val="100000"/>
              </a:lnSpc>
              <a:spcBef>
                <a:spcPts val="0"/>
              </a:spcBef>
              <a:spcAft>
                <a:spcPts val="1100"/>
              </a:spcAft>
              <a:buClrTx/>
              <a:buSzTx/>
              <a:buFontTx/>
              <a:buNone/>
              <a:tabLst>
                <a:tab pos="447675" algn="l"/>
              </a:tabLst>
              <a:defRPr/>
            </a:pPr>
            <a:r>
              <a:rPr lang="en-US" sz="1400" dirty="0">
                <a:solidFill>
                  <a:schemeClr val="accent1"/>
                </a:solidFill>
                <a:latin typeface="Aptos SemiBold" panose="020B0004020202020204" pitchFamily="34" charset="0"/>
              </a:rPr>
              <a:t>Manage security role assignment through Entra ID group teams</a:t>
            </a:r>
            <a:br>
              <a:rPr kumimoji="0" lang="en-US" sz="1400" b="0" i="0" u="none" strike="noStrike" kern="1200" cap="none" spc="0" normalizeH="0" baseline="0" noProof="0" dirty="0">
                <a:ln>
                  <a:noFill/>
                </a:ln>
                <a:solidFill>
                  <a:schemeClr val="tx1"/>
                </a:solidFill>
                <a:effectLst/>
                <a:uLnTx/>
                <a:uFillTx/>
                <a:latin typeface="Aptos SemiBold" panose="020B0004020202020204" pitchFamily="34" charset="0"/>
                <a:ea typeface="+mn-ea"/>
                <a:cs typeface="+mn-cs"/>
              </a:rPr>
            </a:br>
            <a:r>
              <a:rPr kumimoji="0" lang="en-US" sz="1200" b="0" i="0" u="none" strike="noStrike" kern="1200" cap="none" spc="0" normalizeH="0" baseline="0" noProof="0" dirty="0">
                <a:ln>
                  <a:noFill/>
                </a:ln>
                <a:solidFill>
                  <a:schemeClr val="tx1"/>
                </a:solidFill>
                <a:effectLst/>
                <a:uLnTx/>
                <a:uFillTx/>
                <a:latin typeface="Aptos" panose="020B0004020202020204" pitchFamily="34" charset="0"/>
                <a:ea typeface="+mn-ea"/>
                <a:cs typeface="+mn-cs"/>
              </a:rPr>
              <a:t>Within each Dataverse environment, leverage group teams to assign security roles to users.</a:t>
            </a:r>
          </a:p>
          <a:p>
            <a:pPr marL="447675" marR="0" lvl="0" indent="0" algn="l" defTabSz="914367" rtl="0" eaLnBrk="1" fontAlgn="auto" latinLnBrk="0" hangingPunct="1">
              <a:lnSpc>
                <a:spcPct val="100000"/>
              </a:lnSpc>
              <a:spcBef>
                <a:spcPts val="0"/>
              </a:spcBef>
              <a:spcAft>
                <a:spcPts val="1100"/>
              </a:spcAft>
              <a:buClrTx/>
              <a:buSzTx/>
              <a:buFontTx/>
              <a:buNone/>
              <a:tabLst>
                <a:tab pos="447675" algn="l"/>
              </a:tabLst>
              <a:defRPr/>
            </a:pPr>
            <a:r>
              <a:rPr lang="en-US" sz="1400" dirty="0">
                <a:solidFill>
                  <a:schemeClr val="accent1"/>
                </a:solidFill>
                <a:latin typeface="Aptos SemiBold" panose="020B0004020202020204" pitchFamily="34" charset="0"/>
              </a:rPr>
              <a:t>Apply restrictive Data Loss Prevention policies to your environment</a:t>
            </a:r>
            <a:br>
              <a:rPr kumimoji="0" lang="en-US" sz="1400" b="0" i="0" u="none" strike="noStrike" kern="1200" cap="none" spc="0" normalizeH="0" baseline="0" noProof="0" dirty="0">
                <a:ln>
                  <a:noFill/>
                </a:ln>
                <a:solidFill>
                  <a:schemeClr val="tx1"/>
                </a:solidFill>
                <a:effectLst/>
                <a:uLnTx/>
                <a:uFillTx/>
                <a:latin typeface="Aptos" panose="020B0004020202020204" pitchFamily="34" charset="0"/>
                <a:ea typeface="+mn-ea"/>
                <a:cs typeface="+mn-cs"/>
              </a:rPr>
            </a:br>
            <a:r>
              <a:rPr kumimoji="0" lang="en-US" sz="1200" b="0" i="0" u="none" strike="noStrike" kern="1200" cap="none" spc="0" normalizeH="0" baseline="0" noProof="0" dirty="0">
                <a:ln>
                  <a:noFill/>
                </a:ln>
                <a:solidFill>
                  <a:schemeClr val="tx1"/>
                </a:solidFill>
                <a:effectLst/>
                <a:uLnTx/>
                <a:uFillTx/>
                <a:latin typeface="Aptos" panose="020B0004020202020204" pitchFamily="34" charset="0"/>
                <a:ea typeface="+mn-ea"/>
                <a:cs typeface="+mn-cs"/>
              </a:rPr>
              <a:t>DLP policies can be applied to your environments to block all connectors that are not required by the project as well as any channel or setting that isn’t useful for the project (e.g., unauthenticated use, use skills, etc.).</a:t>
            </a:r>
            <a:endParaRPr kumimoji="0" lang="en-US" sz="1600" b="0" i="0" u="none" strike="noStrike" kern="1200" cap="none" spc="0" normalizeH="0" baseline="0" noProof="0" dirty="0">
              <a:ln>
                <a:noFill/>
              </a:ln>
              <a:solidFill>
                <a:schemeClr val="tx1"/>
              </a:solidFill>
              <a:effectLst/>
              <a:uLnTx/>
              <a:uFillTx/>
              <a:latin typeface="Aptos" panose="020B0004020202020204" pitchFamily="34" charset="0"/>
              <a:ea typeface="+mn-ea"/>
              <a:cs typeface="+mn-cs"/>
            </a:endParaRPr>
          </a:p>
          <a:p>
            <a:pPr marL="447675" marR="0" lvl="0" indent="0" algn="l" defTabSz="914367" rtl="0" eaLnBrk="1" fontAlgn="auto" latinLnBrk="0" hangingPunct="1">
              <a:lnSpc>
                <a:spcPct val="100000"/>
              </a:lnSpc>
              <a:spcBef>
                <a:spcPts val="0"/>
              </a:spcBef>
              <a:spcAft>
                <a:spcPts val="1100"/>
              </a:spcAft>
              <a:buClrTx/>
              <a:buSzTx/>
              <a:buFontTx/>
              <a:buNone/>
              <a:tabLst>
                <a:tab pos="447675" algn="l"/>
              </a:tabLst>
              <a:defRPr/>
            </a:pPr>
            <a:r>
              <a:rPr lang="en-US" sz="1400" dirty="0">
                <a:solidFill>
                  <a:schemeClr val="accent1"/>
                </a:solidFill>
                <a:latin typeface="Aptos SemiBold" panose="020B0004020202020204" pitchFamily="34" charset="0"/>
              </a:rPr>
              <a:t>Review and only enable tenant, environment and agent settings that are relevant</a:t>
            </a:r>
            <a:br>
              <a:rPr kumimoji="0" lang="en-US" sz="1400" b="0" i="0" u="none" strike="noStrike" kern="1200" cap="none" spc="0" normalizeH="0" baseline="0" noProof="0" dirty="0">
                <a:ln>
                  <a:noFill/>
                </a:ln>
                <a:solidFill>
                  <a:schemeClr val="tx1"/>
                </a:solidFill>
                <a:effectLst/>
                <a:uLnTx/>
                <a:uFillTx/>
                <a:latin typeface="Aptos SemiBold" panose="020B0004020202020204" pitchFamily="34" charset="0"/>
                <a:ea typeface="+mn-ea"/>
                <a:cs typeface="+mn-cs"/>
              </a:rPr>
            </a:br>
            <a:r>
              <a:rPr kumimoji="0" lang="en-US" sz="1200" b="0" i="0" u="none" strike="noStrike" kern="1200" cap="none" spc="0" normalizeH="0" baseline="0" noProof="0" dirty="0">
                <a:ln>
                  <a:noFill/>
                </a:ln>
                <a:solidFill>
                  <a:schemeClr val="tx1"/>
                </a:solidFill>
                <a:effectLst/>
                <a:uLnTx/>
                <a:uFillTx/>
                <a:latin typeface="Aptos" panose="020B0004020202020204" pitchFamily="34" charset="0"/>
                <a:ea typeface="+mn-ea"/>
                <a:cs typeface="+mn-cs"/>
              </a:rPr>
              <a:t>Tenant admins can disable publishing of GenAI-powered bots. Environment admins can disable GenAI features that require data movement outside of their region. Agent authors can require secured access for the web channel. </a:t>
            </a:r>
            <a:br>
              <a:rPr kumimoji="0" lang="en-US" sz="1200" b="0" i="0" u="none" strike="noStrike" kern="1200" cap="none" spc="0" normalizeH="0" baseline="0" noProof="0" dirty="0">
                <a:ln>
                  <a:noFill/>
                </a:ln>
                <a:solidFill>
                  <a:schemeClr val="tx1"/>
                </a:solidFill>
                <a:effectLst/>
                <a:uLnTx/>
                <a:uFillTx/>
                <a:latin typeface="Aptos" panose="020B0004020202020204" pitchFamily="34" charset="0"/>
                <a:ea typeface="+mn-ea"/>
                <a:cs typeface="+mn-cs"/>
              </a:rPr>
            </a:br>
            <a:r>
              <a:rPr kumimoji="0" lang="en-US" sz="1200" b="0" i="0" u="none" strike="noStrike" kern="1200" cap="none" spc="0" normalizeH="0" baseline="0" noProof="0" dirty="0">
                <a:ln>
                  <a:noFill/>
                </a:ln>
                <a:solidFill>
                  <a:schemeClr val="tx1"/>
                </a:solidFill>
                <a:effectLst/>
                <a:uLnTx/>
                <a:uFillTx/>
                <a:latin typeface="Aptos" panose="020B0004020202020204" pitchFamily="34" charset="0"/>
                <a:ea typeface="+mn-ea"/>
                <a:cs typeface="+mn-cs"/>
              </a:rPr>
              <a:t>Internal agents can be limited for use by specific groups instead of being available to all.</a:t>
            </a:r>
          </a:p>
          <a:p>
            <a:pPr marL="447675" marR="0" lvl="0" indent="0" algn="l" defTabSz="914367" rtl="0" eaLnBrk="1" fontAlgn="auto" latinLnBrk="0" hangingPunct="1">
              <a:lnSpc>
                <a:spcPct val="100000"/>
              </a:lnSpc>
              <a:spcBef>
                <a:spcPts val="0"/>
              </a:spcBef>
              <a:spcAft>
                <a:spcPts val="1100"/>
              </a:spcAft>
              <a:buClrTx/>
              <a:buSzTx/>
              <a:buFontTx/>
              <a:buNone/>
              <a:tabLst>
                <a:tab pos="447675" algn="l"/>
              </a:tabLst>
              <a:defRPr/>
            </a:pPr>
            <a:r>
              <a:rPr lang="en-US" sz="1400" dirty="0">
                <a:solidFill>
                  <a:schemeClr val="accent1"/>
                </a:solidFill>
                <a:latin typeface="Aptos SemiBold" panose="020B0004020202020204" pitchFamily="34" charset="0"/>
              </a:rPr>
              <a:t>Review and tighten security of all integrations</a:t>
            </a:r>
            <a:br>
              <a:rPr kumimoji="0" lang="en-US" sz="1400" b="0" i="0" u="none" strike="noStrike" kern="1200" cap="none" spc="0" normalizeH="0" baseline="0" noProof="0" dirty="0">
                <a:ln>
                  <a:noFill/>
                </a:ln>
                <a:solidFill>
                  <a:schemeClr val="tx1"/>
                </a:solidFill>
                <a:effectLst/>
                <a:uLnTx/>
                <a:uFillTx/>
                <a:latin typeface="Aptos" panose="020B0004020202020204" pitchFamily="34" charset="0"/>
                <a:ea typeface="+mn-ea"/>
                <a:cs typeface="+mn-cs"/>
              </a:rPr>
            </a:br>
            <a:r>
              <a:rPr kumimoji="0" lang="en-US" sz="1200" b="0" i="0" u="none" strike="noStrike" kern="1200" cap="none" spc="0" normalizeH="0" baseline="0" noProof="0" dirty="0">
                <a:ln>
                  <a:noFill/>
                </a:ln>
                <a:solidFill>
                  <a:schemeClr val="tx1"/>
                </a:solidFill>
                <a:effectLst/>
                <a:uLnTx/>
                <a:uFillTx/>
                <a:latin typeface="Aptos" panose="020B0004020202020204" pitchFamily="34" charset="0"/>
                <a:ea typeface="+mn-ea"/>
                <a:cs typeface="+mn-cs"/>
              </a:rPr>
              <a:t>Connections should require strong authentication. Secrets should be stored in a secure location (e.g., Azure Key Vault). Leverage delegation, impersonation or filtering for data access in the context of an end-user.</a:t>
            </a:r>
          </a:p>
          <a:p>
            <a:pPr marL="447675" marR="0" lvl="0" indent="0" algn="l" defTabSz="914367" rtl="0" eaLnBrk="1" fontAlgn="auto" latinLnBrk="0" hangingPunct="1">
              <a:lnSpc>
                <a:spcPct val="100000"/>
              </a:lnSpc>
              <a:spcBef>
                <a:spcPts val="0"/>
              </a:spcBef>
              <a:spcAft>
                <a:spcPts val="1100"/>
              </a:spcAft>
              <a:buClrTx/>
              <a:buSzTx/>
              <a:buFontTx/>
              <a:buNone/>
              <a:tabLst>
                <a:tab pos="447675" algn="l"/>
              </a:tabLst>
              <a:defRPr/>
            </a:pPr>
            <a:r>
              <a:rPr lang="en-US" sz="1400" dirty="0">
                <a:solidFill>
                  <a:schemeClr val="accent1"/>
                </a:solidFill>
                <a:latin typeface="Aptos SemiBold" panose="020B0004020202020204" pitchFamily="34" charset="0"/>
              </a:rPr>
              <a:t>Have a gated release process to production</a:t>
            </a:r>
            <a:br>
              <a:rPr kumimoji="0" lang="en-US" sz="1400" b="0" i="0" u="none" strike="noStrike" kern="1200" cap="none" spc="0" normalizeH="0" baseline="0" noProof="0" dirty="0">
                <a:ln>
                  <a:noFill/>
                </a:ln>
                <a:solidFill>
                  <a:schemeClr val="tx1"/>
                </a:solidFill>
                <a:effectLst/>
                <a:uLnTx/>
                <a:uFillTx/>
                <a:latin typeface="Aptos" panose="020B0004020202020204" pitchFamily="34" charset="0"/>
                <a:ea typeface="+mn-ea"/>
                <a:cs typeface="+mn-cs"/>
              </a:rPr>
            </a:br>
            <a:r>
              <a:rPr kumimoji="0" lang="en-US" sz="1200" b="0" i="0" u="none" strike="noStrike" kern="1200" cap="none" spc="0" normalizeH="0" baseline="0" noProof="0" dirty="0">
                <a:ln>
                  <a:noFill/>
                </a:ln>
                <a:solidFill>
                  <a:schemeClr val="tx1"/>
                </a:solidFill>
                <a:effectLst/>
                <a:uLnTx/>
                <a:uFillTx/>
                <a:latin typeface="Aptos" panose="020B0004020202020204" pitchFamily="34" charset="0"/>
                <a:ea typeface="+mn-ea"/>
                <a:cs typeface="+mn-cs"/>
              </a:rPr>
              <a:t>Deploying changes from dev to test and to prod should require reviews and be part of a gated process.</a:t>
            </a:r>
          </a:p>
          <a:p>
            <a:pPr marL="447675" marR="0" lvl="0" indent="0" algn="l" defTabSz="914367" rtl="0" eaLnBrk="1" fontAlgn="auto" latinLnBrk="0" hangingPunct="1">
              <a:lnSpc>
                <a:spcPct val="100000"/>
              </a:lnSpc>
              <a:spcBef>
                <a:spcPts val="0"/>
              </a:spcBef>
              <a:spcAft>
                <a:spcPts val="1100"/>
              </a:spcAft>
              <a:buClrTx/>
              <a:buSzTx/>
              <a:buFontTx/>
              <a:buNone/>
              <a:tabLst>
                <a:tab pos="447675" algn="l"/>
              </a:tabLst>
              <a:defRPr/>
            </a:pPr>
            <a:r>
              <a:rPr lang="en-US" sz="1400" dirty="0">
                <a:solidFill>
                  <a:schemeClr val="accent1"/>
                </a:solidFill>
                <a:latin typeface="Aptos SemiBold" panose="020B0004020202020204" pitchFamily="34" charset="0"/>
              </a:rPr>
              <a:t>Explore additional Power Platform, Dataverse and Entra ID security features </a:t>
            </a:r>
            <a:br>
              <a:rPr kumimoji="0" lang="en-US" sz="1400" b="0" i="0" u="none" strike="noStrike" kern="1200" cap="none" spc="0" normalizeH="0" baseline="0" noProof="0" dirty="0">
                <a:ln>
                  <a:noFill/>
                </a:ln>
                <a:solidFill>
                  <a:schemeClr val="tx1"/>
                </a:solidFill>
                <a:effectLst/>
                <a:uLnTx/>
                <a:uFillTx/>
                <a:latin typeface="Aptos" panose="020B0004020202020204" pitchFamily="34" charset="0"/>
                <a:ea typeface="+mn-ea"/>
                <a:cs typeface="+mn-cs"/>
              </a:rPr>
            </a:br>
            <a:r>
              <a:rPr kumimoji="0" lang="en-US" sz="1200" b="0" i="0" u="none" strike="noStrike" kern="1200" cap="none" spc="0" normalizeH="0" baseline="0" noProof="0" dirty="0">
                <a:ln>
                  <a:noFill/>
                </a:ln>
                <a:solidFill>
                  <a:schemeClr val="tx1"/>
                </a:solidFill>
                <a:effectLst/>
                <a:uLnTx/>
                <a:uFillTx/>
                <a:latin typeface="Aptos" panose="020B0004020202020204" pitchFamily="34" charset="0"/>
                <a:ea typeface="+mn-ea"/>
                <a:cs typeface="+mn-cs"/>
              </a:rPr>
              <a:t>E.g., audit logs, customer-managed keys, customer lockbox, IP firewall, network isolation, multi-factor authentication, continuous access evaluation, etc.</a:t>
            </a:r>
            <a:endParaRPr kumimoji="0" lang="en-US" sz="1100" b="0" i="0" u="none" strike="noStrike" kern="1200" cap="none" spc="0" normalizeH="0" baseline="0" noProof="0" dirty="0">
              <a:ln>
                <a:noFill/>
              </a:ln>
              <a:solidFill>
                <a:schemeClr val="tx1"/>
              </a:solidFill>
              <a:effectLst/>
              <a:uLnTx/>
              <a:uFillTx/>
              <a:latin typeface="Aptos" panose="020B0004020202020204" pitchFamily="34" charset="0"/>
              <a:ea typeface="+mn-ea"/>
              <a:cs typeface="+mn-cs"/>
            </a:endParaRPr>
          </a:p>
        </p:txBody>
      </p:sp>
      <p:sp>
        <p:nvSpPr>
          <p:cNvPr id="3" name="Text Placeholder 2">
            <a:extLst>
              <a:ext uri="{FF2B5EF4-FFF2-40B4-BE49-F238E27FC236}">
                <a16:creationId xmlns:a16="http://schemas.microsoft.com/office/drawing/2014/main" id="{2939844E-8B3C-8345-AAFF-5D0DE905AD9C}"/>
              </a:ext>
            </a:extLst>
          </p:cNvPr>
          <p:cNvSpPr>
            <a:spLocks noGrp="1"/>
          </p:cNvSpPr>
          <p:nvPr>
            <p:ph type="body" sz="quarter" idx="11"/>
          </p:nvPr>
        </p:nvSpPr>
        <p:spPr>
          <a:xfrm>
            <a:off x="276200" y="237133"/>
            <a:ext cx="8420100" cy="553998"/>
          </a:xfrm>
        </p:spPr>
        <p:txBody>
          <a:bodyPr/>
          <a:lstStyle/>
          <a:p>
            <a:r>
              <a:rPr lang="en-US"/>
              <a:t>Security, agent, &amp;  user management</a:t>
            </a:r>
          </a:p>
        </p:txBody>
      </p:sp>
      <p:sp>
        <p:nvSpPr>
          <p:cNvPr id="4" name="Text Placeholder 3">
            <a:extLst>
              <a:ext uri="{FF2B5EF4-FFF2-40B4-BE49-F238E27FC236}">
                <a16:creationId xmlns:a16="http://schemas.microsoft.com/office/drawing/2014/main" id="{AC35DA27-C6A7-7A66-A2D5-F696BF573FB5}"/>
              </a:ext>
            </a:extLst>
          </p:cNvPr>
          <p:cNvSpPr>
            <a:spLocks noGrp="1"/>
          </p:cNvSpPr>
          <p:nvPr>
            <p:ph type="body" sz="quarter" idx="12"/>
          </p:nvPr>
        </p:nvSpPr>
        <p:spPr/>
        <p:txBody>
          <a:bodyPr/>
          <a:lstStyle/>
          <a:p>
            <a:r>
              <a:rPr lang="en-US"/>
              <a:t>Best practices to secure your Copilot Studio project</a:t>
            </a:r>
          </a:p>
        </p:txBody>
      </p:sp>
      <p:sp>
        <p:nvSpPr>
          <p:cNvPr id="6" name="Text Placeholder 5">
            <a:extLst>
              <a:ext uri="{FF2B5EF4-FFF2-40B4-BE49-F238E27FC236}">
                <a16:creationId xmlns:a16="http://schemas.microsoft.com/office/drawing/2014/main" id="{B2035A41-FFDE-8F89-E375-9D40F59DBD82}"/>
              </a:ext>
            </a:extLst>
          </p:cNvPr>
          <p:cNvSpPr>
            <a:spLocks noGrp="1"/>
          </p:cNvSpPr>
          <p:nvPr>
            <p:ph type="body" sz="quarter" idx="15"/>
          </p:nvPr>
        </p:nvSpPr>
        <p:spPr>
          <a:xfrm>
            <a:off x="8968232" y="0"/>
            <a:ext cx="3223744" cy="6883592"/>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dirty="0">
                <a:ln>
                  <a:noFill/>
                </a:ln>
                <a:effectLst/>
                <a:uLnTx/>
                <a:uFillTx/>
                <a:latin typeface="Aptos SemiBold" panose="020B0004020202020204" pitchFamily="34" charset="0"/>
                <a:ea typeface="+mn-ea"/>
                <a:cs typeface="Segoe UI" panose="020B0502040204020203" pitchFamily="34" charset="0"/>
              </a:rPr>
              <a:t>Why do we share this?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latin typeface="Aptos" panose="020B0004020202020204" pitchFamily="34" charset="0"/>
                <a:ea typeface="+mn-ea"/>
                <a:cs typeface="Segoe UI" panose="020B0502040204020203" pitchFamily="34" charset="0"/>
              </a:rPr>
              <a:t>Entra ID groups should be leveraged to fully drive user license assignment, environment access, and security roles assignment. </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dirty="0">
                <a:latin typeface="Aptos" panose="020B0004020202020204" pitchFamily="34" charset="0"/>
              </a:rPr>
              <a:t>You should apply a most-restrictive approach by default and relax requirements on an exception basis.</a:t>
            </a:r>
            <a:endParaRPr kumimoji="0" lang="en-US" sz="1600" b="1" i="0" u="none" strike="noStrike" kern="1200" cap="none" spc="0" normalizeH="0" baseline="0" noProof="0" dirty="0">
              <a:ln>
                <a:noFill/>
              </a:ln>
              <a:effectLst/>
              <a:uLnTx/>
              <a:uFillTx/>
              <a:latin typeface="Aptos SemiBold" panose="020B0004020202020204" pitchFamily="34" charset="0"/>
              <a:ea typeface="+mn-ea"/>
              <a:cs typeface="Segoe UI" panose="020B0502040204020203" pitchFamily="34" charset="0"/>
            </a:endParaRPr>
          </a:p>
          <a:p>
            <a:pPr marL="0" marR="0" lvl="0" indent="0" algn="l" defTabSz="914367" rtl="0" eaLnBrk="1" fontAlgn="auto" latinLnBrk="0" hangingPunct="1">
              <a:lnSpc>
                <a:spcPct val="100000"/>
              </a:lnSpc>
              <a:spcBef>
                <a:spcPts val="600"/>
              </a:spcBef>
              <a:spcAft>
                <a:spcPts val="600"/>
              </a:spcAft>
              <a:buClrTx/>
              <a:buSzTx/>
              <a:buFontTx/>
              <a:buNone/>
              <a:tabLst/>
              <a:defRPr/>
            </a:pPr>
            <a:r>
              <a:rPr kumimoji="0" lang="en-US" sz="1600" b="1" i="0" u="none" strike="noStrike" kern="1200" cap="none" spc="0" normalizeH="0" baseline="0" noProof="0" dirty="0">
                <a:ln>
                  <a:noFill/>
                </a:ln>
                <a:effectLst/>
                <a:uLnTx/>
                <a:uFillTx/>
                <a:latin typeface="Aptos SemiBold" panose="020B0004020202020204" pitchFamily="34" charset="0"/>
                <a:ea typeface="+mn-ea"/>
                <a:cs typeface="Segoe UI" panose="020B0502040204020203" pitchFamily="34" charset="0"/>
              </a:rPr>
              <a:t>Useful resources:</a:t>
            </a:r>
          </a:p>
          <a:p>
            <a:pPr marL="285750" indent="-200025" defTabSz="914367">
              <a:spcBef>
                <a:spcPts val="300"/>
              </a:spcBef>
              <a:spcAft>
                <a:spcPts val="0"/>
              </a:spcAft>
              <a:buSzTx/>
              <a:buFont typeface="Arial" panose="020B0604020202020204" pitchFamily="34" charset="0"/>
              <a:buChar char="•"/>
              <a:defRPr/>
            </a:pPr>
            <a:r>
              <a:rPr lang="en-US" sz="1200" dirty="0">
                <a:latin typeface="Aptos" panose="020B0004020202020204" pitchFamily="34" charset="0"/>
                <a:hlinkClick r:id="rId3">
                  <a:extLst>
                    <a:ext uri="{A12FA001-AC4F-418D-AE19-62706E023703}">
                      <ahyp:hlinkClr xmlns:ahyp="http://schemas.microsoft.com/office/drawing/2018/hyperlinkcolor" val="tx"/>
                    </a:ext>
                  </a:extLst>
                </a:hlinkClick>
              </a:rPr>
              <a:t>Enterprise security with Power Platform</a:t>
            </a:r>
            <a:endParaRPr lang="en-US" sz="1200" dirty="0">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dirty="0">
                <a:latin typeface="Aptos" panose="020B0004020202020204" pitchFamily="34" charset="0"/>
                <a:hlinkClick r:id="rId4">
                  <a:extLst>
                    <a:ext uri="{A12FA001-AC4F-418D-AE19-62706E023703}">
                      <ahyp:hlinkClr xmlns:ahyp="http://schemas.microsoft.com/office/drawing/2018/hyperlinkcolor" val="tx"/>
                    </a:ext>
                  </a:extLst>
                </a:hlinkClick>
              </a:rPr>
              <a:t>Assign licenses to a group</a:t>
            </a:r>
            <a:endParaRPr lang="en-US" sz="1200" dirty="0">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dirty="0">
                <a:latin typeface="Aptos" panose="020B0004020202020204" pitchFamily="34" charset="0"/>
                <a:hlinkClick r:id="rId5">
                  <a:extLst>
                    <a:ext uri="{A12FA001-AC4F-418D-AE19-62706E023703}">
                      <ahyp:hlinkClr xmlns:ahyp="http://schemas.microsoft.com/office/drawing/2018/hyperlinkcolor" val="tx"/>
                    </a:ext>
                  </a:extLst>
                </a:hlinkClick>
              </a:rPr>
              <a:t>Control user access to environments</a:t>
            </a:r>
            <a:endParaRPr lang="en-US" sz="1200" dirty="0">
              <a:latin typeface="Aptos" panose="020B0004020202020204" pitchFamily="34" charset="0"/>
            </a:endParaRP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latin typeface="Aptos" panose="020B0004020202020204" pitchFamily="34" charset="0"/>
                <a:ea typeface="+mn-ea"/>
                <a:cs typeface="Segoe UI" panose="020B0502040204020203" pitchFamily="34" charset="0"/>
                <a:hlinkClick r:id="rId6">
                  <a:extLst>
                    <a:ext uri="{A12FA001-AC4F-418D-AE19-62706E023703}">
                      <ahyp:hlinkClr xmlns:ahyp="http://schemas.microsoft.com/office/drawing/2018/hyperlinkcolor" val="tx"/>
                    </a:ext>
                  </a:extLst>
                </a:hlinkClick>
              </a:rPr>
              <a:t>Use group teams to assign security roles</a:t>
            </a:r>
            <a:endParaRPr kumimoji="0" lang="en-US" sz="1200" b="0" i="0" u="none" strike="noStrike" kern="1200" cap="none" spc="0" normalizeH="0" baseline="0" noProof="0" dirty="0">
              <a:ln>
                <a:noFill/>
              </a:ln>
              <a:effectLst/>
              <a:uLnTx/>
              <a:uFillTx/>
              <a:latin typeface="Aptos" panose="020B0004020202020204" pitchFamily="34" charset="0"/>
              <a:ea typeface="+mn-ea"/>
              <a:cs typeface="Segoe UI" panose="020B0502040204020203" pitchFamily="34" charset="0"/>
            </a:endParaRPr>
          </a:p>
          <a:p>
            <a:pPr marL="285750" indent="-200025" defTabSz="914367">
              <a:spcBef>
                <a:spcPts val="300"/>
              </a:spcBef>
              <a:spcAft>
                <a:spcPts val="0"/>
              </a:spcAft>
              <a:buSzTx/>
              <a:buFont typeface="Arial" panose="020B0604020202020204" pitchFamily="34" charset="0"/>
              <a:buChar char="•"/>
              <a:defRPr/>
            </a:pPr>
            <a:r>
              <a:rPr lang="en-US" sz="1200" dirty="0">
                <a:latin typeface="Aptos" panose="020B0004020202020204" pitchFamily="34" charset="0"/>
                <a:hlinkClick r:id="rId7">
                  <a:extLst>
                    <a:ext uri="{A12FA001-AC4F-418D-AE19-62706E023703}">
                      <ahyp:hlinkClr xmlns:ahyp="http://schemas.microsoft.com/office/drawing/2018/hyperlinkcolor" val="tx"/>
                    </a:ext>
                  </a:extLst>
                </a:hlinkClick>
              </a:rPr>
              <a:t>Manage data loss prevention policies</a:t>
            </a:r>
            <a:endParaRPr lang="en-US" sz="1200" dirty="0">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dirty="0">
                <a:latin typeface="Aptos" panose="020B0004020202020204" pitchFamily="34" charset="0"/>
                <a:hlinkClick r:id="rId8">
                  <a:extLst>
                    <a:ext uri="{A12FA001-AC4F-418D-AE19-62706E023703}">
                      <ahyp:hlinkClr xmlns:ahyp="http://schemas.microsoft.com/office/drawing/2018/hyperlinkcolor" val="tx"/>
                    </a:ext>
                  </a:extLst>
                </a:hlinkClick>
              </a:rPr>
              <a:t>Disable the ability to publish copilots with generative answers and actions </a:t>
            </a:r>
            <a:endParaRPr lang="en-US" sz="1200" dirty="0">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dirty="0">
                <a:latin typeface="Aptos" panose="020B0004020202020204" pitchFamily="34" charset="0"/>
                <a:hlinkClick r:id="rId9">
                  <a:extLst>
                    <a:ext uri="{A12FA001-AC4F-418D-AE19-62706E023703}">
                      <ahyp:hlinkClr xmlns:ahyp="http://schemas.microsoft.com/office/drawing/2018/hyperlinkcolor" val="tx"/>
                    </a:ext>
                  </a:extLst>
                </a:hlinkClick>
              </a:rPr>
              <a:t>Configure data movement across geographic locations for generative AI</a:t>
            </a:r>
            <a:endParaRPr lang="en-US" sz="1200" dirty="0">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dirty="0">
                <a:latin typeface="Aptos" panose="020B0004020202020204" pitchFamily="34" charset="0"/>
                <a:hlinkClick r:id="rId10">
                  <a:extLst>
                    <a:ext uri="{A12FA001-AC4F-418D-AE19-62706E023703}">
                      <ahyp:hlinkClr xmlns:ahyp="http://schemas.microsoft.com/office/drawing/2018/hyperlinkcolor" val="tx"/>
                    </a:ext>
                  </a:extLst>
                </a:hlinkClick>
              </a:rPr>
              <a:t>Configure web channel security</a:t>
            </a:r>
            <a:endParaRPr lang="en-US" sz="1200" dirty="0">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dirty="0">
                <a:latin typeface="Aptos" panose="020B0004020202020204" pitchFamily="34" charset="0"/>
                <a:hlinkClick r:id="rId11">
                  <a:extLst>
                    <a:ext uri="{A12FA001-AC4F-418D-AE19-62706E023703}">
                      <ahyp:hlinkClr xmlns:ahyp="http://schemas.microsoft.com/office/drawing/2018/hyperlinkcolor" val="tx"/>
                    </a:ext>
                  </a:extLst>
                </a:hlinkClick>
              </a:rPr>
              <a:t>Share and collaborate on chatbots</a:t>
            </a:r>
            <a:endParaRPr lang="en-US" sz="1200" dirty="0">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dirty="0">
                <a:latin typeface="Aptos" panose="020B0004020202020204" pitchFamily="34" charset="0"/>
                <a:hlinkClick r:id="rId12">
                  <a:extLst>
                    <a:ext uri="{A12FA001-AC4F-418D-AE19-62706E023703}">
                      <ahyp:hlinkClr xmlns:ahyp="http://schemas.microsoft.com/office/drawing/2018/hyperlinkcolor" val="tx"/>
                    </a:ext>
                  </a:extLst>
                </a:hlinkClick>
              </a:rPr>
              <a:t>Connecting and authenticating to sources</a:t>
            </a:r>
            <a:endParaRPr lang="en-US" sz="1200" dirty="0">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dirty="0">
                <a:latin typeface="Aptos" panose="020B0004020202020204" pitchFamily="34" charset="0"/>
                <a:hlinkClick r:id="rId13">
                  <a:extLst>
                    <a:ext uri="{A12FA001-AC4F-418D-AE19-62706E023703}">
                      <ahyp:hlinkClr xmlns:ahyp="http://schemas.microsoft.com/office/drawing/2018/hyperlinkcolor" val="tx"/>
                    </a:ext>
                  </a:extLst>
                </a:hlinkClick>
              </a:rPr>
              <a:t>Use environment variables for secrets</a:t>
            </a:r>
            <a:endParaRPr lang="en-US" sz="1200" dirty="0">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dirty="0">
                <a:latin typeface="Aptos" panose="020B0004020202020204" pitchFamily="34" charset="0"/>
                <a:hlinkClick r:id="rId14">
                  <a:extLst>
                    <a:ext uri="{A12FA001-AC4F-418D-AE19-62706E023703}">
                      <ahyp:hlinkClr xmlns:ahyp="http://schemas.microsoft.com/office/drawing/2018/hyperlinkcolor" val="tx"/>
                    </a:ext>
                  </a:extLst>
                </a:hlinkClick>
              </a:rPr>
              <a:t>Authentication variables</a:t>
            </a:r>
          </a:p>
          <a:p>
            <a:pPr marL="285750" indent="-200025" defTabSz="914367">
              <a:spcBef>
                <a:spcPts val="300"/>
              </a:spcBef>
              <a:spcAft>
                <a:spcPts val="0"/>
              </a:spcAft>
              <a:buSzTx/>
              <a:buFont typeface="Arial" panose="020B0604020202020204" pitchFamily="34" charset="0"/>
              <a:buChar char="•"/>
              <a:defRPr/>
            </a:pPr>
            <a:r>
              <a:rPr lang="en-US" sz="1200" dirty="0">
                <a:latin typeface="Aptos" panose="020B0004020202020204" pitchFamily="34" charset="0"/>
                <a:hlinkClick r:id="rId15">
                  <a:extLst>
                    <a:ext uri="{A12FA001-AC4F-418D-AE19-62706E023703}">
                      <ahyp:hlinkClr xmlns:ahyp="http://schemas.microsoft.com/office/drawing/2018/hyperlinkcolor" val="tx"/>
                    </a:ext>
                  </a:extLst>
                </a:hlinkClick>
              </a:rPr>
              <a:t>Pipelines in Power Platform</a:t>
            </a:r>
            <a:endParaRPr lang="en-US" sz="1200" dirty="0">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dirty="0">
                <a:latin typeface="Aptos" panose="020B0004020202020204" pitchFamily="34" charset="0"/>
                <a:hlinkClick r:id="rId16">
                  <a:extLst>
                    <a:ext uri="{A12FA001-AC4F-418D-AE19-62706E023703}">
                      <ahyp:hlinkClr xmlns:ahyp="http://schemas.microsoft.com/office/drawing/2018/hyperlinkcolor" val="tx"/>
                    </a:ext>
                  </a:extLst>
                </a:hlinkClick>
              </a:rPr>
              <a:t>Activity logging</a:t>
            </a:r>
            <a:endParaRPr lang="en-US" sz="1200" dirty="0">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dirty="0">
                <a:latin typeface="Aptos" panose="020B0004020202020204" pitchFamily="34" charset="0"/>
                <a:hlinkClick r:id="rId17">
                  <a:extLst>
                    <a:ext uri="{A12FA001-AC4F-418D-AE19-62706E023703}">
                      <ahyp:hlinkClr xmlns:ahyp="http://schemas.microsoft.com/office/drawing/2018/hyperlinkcolor" val="tx"/>
                    </a:ext>
                  </a:extLst>
                </a:hlinkClick>
              </a:rPr>
              <a:t>Customer-managed encryption</a:t>
            </a:r>
            <a:endParaRPr lang="en-US" sz="1200" dirty="0">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dirty="0">
                <a:latin typeface="Aptos" panose="020B0004020202020204" pitchFamily="34" charset="0"/>
                <a:hlinkClick r:id="rId18">
                  <a:extLst>
                    <a:ext uri="{A12FA001-AC4F-418D-AE19-62706E023703}">
                      <ahyp:hlinkClr xmlns:ahyp="http://schemas.microsoft.com/office/drawing/2018/hyperlinkcolor" val="tx"/>
                    </a:ext>
                  </a:extLst>
                </a:hlinkClick>
              </a:rPr>
              <a:t>Customer lockbox</a:t>
            </a:r>
            <a:endParaRPr lang="en-US" sz="1200" dirty="0">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dirty="0">
                <a:latin typeface="Aptos" panose="020B0004020202020204" pitchFamily="34" charset="0"/>
                <a:hlinkClick r:id="rId19">
                  <a:extLst>
                    <a:ext uri="{A12FA001-AC4F-418D-AE19-62706E023703}">
                      <ahyp:hlinkClr xmlns:ahyp="http://schemas.microsoft.com/office/drawing/2018/hyperlinkcolor" val="tx"/>
                    </a:ext>
                  </a:extLst>
                </a:hlinkClick>
              </a:rPr>
              <a:t>IP firewall</a:t>
            </a:r>
            <a:endParaRPr lang="en-US" sz="1200" dirty="0">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dirty="0">
                <a:latin typeface="Aptos" panose="020B0004020202020204" pitchFamily="34" charset="0"/>
                <a:hlinkClick r:id="rId20">
                  <a:extLst>
                    <a:ext uri="{A12FA001-AC4F-418D-AE19-62706E023703}">
                      <ahyp:hlinkClr xmlns:ahyp="http://schemas.microsoft.com/office/drawing/2018/hyperlinkcolor" val="tx"/>
                    </a:ext>
                  </a:extLst>
                </a:hlinkClick>
              </a:rPr>
              <a:t>Virtual networks</a:t>
            </a:r>
            <a:endParaRPr lang="en-US" sz="1200" dirty="0">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dirty="0">
                <a:latin typeface="Aptos" panose="020B0004020202020204" pitchFamily="34" charset="0"/>
                <a:hlinkClick r:id="rId21">
                  <a:extLst>
                    <a:ext uri="{A12FA001-AC4F-418D-AE19-62706E023703}">
                      <ahyp:hlinkClr xmlns:ahyp="http://schemas.microsoft.com/office/drawing/2018/hyperlinkcolor" val="tx"/>
                    </a:ext>
                  </a:extLst>
                </a:hlinkClick>
              </a:rPr>
              <a:t>Microsoft Entra ID security best practices</a:t>
            </a:r>
            <a:endParaRPr lang="en-US" sz="1200" dirty="0">
              <a:latin typeface="Aptos" panose="020B0004020202020204" pitchFamily="34" charset="0"/>
            </a:endParaRPr>
          </a:p>
        </p:txBody>
      </p:sp>
      <p:pic>
        <p:nvPicPr>
          <p:cNvPr id="32" name="Graphic 31">
            <a:extLst>
              <a:ext uri="{FF2B5EF4-FFF2-40B4-BE49-F238E27FC236}">
                <a16:creationId xmlns:a16="http://schemas.microsoft.com/office/drawing/2014/main" id="{9122D38F-E282-E478-F273-C0A10D3C964A}"/>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446611" y="1533528"/>
            <a:ext cx="216000" cy="216000"/>
          </a:xfrm>
          <a:prstGeom prst="rect">
            <a:avLst/>
          </a:prstGeom>
        </p:spPr>
      </p:pic>
      <p:pic>
        <p:nvPicPr>
          <p:cNvPr id="33" name="Graphic 32">
            <a:extLst>
              <a:ext uri="{FF2B5EF4-FFF2-40B4-BE49-F238E27FC236}">
                <a16:creationId xmlns:a16="http://schemas.microsoft.com/office/drawing/2014/main" id="{154C4DA2-5563-B7FE-DC8F-129AE1179385}"/>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446611" y="2053182"/>
            <a:ext cx="216000" cy="216000"/>
          </a:xfrm>
          <a:prstGeom prst="rect">
            <a:avLst/>
          </a:prstGeom>
        </p:spPr>
      </p:pic>
      <p:pic>
        <p:nvPicPr>
          <p:cNvPr id="34" name="Graphic 33">
            <a:extLst>
              <a:ext uri="{FF2B5EF4-FFF2-40B4-BE49-F238E27FC236}">
                <a16:creationId xmlns:a16="http://schemas.microsoft.com/office/drawing/2014/main" id="{0DB3EB28-63D0-5480-5A88-D885FA4DDC57}"/>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446611" y="2583074"/>
            <a:ext cx="216000" cy="216000"/>
          </a:xfrm>
          <a:prstGeom prst="rect">
            <a:avLst/>
          </a:prstGeom>
        </p:spPr>
      </p:pic>
      <p:pic>
        <p:nvPicPr>
          <p:cNvPr id="35" name="Graphic 34">
            <a:extLst>
              <a:ext uri="{FF2B5EF4-FFF2-40B4-BE49-F238E27FC236}">
                <a16:creationId xmlns:a16="http://schemas.microsoft.com/office/drawing/2014/main" id="{D10BB2F9-ECBF-AFD2-3B06-140B0946AD0D}"/>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447722" y="3132851"/>
            <a:ext cx="216000" cy="216000"/>
          </a:xfrm>
          <a:prstGeom prst="rect">
            <a:avLst/>
          </a:prstGeom>
        </p:spPr>
      </p:pic>
      <p:pic>
        <p:nvPicPr>
          <p:cNvPr id="36" name="Graphic 35">
            <a:extLst>
              <a:ext uri="{FF2B5EF4-FFF2-40B4-BE49-F238E27FC236}">
                <a16:creationId xmlns:a16="http://schemas.microsoft.com/office/drawing/2014/main" id="{C26C91B8-0D7D-9211-DE80-73B417755C2D}"/>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447722" y="3841781"/>
            <a:ext cx="216000" cy="216000"/>
          </a:xfrm>
          <a:prstGeom prst="rect">
            <a:avLst/>
          </a:prstGeom>
        </p:spPr>
      </p:pic>
      <p:pic>
        <p:nvPicPr>
          <p:cNvPr id="37" name="Graphic 36">
            <a:extLst>
              <a:ext uri="{FF2B5EF4-FFF2-40B4-BE49-F238E27FC236}">
                <a16:creationId xmlns:a16="http://schemas.microsoft.com/office/drawing/2014/main" id="{30D9DB98-5B83-4EB7-1B4C-B5B3D5A9096E}"/>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446611" y="4737596"/>
            <a:ext cx="216000" cy="216000"/>
          </a:xfrm>
          <a:prstGeom prst="rect">
            <a:avLst/>
          </a:prstGeom>
        </p:spPr>
      </p:pic>
      <p:pic>
        <p:nvPicPr>
          <p:cNvPr id="38" name="Graphic 37">
            <a:extLst>
              <a:ext uri="{FF2B5EF4-FFF2-40B4-BE49-F238E27FC236}">
                <a16:creationId xmlns:a16="http://schemas.microsoft.com/office/drawing/2014/main" id="{BE31B66A-CDB5-79F3-B830-33B5E546A0C6}"/>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446611" y="5462499"/>
            <a:ext cx="216000" cy="216000"/>
          </a:xfrm>
          <a:prstGeom prst="rect">
            <a:avLst/>
          </a:prstGeom>
        </p:spPr>
      </p:pic>
      <p:pic>
        <p:nvPicPr>
          <p:cNvPr id="39" name="Graphic 38">
            <a:extLst>
              <a:ext uri="{FF2B5EF4-FFF2-40B4-BE49-F238E27FC236}">
                <a16:creationId xmlns:a16="http://schemas.microsoft.com/office/drawing/2014/main" id="{4FD950EC-2695-5F77-E9C4-5614435968A4}"/>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446611" y="6015353"/>
            <a:ext cx="216000" cy="216000"/>
          </a:xfrm>
          <a:prstGeom prst="rect">
            <a:avLst/>
          </a:prstGeom>
        </p:spPr>
      </p:pic>
    </p:spTree>
    <p:extLst>
      <p:ext uri="{BB962C8B-B14F-4D97-AF65-F5344CB8AC3E}">
        <p14:creationId xmlns:p14="http://schemas.microsoft.com/office/powerpoint/2010/main" val="143493162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C9712F-0DF8-E827-03E3-A37433773C8D}"/>
              </a:ext>
            </a:extLst>
          </p:cNvPr>
          <p:cNvSpPr>
            <a:spLocks noGrp="1"/>
          </p:cNvSpPr>
          <p:nvPr>
            <p:ph type="title"/>
          </p:nvPr>
        </p:nvSpPr>
        <p:spPr/>
        <p:txBody>
          <a:bodyPr/>
          <a:lstStyle/>
          <a:p>
            <a:r>
              <a:rPr lang="en-US"/>
              <a:t>Environment strategy</a:t>
            </a:r>
            <a:endParaRPr lang="en-150"/>
          </a:p>
        </p:txBody>
      </p:sp>
      <p:sp>
        <p:nvSpPr>
          <p:cNvPr id="7" name="Text Placeholder 6">
            <a:extLst>
              <a:ext uri="{FF2B5EF4-FFF2-40B4-BE49-F238E27FC236}">
                <a16:creationId xmlns:a16="http://schemas.microsoft.com/office/drawing/2014/main" id="{F6C66075-E558-48F2-A364-3DD4055504BA}"/>
              </a:ext>
            </a:extLst>
          </p:cNvPr>
          <p:cNvSpPr>
            <a:spLocks noGrp="1"/>
          </p:cNvSpPr>
          <p:nvPr>
            <p:ph type="body" sz="quarter" idx="10"/>
          </p:nvPr>
        </p:nvSpPr>
        <p:spPr>
          <a:xfrm>
            <a:off x="680893" y="1563032"/>
            <a:ext cx="3592945" cy="988722"/>
          </a:xfrm>
        </p:spPr>
        <p:txBody>
          <a:bodyPr/>
          <a:lstStyle/>
          <a:p>
            <a:pPr marL="0" indent="0">
              <a:buNone/>
            </a:pPr>
            <a:r>
              <a:rPr lang="en-US" sz="3200">
                <a:latin typeface="+mj-lt"/>
              </a:rPr>
              <a:t>Having access to Copilot Studio </a:t>
            </a:r>
            <a:endParaRPr lang="en-150" sz="3200">
              <a:latin typeface="+mj-lt"/>
            </a:endParaRPr>
          </a:p>
        </p:txBody>
      </p:sp>
      <p:sp>
        <p:nvSpPr>
          <p:cNvPr id="8" name="Text Placeholder 6">
            <a:extLst>
              <a:ext uri="{FF2B5EF4-FFF2-40B4-BE49-F238E27FC236}">
                <a16:creationId xmlns:a16="http://schemas.microsoft.com/office/drawing/2014/main" id="{D9339FAD-CDAC-285E-97BF-6CF6BB2D3D2C}"/>
              </a:ext>
            </a:extLst>
          </p:cNvPr>
          <p:cNvSpPr txBox="1">
            <a:spLocks/>
          </p:cNvSpPr>
          <p:nvPr/>
        </p:nvSpPr>
        <p:spPr>
          <a:xfrm>
            <a:off x="4921626" y="280546"/>
            <a:ext cx="1832465" cy="3532909"/>
          </a:xfrm>
          <a:prstGeom prst="rect">
            <a:avLst/>
          </a:prstGeom>
        </p:spPr>
        <p:txBody>
          <a:bodyPr vert="horz" wrap="square" lIns="0" tIns="0" rIns="0" bIns="0" rtlCol="0">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3B3734"/>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3B3734"/>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rgbClr val="3B3734"/>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100" kern="1200" spc="0" baseline="0">
                <a:solidFill>
                  <a:srgbClr val="3B3734"/>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100" kern="1200" spc="0" baseline="0">
                <a:solidFill>
                  <a:srgbClr val="3B3734"/>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9900" b="1" i="0" u="none" strike="noStrike" kern="1200" cap="all" spc="0" normalizeH="0" baseline="0" noProof="0">
                <a:ln>
                  <a:noFill/>
                </a:ln>
                <a:solidFill>
                  <a:srgbClr val="D83B01"/>
                </a:solidFill>
                <a:effectLst/>
                <a:uLnTx/>
                <a:uFillTx/>
                <a:latin typeface="Segoe UI"/>
                <a:ea typeface="+mn-ea"/>
                <a:cs typeface="Segoe UI" panose="020B0502040204020203" pitchFamily="34" charset="0"/>
              </a:rPr>
              <a:t>≠</a:t>
            </a:r>
            <a:endParaRPr kumimoji="0" lang="en-150" sz="19900" b="1" i="0" u="none" strike="noStrike" kern="1200" cap="all" spc="0" normalizeH="0" baseline="0" noProof="0">
              <a:ln>
                <a:noFill/>
              </a:ln>
              <a:solidFill>
                <a:srgbClr val="D83B01"/>
              </a:solidFill>
              <a:effectLst/>
              <a:uLnTx/>
              <a:uFillTx/>
              <a:latin typeface="Segoe UI"/>
              <a:ea typeface="+mn-ea"/>
              <a:cs typeface="Segoe UI" panose="020B0502040204020203" pitchFamily="34" charset="0"/>
            </a:endParaRPr>
          </a:p>
        </p:txBody>
      </p:sp>
      <p:sp>
        <p:nvSpPr>
          <p:cNvPr id="9" name="Text Placeholder 6">
            <a:extLst>
              <a:ext uri="{FF2B5EF4-FFF2-40B4-BE49-F238E27FC236}">
                <a16:creationId xmlns:a16="http://schemas.microsoft.com/office/drawing/2014/main" id="{38727539-6DDB-1432-3D3C-ABADDA6610B6}"/>
              </a:ext>
            </a:extLst>
          </p:cNvPr>
          <p:cNvSpPr txBox="1">
            <a:spLocks/>
          </p:cNvSpPr>
          <p:nvPr/>
        </p:nvSpPr>
        <p:spPr>
          <a:xfrm>
            <a:off x="7653193" y="1375996"/>
            <a:ext cx="3592945" cy="988722"/>
          </a:xfrm>
          <a:prstGeom prst="rect">
            <a:avLst/>
          </a:prstGeom>
        </p:spPr>
        <p:txBody>
          <a:bodyPr vert="horz" wrap="square" lIns="0" tIns="0" rIns="0" bIns="0" rtlCol="0">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3B3734"/>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3B3734"/>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rgbClr val="3B3734"/>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100" kern="1200" spc="0" baseline="0">
                <a:solidFill>
                  <a:srgbClr val="3B3734"/>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100" kern="1200" spc="0" baseline="0">
                <a:solidFill>
                  <a:srgbClr val="3B3734"/>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3200" b="0" i="0" u="none" strike="noStrike" kern="1200" cap="none" spc="0" normalizeH="0" baseline="0" noProof="0">
                <a:ln>
                  <a:noFill/>
                </a:ln>
                <a:solidFill>
                  <a:srgbClr val="3B3734"/>
                </a:solidFill>
                <a:effectLst/>
                <a:uLnTx/>
                <a:uFillTx/>
                <a:latin typeface="Segoe UI Semibold"/>
                <a:ea typeface="+mn-ea"/>
                <a:cs typeface="Segoe UI" panose="020B0502040204020203" pitchFamily="34" charset="0"/>
              </a:rPr>
              <a:t>Being able to author agents on any environment</a:t>
            </a:r>
            <a:endParaRPr kumimoji="0" lang="en-150" sz="3200" b="0" i="0" u="none" strike="noStrike" kern="1200" cap="none" spc="0" normalizeH="0" baseline="0" noProof="0">
              <a:ln>
                <a:noFill/>
              </a:ln>
              <a:solidFill>
                <a:srgbClr val="3B3734"/>
              </a:solidFill>
              <a:effectLst/>
              <a:uLnTx/>
              <a:uFillTx/>
              <a:latin typeface="Segoe UI Semibold"/>
              <a:ea typeface="+mn-ea"/>
              <a:cs typeface="Segoe UI" panose="020B0502040204020203" pitchFamily="34" charset="0"/>
            </a:endParaRPr>
          </a:p>
        </p:txBody>
      </p:sp>
      <p:sp>
        <p:nvSpPr>
          <p:cNvPr id="10" name="Rectangle 9">
            <a:extLst>
              <a:ext uri="{FF2B5EF4-FFF2-40B4-BE49-F238E27FC236}">
                <a16:creationId xmlns:a16="http://schemas.microsoft.com/office/drawing/2014/main" id="{9426680A-FE08-72D8-0AD7-4131DF444DD3}"/>
              </a:ext>
            </a:extLst>
          </p:cNvPr>
          <p:cNvSpPr/>
          <p:nvPr/>
        </p:nvSpPr>
        <p:spPr bwMode="auto">
          <a:xfrm>
            <a:off x="680893" y="3575442"/>
            <a:ext cx="10912620" cy="260714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342900" marR="0" lvl="0" indent="-342900" algn="l" defTabSz="932472" rtl="0" eaLnBrk="1" fontAlgn="base" latinLnBrk="0" hangingPunct="1">
              <a:lnSpc>
                <a:spcPct val="100000"/>
              </a:lnSpc>
              <a:spcBef>
                <a:spcPct val="0"/>
              </a:spcBef>
              <a:spcAft>
                <a:spcPts val="1200"/>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To author agents, users must be assigned a </a:t>
            </a:r>
            <a:r>
              <a:rPr kumimoji="0" lang="en-US" sz="20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security role </a:t>
            </a:r>
            <a:r>
              <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on the environment.</a:t>
            </a:r>
          </a:p>
          <a:p>
            <a:pPr marL="342900" marR="0" lvl="0" indent="-342900" algn="l" defTabSz="932472" rtl="0" eaLnBrk="1" fontAlgn="base" latinLnBrk="0" hangingPunct="1">
              <a:lnSpc>
                <a:spcPct val="100000"/>
              </a:lnSpc>
              <a:spcBef>
                <a:spcPct val="0"/>
              </a:spcBef>
              <a:spcAft>
                <a:spcPts val="1200"/>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The recommended role to author agents is </a:t>
            </a:r>
            <a:r>
              <a:rPr kumimoji="0" lang="en-US" sz="20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Environment Maker</a:t>
            </a:r>
            <a:r>
              <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a:t>
            </a:r>
          </a:p>
          <a:p>
            <a:pPr marL="342900" marR="0" lvl="0" indent="-342900" algn="l" defTabSz="932472" rtl="0" eaLnBrk="1" fontAlgn="base" latinLnBrk="0" hangingPunct="1">
              <a:lnSpc>
                <a:spcPct val="100000"/>
              </a:lnSpc>
              <a:spcBef>
                <a:spcPct val="0"/>
              </a:spcBef>
              <a:spcAft>
                <a:spcPts val="1200"/>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The </a:t>
            </a:r>
            <a:r>
              <a:rPr kumimoji="0" lang="en-US" sz="2000" b="0" i="0" u="none" strike="noStrike" kern="1200" cap="none" spc="0" normalizeH="0" baseline="0" noProof="0">
                <a:ln>
                  <a:noFill/>
                </a:ln>
                <a:solidFill>
                  <a:srgbClr val="FFFFFF"/>
                </a:solidFill>
                <a:effectLst/>
                <a:uLnTx/>
                <a:uFillTx/>
                <a:latin typeface="Segoe UI Semibold"/>
                <a:ea typeface="+mn-ea"/>
                <a:cs typeface="Segoe UI" pitchFamily="34" charset="0"/>
              </a:rPr>
              <a:t>default environments </a:t>
            </a:r>
            <a:r>
              <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grants all users the Environment Maker role.</a:t>
            </a:r>
          </a:p>
          <a:p>
            <a:pPr marL="342900" marR="0" lvl="0" indent="-342900" algn="l" defTabSz="932472" rtl="0" eaLnBrk="1" fontAlgn="base" latinLnBrk="0" hangingPunct="1">
              <a:lnSpc>
                <a:spcPct val="100000"/>
              </a:lnSpc>
              <a:spcBef>
                <a:spcPct val="0"/>
              </a:spcBef>
              <a:spcAft>
                <a:spcPts val="1200"/>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While you can’t prevent users with access to Copilot Studio to create agents in the default environment, there are ways to </a:t>
            </a:r>
            <a:r>
              <a:rPr kumimoji="0" lang="en-US" sz="20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redirect users to their own personal developer environment</a:t>
            </a:r>
            <a:r>
              <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 and also to </a:t>
            </a:r>
            <a:r>
              <a:rPr kumimoji="0" lang="en-US" sz="20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block publishing of these agents </a:t>
            </a:r>
            <a:r>
              <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in the desired environments.</a:t>
            </a:r>
          </a:p>
        </p:txBody>
      </p:sp>
    </p:spTree>
    <p:extLst>
      <p:ext uri="{BB962C8B-B14F-4D97-AF65-F5344CB8AC3E}">
        <p14:creationId xmlns:p14="http://schemas.microsoft.com/office/powerpoint/2010/main" val="230424917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7B783DF-210A-6EF5-F56D-8D5E15497AB6}"/>
              </a:ext>
            </a:extLst>
          </p:cNvPr>
          <p:cNvSpPr>
            <a:spLocks noGrp="1"/>
          </p:cNvSpPr>
          <p:nvPr>
            <p:ph type="body" sz="quarter" idx="11"/>
          </p:nvPr>
        </p:nvSpPr>
        <p:spPr/>
        <p:txBody>
          <a:bodyPr/>
          <a:lstStyle/>
          <a:p>
            <a:r>
              <a:rPr lang="en-US"/>
              <a:t>Copilot Studio security roles</a:t>
            </a:r>
          </a:p>
        </p:txBody>
      </p:sp>
      <p:sp>
        <p:nvSpPr>
          <p:cNvPr id="3" name="Text Placeholder 2">
            <a:extLst>
              <a:ext uri="{FF2B5EF4-FFF2-40B4-BE49-F238E27FC236}">
                <a16:creationId xmlns:a16="http://schemas.microsoft.com/office/drawing/2014/main" id="{267FB709-1D6F-B014-B511-C2D28721B7C7}"/>
              </a:ext>
            </a:extLst>
          </p:cNvPr>
          <p:cNvSpPr>
            <a:spLocks noGrp="1"/>
          </p:cNvSpPr>
          <p:nvPr>
            <p:ph type="body" sz="quarter" idx="12"/>
          </p:nvPr>
        </p:nvSpPr>
        <p:spPr/>
        <p:txBody>
          <a:bodyPr/>
          <a:lstStyle/>
          <a:p>
            <a:r>
              <a:rPr lang="en-US"/>
              <a:t>Overview of standard Dataverse security roles and impact on Copilot Studio</a:t>
            </a:r>
          </a:p>
        </p:txBody>
      </p:sp>
      <p:sp>
        <p:nvSpPr>
          <p:cNvPr id="5" name="Text Placeholder 4">
            <a:extLst>
              <a:ext uri="{FF2B5EF4-FFF2-40B4-BE49-F238E27FC236}">
                <a16:creationId xmlns:a16="http://schemas.microsoft.com/office/drawing/2014/main" id="{F02BA1F4-F042-94EA-D6AD-86B954775CAA}"/>
              </a:ext>
            </a:extLst>
          </p:cNvPr>
          <p:cNvSpPr>
            <a:spLocks noGrp="1"/>
          </p:cNvSpPr>
          <p:nvPr>
            <p:ph type="body" sz="quarter" idx="15"/>
          </p:nvPr>
        </p:nvSpPr>
        <p:spPr>
          <a:xfrm>
            <a:off x="8968232" y="0"/>
            <a:ext cx="3223744" cy="6152623"/>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dirty="0">
                <a:ln>
                  <a:noFill/>
                </a:ln>
                <a:effectLst/>
                <a:uLnTx/>
                <a:uFillTx/>
                <a:latin typeface="Aptos SemiBold" panose="020B0004020202020204" pitchFamily="34" charset="0"/>
                <a:ea typeface="+mn-ea"/>
                <a:cs typeface="Segoe UI" panose="020B0502040204020203" pitchFamily="34" charset="0"/>
              </a:rPr>
              <a:t>Why do we share this?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dirty="0">
                <a:latin typeface="Aptos" panose="020B0004020202020204" pitchFamily="34" charset="0"/>
              </a:rPr>
              <a:t>These security roles grant permissions to Copilot Studio configuration and data tables in Dataverse.</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dirty="0">
                <a:latin typeface="Aptos" panose="020B0004020202020204" pitchFamily="34" charset="0"/>
              </a:rPr>
              <a:t>To start creating and working on agents, users can be assigned the standard </a:t>
            </a:r>
            <a:r>
              <a:rPr lang="en-US" sz="1200" dirty="0"/>
              <a:t>Environment Maker </a:t>
            </a:r>
            <a:r>
              <a:rPr lang="en-US" sz="1200" dirty="0">
                <a:latin typeface="Aptos" panose="020B0004020202020204" pitchFamily="34" charset="0"/>
              </a:rPr>
              <a:t>security</a:t>
            </a:r>
            <a:r>
              <a:rPr lang="en-US" sz="1200" dirty="0"/>
              <a:t> </a:t>
            </a:r>
            <a:r>
              <a:rPr lang="en-US" sz="1200" dirty="0">
                <a:latin typeface="Aptos" panose="020B0004020202020204" pitchFamily="34" charset="0"/>
              </a:rPr>
              <a:t>role. With this role, users only see their own agents or the agents that have been shared with them. If too permissive, custom roles may also be used.</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dirty="0">
                <a:latin typeface="Aptos" panose="020B0004020202020204" pitchFamily="34" charset="0"/>
              </a:rPr>
              <a:t>The Environment Maker role also lets users create other related Power Platform artefacts (e.g., solutions, cloud flows, connection references, environment variables, etc.)</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dirty="0">
                <a:latin typeface="Aptos" panose="020B0004020202020204" pitchFamily="34" charset="0"/>
              </a:rPr>
              <a:t>To see transcripts, users must be granted at least one role giving read access to the Conversation Transcript table.</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endParaRPr kumimoji="0" lang="en-US" sz="1600" b="1" i="0" u="none" strike="noStrike" kern="1200" cap="none" spc="0" normalizeH="0" baseline="0" noProof="0" dirty="0">
              <a:ln>
                <a:noFill/>
              </a:ln>
              <a:effectLst/>
              <a:uLnTx/>
              <a:uFillTx/>
              <a:latin typeface="Aptos SemiBold" panose="020B0004020202020204" pitchFamily="34" charset="0"/>
              <a:ea typeface="+mn-ea"/>
              <a:cs typeface="Segoe UI" panose="020B0502040204020203" pitchFamily="34" charset="0"/>
            </a:endParaRPr>
          </a:p>
          <a:p>
            <a:pPr marL="0" marR="0" lvl="0" indent="0" algn="l" defTabSz="914367" rtl="0" eaLnBrk="1" fontAlgn="auto" latinLnBrk="0" hangingPunct="1">
              <a:lnSpc>
                <a:spcPct val="100000"/>
              </a:lnSpc>
              <a:spcBef>
                <a:spcPts val="600"/>
              </a:spcBef>
              <a:spcAft>
                <a:spcPts val="600"/>
              </a:spcAft>
              <a:buClrTx/>
              <a:buSzTx/>
              <a:buFontTx/>
              <a:buNone/>
              <a:tabLst/>
              <a:defRPr/>
            </a:pPr>
            <a:r>
              <a:rPr kumimoji="0" lang="en-US" sz="1600" b="1" i="0" u="none" strike="noStrike" kern="1200" cap="none" spc="0" normalizeH="0" baseline="0" noProof="0" dirty="0">
                <a:ln>
                  <a:noFill/>
                </a:ln>
                <a:effectLst/>
                <a:uLnTx/>
                <a:uFillTx/>
                <a:latin typeface="Aptos SemiBold" panose="020B0004020202020204" pitchFamily="34" charset="0"/>
                <a:ea typeface="+mn-ea"/>
                <a:cs typeface="Segoe UI" panose="020B0502040204020203" pitchFamily="34" charset="0"/>
              </a:rPr>
              <a:t>Useful resources:</a:t>
            </a:r>
          </a:p>
          <a:p>
            <a:pPr marL="285750" indent="-200025" defTabSz="914367">
              <a:spcBef>
                <a:spcPts val="300"/>
              </a:spcBef>
              <a:spcAft>
                <a:spcPts val="0"/>
              </a:spcAft>
              <a:buSzTx/>
              <a:buFont typeface="Arial" panose="020B0604020202020204" pitchFamily="34" charset="0"/>
              <a:buChar char="•"/>
              <a:defRPr/>
            </a:pPr>
            <a:r>
              <a:rPr lang="en-US" sz="1200" dirty="0">
                <a:latin typeface="Aptos" panose="020B0004020202020204" pitchFamily="34" charset="0"/>
                <a:hlinkClick r:id="rId2">
                  <a:extLst>
                    <a:ext uri="{A12FA001-AC4F-418D-AE19-62706E023703}">
                      <ahyp:hlinkClr xmlns:ahyp="http://schemas.microsoft.com/office/drawing/2018/hyperlinkcolor" val="tx"/>
                    </a:ext>
                  </a:extLst>
                </a:hlinkClick>
              </a:rPr>
              <a:t>Use group teams to assign security roles</a:t>
            </a:r>
            <a:endParaRPr lang="en-US" sz="1200" dirty="0">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dirty="0">
                <a:latin typeface="Aptos" panose="020B0004020202020204" pitchFamily="34" charset="0"/>
                <a:hlinkClick r:id="rId3">
                  <a:extLst>
                    <a:ext uri="{A12FA001-AC4F-418D-AE19-62706E023703}">
                      <ahyp:hlinkClr xmlns:ahyp="http://schemas.microsoft.com/office/drawing/2018/hyperlinkcolor" val="tx"/>
                    </a:ext>
                  </a:extLst>
                </a:hlinkClick>
              </a:rPr>
              <a:t>Security concepts in Dataverse</a:t>
            </a:r>
            <a:endParaRPr lang="en-US" sz="1200" dirty="0">
              <a:latin typeface="Aptos" panose="020B0004020202020204" pitchFamily="34" charset="0"/>
              <a:hlinkClick r:id="" action="ppaction://noaction">
                <a:extLst>
                  <a:ext uri="{A12FA001-AC4F-418D-AE19-62706E023703}">
                    <ahyp:hlinkClr xmlns:ahyp="http://schemas.microsoft.com/office/drawing/2018/hyperlinkcolor" val="tx"/>
                  </a:ext>
                </a:extLst>
              </a:hlinkClick>
            </a:endParaRPr>
          </a:p>
          <a:p>
            <a:pPr marL="285750" indent="-200025" defTabSz="914367">
              <a:spcBef>
                <a:spcPts val="300"/>
              </a:spcBef>
              <a:spcAft>
                <a:spcPts val="0"/>
              </a:spcAft>
              <a:buSzTx/>
              <a:buFont typeface="Arial" panose="020B0604020202020204" pitchFamily="34" charset="0"/>
              <a:buChar char="•"/>
              <a:defRPr/>
            </a:pPr>
            <a:r>
              <a:rPr lang="en-US" sz="1200" dirty="0">
                <a:latin typeface="Aptos" panose="020B0004020202020204" pitchFamily="34" charset="0"/>
                <a:hlinkClick r:id="" action="ppaction://noaction">
                  <a:extLst>
                    <a:ext uri="{A12FA001-AC4F-418D-AE19-62706E023703}">
                      <ahyp:hlinkClr xmlns:ahyp="http://schemas.microsoft.com/office/drawing/2018/hyperlinkcolor" val="tx"/>
                    </a:ext>
                  </a:extLst>
                </a:hlinkClick>
              </a:rPr>
              <a:t>Copilot (bot) table/entity reference</a:t>
            </a:r>
            <a:endParaRPr lang="en-US" sz="1200" dirty="0">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dirty="0">
                <a:latin typeface="Aptos" panose="020B0004020202020204" pitchFamily="34" charset="0"/>
                <a:hlinkClick r:id="rId4">
                  <a:extLst>
                    <a:ext uri="{A12FA001-AC4F-418D-AE19-62706E023703}">
                      <ahyp:hlinkClr xmlns:ahyp="http://schemas.microsoft.com/office/drawing/2018/hyperlinkcolor" val="tx"/>
                    </a:ext>
                  </a:extLst>
                </a:hlinkClick>
              </a:rPr>
              <a:t>Copilot subcomponent (</a:t>
            </a:r>
            <a:r>
              <a:rPr lang="en-US" sz="1200" dirty="0" err="1">
                <a:latin typeface="Aptos" panose="020B0004020202020204" pitchFamily="34" charset="0"/>
                <a:hlinkClick r:id="rId4">
                  <a:extLst>
                    <a:ext uri="{A12FA001-AC4F-418D-AE19-62706E023703}">
                      <ahyp:hlinkClr xmlns:ahyp="http://schemas.microsoft.com/office/drawing/2018/hyperlinkcolor" val="tx"/>
                    </a:ext>
                  </a:extLst>
                </a:hlinkClick>
              </a:rPr>
              <a:t>botcomponent</a:t>
            </a:r>
            <a:r>
              <a:rPr lang="en-US" sz="1200" dirty="0">
                <a:latin typeface="Aptos" panose="020B0004020202020204" pitchFamily="34" charset="0"/>
                <a:hlinkClick r:id="rId4">
                  <a:extLst>
                    <a:ext uri="{A12FA001-AC4F-418D-AE19-62706E023703}">
                      <ahyp:hlinkClr xmlns:ahyp="http://schemas.microsoft.com/office/drawing/2018/hyperlinkcolor" val="tx"/>
                    </a:ext>
                  </a:extLst>
                </a:hlinkClick>
              </a:rPr>
              <a:t>) table/entity reference </a:t>
            </a:r>
            <a:endParaRPr lang="en-US" sz="1200" dirty="0">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dirty="0" err="1">
                <a:latin typeface="Aptos" panose="020B0004020202020204" pitchFamily="34" charset="0"/>
                <a:hlinkClick r:id="rId5">
                  <a:extLst>
                    <a:ext uri="{A12FA001-AC4F-418D-AE19-62706E023703}">
                      <ahyp:hlinkClr xmlns:ahyp="http://schemas.microsoft.com/office/drawing/2018/hyperlinkcolor" val="tx"/>
                    </a:ext>
                  </a:extLst>
                </a:hlinkClick>
              </a:rPr>
              <a:t>conversationtranscript</a:t>
            </a:r>
            <a:r>
              <a:rPr lang="en-US" sz="1200" dirty="0">
                <a:latin typeface="Aptos" panose="020B0004020202020204" pitchFamily="34" charset="0"/>
                <a:hlinkClick r:id="rId5">
                  <a:extLst>
                    <a:ext uri="{A12FA001-AC4F-418D-AE19-62706E023703}">
                      <ahyp:hlinkClr xmlns:ahyp="http://schemas.microsoft.com/office/drawing/2018/hyperlinkcolor" val="tx"/>
                    </a:ext>
                  </a:extLst>
                </a:hlinkClick>
              </a:rPr>
              <a:t> table/entity reference</a:t>
            </a:r>
            <a:endParaRPr lang="en-US" sz="1200" dirty="0">
              <a:latin typeface="Aptos" panose="020B0004020202020204" pitchFamily="34" charset="0"/>
            </a:endParaRPr>
          </a:p>
        </p:txBody>
      </p:sp>
      <p:graphicFrame>
        <p:nvGraphicFramePr>
          <p:cNvPr id="7" name="Table 6">
            <a:extLst>
              <a:ext uri="{FF2B5EF4-FFF2-40B4-BE49-F238E27FC236}">
                <a16:creationId xmlns:a16="http://schemas.microsoft.com/office/drawing/2014/main" id="{A99D52B6-6B1B-358F-B9DF-6CA1E7856266}"/>
              </a:ext>
            </a:extLst>
          </p:cNvPr>
          <p:cNvGraphicFramePr>
            <a:graphicFrameLocks noGrp="1"/>
          </p:cNvGraphicFramePr>
          <p:nvPr/>
        </p:nvGraphicFramePr>
        <p:xfrm>
          <a:off x="276201" y="1503839"/>
          <a:ext cx="8420100" cy="3440760"/>
        </p:xfrm>
        <a:graphic>
          <a:graphicData uri="http://schemas.openxmlformats.org/drawingml/2006/table">
            <a:tbl>
              <a:tblPr firstRow="1" firstCol="1">
                <a:tableStyleId>{0E3FDE45-AF77-4B5C-9715-49D594BDF05E}</a:tableStyleId>
              </a:tblPr>
              <a:tblGrid>
                <a:gridCol w="2286024">
                  <a:extLst>
                    <a:ext uri="{9D8B030D-6E8A-4147-A177-3AD203B41FA5}">
                      <a16:colId xmlns:a16="http://schemas.microsoft.com/office/drawing/2014/main" val="1256152073"/>
                    </a:ext>
                  </a:extLst>
                </a:gridCol>
                <a:gridCol w="2044692">
                  <a:extLst>
                    <a:ext uri="{9D8B030D-6E8A-4147-A177-3AD203B41FA5}">
                      <a16:colId xmlns:a16="http://schemas.microsoft.com/office/drawing/2014/main" val="3323274890"/>
                    </a:ext>
                  </a:extLst>
                </a:gridCol>
                <a:gridCol w="2044692">
                  <a:extLst>
                    <a:ext uri="{9D8B030D-6E8A-4147-A177-3AD203B41FA5}">
                      <a16:colId xmlns:a16="http://schemas.microsoft.com/office/drawing/2014/main" val="1035256036"/>
                    </a:ext>
                  </a:extLst>
                </a:gridCol>
                <a:gridCol w="2044692">
                  <a:extLst>
                    <a:ext uri="{9D8B030D-6E8A-4147-A177-3AD203B41FA5}">
                      <a16:colId xmlns:a16="http://schemas.microsoft.com/office/drawing/2014/main" val="424421430"/>
                    </a:ext>
                  </a:extLst>
                </a:gridCol>
              </a:tblGrid>
              <a:tr h="267811">
                <a:tc>
                  <a:txBody>
                    <a:bodyPr/>
                    <a:lstStyle/>
                    <a:p>
                      <a:pPr marL="0" algn="l" defTabSz="932719" rtl="0" eaLnBrk="1" latinLnBrk="0" hangingPunct="1"/>
                      <a:r>
                        <a:rPr lang="en-US" sz="1200" b="1" kern="1200">
                          <a:solidFill>
                            <a:schemeClr val="tx1">
                              <a:lumMod val="95000"/>
                            </a:schemeClr>
                          </a:solidFill>
                          <a:latin typeface="Aptos SemiBold" panose="020B0004020202020204" pitchFamily="34" charset="0"/>
                        </a:rPr>
                        <a:t>Security Role / Table</a:t>
                      </a:r>
                      <a:endParaRPr lang="en-US" sz="1200" b="1" kern="1200">
                        <a:solidFill>
                          <a:schemeClr val="tx1">
                            <a:lumMod val="95000"/>
                          </a:schemeClr>
                        </a:solidFill>
                        <a:latin typeface="Aptos SemiBold" panose="020B0004020202020204" pitchFamily="34" charset="0"/>
                        <a:ea typeface="+mn-ea"/>
                        <a:cs typeface="+mn-cs"/>
                      </a:endParaRPr>
                    </a:p>
                  </a:txBody>
                  <a:tcPr anchor="ct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200" b="1" kern="1200">
                          <a:solidFill>
                            <a:schemeClr val="tx1">
                              <a:lumMod val="95000"/>
                            </a:schemeClr>
                          </a:solidFill>
                          <a:latin typeface="Aptos SemiBold" panose="020B0004020202020204" pitchFamily="34" charset="0"/>
                        </a:rPr>
                        <a:t>Copilot </a:t>
                      </a:r>
                      <a:br>
                        <a:rPr lang="en-US" sz="1200" b="1" kern="1200">
                          <a:solidFill>
                            <a:schemeClr val="tx1">
                              <a:lumMod val="95000"/>
                            </a:schemeClr>
                          </a:solidFill>
                          <a:latin typeface="Aptos SemiBold" panose="020B0004020202020204" pitchFamily="34" charset="0"/>
                        </a:rPr>
                      </a:br>
                      <a:r>
                        <a:rPr lang="en-US" sz="1100" b="0" kern="1200">
                          <a:solidFill>
                            <a:schemeClr val="tx1">
                              <a:lumMod val="95000"/>
                            </a:schemeClr>
                          </a:solidFill>
                          <a:latin typeface="Consolas" panose="020B0609020204030204" pitchFamily="49" charset="0"/>
                        </a:rPr>
                        <a:t>bot</a:t>
                      </a:r>
                      <a:endParaRPr lang="en-US" sz="1200" b="0" i="0" kern="1200">
                        <a:solidFill>
                          <a:schemeClr val="tx1">
                            <a:lumMod val="95000"/>
                          </a:schemeClr>
                        </a:solidFill>
                        <a:latin typeface="Consolas" panose="020B0609020204030204" pitchFamily="49" charset="0"/>
                        <a:ea typeface="+mn-ea"/>
                        <a:cs typeface="+mn-cs"/>
                      </a:endParaRPr>
                    </a:p>
                  </a:txBody>
                  <a:tcPr anchor="ct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200" b="1" kern="1200">
                          <a:solidFill>
                            <a:schemeClr val="tx1">
                              <a:lumMod val="95000"/>
                            </a:schemeClr>
                          </a:solidFill>
                          <a:latin typeface="Aptos SemiBold" panose="020B0004020202020204" pitchFamily="34" charset="0"/>
                        </a:rPr>
                        <a:t>Copilot Subcomponent</a:t>
                      </a:r>
                    </a:p>
                    <a:p>
                      <a:pPr marL="0" marR="0" lvl="0" indent="0" algn="ctr" defTabSz="932742" rtl="0" eaLnBrk="1" fontAlgn="auto" latinLnBrk="0" hangingPunct="1">
                        <a:lnSpc>
                          <a:spcPct val="100000"/>
                        </a:lnSpc>
                        <a:spcBef>
                          <a:spcPts val="0"/>
                        </a:spcBef>
                        <a:spcAft>
                          <a:spcPts val="0"/>
                        </a:spcAft>
                        <a:buClrTx/>
                        <a:buSzTx/>
                        <a:buFontTx/>
                        <a:buNone/>
                        <a:tabLst/>
                        <a:defRPr/>
                      </a:pPr>
                      <a:r>
                        <a:rPr lang="en-US" sz="1100" b="0" kern="1200">
                          <a:solidFill>
                            <a:schemeClr val="tx1">
                              <a:lumMod val="95000"/>
                            </a:schemeClr>
                          </a:solidFill>
                          <a:latin typeface="Consolas" panose="020B0609020204030204" pitchFamily="49" charset="0"/>
                          <a:ea typeface="+mn-ea"/>
                          <a:cs typeface="+mn-cs"/>
                        </a:rPr>
                        <a:t>botcomponent</a:t>
                      </a:r>
                      <a:endParaRPr lang="en-US" sz="1200" b="0" kern="1200">
                        <a:solidFill>
                          <a:schemeClr val="tx1">
                            <a:lumMod val="95000"/>
                          </a:schemeClr>
                        </a:solidFill>
                        <a:latin typeface="Consolas" panose="020B0609020204030204" pitchFamily="49" charset="0"/>
                        <a:ea typeface="+mn-ea"/>
                        <a:cs typeface="+mn-cs"/>
                      </a:endParaRPr>
                    </a:p>
                  </a:txBody>
                  <a:tcPr anchor="ct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200" b="1" kern="1200">
                          <a:solidFill>
                            <a:schemeClr val="tx1">
                              <a:lumMod val="95000"/>
                            </a:schemeClr>
                          </a:solidFill>
                          <a:latin typeface="Aptos SemiBold" panose="020B0004020202020204" pitchFamily="34" charset="0"/>
                        </a:rPr>
                        <a:t>Conversation Transcript</a:t>
                      </a:r>
                    </a:p>
                    <a:p>
                      <a:pPr marL="0" marR="0" lvl="0" indent="0" algn="ctr" defTabSz="932742" rtl="0" eaLnBrk="1" fontAlgn="auto" latinLnBrk="0" hangingPunct="1">
                        <a:lnSpc>
                          <a:spcPct val="100000"/>
                        </a:lnSpc>
                        <a:spcBef>
                          <a:spcPts val="0"/>
                        </a:spcBef>
                        <a:spcAft>
                          <a:spcPts val="0"/>
                        </a:spcAft>
                        <a:buClrTx/>
                        <a:buSzTx/>
                        <a:buFontTx/>
                        <a:buNone/>
                        <a:tabLst/>
                        <a:defRPr/>
                      </a:pPr>
                      <a:r>
                        <a:rPr lang="en-US" sz="1100" b="0" kern="1200">
                          <a:solidFill>
                            <a:schemeClr val="tx1">
                              <a:lumMod val="95000"/>
                            </a:schemeClr>
                          </a:solidFill>
                          <a:latin typeface="Consolas" panose="020B0609020204030204" pitchFamily="49" charset="0"/>
                          <a:ea typeface="+mn-ea"/>
                          <a:cs typeface="+mn-cs"/>
                        </a:rPr>
                        <a:t>conversationtranscript</a:t>
                      </a:r>
                      <a:endParaRPr lang="en-US" sz="1200" b="0" kern="1200">
                        <a:solidFill>
                          <a:schemeClr val="tx1">
                            <a:lumMod val="95000"/>
                          </a:schemeClr>
                        </a:solidFill>
                        <a:latin typeface="Consolas" panose="020B0609020204030204" pitchFamily="49" charset="0"/>
                        <a:ea typeface="+mn-ea"/>
                        <a:cs typeface="+mn-cs"/>
                      </a:endParaRPr>
                    </a:p>
                  </a:txBody>
                  <a:tcPr anchor="ctr"/>
                </a:tc>
                <a:extLst>
                  <a:ext uri="{0D108BD9-81ED-4DB2-BD59-A6C34878D82A}">
                    <a16:rowId xmlns:a16="http://schemas.microsoft.com/office/drawing/2014/main" val="3551657175"/>
                  </a:ext>
                </a:extLst>
              </a:tr>
              <a:tr h="42840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r>
                        <a:rPr lang="en-US" sz="1200" b="1" kern="1200">
                          <a:solidFill>
                            <a:schemeClr val="tx1">
                              <a:lumMod val="95000"/>
                            </a:schemeClr>
                          </a:solidFill>
                          <a:latin typeface="Aptos SemiBold" panose="020B0004020202020204" pitchFamily="34" charset="0"/>
                        </a:rPr>
                        <a:t>System administrator</a:t>
                      </a:r>
                      <a:endParaRPr lang="en-US" sz="1200" b="1" kern="1200">
                        <a:solidFill>
                          <a:schemeClr val="tx1">
                            <a:lumMod val="95000"/>
                          </a:schemeClr>
                        </a:solidFill>
                        <a:latin typeface="Aptos SemiBold" panose="020B0004020202020204" pitchFamily="34" charset="0"/>
                        <a:ea typeface="+mn-ea"/>
                        <a:cs typeface="+mn-cs"/>
                      </a:endParaRPr>
                    </a:p>
                  </a:txBody>
                  <a:tcPr anchor="ctr"/>
                </a:tc>
                <a:tc>
                  <a:txBody>
                    <a:bodyPr/>
                    <a:lstStyle/>
                    <a:p>
                      <a:pPr marL="720000" algn="l"/>
                      <a:r>
                        <a:rPr lang="en-US" sz="1200">
                          <a:solidFill>
                            <a:schemeClr val="tx1"/>
                          </a:solidFill>
                          <a:latin typeface="Aptos" panose="020B0004020202020204" pitchFamily="34" charset="0"/>
                        </a:rPr>
                        <a:t>Org (CRUD)</a:t>
                      </a:r>
                    </a:p>
                  </a:txBody>
                  <a:tcPr anchor="ctr"/>
                </a:tc>
                <a:tc>
                  <a:txBody>
                    <a:bodyPr/>
                    <a:lstStyle/>
                    <a:p>
                      <a:pPr marL="720000" marR="0" lvl="0" indent="0" algn="l" defTabSz="932719" rtl="0" eaLnBrk="1" fontAlgn="auto" latinLnBrk="0" hangingPunct="1">
                        <a:lnSpc>
                          <a:spcPct val="100000"/>
                        </a:lnSpc>
                        <a:spcBef>
                          <a:spcPts val="0"/>
                        </a:spcBef>
                        <a:spcAft>
                          <a:spcPts val="0"/>
                        </a:spcAft>
                        <a:buClrTx/>
                        <a:buSzTx/>
                        <a:buFontTx/>
                        <a:buNone/>
                        <a:tabLst/>
                        <a:defRPr/>
                      </a:pPr>
                      <a:r>
                        <a:rPr lang="en-US" sz="1200">
                          <a:solidFill>
                            <a:schemeClr val="tx1"/>
                          </a:solidFill>
                          <a:latin typeface="Aptos" panose="020B0004020202020204" pitchFamily="34" charset="0"/>
                        </a:rPr>
                        <a:t>Org (CRUD)</a:t>
                      </a:r>
                    </a:p>
                  </a:txBody>
                  <a:tcPr anchor="ctr"/>
                </a:tc>
                <a:tc>
                  <a:txBody>
                    <a:bodyPr/>
                    <a:lstStyle/>
                    <a:p>
                      <a:pPr marL="720000" marR="0" lvl="0" indent="0" algn="l" defTabSz="932719" rtl="0" eaLnBrk="1" fontAlgn="auto" latinLnBrk="0" hangingPunct="1">
                        <a:lnSpc>
                          <a:spcPct val="100000"/>
                        </a:lnSpc>
                        <a:spcBef>
                          <a:spcPts val="0"/>
                        </a:spcBef>
                        <a:spcAft>
                          <a:spcPts val="0"/>
                        </a:spcAft>
                        <a:buClrTx/>
                        <a:buSzTx/>
                        <a:buFontTx/>
                        <a:buNone/>
                        <a:tabLst/>
                        <a:defRPr/>
                      </a:pPr>
                      <a:r>
                        <a:rPr lang="en-US" sz="1200">
                          <a:solidFill>
                            <a:schemeClr val="tx1"/>
                          </a:solidFill>
                          <a:latin typeface="Aptos" panose="020B0004020202020204" pitchFamily="34" charset="0"/>
                        </a:rPr>
                        <a:t>Org (CRUD)</a:t>
                      </a:r>
                    </a:p>
                  </a:txBody>
                  <a:tcPr anchor="ctr"/>
                </a:tc>
                <a:extLst>
                  <a:ext uri="{0D108BD9-81ED-4DB2-BD59-A6C34878D82A}">
                    <a16:rowId xmlns:a16="http://schemas.microsoft.com/office/drawing/2014/main" val="3137051319"/>
                  </a:ext>
                </a:extLst>
              </a:tr>
              <a:tr h="42840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r>
                        <a:rPr lang="en-US" sz="1200" b="1" kern="1200">
                          <a:solidFill>
                            <a:schemeClr val="tx1">
                              <a:lumMod val="95000"/>
                            </a:schemeClr>
                          </a:solidFill>
                          <a:latin typeface="Aptos SemiBold" panose="020B0004020202020204" pitchFamily="34" charset="0"/>
                        </a:rPr>
                        <a:t>System customizer</a:t>
                      </a:r>
                      <a:endParaRPr lang="en-US" sz="1200" b="1" kern="1200">
                        <a:solidFill>
                          <a:schemeClr val="tx1">
                            <a:lumMod val="95000"/>
                          </a:schemeClr>
                        </a:solidFill>
                        <a:latin typeface="Aptos SemiBold" panose="020B0004020202020204" pitchFamily="34" charset="0"/>
                        <a:ea typeface="+mn-ea"/>
                        <a:cs typeface="+mn-cs"/>
                      </a:endParaRPr>
                    </a:p>
                  </a:txBody>
                  <a:tcPr anchor="ctr"/>
                </a:tc>
                <a:tc>
                  <a:txBody>
                    <a:bodyPr/>
                    <a:lstStyle/>
                    <a:p>
                      <a:pPr marL="720000" algn="l"/>
                      <a:r>
                        <a:rPr lang="en-US" sz="1200">
                          <a:solidFill>
                            <a:schemeClr val="tx1"/>
                          </a:solidFill>
                          <a:latin typeface="Aptos" panose="020B0004020202020204" pitchFamily="34" charset="0"/>
                        </a:rPr>
                        <a:t>Org (CRUD)</a:t>
                      </a:r>
                    </a:p>
                  </a:txBody>
                  <a:tcPr anchor="ctr"/>
                </a:tc>
                <a:tc>
                  <a:txBody>
                    <a:bodyPr/>
                    <a:lstStyle/>
                    <a:p>
                      <a:pPr marL="720000" marR="0" lvl="0" indent="0" algn="l" defTabSz="932719" rtl="0" eaLnBrk="1" fontAlgn="auto" latinLnBrk="0" hangingPunct="1">
                        <a:lnSpc>
                          <a:spcPct val="100000"/>
                        </a:lnSpc>
                        <a:spcBef>
                          <a:spcPts val="0"/>
                        </a:spcBef>
                        <a:spcAft>
                          <a:spcPts val="0"/>
                        </a:spcAft>
                        <a:buClrTx/>
                        <a:buSzTx/>
                        <a:buFontTx/>
                        <a:buNone/>
                        <a:tabLst/>
                        <a:defRPr/>
                      </a:pPr>
                      <a:r>
                        <a:rPr lang="en-US" sz="1200">
                          <a:solidFill>
                            <a:schemeClr val="tx1"/>
                          </a:solidFill>
                          <a:latin typeface="Aptos" panose="020B0004020202020204" pitchFamily="34" charset="0"/>
                        </a:rPr>
                        <a:t>Org (CRUD)</a:t>
                      </a:r>
                    </a:p>
                  </a:txBody>
                  <a:tcPr anchor="ctr"/>
                </a:tc>
                <a:tc>
                  <a:txBody>
                    <a:bodyPr/>
                    <a:lstStyle/>
                    <a:p>
                      <a:pPr marL="720000" marR="0" lvl="0" indent="0" algn="l" defTabSz="932719" rtl="0" eaLnBrk="1" fontAlgn="auto" latinLnBrk="0" hangingPunct="1">
                        <a:lnSpc>
                          <a:spcPct val="100000"/>
                        </a:lnSpc>
                        <a:spcBef>
                          <a:spcPts val="0"/>
                        </a:spcBef>
                        <a:spcAft>
                          <a:spcPts val="0"/>
                        </a:spcAft>
                        <a:buClrTx/>
                        <a:buSzTx/>
                        <a:buFontTx/>
                        <a:buNone/>
                        <a:tabLst/>
                        <a:defRPr/>
                      </a:pPr>
                      <a:r>
                        <a:rPr lang="en-US" sz="1200">
                          <a:solidFill>
                            <a:schemeClr val="tx1"/>
                          </a:solidFill>
                          <a:latin typeface="Aptos" panose="020B0004020202020204" pitchFamily="34" charset="0"/>
                        </a:rPr>
                        <a:t>None</a:t>
                      </a:r>
                      <a:endParaRPr lang="en-US" sz="1200">
                        <a:solidFill>
                          <a:srgbClr val="FF0000"/>
                        </a:solidFill>
                        <a:latin typeface="Aptos" panose="020B0004020202020204" pitchFamily="34" charset="0"/>
                      </a:endParaRPr>
                    </a:p>
                  </a:txBody>
                  <a:tcPr anchor="ctr"/>
                </a:tc>
                <a:extLst>
                  <a:ext uri="{0D108BD9-81ED-4DB2-BD59-A6C34878D82A}">
                    <a16:rowId xmlns:a16="http://schemas.microsoft.com/office/drawing/2014/main" val="1323722997"/>
                  </a:ext>
                </a:extLst>
              </a:tr>
              <a:tr h="428400">
                <a:tc>
                  <a:txBody>
                    <a:bodyPr/>
                    <a:lstStyle/>
                    <a:p>
                      <a:pPr marL="0" algn="l" defTabSz="932719" rtl="0" eaLnBrk="1" latinLnBrk="0" hangingPunct="1"/>
                      <a:r>
                        <a:rPr lang="en-US" sz="1200" b="1" kern="1200">
                          <a:solidFill>
                            <a:schemeClr val="tx1">
                              <a:lumMod val="95000"/>
                            </a:schemeClr>
                          </a:solidFill>
                          <a:latin typeface="Aptos SemiBold" panose="020B0004020202020204" pitchFamily="34" charset="0"/>
                        </a:rPr>
                        <a:t>Environment maker</a:t>
                      </a:r>
                      <a:endParaRPr lang="en-US" sz="1200" b="1" kern="1200">
                        <a:solidFill>
                          <a:schemeClr val="tx1">
                            <a:lumMod val="95000"/>
                          </a:schemeClr>
                        </a:solidFill>
                        <a:latin typeface="Aptos SemiBold" panose="020B0004020202020204" pitchFamily="34" charset="0"/>
                        <a:ea typeface="+mn-ea"/>
                        <a:cs typeface="+mn-cs"/>
                      </a:endParaRPr>
                    </a:p>
                  </a:txBody>
                  <a:tcPr anchor="ctr"/>
                </a:tc>
                <a:tc>
                  <a:txBody>
                    <a:bodyPr/>
                    <a:lstStyle/>
                    <a:p>
                      <a:pPr marL="720000" algn="l"/>
                      <a:r>
                        <a:rPr lang="en-US" sz="1200">
                          <a:solidFill>
                            <a:schemeClr val="tx1"/>
                          </a:solidFill>
                          <a:latin typeface="Aptos" panose="020B0004020202020204" pitchFamily="34" charset="0"/>
                        </a:rPr>
                        <a:t>User (CRUD)</a:t>
                      </a:r>
                    </a:p>
                  </a:txBody>
                  <a:tcPr anchor="ctr"/>
                </a:tc>
                <a:tc>
                  <a:txBody>
                    <a:bodyPr/>
                    <a:lstStyle/>
                    <a:p>
                      <a:pPr marL="720000" marR="0" lvl="0" indent="0" algn="l" defTabSz="932719" rtl="0" eaLnBrk="1" fontAlgn="auto" latinLnBrk="0" hangingPunct="1">
                        <a:lnSpc>
                          <a:spcPct val="100000"/>
                        </a:lnSpc>
                        <a:spcBef>
                          <a:spcPts val="0"/>
                        </a:spcBef>
                        <a:spcAft>
                          <a:spcPts val="0"/>
                        </a:spcAft>
                        <a:buClrTx/>
                        <a:buSzTx/>
                        <a:buFontTx/>
                        <a:buNone/>
                        <a:tabLst/>
                        <a:defRPr/>
                      </a:pPr>
                      <a:r>
                        <a:rPr kumimoji="0" lang="en-US" sz="1200" b="0" u="none" strike="noStrike" kern="1200" cap="none" spc="0" normalizeH="0" baseline="0" noProof="0">
                          <a:ln>
                            <a:noFill/>
                          </a:ln>
                          <a:solidFill>
                            <a:schemeClr val="tx1"/>
                          </a:solidFill>
                          <a:effectLst/>
                          <a:uLnTx/>
                          <a:uFillTx/>
                          <a:latin typeface="Aptos" panose="020B0004020202020204" pitchFamily="34" charset="0"/>
                        </a:rPr>
                        <a:t>User (CRUD)</a:t>
                      </a:r>
                      <a:endParaRPr kumimoji="0" lang="en-US" sz="1200" b="0" i="0" u="none" strike="noStrike" kern="1200" cap="none" spc="0" normalizeH="0" baseline="0" noProof="0">
                        <a:ln>
                          <a:noFill/>
                        </a:ln>
                        <a:solidFill>
                          <a:schemeClr val="tx1"/>
                        </a:solidFill>
                        <a:effectLst/>
                        <a:uLnTx/>
                        <a:uFillTx/>
                        <a:latin typeface="Aptos" panose="020B0004020202020204" pitchFamily="34" charset="0"/>
                        <a:ea typeface="+mn-ea"/>
                        <a:cs typeface="+mn-cs"/>
                      </a:endParaRPr>
                    </a:p>
                  </a:txBody>
                  <a:tcPr anchor="ctr"/>
                </a:tc>
                <a:tc>
                  <a:txBody>
                    <a:bodyPr/>
                    <a:lstStyle/>
                    <a:p>
                      <a:pPr marL="720000" marR="0" lvl="0" indent="0" algn="l" defTabSz="932719" rtl="0" eaLnBrk="1" fontAlgn="auto" latinLnBrk="0" hangingPunct="1">
                        <a:lnSpc>
                          <a:spcPct val="100000"/>
                        </a:lnSpc>
                        <a:spcBef>
                          <a:spcPts val="0"/>
                        </a:spcBef>
                        <a:spcAft>
                          <a:spcPts val="0"/>
                        </a:spcAft>
                        <a:buClrTx/>
                        <a:buSzTx/>
                        <a:buFontTx/>
                        <a:buNone/>
                        <a:tabLst/>
                        <a:defRPr/>
                      </a:pPr>
                      <a:r>
                        <a:rPr lang="en-US" sz="1200">
                          <a:solidFill>
                            <a:schemeClr val="tx1"/>
                          </a:solidFill>
                          <a:latin typeface="Aptos" panose="020B0004020202020204" pitchFamily="34" charset="0"/>
                        </a:rPr>
                        <a:t>None</a:t>
                      </a:r>
                      <a:endParaRPr kumimoji="0" lang="en-US" sz="1200" b="0" i="0" u="none" strike="noStrike" kern="1200" cap="none" spc="0" normalizeH="0" baseline="0" noProof="0">
                        <a:ln>
                          <a:noFill/>
                        </a:ln>
                        <a:solidFill>
                          <a:schemeClr val="tx1"/>
                        </a:solidFill>
                        <a:effectLst/>
                        <a:uLnTx/>
                        <a:uFillTx/>
                        <a:latin typeface="Aptos" panose="020B0004020202020204" pitchFamily="34" charset="0"/>
                        <a:ea typeface="+mn-ea"/>
                        <a:cs typeface="+mn-cs"/>
                      </a:endParaRPr>
                    </a:p>
                  </a:txBody>
                  <a:tcPr anchor="ctr"/>
                </a:tc>
                <a:extLst>
                  <a:ext uri="{0D108BD9-81ED-4DB2-BD59-A6C34878D82A}">
                    <a16:rowId xmlns:a16="http://schemas.microsoft.com/office/drawing/2014/main" val="1719074967"/>
                  </a:ext>
                </a:extLst>
              </a:tr>
              <a:tr h="42840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r>
                        <a:rPr lang="en-US" sz="1200" b="1" kern="1200">
                          <a:solidFill>
                            <a:schemeClr val="tx1">
                              <a:lumMod val="95000"/>
                            </a:schemeClr>
                          </a:solidFill>
                          <a:latin typeface="Aptos SemiBold" panose="020B0004020202020204" pitchFamily="34" charset="0"/>
                        </a:rPr>
                        <a:t>Bot Transcript Viewer</a:t>
                      </a:r>
                      <a:endParaRPr lang="en-US" sz="1200" b="1" kern="1200">
                        <a:solidFill>
                          <a:schemeClr val="tx1">
                            <a:lumMod val="95000"/>
                          </a:schemeClr>
                        </a:solidFill>
                        <a:latin typeface="Aptos SemiBold" panose="020B0004020202020204" pitchFamily="34" charset="0"/>
                        <a:ea typeface="+mn-ea"/>
                        <a:cs typeface="+mn-cs"/>
                      </a:endParaRPr>
                    </a:p>
                  </a:txBody>
                  <a:tcPr anchor="ctr"/>
                </a:tc>
                <a:tc>
                  <a:txBody>
                    <a:bodyPr/>
                    <a:lstStyle/>
                    <a:p>
                      <a:pPr marL="720000" algn="l"/>
                      <a:r>
                        <a:rPr lang="en-US" sz="1200">
                          <a:solidFill>
                            <a:schemeClr val="tx1"/>
                          </a:solidFill>
                          <a:latin typeface="Aptos" panose="020B0004020202020204" pitchFamily="34" charset="0"/>
                        </a:rPr>
                        <a:t>None</a:t>
                      </a:r>
                    </a:p>
                  </a:txBody>
                  <a:tcPr anchor="ctr"/>
                </a:tc>
                <a:tc>
                  <a:txBody>
                    <a:bodyPr/>
                    <a:lstStyle/>
                    <a:p>
                      <a:pPr marL="720000" marR="0" lvl="0" indent="0" algn="l" defTabSz="932719" rtl="0" eaLnBrk="1" fontAlgn="auto" latinLnBrk="0" hangingPunct="1">
                        <a:lnSpc>
                          <a:spcPct val="100000"/>
                        </a:lnSpc>
                        <a:spcBef>
                          <a:spcPts val="0"/>
                        </a:spcBef>
                        <a:spcAft>
                          <a:spcPts val="0"/>
                        </a:spcAft>
                        <a:buClrTx/>
                        <a:buSzTx/>
                        <a:buFontTx/>
                        <a:buNone/>
                        <a:tabLst/>
                        <a:defRPr/>
                      </a:pPr>
                      <a:r>
                        <a:rPr lang="en-US" sz="1200">
                          <a:solidFill>
                            <a:schemeClr val="tx1"/>
                          </a:solidFill>
                          <a:latin typeface="Aptos" panose="020B0004020202020204" pitchFamily="34" charset="0"/>
                        </a:rPr>
                        <a:t>None</a:t>
                      </a:r>
                    </a:p>
                  </a:txBody>
                  <a:tcPr anchor="ctr"/>
                </a:tc>
                <a:tc>
                  <a:txBody>
                    <a:bodyPr/>
                    <a:lstStyle/>
                    <a:p>
                      <a:pPr marL="720000" marR="0" lvl="0" indent="0" algn="l" defTabSz="932719" rtl="0" eaLnBrk="1" fontAlgn="auto" latinLnBrk="0" hangingPunct="1">
                        <a:lnSpc>
                          <a:spcPct val="100000"/>
                        </a:lnSpc>
                        <a:spcBef>
                          <a:spcPts val="0"/>
                        </a:spcBef>
                        <a:spcAft>
                          <a:spcPts val="0"/>
                        </a:spcAft>
                        <a:buClrTx/>
                        <a:buSzTx/>
                        <a:buFontTx/>
                        <a:buNone/>
                        <a:tabLst/>
                        <a:defRPr/>
                      </a:pPr>
                      <a:r>
                        <a:rPr lang="en-US" sz="1200">
                          <a:solidFill>
                            <a:schemeClr val="tx1"/>
                          </a:solidFill>
                          <a:latin typeface="Aptos" panose="020B0004020202020204" pitchFamily="34" charset="0"/>
                        </a:rPr>
                        <a:t>User (Read)</a:t>
                      </a:r>
                    </a:p>
                  </a:txBody>
                  <a:tcPr anchor="ctr"/>
                </a:tc>
                <a:extLst>
                  <a:ext uri="{0D108BD9-81ED-4DB2-BD59-A6C34878D82A}">
                    <a16:rowId xmlns:a16="http://schemas.microsoft.com/office/drawing/2014/main" val="250451494"/>
                  </a:ext>
                </a:extLst>
              </a:tr>
              <a:tr h="42840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r>
                        <a:rPr lang="en-US" sz="1200" b="1" kern="1200">
                          <a:solidFill>
                            <a:schemeClr val="tx1">
                              <a:lumMod val="95000"/>
                            </a:schemeClr>
                          </a:solidFill>
                          <a:latin typeface="Aptos SemiBold" panose="020B0004020202020204" pitchFamily="34" charset="0"/>
                        </a:rPr>
                        <a:t>Bot Author </a:t>
                      </a:r>
                      <a:r>
                        <a:rPr lang="en-US" sz="1200" b="1" kern="1200">
                          <a:solidFill>
                            <a:schemeClr val="bg2">
                              <a:lumMod val="65000"/>
                              <a:lumOff val="35000"/>
                            </a:schemeClr>
                          </a:solidFill>
                          <a:latin typeface="Aptos SemiBold" panose="020B0004020202020204" pitchFamily="34" charset="0"/>
                        </a:rPr>
                        <a:t>(</a:t>
                      </a:r>
                      <a:r>
                        <a:rPr lang="en-US" sz="1200" b="1" kern="1200">
                          <a:solidFill>
                            <a:schemeClr val="bg2">
                              <a:lumMod val="65000"/>
                              <a:lumOff val="35000"/>
                            </a:schemeClr>
                          </a:solidFill>
                          <a:latin typeface="Aptos SemiBold" panose="020B0004020202020204" pitchFamily="34" charset="0"/>
                          <a:ea typeface="+mn-ea"/>
                          <a:cs typeface="+mn-cs"/>
                        </a:rPr>
                        <a:t>deprecated</a:t>
                      </a:r>
                      <a:r>
                        <a:rPr lang="en-US" sz="1200" b="1" kern="1200">
                          <a:solidFill>
                            <a:schemeClr val="bg2">
                              <a:lumMod val="65000"/>
                              <a:lumOff val="35000"/>
                            </a:schemeClr>
                          </a:solidFill>
                          <a:latin typeface="Aptos SemiBold" panose="020B0004020202020204" pitchFamily="34" charset="0"/>
                        </a:rPr>
                        <a:t>)</a:t>
                      </a:r>
                      <a:endParaRPr lang="en-US" sz="1200" b="1" kern="1200">
                        <a:solidFill>
                          <a:schemeClr val="bg2">
                            <a:lumMod val="65000"/>
                            <a:lumOff val="35000"/>
                          </a:schemeClr>
                        </a:solidFill>
                        <a:latin typeface="Aptos SemiBold" panose="020B0004020202020204" pitchFamily="34" charset="0"/>
                        <a:ea typeface="+mn-ea"/>
                        <a:cs typeface="+mn-cs"/>
                      </a:endParaRPr>
                    </a:p>
                  </a:txBody>
                  <a:tcPr anchor="ctr"/>
                </a:tc>
                <a:tc>
                  <a:txBody>
                    <a:bodyPr/>
                    <a:lstStyle/>
                    <a:p>
                      <a:pPr marL="720000" algn="l"/>
                      <a:r>
                        <a:rPr lang="en-US" sz="1200">
                          <a:solidFill>
                            <a:schemeClr val="tx1"/>
                          </a:solidFill>
                          <a:latin typeface="Aptos" panose="020B0004020202020204" pitchFamily="34" charset="0"/>
                        </a:rPr>
                        <a:t>User (CRUD)</a:t>
                      </a:r>
                    </a:p>
                  </a:txBody>
                  <a:tcPr anchor="ctr"/>
                </a:tc>
                <a:tc>
                  <a:txBody>
                    <a:bodyPr/>
                    <a:lstStyle/>
                    <a:p>
                      <a:pPr marL="720000" marR="0" lvl="0" indent="0" algn="l" defTabSz="932719" rtl="0" eaLnBrk="1" fontAlgn="auto" latinLnBrk="0" hangingPunct="1">
                        <a:lnSpc>
                          <a:spcPct val="100000"/>
                        </a:lnSpc>
                        <a:spcBef>
                          <a:spcPts val="0"/>
                        </a:spcBef>
                        <a:spcAft>
                          <a:spcPts val="0"/>
                        </a:spcAft>
                        <a:buClrTx/>
                        <a:buSzTx/>
                        <a:buFontTx/>
                        <a:buNone/>
                        <a:tabLst/>
                        <a:defRPr/>
                      </a:pPr>
                      <a:r>
                        <a:rPr kumimoji="0" lang="en-US" sz="1200" b="0" u="none" strike="noStrike" kern="1200" cap="none" spc="0" normalizeH="0" baseline="0" noProof="0">
                          <a:ln>
                            <a:noFill/>
                          </a:ln>
                          <a:solidFill>
                            <a:schemeClr val="tx1"/>
                          </a:solidFill>
                          <a:effectLst/>
                          <a:uLnTx/>
                          <a:uFillTx/>
                          <a:latin typeface="Aptos" panose="020B0004020202020204" pitchFamily="34" charset="0"/>
                        </a:rPr>
                        <a:t>User (CRUD)</a:t>
                      </a:r>
                      <a:endParaRPr kumimoji="0" lang="en-US" sz="1200" b="0" i="0" u="none" strike="noStrike" kern="1200" cap="none" spc="0" normalizeH="0" baseline="0" noProof="0">
                        <a:ln>
                          <a:noFill/>
                        </a:ln>
                        <a:solidFill>
                          <a:schemeClr val="tx1"/>
                        </a:solidFill>
                        <a:effectLst/>
                        <a:uLnTx/>
                        <a:uFillTx/>
                        <a:latin typeface="Aptos" panose="020B0004020202020204" pitchFamily="34" charset="0"/>
                        <a:ea typeface="+mn-ea"/>
                        <a:cs typeface="+mn-cs"/>
                      </a:endParaRPr>
                    </a:p>
                  </a:txBody>
                  <a:tcPr anchor="ctr"/>
                </a:tc>
                <a:tc>
                  <a:txBody>
                    <a:bodyPr/>
                    <a:lstStyle/>
                    <a:p>
                      <a:pPr marL="720000" marR="0" lvl="0" indent="0" algn="l" defTabSz="932719" rtl="0" eaLnBrk="1" fontAlgn="auto" latinLnBrk="0" hangingPunct="1">
                        <a:lnSpc>
                          <a:spcPct val="100000"/>
                        </a:lnSpc>
                        <a:spcBef>
                          <a:spcPts val="0"/>
                        </a:spcBef>
                        <a:spcAft>
                          <a:spcPts val="0"/>
                        </a:spcAft>
                        <a:buClrTx/>
                        <a:buSzTx/>
                        <a:buFontTx/>
                        <a:buNone/>
                        <a:tabLst/>
                        <a:defRPr/>
                      </a:pPr>
                      <a:r>
                        <a:rPr kumimoji="0" lang="en-US" sz="1200" b="0" u="none" strike="noStrike" kern="1200" cap="none" spc="0" normalizeH="0" baseline="0" noProof="0">
                          <a:ln>
                            <a:noFill/>
                          </a:ln>
                          <a:solidFill>
                            <a:schemeClr val="tx1"/>
                          </a:solidFill>
                          <a:effectLst/>
                          <a:uLnTx/>
                          <a:uFillTx/>
                          <a:latin typeface="Aptos" panose="020B0004020202020204" pitchFamily="34" charset="0"/>
                        </a:rPr>
                        <a:t>User (CRU)</a:t>
                      </a:r>
                      <a:endParaRPr kumimoji="0" lang="en-US" sz="1200" b="0" i="0" u="none" strike="noStrike" kern="1200" cap="none" spc="0" normalizeH="0" baseline="0" noProof="0">
                        <a:ln>
                          <a:noFill/>
                        </a:ln>
                        <a:solidFill>
                          <a:schemeClr val="tx1"/>
                        </a:solidFill>
                        <a:effectLst/>
                        <a:uLnTx/>
                        <a:uFillTx/>
                        <a:latin typeface="Aptos" panose="020B0004020202020204" pitchFamily="34" charset="0"/>
                        <a:ea typeface="+mn-ea"/>
                        <a:cs typeface="+mn-cs"/>
                      </a:endParaRPr>
                    </a:p>
                  </a:txBody>
                  <a:tcPr anchor="ctr"/>
                </a:tc>
                <a:extLst>
                  <a:ext uri="{0D108BD9-81ED-4DB2-BD59-A6C34878D82A}">
                    <a16:rowId xmlns:a16="http://schemas.microsoft.com/office/drawing/2014/main" val="1782726638"/>
                  </a:ext>
                </a:extLst>
              </a:tr>
              <a:tr h="42840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r>
                        <a:rPr lang="en-US" sz="1200" b="1" kern="1200">
                          <a:solidFill>
                            <a:schemeClr val="tx1">
                              <a:lumMod val="95000"/>
                            </a:schemeClr>
                          </a:solidFill>
                          <a:latin typeface="Aptos SemiBold" panose="020B0004020202020204" pitchFamily="34" charset="0"/>
                        </a:rPr>
                        <a:t>Bot Contributor</a:t>
                      </a:r>
                      <a:r>
                        <a:rPr lang="en-US" sz="1200" b="1" kern="1200">
                          <a:solidFill>
                            <a:srgbClr val="D83B01"/>
                          </a:solidFill>
                          <a:latin typeface="Aptos SemiBold" panose="020B0004020202020204" pitchFamily="34" charset="0"/>
                        </a:rPr>
                        <a:t> </a:t>
                      </a:r>
                      <a:r>
                        <a:rPr lang="en-US" sz="1200" b="1" kern="1200">
                          <a:solidFill>
                            <a:schemeClr val="bg2">
                              <a:lumMod val="65000"/>
                              <a:lumOff val="35000"/>
                            </a:schemeClr>
                          </a:solidFill>
                          <a:latin typeface="Aptos SemiBold" panose="020B0004020202020204" pitchFamily="34" charset="0"/>
                          <a:ea typeface="+mn-ea"/>
                          <a:cs typeface="+mn-cs"/>
                        </a:rPr>
                        <a:t>(deprecated)</a:t>
                      </a:r>
                    </a:p>
                  </a:txBody>
                  <a:tcPr anchor="ctr"/>
                </a:tc>
                <a:tc>
                  <a:txBody>
                    <a:bodyPr/>
                    <a:lstStyle/>
                    <a:p>
                      <a:pPr marL="720000" algn="l"/>
                      <a:r>
                        <a:rPr lang="en-US" sz="1200">
                          <a:solidFill>
                            <a:schemeClr val="tx1"/>
                          </a:solidFill>
                          <a:latin typeface="Aptos" panose="020B0004020202020204" pitchFamily="34" charset="0"/>
                        </a:rPr>
                        <a:t>User (Read)</a:t>
                      </a:r>
                    </a:p>
                  </a:txBody>
                  <a:tcPr anchor="ctr"/>
                </a:tc>
                <a:tc>
                  <a:txBody>
                    <a:bodyPr/>
                    <a:lstStyle/>
                    <a:p>
                      <a:pPr marL="720000" marR="0" lvl="0" indent="0" algn="l" defTabSz="932719" rtl="0" eaLnBrk="1" fontAlgn="auto" latinLnBrk="0" hangingPunct="1">
                        <a:lnSpc>
                          <a:spcPct val="100000"/>
                        </a:lnSpc>
                        <a:spcBef>
                          <a:spcPts val="0"/>
                        </a:spcBef>
                        <a:spcAft>
                          <a:spcPts val="0"/>
                        </a:spcAft>
                        <a:buClrTx/>
                        <a:buSzTx/>
                        <a:buFontTx/>
                        <a:buNone/>
                        <a:tabLst/>
                        <a:defRPr/>
                      </a:pPr>
                      <a:r>
                        <a:rPr lang="en-US" sz="1200">
                          <a:solidFill>
                            <a:schemeClr val="tx1"/>
                          </a:solidFill>
                          <a:latin typeface="Aptos" panose="020B0004020202020204" pitchFamily="34" charset="0"/>
                        </a:rPr>
                        <a:t>User (CRUD)</a:t>
                      </a:r>
                    </a:p>
                  </a:txBody>
                  <a:tcPr anchor="ctr"/>
                </a:tc>
                <a:tc>
                  <a:txBody>
                    <a:bodyPr/>
                    <a:lstStyle/>
                    <a:p>
                      <a:pPr marL="720000" algn="l"/>
                      <a:r>
                        <a:rPr lang="en-US" sz="1200">
                          <a:solidFill>
                            <a:schemeClr val="tx1"/>
                          </a:solidFill>
                          <a:latin typeface="Aptos" panose="020B0004020202020204" pitchFamily="34" charset="0"/>
                        </a:rPr>
                        <a:t>None</a:t>
                      </a:r>
                    </a:p>
                  </a:txBody>
                  <a:tcPr anchor="ctr"/>
                </a:tc>
                <a:extLst>
                  <a:ext uri="{0D108BD9-81ED-4DB2-BD59-A6C34878D82A}">
                    <a16:rowId xmlns:a16="http://schemas.microsoft.com/office/drawing/2014/main" val="2118287956"/>
                  </a:ext>
                </a:extLst>
              </a:tr>
              <a:tr h="42840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r>
                        <a:rPr lang="en-US" sz="1200" b="1" kern="1200">
                          <a:solidFill>
                            <a:schemeClr val="tx1">
                              <a:lumMod val="95000"/>
                            </a:schemeClr>
                          </a:solidFill>
                          <a:latin typeface="Aptos SemiBold" panose="020B0004020202020204" pitchFamily="34" charset="0"/>
                        </a:rPr>
                        <a:t>Omnichannel administrator</a:t>
                      </a:r>
                      <a:endParaRPr lang="en-US" sz="1200" b="0" kern="1200">
                        <a:solidFill>
                          <a:schemeClr val="tx1">
                            <a:lumMod val="95000"/>
                          </a:schemeClr>
                        </a:solidFill>
                        <a:latin typeface="Aptos" panose="020B0004020202020204" pitchFamily="34" charset="0"/>
                        <a:ea typeface="+mn-ea"/>
                        <a:cs typeface="+mn-cs"/>
                      </a:endParaRPr>
                    </a:p>
                  </a:txBody>
                  <a:tcPr anchor="ctr"/>
                </a:tc>
                <a:tc>
                  <a:txBody>
                    <a:bodyPr/>
                    <a:lstStyle/>
                    <a:p>
                      <a:pPr marL="720000" algn="l"/>
                      <a:r>
                        <a:rPr lang="en-US" sz="1200">
                          <a:solidFill>
                            <a:schemeClr val="tx1"/>
                          </a:solidFill>
                          <a:latin typeface="Aptos" panose="020B0004020202020204" pitchFamily="34" charset="0"/>
                        </a:rPr>
                        <a:t>Org (Read)</a:t>
                      </a:r>
                    </a:p>
                  </a:txBody>
                  <a:tcPr anchor="ctr"/>
                </a:tc>
                <a:tc>
                  <a:txBody>
                    <a:bodyPr/>
                    <a:lstStyle/>
                    <a:p>
                      <a:pPr marL="720000" marR="0" lvl="0" indent="0" algn="l" defTabSz="932719"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Aptos" panose="020B0004020202020204" pitchFamily="34" charset="0"/>
                          <a:ea typeface="+mn-ea"/>
                          <a:cs typeface="+mn-cs"/>
                        </a:rPr>
                        <a:t>None</a:t>
                      </a:r>
                      <a:endParaRPr lang="en-US" sz="1200">
                        <a:solidFill>
                          <a:schemeClr val="tx1"/>
                        </a:solidFill>
                        <a:latin typeface="Aptos" panose="020B0004020202020204" pitchFamily="34" charset="0"/>
                      </a:endParaRPr>
                    </a:p>
                  </a:txBody>
                  <a:tcPr anchor="ctr"/>
                </a:tc>
                <a:tc>
                  <a:txBody>
                    <a:bodyPr/>
                    <a:lstStyle/>
                    <a:p>
                      <a:pPr marL="720000" marR="0" lvl="0" indent="0" algn="l" defTabSz="932719"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Aptos" panose="020B0004020202020204" pitchFamily="34" charset="0"/>
                          <a:ea typeface="+mn-ea"/>
                          <a:cs typeface="+mn-cs"/>
                        </a:rPr>
                        <a:t>None</a:t>
                      </a:r>
                      <a:endParaRPr lang="en-US" sz="1200">
                        <a:solidFill>
                          <a:schemeClr val="tx1"/>
                        </a:solidFill>
                        <a:latin typeface="Aptos" panose="020B0004020202020204" pitchFamily="34" charset="0"/>
                      </a:endParaRPr>
                    </a:p>
                  </a:txBody>
                  <a:tcPr anchor="ctr"/>
                </a:tc>
                <a:extLst>
                  <a:ext uri="{0D108BD9-81ED-4DB2-BD59-A6C34878D82A}">
                    <a16:rowId xmlns:a16="http://schemas.microsoft.com/office/drawing/2014/main" val="2465519208"/>
                  </a:ext>
                </a:extLst>
              </a:tr>
            </a:tbl>
          </a:graphicData>
        </a:graphic>
      </p:graphicFrame>
      <p:pic>
        <p:nvPicPr>
          <p:cNvPr id="13" name="Graphic 12">
            <a:extLst>
              <a:ext uri="{FF2B5EF4-FFF2-40B4-BE49-F238E27FC236}">
                <a16:creationId xmlns:a16="http://schemas.microsoft.com/office/drawing/2014/main" id="{351772ED-75FD-AE72-2E15-8B3F29D2311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111614" y="2055305"/>
            <a:ext cx="180000" cy="180000"/>
          </a:xfrm>
          <a:prstGeom prst="rect">
            <a:avLst/>
          </a:prstGeom>
        </p:spPr>
      </p:pic>
      <p:pic>
        <p:nvPicPr>
          <p:cNvPr id="17" name="Graphic 16">
            <a:extLst>
              <a:ext uri="{FF2B5EF4-FFF2-40B4-BE49-F238E27FC236}">
                <a16:creationId xmlns:a16="http://schemas.microsoft.com/office/drawing/2014/main" id="{67DADBE7-961D-A6F5-BB86-93CC5B83BC8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111614" y="2915677"/>
            <a:ext cx="180000" cy="180000"/>
          </a:xfrm>
          <a:prstGeom prst="rect">
            <a:avLst/>
          </a:prstGeom>
        </p:spPr>
      </p:pic>
      <p:pic>
        <p:nvPicPr>
          <p:cNvPr id="23" name="Graphic 22">
            <a:extLst>
              <a:ext uri="{FF2B5EF4-FFF2-40B4-BE49-F238E27FC236}">
                <a16:creationId xmlns:a16="http://schemas.microsoft.com/office/drawing/2014/main" id="{061F1684-17B3-2893-A236-1693331005B9}"/>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111614" y="3345863"/>
            <a:ext cx="180000" cy="180000"/>
          </a:xfrm>
          <a:prstGeom prst="rect">
            <a:avLst/>
          </a:prstGeom>
        </p:spPr>
      </p:pic>
      <p:sp>
        <p:nvSpPr>
          <p:cNvPr id="26" name="Rectangle 25">
            <a:extLst>
              <a:ext uri="{FF2B5EF4-FFF2-40B4-BE49-F238E27FC236}">
                <a16:creationId xmlns:a16="http://schemas.microsoft.com/office/drawing/2014/main" id="{2961276E-D850-2C5E-C20D-8300788EC828}"/>
              </a:ext>
            </a:extLst>
          </p:cNvPr>
          <p:cNvSpPr/>
          <p:nvPr/>
        </p:nvSpPr>
        <p:spPr bwMode="auto">
          <a:xfrm>
            <a:off x="276200" y="5128522"/>
            <a:ext cx="8420100" cy="1482820"/>
          </a:xfrm>
          <a:prstGeom prst="rect">
            <a:avLst/>
          </a:prstGeom>
          <a:solidFill>
            <a:schemeClr val="bg2">
              <a:lumMod val="95000"/>
              <a:lumOff val="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72000"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tab pos="361950" algn="l"/>
              </a:tabLst>
              <a:defRPr/>
            </a:pPr>
            <a:r>
              <a:rPr kumimoji="0" lang="en-US" sz="1400" b="1" i="0" u="none" strike="noStrike" kern="1200" cap="none" spc="0" normalizeH="0" baseline="0" noProof="0" dirty="0">
                <a:ln>
                  <a:noFill/>
                </a:ln>
                <a:solidFill>
                  <a:schemeClr val="tx1"/>
                </a:solidFill>
                <a:effectLst/>
                <a:uLnTx/>
                <a:uFillTx/>
                <a:latin typeface="Aptos" panose="020B0004020202020204" pitchFamily="34" charset="0"/>
                <a:ea typeface="Segoe UI" pitchFamily="34" charset="0"/>
                <a:cs typeface="Segoe UI" pitchFamily="34" charset="0"/>
              </a:rPr>
              <a:t>How are Copilot Studio records secured in Dataverse?</a:t>
            </a:r>
          </a:p>
          <a:p>
            <a:pPr marL="266700" marR="0" lvl="0" indent="-180975" algn="l" defTabSz="932472" rtl="0" eaLnBrk="1" fontAlgn="base" latinLnBrk="0" hangingPunct="1">
              <a:lnSpc>
                <a:spcPct val="100000"/>
              </a:lnSpc>
              <a:spcBef>
                <a:spcPct val="0"/>
              </a:spcBef>
              <a:spcAft>
                <a:spcPts val="600"/>
              </a:spcAft>
              <a:buClrTx/>
              <a:buSzTx/>
              <a:buFont typeface="Arial" panose="020B0604020202020204" pitchFamily="34" charset="0"/>
              <a:buChar char="•"/>
              <a:tabLst>
                <a:tab pos="361950" algn="l"/>
              </a:tabLst>
              <a:defRPr/>
            </a:pPr>
            <a:r>
              <a:rPr kumimoji="0" lang="en-US" sz="1400" b="0" i="0" u="none" strike="noStrike" kern="1200" cap="none" spc="0" normalizeH="0" baseline="0" noProof="0" dirty="0">
                <a:ln>
                  <a:noFill/>
                </a:ln>
                <a:solidFill>
                  <a:schemeClr val="tx1"/>
                </a:solidFill>
                <a:effectLst/>
                <a:uLnTx/>
                <a:uFillTx/>
                <a:latin typeface="Aptos" panose="020B0004020202020204" pitchFamily="34" charset="0"/>
                <a:ea typeface="Segoe UI" pitchFamily="34" charset="0"/>
                <a:cs typeface="Segoe UI" pitchFamily="34" charset="0"/>
              </a:rPr>
              <a:t>When an agent is created, a team gets also created and the chatbot is shared with that team.</a:t>
            </a:r>
          </a:p>
          <a:p>
            <a:pPr marL="266700" marR="0" lvl="0" indent="-180975" algn="l" defTabSz="932472" rtl="0" eaLnBrk="1" fontAlgn="base" latinLnBrk="0" hangingPunct="1">
              <a:lnSpc>
                <a:spcPct val="100000"/>
              </a:lnSpc>
              <a:spcBef>
                <a:spcPct val="0"/>
              </a:spcBef>
              <a:spcAft>
                <a:spcPts val="600"/>
              </a:spcAft>
              <a:buClrTx/>
              <a:buSzTx/>
              <a:buFont typeface="Arial" panose="020B0604020202020204" pitchFamily="34" charset="0"/>
              <a:buChar char="•"/>
              <a:tabLst>
                <a:tab pos="361950" algn="l"/>
              </a:tabLst>
              <a:defRPr/>
            </a:pPr>
            <a:r>
              <a:rPr kumimoji="0" lang="en-US" sz="1400" b="0" i="0" u="none" strike="noStrike" kern="1200" cap="none" spc="0" normalizeH="0" baseline="0" noProof="0" dirty="0">
                <a:ln>
                  <a:noFill/>
                </a:ln>
                <a:solidFill>
                  <a:schemeClr val="tx1"/>
                </a:solidFill>
                <a:effectLst/>
                <a:uLnTx/>
                <a:uFillTx/>
                <a:latin typeface="Aptos" panose="020B0004020202020204" pitchFamily="34" charset="0"/>
                <a:ea typeface="Segoe UI" pitchFamily="34" charset="0"/>
                <a:cs typeface="Segoe UI" pitchFamily="34" charset="0"/>
              </a:rPr>
              <a:t>Copilot subcomponents (e.g., topics, entities, files, etc.) are shared with the same team.</a:t>
            </a:r>
          </a:p>
          <a:p>
            <a:pPr marL="266700" marR="0" lvl="0" indent="-180975" algn="l" defTabSz="932472" rtl="0" eaLnBrk="1" fontAlgn="base" latinLnBrk="0" hangingPunct="1">
              <a:lnSpc>
                <a:spcPct val="100000"/>
              </a:lnSpc>
              <a:spcBef>
                <a:spcPct val="0"/>
              </a:spcBef>
              <a:spcAft>
                <a:spcPts val="600"/>
              </a:spcAft>
              <a:buClrTx/>
              <a:buSzTx/>
              <a:buFont typeface="Arial" panose="020B0604020202020204" pitchFamily="34" charset="0"/>
              <a:buChar char="•"/>
              <a:tabLst>
                <a:tab pos="361950" algn="l"/>
              </a:tabLst>
              <a:defRPr/>
            </a:pPr>
            <a:r>
              <a:rPr kumimoji="0" lang="en-US" sz="1400" b="0" i="0" u="none" strike="noStrike" kern="1200" cap="none" spc="0" normalizeH="0" baseline="0" noProof="0" dirty="0">
                <a:ln>
                  <a:noFill/>
                </a:ln>
                <a:solidFill>
                  <a:schemeClr val="tx1"/>
                </a:solidFill>
                <a:effectLst/>
                <a:uLnTx/>
                <a:uFillTx/>
                <a:latin typeface="Aptos" panose="020B0004020202020204" pitchFamily="34" charset="0"/>
                <a:ea typeface="Segoe UI" pitchFamily="34" charset="0"/>
                <a:cs typeface="Segoe UI" pitchFamily="34" charset="0"/>
              </a:rPr>
              <a:t>Conversation Transcripts are implicitly shared with their parent agent’s team, but only users that have a read access on the Conversation Transcript table can access them.</a:t>
            </a:r>
          </a:p>
        </p:txBody>
      </p:sp>
      <p:pic>
        <p:nvPicPr>
          <p:cNvPr id="4" name="Graphic 3">
            <a:extLst>
              <a:ext uri="{FF2B5EF4-FFF2-40B4-BE49-F238E27FC236}">
                <a16:creationId xmlns:a16="http://schemas.microsoft.com/office/drawing/2014/main" id="{C2251CEE-0EA5-CA23-F5EC-C1DC9F74680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111614" y="3776049"/>
            <a:ext cx="180000" cy="180000"/>
          </a:xfrm>
          <a:prstGeom prst="rect">
            <a:avLst/>
          </a:prstGeom>
        </p:spPr>
      </p:pic>
      <p:pic>
        <p:nvPicPr>
          <p:cNvPr id="6" name="Graphic 5">
            <a:extLst>
              <a:ext uri="{FF2B5EF4-FFF2-40B4-BE49-F238E27FC236}">
                <a16:creationId xmlns:a16="http://schemas.microsoft.com/office/drawing/2014/main" id="{E0A0A892-F8A3-2BBE-FCBC-ABBD846A7D9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111614" y="4206235"/>
            <a:ext cx="180000" cy="180000"/>
          </a:xfrm>
          <a:prstGeom prst="rect">
            <a:avLst/>
          </a:prstGeom>
        </p:spPr>
      </p:pic>
      <p:pic>
        <p:nvPicPr>
          <p:cNvPr id="8" name="Graphic 7">
            <a:extLst>
              <a:ext uri="{FF2B5EF4-FFF2-40B4-BE49-F238E27FC236}">
                <a16:creationId xmlns:a16="http://schemas.microsoft.com/office/drawing/2014/main" id="{07D80AD0-5B51-6E49-E566-D2AA9FEE414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111614" y="2485491"/>
            <a:ext cx="180000" cy="180000"/>
          </a:xfrm>
          <a:prstGeom prst="rect">
            <a:avLst/>
          </a:prstGeom>
        </p:spPr>
      </p:pic>
      <p:pic>
        <p:nvPicPr>
          <p:cNvPr id="9" name="Graphic 8">
            <a:extLst>
              <a:ext uri="{FF2B5EF4-FFF2-40B4-BE49-F238E27FC236}">
                <a16:creationId xmlns:a16="http://schemas.microsoft.com/office/drawing/2014/main" id="{FEE851F6-A9C3-1A5B-82CB-680ACA82FFF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111614" y="4636419"/>
            <a:ext cx="180000" cy="180000"/>
          </a:xfrm>
          <a:prstGeom prst="rect">
            <a:avLst/>
          </a:prstGeom>
        </p:spPr>
      </p:pic>
      <p:pic>
        <p:nvPicPr>
          <p:cNvPr id="10" name="Graphic 9">
            <a:extLst>
              <a:ext uri="{FF2B5EF4-FFF2-40B4-BE49-F238E27FC236}">
                <a16:creationId xmlns:a16="http://schemas.microsoft.com/office/drawing/2014/main" id="{E9B77CAC-849A-5DFE-EFC7-3EE75E62922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130914" y="2055305"/>
            <a:ext cx="180000" cy="180000"/>
          </a:xfrm>
          <a:prstGeom prst="rect">
            <a:avLst/>
          </a:prstGeom>
        </p:spPr>
      </p:pic>
      <p:pic>
        <p:nvPicPr>
          <p:cNvPr id="11" name="Graphic 10">
            <a:extLst>
              <a:ext uri="{FF2B5EF4-FFF2-40B4-BE49-F238E27FC236}">
                <a16:creationId xmlns:a16="http://schemas.microsoft.com/office/drawing/2014/main" id="{2AD29670-B2A0-D15B-F2AA-AB6EA51C4A4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130914" y="2915677"/>
            <a:ext cx="180000" cy="180000"/>
          </a:xfrm>
          <a:prstGeom prst="rect">
            <a:avLst/>
          </a:prstGeom>
        </p:spPr>
      </p:pic>
      <p:pic>
        <p:nvPicPr>
          <p:cNvPr id="12" name="Graphic 11">
            <a:extLst>
              <a:ext uri="{FF2B5EF4-FFF2-40B4-BE49-F238E27FC236}">
                <a16:creationId xmlns:a16="http://schemas.microsoft.com/office/drawing/2014/main" id="{E909BFC0-0412-32A3-A336-0DA45FA5058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130914" y="3345863"/>
            <a:ext cx="180000" cy="180000"/>
          </a:xfrm>
          <a:prstGeom prst="rect">
            <a:avLst/>
          </a:prstGeom>
        </p:spPr>
      </p:pic>
      <p:pic>
        <p:nvPicPr>
          <p:cNvPr id="14" name="Graphic 13">
            <a:extLst>
              <a:ext uri="{FF2B5EF4-FFF2-40B4-BE49-F238E27FC236}">
                <a16:creationId xmlns:a16="http://schemas.microsoft.com/office/drawing/2014/main" id="{4447FE37-FA6D-8399-A992-0AA8DB1036B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130914" y="3776049"/>
            <a:ext cx="180000" cy="180000"/>
          </a:xfrm>
          <a:prstGeom prst="rect">
            <a:avLst/>
          </a:prstGeom>
        </p:spPr>
      </p:pic>
      <p:pic>
        <p:nvPicPr>
          <p:cNvPr id="15" name="Graphic 14">
            <a:extLst>
              <a:ext uri="{FF2B5EF4-FFF2-40B4-BE49-F238E27FC236}">
                <a16:creationId xmlns:a16="http://schemas.microsoft.com/office/drawing/2014/main" id="{7D1284FA-1CB6-1AE4-EC62-B8A37461B48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130914" y="4206235"/>
            <a:ext cx="180000" cy="180000"/>
          </a:xfrm>
          <a:prstGeom prst="rect">
            <a:avLst/>
          </a:prstGeom>
        </p:spPr>
      </p:pic>
      <p:pic>
        <p:nvPicPr>
          <p:cNvPr id="16" name="Graphic 15">
            <a:extLst>
              <a:ext uri="{FF2B5EF4-FFF2-40B4-BE49-F238E27FC236}">
                <a16:creationId xmlns:a16="http://schemas.microsoft.com/office/drawing/2014/main" id="{260A47A5-3308-9B3E-1406-3743B7355C3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130914" y="2485491"/>
            <a:ext cx="180000" cy="180000"/>
          </a:xfrm>
          <a:prstGeom prst="rect">
            <a:avLst/>
          </a:prstGeom>
        </p:spPr>
      </p:pic>
      <p:pic>
        <p:nvPicPr>
          <p:cNvPr id="19" name="Graphic 18">
            <a:extLst>
              <a:ext uri="{FF2B5EF4-FFF2-40B4-BE49-F238E27FC236}">
                <a16:creationId xmlns:a16="http://schemas.microsoft.com/office/drawing/2014/main" id="{2FF27392-1FE2-52E9-BA1B-344D61155054}"/>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130914" y="4636419"/>
            <a:ext cx="180000" cy="180000"/>
          </a:xfrm>
          <a:prstGeom prst="rect">
            <a:avLst/>
          </a:prstGeom>
        </p:spPr>
      </p:pic>
      <p:pic>
        <p:nvPicPr>
          <p:cNvPr id="20" name="Graphic 19">
            <a:extLst>
              <a:ext uri="{FF2B5EF4-FFF2-40B4-BE49-F238E27FC236}">
                <a16:creationId xmlns:a16="http://schemas.microsoft.com/office/drawing/2014/main" id="{99935FF4-F626-9BC0-CE6B-D354D533C3C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188314" y="2055305"/>
            <a:ext cx="180000" cy="180000"/>
          </a:xfrm>
          <a:prstGeom prst="rect">
            <a:avLst/>
          </a:prstGeom>
        </p:spPr>
      </p:pic>
      <p:pic>
        <p:nvPicPr>
          <p:cNvPr id="24" name="Graphic 23">
            <a:extLst>
              <a:ext uri="{FF2B5EF4-FFF2-40B4-BE49-F238E27FC236}">
                <a16:creationId xmlns:a16="http://schemas.microsoft.com/office/drawing/2014/main" id="{B5E7BFB9-BAAC-C743-24D6-B44CBED0596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188314" y="3776049"/>
            <a:ext cx="180000" cy="180000"/>
          </a:xfrm>
          <a:prstGeom prst="rect">
            <a:avLst/>
          </a:prstGeom>
        </p:spPr>
      </p:pic>
      <p:pic>
        <p:nvPicPr>
          <p:cNvPr id="28" name="Graphic 27">
            <a:extLst>
              <a:ext uri="{FF2B5EF4-FFF2-40B4-BE49-F238E27FC236}">
                <a16:creationId xmlns:a16="http://schemas.microsoft.com/office/drawing/2014/main" id="{323C6C8C-E3B1-CA17-95F8-AAEE268A824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188314" y="4636419"/>
            <a:ext cx="180000" cy="180000"/>
          </a:xfrm>
          <a:prstGeom prst="rect">
            <a:avLst/>
          </a:prstGeom>
        </p:spPr>
      </p:pic>
      <p:pic>
        <p:nvPicPr>
          <p:cNvPr id="29" name="Graphic 28">
            <a:extLst>
              <a:ext uri="{FF2B5EF4-FFF2-40B4-BE49-F238E27FC236}">
                <a16:creationId xmlns:a16="http://schemas.microsoft.com/office/drawing/2014/main" id="{52D9B36E-CAD0-07D2-DA18-4EED8675E97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188314" y="3345863"/>
            <a:ext cx="180000" cy="180000"/>
          </a:xfrm>
          <a:prstGeom prst="rect">
            <a:avLst/>
          </a:prstGeom>
        </p:spPr>
      </p:pic>
      <p:pic>
        <p:nvPicPr>
          <p:cNvPr id="30" name="Graphic 29">
            <a:extLst>
              <a:ext uri="{FF2B5EF4-FFF2-40B4-BE49-F238E27FC236}">
                <a16:creationId xmlns:a16="http://schemas.microsoft.com/office/drawing/2014/main" id="{DDA4BD5B-BA07-294D-424D-C9665FB9050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188314" y="4206235"/>
            <a:ext cx="180000" cy="180000"/>
          </a:xfrm>
          <a:prstGeom prst="rect">
            <a:avLst/>
          </a:prstGeom>
        </p:spPr>
      </p:pic>
      <p:pic>
        <p:nvPicPr>
          <p:cNvPr id="31" name="Graphic 30">
            <a:extLst>
              <a:ext uri="{FF2B5EF4-FFF2-40B4-BE49-F238E27FC236}">
                <a16:creationId xmlns:a16="http://schemas.microsoft.com/office/drawing/2014/main" id="{A356C2B7-92AF-DFA9-3A36-A6C4AD2B8D0C}"/>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188314" y="2915677"/>
            <a:ext cx="180000" cy="180000"/>
          </a:xfrm>
          <a:prstGeom prst="rect">
            <a:avLst/>
          </a:prstGeom>
        </p:spPr>
      </p:pic>
      <p:pic>
        <p:nvPicPr>
          <p:cNvPr id="18" name="Graphic 17">
            <a:extLst>
              <a:ext uri="{FF2B5EF4-FFF2-40B4-BE49-F238E27FC236}">
                <a16:creationId xmlns:a16="http://schemas.microsoft.com/office/drawing/2014/main" id="{11C7FDEE-339D-F6DF-1E50-24A957FF134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188314" y="2490635"/>
            <a:ext cx="180000" cy="180000"/>
          </a:xfrm>
          <a:prstGeom prst="rect">
            <a:avLst/>
          </a:prstGeom>
        </p:spPr>
      </p:pic>
    </p:spTree>
    <p:extLst>
      <p:ext uri="{BB962C8B-B14F-4D97-AF65-F5344CB8AC3E}">
        <p14:creationId xmlns:p14="http://schemas.microsoft.com/office/powerpoint/2010/main" val="40902574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BRIGHTSLIDE_SLIDE_COLLAPSED" val="TRUE"/>
</p:tagLst>
</file>

<file path=ppt/theme/theme1.xml><?xml version="1.0" encoding="utf-8"?>
<a:theme xmlns:a="http://schemas.openxmlformats.org/drawingml/2006/main" name="Power Virtual Agents Template Black">
  <a:themeElements>
    <a:clrScheme name="Custom 12">
      <a:dk1>
        <a:srgbClr val="000000"/>
      </a:dk1>
      <a:lt1>
        <a:srgbClr val="FFFFFF"/>
      </a:lt1>
      <a:dk2>
        <a:srgbClr val="000000"/>
      </a:dk2>
      <a:lt2>
        <a:srgbClr val="E6E6E6"/>
      </a:lt2>
      <a:accent1>
        <a:srgbClr val="0B556A"/>
      </a:accent1>
      <a:accent2>
        <a:srgbClr val="4CCBED"/>
      </a:accent2>
      <a:accent3>
        <a:srgbClr val="0066FF"/>
      </a:accent3>
      <a:accent4>
        <a:srgbClr val="F2C811"/>
      </a:accent4>
      <a:accent5>
        <a:srgbClr val="742774"/>
      </a:accent5>
      <a:accent6>
        <a:srgbClr val="50E6FF"/>
      </a:accent6>
      <a:hlink>
        <a:srgbClr val="FFFFFF"/>
      </a:hlink>
      <a:folHlink>
        <a:srgbClr val="FFFF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Power_Virtual_Agents_Template_v01.pptx" id="{20173F6C-0839-48BC-B705-EA6AD3692B37}" vid="{48A40892-5C66-43EB-A559-EB59B747A785}"/>
    </a:ext>
  </a:extLst>
</a:theme>
</file>

<file path=ppt/theme/theme10.xml><?xml version="1.0" encoding="utf-8"?>
<a:theme xmlns:a="http://schemas.openxmlformats.org/drawingml/2006/main" name="Microsoft Build 16:9 Template Dark">
  <a:themeElements>
    <a:clrScheme name="Custom 173">
      <a:dk1>
        <a:srgbClr val="091F2C"/>
      </a:dk1>
      <a:lt1>
        <a:srgbClr val="FFFFFF"/>
      </a:lt1>
      <a:dk2>
        <a:srgbClr val="463668"/>
      </a:dk2>
      <a:lt2>
        <a:srgbClr val="E8E6DF"/>
      </a:lt2>
      <a:accent1>
        <a:srgbClr val="C5B4E3"/>
      </a:accent1>
      <a:accent2>
        <a:srgbClr val="8DE971"/>
      </a:accent2>
      <a:accent3>
        <a:srgbClr val="0078D4"/>
      </a:accent3>
      <a:accent4>
        <a:srgbClr val="D7D2CB"/>
      </a:accent4>
      <a:accent5>
        <a:srgbClr val="C03BC4"/>
      </a:accent5>
      <a:accent6>
        <a:srgbClr val="D2D2D2"/>
      </a:accent6>
      <a:hlink>
        <a:srgbClr val="D59ED7"/>
      </a:hlink>
      <a:folHlink>
        <a:srgbClr val="D59ED7"/>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Build_2024_16-9 Event-template.potx" id="{7CF624CF-D8C9-4094-B243-6C2C7FAB033B}" vid="{236D7F30-5601-4FA9-AD00-829EA96E5996}"/>
    </a:ext>
  </a:ext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2.xml><?xml version="1.0" encoding="utf-8"?>
<a:theme xmlns:a="http://schemas.openxmlformats.org/drawingml/2006/main" name="2_Power Virtual Agents Template Black">
  <a:themeElements>
    <a:clrScheme name="Custom 12">
      <a:dk1>
        <a:srgbClr val="000000"/>
      </a:dk1>
      <a:lt1>
        <a:srgbClr val="FFFFFF"/>
      </a:lt1>
      <a:dk2>
        <a:srgbClr val="000000"/>
      </a:dk2>
      <a:lt2>
        <a:srgbClr val="E6E6E6"/>
      </a:lt2>
      <a:accent1>
        <a:srgbClr val="0B556A"/>
      </a:accent1>
      <a:accent2>
        <a:srgbClr val="4CCBED"/>
      </a:accent2>
      <a:accent3>
        <a:srgbClr val="0066FF"/>
      </a:accent3>
      <a:accent4>
        <a:srgbClr val="F2C811"/>
      </a:accent4>
      <a:accent5>
        <a:srgbClr val="742774"/>
      </a:accent5>
      <a:accent6>
        <a:srgbClr val="50E6FF"/>
      </a:accent6>
      <a:hlink>
        <a:srgbClr val="FFFFFF"/>
      </a:hlink>
      <a:folHlink>
        <a:srgbClr val="FFFF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Power_Virtual_Agents_Template_v01.pptx" id="{20173F6C-0839-48BC-B705-EA6AD3692B37}" vid="{48A40892-5C66-43EB-A559-EB59B747A785}"/>
    </a:ext>
  </a:extLst>
</a:theme>
</file>

<file path=ppt/theme/theme3.xml><?xml version="1.0" encoding="utf-8"?>
<a:theme xmlns:a="http://schemas.openxmlformats.org/drawingml/2006/main" name="2_Microsoft Build 16:9 Template Dark">
  <a:themeElements>
    <a:clrScheme name="Custom 18">
      <a:dk1>
        <a:srgbClr val="091F2C"/>
      </a:dk1>
      <a:lt1>
        <a:srgbClr val="FFFFFF"/>
      </a:lt1>
      <a:dk2>
        <a:srgbClr val="091F2C"/>
      </a:dk2>
      <a:lt2>
        <a:srgbClr val="E8E6DF"/>
      </a:lt2>
      <a:accent1>
        <a:srgbClr val="D59ED7"/>
      </a:accent1>
      <a:accent2>
        <a:srgbClr val="0078D4"/>
      </a:accent2>
      <a:accent3>
        <a:srgbClr val="FFB900"/>
      </a:accent3>
      <a:accent4>
        <a:srgbClr val="D7D2CB"/>
      </a:accent4>
      <a:accent5>
        <a:srgbClr val="FF5C39"/>
      </a:accent5>
      <a:accent6>
        <a:srgbClr val="D2D2D2"/>
      </a:accent6>
      <a:hlink>
        <a:srgbClr val="D59ED7"/>
      </a:hlink>
      <a:folHlink>
        <a:srgbClr val="D59ED7"/>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Build_2025_16-9 Event-template.potx" id="{95798F38-FE5D-46E0-AD75-C33CA43DE62E}" vid="{86E23E4B-DDC2-4BC1-BCF9-8333DD483F02}"/>
    </a:ext>
  </a:extLst>
</a:theme>
</file>

<file path=ppt/theme/theme4.xml><?xml version="1.0" encoding="utf-8"?>
<a:theme xmlns:a="http://schemas.openxmlformats.org/drawingml/2006/main" name="3_Microsoft Build 16:9 Template Dark">
  <a:themeElements>
    <a:clrScheme name="Custom 18">
      <a:dk1>
        <a:srgbClr val="091F2C"/>
      </a:dk1>
      <a:lt1>
        <a:srgbClr val="FFFFFF"/>
      </a:lt1>
      <a:dk2>
        <a:srgbClr val="091F2C"/>
      </a:dk2>
      <a:lt2>
        <a:srgbClr val="E8E6DF"/>
      </a:lt2>
      <a:accent1>
        <a:srgbClr val="D59ED7"/>
      </a:accent1>
      <a:accent2>
        <a:srgbClr val="0078D4"/>
      </a:accent2>
      <a:accent3>
        <a:srgbClr val="FFB900"/>
      </a:accent3>
      <a:accent4>
        <a:srgbClr val="D7D2CB"/>
      </a:accent4>
      <a:accent5>
        <a:srgbClr val="FF5C39"/>
      </a:accent5>
      <a:accent6>
        <a:srgbClr val="D2D2D2"/>
      </a:accent6>
      <a:hlink>
        <a:srgbClr val="D59ED7"/>
      </a:hlink>
      <a:folHlink>
        <a:srgbClr val="D59ED7"/>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Build_2025_16-9 Event-template.potx" id="{95798F38-FE5D-46E0-AD75-C33CA43DE62E}" vid="{86E23E4B-DDC2-4BC1-BCF9-8333DD483F02}"/>
    </a:ext>
  </a:extLst>
</a:theme>
</file>

<file path=ppt/theme/theme5.xml><?xml version="1.0" encoding="utf-8"?>
<a:theme xmlns:a="http://schemas.openxmlformats.org/drawingml/2006/main" name="1_MS Ignite 16:9 Template Dark">
  <a:themeElements>
    <a:clrScheme name="Custom 198">
      <a:dk1>
        <a:srgbClr val="091F2C"/>
      </a:dk1>
      <a:lt1>
        <a:srgbClr val="FFFFFF"/>
      </a:lt1>
      <a:dk2>
        <a:srgbClr val="2A446F"/>
      </a:dk2>
      <a:lt2>
        <a:srgbClr val="E8E6DF"/>
      </a:lt2>
      <a:accent1>
        <a:srgbClr val="8661C5"/>
      </a:accent1>
      <a:accent2>
        <a:srgbClr val="8DE971"/>
      </a:accent2>
      <a:accent3>
        <a:srgbClr val="0078D4"/>
      </a:accent3>
      <a:accent4>
        <a:srgbClr val="D7D2CB"/>
      </a:accent4>
      <a:accent5>
        <a:srgbClr val="FFE399"/>
      </a:accent5>
      <a:accent6>
        <a:srgbClr val="D2D2D2"/>
      </a:accent6>
      <a:hlink>
        <a:srgbClr val="D59ED7"/>
      </a:hlink>
      <a:folHlink>
        <a:srgbClr val="D59ED7"/>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MS_Ignite_2024_16-9 Event-template.potx  -  Last saved by user" id="{25E4B35E-646D-4F3A-8D0B-C2BDF548142B}" vid="{8A17B14A-69D5-4F26-BC7B-8547BA50C10C}"/>
    </a:ext>
  </a:extLst>
</a:theme>
</file>

<file path=ppt/theme/theme6.xml><?xml version="1.0" encoding="utf-8"?>
<a:theme xmlns:a="http://schemas.openxmlformats.org/drawingml/2006/main" name="MS Ignite 16:9 Template Dark">
  <a:themeElements>
    <a:clrScheme name="Custom 16">
      <a:dk1>
        <a:srgbClr val="091F2C"/>
      </a:dk1>
      <a:lt1>
        <a:srgbClr val="FFFFFF"/>
      </a:lt1>
      <a:dk2>
        <a:srgbClr val="2A446F"/>
      </a:dk2>
      <a:lt2>
        <a:srgbClr val="E8E6DF"/>
      </a:lt2>
      <a:accent1>
        <a:srgbClr val="8661C5"/>
      </a:accent1>
      <a:accent2>
        <a:srgbClr val="8DE971"/>
      </a:accent2>
      <a:accent3>
        <a:srgbClr val="0078D4"/>
      </a:accent3>
      <a:accent4>
        <a:srgbClr val="D7D2CB"/>
      </a:accent4>
      <a:accent5>
        <a:srgbClr val="FFE399"/>
      </a:accent5>
      <a:accent6>
        <a:srgbClr val="D2D2D2"/>
      </a:accent6>
      <a:hlink>
        <a:srgbClr val="D59ED7"/>
      </a:hlink>
      <a:folHlink>
        <a:srgbClr val="D59ED7"/>
      </a:folHlink>
    </a:clrScheme>
    <a:fontScheme name="Custom 3">
      <a:majorFont>
        <a:latin typeface="Segoe Sans Display Semibold"/>
        <a:ea typeface=""/>
        <a:cs typeface=""/>
      </a:majorFont>
      <a:minorFont>
        <a:latin typeface="Segoe Sans Display"/>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MS_Ignite_2024_16-9 Event-template.potx  -  Last saved by user" id="{25E4B35E-646D-4F3A-8D0B-C2BDF548142B}" vid="{8A17B14A-69D5-4F26-BC7B-8547BA50C10C}"/>
    </a:ext>
  </a:extLst>
</a:theme>
</file>

<file path=ppt/theme/theme7.xml><?xml version="1.0" encoding="utf-8"?>
<a:theme xmlns:a="http://schemas.openxmlformats.org/drawingml/2006/main" name="1_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M365-template02" id="{8CD60818-3BDF-4157-BF00-520498D987C1}" vid="{35700F2D-8368-4E4E-884E-289E89CDC575}"/>
    </a:ext>
  </a:extLst>
</a:theme>
</file>

<file path=ppt/theme/theme8.xml><?xml version="1.0" encoding="utf-8"?>
<a:theme xmlns:a="http://schemas.openxmlformats.org/drawingml/2006/main" name="3_Office Theme">
  <a:themeElements>
    <a:clrScheme name="Office Theme">
      <a:dk1>
        <a:sysClr val="windowText" lastClr="000000"/>
      </a:dk1>
      <a:lt1>
        <a:sysClr val="window" lastClr="FFFFFF"/>
      </a:lt1>
      <a:dk2>
        <a:srgbClr val="0E2841"/>
      </a:dk2>
      <a:lt2>
        <a:srgbClr val="E8E8E8"/>
      </a:lt2>
      <a:accent1>
        <a:srgbClr val="196B24"/>
      </a:accent1>
      <a:accent2>
        <a:srgbClr val="4EA72E"/>
      </a:accent2>
      <a:accent3>
        <a:srgbClr val="156082"/>
      </a:accent3>
      <a:accent4>
        <a:srgbClr val="0F9ED5"/>
      </a:accent4>
      <a:accent5>
        <a:srgbClr val="A02B93"/>
      </a:accent5>
      <a:accent6>
        <a:srgbClr val="E97132"/>
      </a:accent6>
      <a:hlink>
        <a:srgbClr val="538D9D"/>
      </a:hlink>
      <a:folHlink>
        <a:srgbClr val="A5738E"/>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C0A3E416-13B0-4CFE-8B85-8989D8AEFB51}"/>
    </a:ext>
  </a:extLst>
</a:theme>
</file>

<file path=ppt/theme/theme9.xml><?xml version="1.0" encoding="utf-8"?>
<a:theme xmlns:a="http://schemas.openxmlformats.org/drawingml/2006/main" name="Cover_Pages">
  <a:themeElements>
    <a:clrScheme name="Custom 9">
      <a:dk1>
        <a:srgbClr val="000000"/>
      </a:dk1>
      <a:lt1>
        <a:srgbClr val="FFFFFF"/>
      </a:lt1>
      <a:dk2>
        <a:srgbClr val="3B2E58"/>
      </a:dk2>
      <a:lt2>
        <a:srgbClr val="E6E6E6"/>
      </a:lt2>
      <a:accent1>
        <a:srgbClr val="8661C5"/>
      </a:accent1>
      <a:accent2>
        <a:srgbClr val="243A5E"/>
      </a:accent2>
      <a:accent3>
        <a:srgbClr val="D59D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brand_template_purple" id="{EADBB2B6-C988-4506-9E5D-864C40D2403A}" vid="{340D7B29-DF20-4590-8758-5488C1209B5A}"/>
    </a:ext>
  </a:extLst>
</a:theme>
</file>

<file path=ppt/theme/themeOverride1.xml><?xml version="1.0" encoding="utf-8"?>
<a:themeOverride xmlns:a="http://schemas.openxmlformats.org/drawingml/2006/main">
  <a:clrScheme name="Custom 12">
    <a:dk1>
      <a:srgbClr val="000000"/>
    </a:dk1>
    <a:lt1>
      <a:srgbClr val="FFFFFF"/>
    </a:lt1>
    <a:dk2>
      <a:srgbClr val="000000"/>
    </a:dk2>
    <a:lt2>
      <a:srgbClr val="E6E6E6"/>
    </a:lt2>
    <a:accent1>
      <a:srgbClr val="0B556A"/>
    </a:accent1>
    <a:accent2>
      <a:srgbClr val="4CCBED"/>
    </a:accent2>
    <a:accent3>
      <a:srgbClr val="0066FF"/>
    </a:accent3>
    <a:accent4>
      <a:srgbClr val="F2C811"/>
    </a:accent4>
    <a:accent5>
      <a:srgbClr val="742774"/>
    </a:accent5>
    <a:accent6>
      <a:srgbClr val="50E6FF"/>
    </a:accent6>
    <a:hlink>
      <a:srgbClr val="FFFFFF"/>
    </a:hlink>
    <a:folHlink>
      <a:srgbClr val="FFFFFF"/>
    </a:folHlink>
  </a:clrScheme>
</a:themeOverride>
</file>

<file path=ppt/theme/themeOverride2.xml><?xml version="1.0" encoding="utf-8"?>
<a:themeOverride xmlns:a="http://schemas.openxmlformats.org/drawingml/2006/main">
  <a:clrScheme name="Custom 12">
    <a:dk1>
      <a:srgbClr val="000000"/>
    </a:dk1>
    <a:lt1>
      <a:srgbClr val="FFFFFF"/>
    </a:lt1>
    <a:dk2>
      <a:srgbClr val="000000"/>
    </a:dk2>
    <a:lt2>
      <a:srgbClr val="E6E6E6"/>
    </a:lt2>
    <a:accent1>
      <a:srgbClr val="0B556A"/>
    </a:accent1>
    <a:accent2>
      <a:srgbClr val="4CCBED"/>
    </a:accent2>
    <a:accent3>
      <a:srgbClr val="0066FF"/>
    </a:accent3>
    <a:accent4>
      <a:srgbClr val="F2C811"/>
    </a:accent4>
    <a:accent5>
      <a:srgbClr val="742774"/>
    </a:accent5>
    <a:accent6>
      <a:srgbClr val="50E6FF"/>
    </a:accent6>
    <a:hlink>
      <a:srgbClr val="FFFFFF"/>
    </a:hlink>
    <a:folHlink>
      <a:srgbClr val="FFFFFF"/>
    </a:folHlink>
  </a:clrScheme>
</a:themeOverride>
</file>

<file path=ppt/theme/themeOverride3.xml><?xml version="1.0" encoding="utf-8"?>
<a:themeOverride xmlns:a="http://schemas.openxmlformats.org/drawingml/2006/main">
  <a:clrScheme name="Custom 12">
    <a:dk1>
      <a:srgbClr val="000000"/>
    </a:dk1>
    <a:lt1>
      <a:srgbClr val="FFFFFF"/>
    </a:lt1>
    <a:dk2>
      <a:srgbClr val="000000"/>
    </a:dk2>
    <a:lt2>
      <a:srgbClr val="E6E6E6"/>
    </a:lt2>
    <a:accent1>
      <a:srgbClr val="0B556A"/>
    </a:accent1>
    <a:accent2>
      <a:srgbClr val="4CCBED"/>
    </a:accent2>
    <a:accent3>
      <a:srgbClr val="0066FF"/>
    </a:accent3>
    <a:accent4>
      <a:srgbClr val="F2C811"/>
    </a:accent4>
    <a:accent5>
      <a:srgbClr val="742774"/>
    </a:accent5>
    <a:accent6>
      <a:srgbClr val="50E6FF"/>
    </a:accent6>
    <a:hlink>
      <a:srgbClr val="FFFFFF"/>
    </a:hlink>
    <a:folHlink>
      <a:srgbClr val="FFFFFF"/>
    </a:folHlink>
  </a:clrScheme>
</a:themeOverride>
</file>

<file path=ppt/theme/themeOverride4.xml><?xml version="1.0" encoding="utf-8"?>
<a:themeOverride xmlns:a="http://schemas.openxmlformats.org/drawingml/2006/main">
  <a:clrScheme name="Custom 12">
    <a:dk1>
      <a:srgbClr val="000000"/>
    </a:dk1>
    <a:lt1>
      <a:srgbClr val="FFFFFF"/>
    </a:lt1>
    <a:dk2>
      <a:srgbClr val="000000"/>
    </a:dk2>
    <a:lt2>
      <a:srgbClr val="E6E6E6"/>
    </a:lt2>
    <a:accent1>
      <a:srgbClr val="0B556A"/>
    </a:accent1>
    <a:accent2>
      <a:srgbClr val="4CCBED"/>
    </a:accent2>
    <a:accent3>
      <a:srgbClr val="0066FF"/>
    </a:accent3>
    <a:accent4>
      <a:srgbClr val="F2C811"/>
    </a:accent4>
    <a:accent5>
      <a:srgbClr val="742774"/>
    </a:accent5>
    <a:accent6>
      <a:srgbClr val="50E6FF"/>
    </a:accent6>
    <a:hlink>
      <a:srgbClr val="FFFFFF"/>
    </a:hlink>
    <a:folHlink>
      <a:srgbClr val="FFFFFF"/>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F4585467BF057D40BA8D5098FA618F49" ma:contentTypeVersion="21" ma:contentTypeDescription="Create a new document." ma:contentTypeScope="" ma:versionID="90e67248e6f27fd8215af719733d8e4d">
  <xsd:schema xmlns:xsd="http://www.w3.org/2001/XMLSchema" xmlns:xs="http://www.w3.org/2001/XMLSchema" xmlns:p="http://schemas.microsoft.com/office/2006/metadata/properties" xmlns:ns1="http://schemas.microsoft.com/sharepoint/v3" xmlns:ns2="0d3a6c83-94cb-4384-9083-9197032d111d" xmlns:ns3="56246f71-ff4b-4421-99f7-608963c392b7" targetNamespace="http://schemas.microsoft.com/office/2006/metadata/properties" ma:root="true" ma:fieldsID="7525531354ecb4cdabb3644bdcf7c583" ns1:_="" ns2:_="" ns3:_="">
    <xsd:import namespace="http://schemas.microsoft.com/sharepoint/v3"/>
    <xsd:import namespace="0d3a6c83-94cb-4384-9083-9197032d111d"/>
    <xsd:import namespace="56246f71-ff4b-4421-99f7-608963c392b7"/>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1:_ip_UnifiedCompliancePolicyProperties" minOccurs="0"/>
                <xsd:element ref="ns1:_ip_UnifiedCompliancePolicyUIAction" minOccurs="0"/>
                <xsd:element ref="ns2:lcf76f155ced4ddcb4097134ff3c332f" minOccurs="0"/>
                <xsd:element ref="ns3:TaxCatchAll" minOccurs="0"/>
                <xsd:element ref="ns2:MediaServiceGenerationTime" minOccurs="0"/>
                <xsd:element ref="ns2:MediaServiceEventHashCode" minOccurs="0"/>
                <xsd:element ref="ns2:OneNoteFluid_FileOrder" minOccurs="0"/>
                <xsd:element ref="ns2:MediaServiceDateTaken" minOccurs="0"/>
                <xsd:element ref="ns2:MediaLengthInSeconds" minOccurs="0"/>
                <xsd:element ref="ns2:MediaServiceObjectDetectorVersions" minOccurs="0"/>
                <xsd:element ref="ns2:MediaServiceSearchProperties" minOccurs="0"/>
                <xsd:element ref="ns2:MediaServiceOCR" minOccurs="0"/>
                <xsd:element ref="ns2: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2" nillable="true" ma:displayName="Unified Compliance Policy Properties" ma:hidden="true" ma:internalName="_ip_UnifiedCompliancePolicyProperties">
      <xsd:simpleType>
        <xsd:restriction base="dms:Note"/>
      </xsd:simpleType>
    </xsd:element>
    <xsd:element name="_ip_UnifiedCompliancePolicyUIAction" ma:index="13"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d3a6c83-94cb-4384-9083-9197032d111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5"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OneNoteFluid_FileOrder" ma:index="19" nillable="true" ma:displayName="OneNoteFluid_FileOrder" ma:internalName="OneNoteFluid_FileOrder">
      <xsd:simpleType>
        <xsd:restriction base="dms:Text">
          <xsd:maxLength value="255"/>
        </xsd:restriction>
      </xsd:simpleType>
    </xsd:element>
    <xsd:element name="MediaServiceDateTaken" ma:index="20" nillable="true" ma:displayName="MediaServiceDateTaken" ma:hidden="true" ma:indexed="true" ma:internalName="MediaServiceDateTaken" ma:readOnly="true">
      <xsd:simpleType>
        <xsd:restriction base="dms:Text"/>
      </xsd:simpleType>
    </xsd:element>
    <xsd:element name="MediaLengthInSeconds" ma:index="21" nillable="true" ma:displayName="MediaLengthInSeconds" ma:hidden="true" ma:internalName="MediaLengthInSeconds" ma:readOnly="true">
      <xsd:simpleType>
        <xsd:restriction base="dms:Unknown"/>
      </xsd:simpleType>
    </xsd:element>
    <xsd:element name="MediaServiceObjectDetectorVersions" ma:index="22" nillable="true" ma:displayName="MediaServiceObjectDetectorVersions" ma:hidden="true" ma:indexed="true" ma:internalName="MediaServiceObjectDetectorVersions" ma:readOnly="true">
      <xsd:simpleType>
        <xsd:restriction base="dms:Text"/>
      </xsd:simpleType>
    </xsd:element>
    <xsd:element name="MediaServiceSearchProperties" ma:index="23" nillable="true" ma:displayName="MediaServiceSearchProperties" ma:hidden="true" ma:internalName="MediaServiceSearchProperties" ma:readOnly="true">
      <xsd:simpleType>
        <xsd:restriction base="dms:Note"/>
      </xsd:simpleType>
    </xsd:element>
    <xsd:element name="MediaServiceOCR" ma:index="24" nillable="true" ma:displayName="Extracted Text" ma:internalName="MediaServiceOCR" ma:readOnly="true">
      <xsd:simpleType>
        <xsd:restriction base="dms:Note">
          <xsd:maxLength value="255"/>
        </xsd:restriction>
      </xsd:simpleType>
    </xsd:element>
    <xsd:element name="MediaServiceBillingMetadata" ma:index="25" nillable="true" ma:displayName="MediaServiceBillingMetadata" ma:hidden="true" ma:internalName="MediaServiceBilling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56246f71-ff4b-4421-99f7-608963c392b7"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TaxCatchAll" ma:index="16" nillable="true" ma:displayName="Taxonomy Catch All Column" ma:hidden="true" ma:list="{ff3d949e-cbb4-4c9d-9557-9f269e646569}" ma:internalName="TaxCatchAll" ma:showField="CatchAllData" ma:web="56246f71-ff4b-4421-99f7-608963c392b7">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lcf76f155ced4ddcb4097134ff3c332f xmlns="0d3a6c83-94cb-4384-9083-9197032d111d">
      <Terms xmlns="http://schemas.microsoft.com/office/infopath/2007/PartnerControls"/>
    </lcf76f155ced4ddcb4097134ff3c332f>
    <TaxCatchAll xmlns="56246f71-ff4b-4421-99f7-608963c392b7" xsi:nil="true"/>
    <OneNoteFluid_FileOrder xmlns="0d3a6c83-94cb-4384-9083-9197032d111d"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6310473-ED70-4E9E-8AB8-99EA00EBF55E}">
  <ds:schemaRefs>
    <ds:schemaRef ds:uri="0d3a6c83-94cb-4384-9083-9197032d111d"/>
    <ds:schemaRef ds:uri="56246f71-ff4b-4421-99f7-608963c392b7"/>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3EA0AE02-4F93-40A3-A29D-B35F55535605}">
  <ds:schemaRefs>
    <ds:schemaRef ds:uri="http://schemas.microsoft.com/sharepoint/v3"/>
    <ds:schemaRef ds:uri="0d3a6c83-94cb-4384-9083-9197032d111d"/>
    <ds:schemaRef ds:uri="http://purl.org/dc/terms/"/>
    <ds:schemaRef ds:uri="http://schemas.openxmlformats.org/package/2006/metadata/core-properties"/>
    <ds:schemaRef ds:uri="http://purl.org/dc/dcmitype/"/>
    <ds:schemaRef ds:uri="56246f71-ff4b-4421-99f7-608963c392b7"/>
    <ds:schemaRef ds:uri="http://www.w3.org/XML/1998/namespace"/>
    <ds:schemaRef ds:uri="http://schemas.microsoft.com/office/2006/documentManagement/types"/>
    <ds:schemaRef ds:uri="http://schemas.microsoft.com/office/2006/metadata/properties"/>
    <ds:schemaRef ds:uri="http://schemas.microsoft.com/office/infopath/2007/PartnerControls"/>
    <ds:schemaRef ds:uri="http://purl.org/dc/elements/1.1/"/>
  </ds:schemaRefs>
</ds:datastoreItem>
</file>

<file path=customXml/itemProps3.xml><?xml version="1.0" encoding="utf-8"?>
<ds:datastoreItem xmlns:ds="http://schemas.openxmlformats.org/officeDocument/2006/customXml" ds:itemID="{8A7B90E2-45DF-4AF7-A357-5EA19E735550}">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Microsoft_Power_Platform_PowerPoint_template</Template>
  <TotalTime>1951</TotalTime>
  <Words>27369</Words>
  <Application>Microsoft Office PowerPoint</Application>
  <PresentationFormat>Widescreen</PresentationFormat>
  <Paragraphs>3327</Paragraphs>
  <Slides>162</Slides>
  <Notes>121</Notes>
  <HiddenSlides>0</HiddenSlides>
  <MMClips>0</MMClips>
  <ScaleCrop>false</ScaleCrop>
  <HeadingPairs>
    <vt:vector size="6" baseType="variant">
      <vt:variant>
        <vt:lpstr>Fonts Used</vt:lpstr>
      </vt:variant>
      <vt:variant>
        <vt:i4>25</vt:i4>
      </vt:variant>
      <vt:variant>
        <vt:lpstr>Theme</vt:lpstr>
      </vt:variant>
      <vt:variant>
        <vt:i4>10</vt:i4>
      </vt:variant>
      <vt:variant>
        <vt:lpstr>Slide Titles</vt:lpstr>
      </vt:variant>
      <vt:variant>
        <vt:i4>162</vt:i4>
      </vt:variant>
    </vt:vector>
  </HeadingPairs>
  <TitlesOfParts>
    <vt:vector size="197" baseType="lpstr">
      <vt:lpstr>Aptos</vt:lpstr>
      <vt:lpstr>Aptos Black</vt:lpstr>
      <vt:lpstr>Aptos Display</vt:lpstr>
      <vt:lpstr>Aptos SemiBold</vt:lpstr>
      <vt:lpstr>Aptos_MSFontService</vt:lpstr>
      <vt:lpstr>Arial</vt:lpstr>
      <vt:lpstr>Bierstadt</vt:lpstr>
      <vt:lpstr>Calibri</vt:lpstr>
      <vt:lpstr>Consolas</vt:lpstr>
      <vt:lpstr>Courier New</vt:lpstr>
      <vt:lpstr>IBMPlexMono</vt:lpstr>
      <vt:lpstr>Segoe Sans Display</vt:lpstr>
      <vt:lpstr>Segoe Sans Display Semibold</vt:lpstr>
      <vt:lpstr>Segoe Sans Text</vt:lpstr>
      <vt:lpstr>Segoe Sans Text Semibold</vt:lpstr>
      <vt:lpstr>Segoe UI</vt:lpstr>
      <vt:lpstr>Segoe UI Semibold</vt:lpstr>
      <vt:lpstr>Segoe UI Semilight</vt:lpstr>
      <vt:lpstr>Segoe UI Variable Display Semib</vt:lpstr>
      <vt:lpstr>Segoe UI Variable Display Semil</vt:lpstr>
      <vt:lpstr>Segoe UI Variable Small</vt:lpstr>
      <vt:lpstr>Segoe UI Variable Small Semibol</vt:lpstr>
      <vt:lpstr>Symbol</vt:lpstr>
      <vt:lpstr>Times New Roman</vt:lpstr>
      <vt:lpstr>Wingdings</vt:lpstr>
      <vt:lpstr>Power Virtual Agents Template Black</vt:lpstr>
      <vt:lpstr>2_Power Virtual Agents Template Black</vt:lpstr>
      <vt:lpstr>2_Microsoft Build 16:9 Template Dark</vt:lpstr>
      <vt:lpstr>3_Microsoft Build 16:9 Template Dark</vt:lpstr>
      <vt:lpstr>1_MS Ignite 16:9 Template Dark</vt:lpstr>
      <vt:lpstr>MS Ignite 16:9 Template Dark</vt:lpstr>
      <vt:lpstr>1_Office Theme</vt:lpstr>
      <vt:lpstr>3_Office Theme</vt:lpstr>
      <vt:lpstr>Cover_Pages</vt:lpstr>
      <vt:lpstr>Microsoft Build 16:9 Template Dark</vt:lpstr>
      <vt:lpstr>PowerPoint Presentation</vt:lpstr>
      <vt:lpstr>PowerPoint Presentation</vt:lpstr>
      <vt:lpstr>Implementation Guide Objectives</vt:lpstr>
      <vt:lpstr>Typical Copilot Studio Lifecycle</vt:lpstr>
      <vt:lpstr>Implementation Guide</vt:lpstr>
      <vt:lpstr>Getting started</vt:lpstr>
      <vt:lpstr>PowerPoint Presentation</vt:lpstr>
      <vt:lpstr>A range of tools for agent creation</vt:lpstr>
      <vt:lpstr>Key concepts: Microsoft Copilot</vt:lpstr>
      <vt:lpstr>Key concepts: Copilot Studio Agents </vt:lpstr>
      <vt:lpstr>Declarative agents   Copilot Studio Lite</vt:lpstr>
      <vt:lpstr>Custom engine agents  Copilot Studio Full</vt:lpstr>
      <vt:lpstr>PowerPoint Presentation</vt:lpstr>
      <vt:lpstr>PowerPoint Presentation</vt:lpstr>
      <vt:lpstr>PowerPoint Presentation</vt:lpstr>
      <vt:lpstr>Architecture Overview</vt:lpstr>
      <vt:lpstr>PowerPoint Presentation</vt:lpstr>
      <vt:lpstr>Copilots and Conversational AI</vt:lpstr>
      <vt:lpstr>Copilot Studio Core Capabilities</vt:lpstr>
      <vt:lpstr>What does it take to create a conversational AI experience?</vt:lpstr>
      <vt:lpstr>PowerPoint Presentation</vt:lpstr>
      <vt:lpstr>PowerPoint Presentation</vt:lpstr>
      <vt:lpstr>PowerPoint Presentation</vt:lpstr>
      <vt:lpstr>PowerPoint Presentation</vt:lpstr>
      <vt:lpstr>PowerPoint Presentation</vt:lpstr>
      <vt:lpstr>PowerPoint Presentation</vt:lpstr>
      <vt:lpstr>Language &amp; Orchestration</vt:lpstr>
      <vt:lpstr>PowerPoint Presentation</vt:lpstr>
      <vt:lpstr>PowerPoint Presentation</vt:lpstr>
      <vt:lpstr>PowerPoint Presentation</vt:lpstr>
      <vt:lpstr>PowerPoint Presentation</vt:lpstr>
      <vt:lpstr>PowerPoint Presentation</vt:lpstr>
      <vt:lpstr>PowerPoint Presentation</vt:lpstr>
      <vt:lpstr>How are tools/topics orchestrated?</vt:lpstr>
      <vt:lpstr>Best practices for agent instructions💡</vt:lpstr>
      <vt:lpstr>Best practices for topic inputs &amp; outputs💡</vt:lpstr>
      <vt:lpstr>Session outcome detection for Generative Orchestration🧠</vt:lpstr>
      <vt:lpstr>New Generative Orchestration Triggers 😻</vt:lpstr>
      <vt:lpstr>On Knowledge Requested 📖</vt:lpstr>
      <vt:lpstr>AI Response Generated 🪄</vt:lpstr>
      <vt:lpstr>On Plan Complete ✅</vt:lpstr>
      <vt:lpstr>Checklist</vt:lpstr>
      <vt:lpstr>PowerPoint Presentation</vt:lpstr>
      <vt:lpstr>Checklist</vt:lpstr>
      <vt:lpstr>Copilot Studio agent   </vt:lpstr>
      <vt:lpstr>PowerPoint Presentation</vt:lpstr>
      <vt:lpstr>What controls the agent language?</vt:lpstr>
      <vt:lpstr>Auto-Detect Spoken Language</vt:lpstr>
      <vt:lpstr>AI capabilities</vt:lpstr>
      <vt:lpstr>How RAG Enhances AI Responses</vt:lpstr>
      <vt:lpstr>Important considerations</vt:lpstr>
      <vt:lpstr>RAG Architecture in Copilot Studio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Integrations </vt:lpstr>
      <vt:lpstr>PowerPoint Presentation</vt:lpstr>
      <vt:lpstr>Prompt building with AI Builder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Model Context Protocol</vt:lpstr>
      <vt:lpstr>MCP vs. traditional approaches</vt:lpstr>
      <vt:lpstr>MCP in Microsoft Copilot Studio</vt:lpstr>
      <vt:lpstr>Create a server with Azure APIM+MCP</vt:lpstr>
      <vt:lpstr>Computer use in Copilot Studio </vt:lpstr>
      <vt:lpstr>Computer-Using Agents (CUA)</vt:lpstr>
      <vt:lpstr>CUA Machines</vt:lpstr>
      <vt:lpstr>CUA scenarios</vt:lpstr>
      <vt:lpstr>RPA &amp; CUA</vt:lpstr>
      <vt:lpstr>RPA &amp; CUA</vt:lpstr>
      <vt:lpstr>Channels, clients, and hand off </vt:lpstr>
      <vt:lpstr>PowerPoint Presentation</vt:lpstr>
      <vt:lpstr>PowerPoint Presentation</vt:lpstr>
      <vt:lpstr>PowerPoint Presentation</vt:lpstr>
      <vt:lpstr>PowerPoint Presentation</vt:lpstr>
      <vt:lpstr>PowerPoint Presentation</vt:lpstr>
      <vt:lpstr>Security, monitoring &amp; governance</vt:lpstr>
      <vt:lpstr>PowerPoint Presentation</vt:lpstr>
      <vt:lpstr>Agent Controls Model</vt:lpstr>
      <vt:lpstr>Zoned security, governance, and operations</vt:lpstr>
      <vt:lpstr>Implementing a Zone Strategy</vt:lpstr>
      <vt:lpstr>Implementing a Zone Strategy</vt:lpstr>
      <vt:lpstr>Implementing a Zone Strategy</vt:lpstr>
      <vt:lpstr>Implementing a Zone Strategy</vt:lpstr>
      <vt:lpstr>Getting Started with Zones</vt:lpstr>
      <vt:lpstr>Govern access to Copilot Studio</vt:lpstr>
      <vt:lpstr>PowerPoint Presentation</vt:lpstr>
      <vt:lpstr>PowerPoint Presentation</vt:lpstr>
      <vt:lpstr>Environment strategy</vt:lpstr>
      <vt:lpstr>PowerPoint Presentation</vt:lpstr>
      <vt:lpstr>PowerPoint Presentation</vt:lpstr>
      <vt:lpstr>Overview of DLP Policies and Copilot Studio  DLP Connectors 2</vt:lpstr>
      <vt:lpstr>DLP policies and rules can be relaxed per environement</vt:lpstr>
      <vt:lpstr>Securing Copilot Studio usage at scale</vt:lpstr>
      <vt:lpstr>Securing critical Copilot Studio use cases</vt:lpstr>
      <vt:lpstr>Controlling adoption with sharing rules</vt:lpstr>
      <vt:lpstr>PowerPoint Presentation</vt:lpstr>
      <vt:lpstr>PowerPoint Presentation</vt:lpstr>
      <vt:lpstr>Prompt Injection Mitigations</vt:lpstr>
      <vt:lpstr>DDoS Protection for Anonymous Chatbots</vt:lpstr>
      <vt:lpstr>Azure Application Insights example</vt:lpstr>
      <vt:lpstr>Data Residency 1</vt:lpstr>
      <vt:lpstr>Managing Data Movement Restrictions  Across Geographies</vt:lpstr>
      <vt:lpstr>Application Lifecycle Management</vt:lpstr>
      <vt:lpstr>What is ALM and Why is it important ? </vt:lpstr>
      <vt:lpstr>ALM Broader Concepts</vt:lpstr>
      <vt:lpstr>Useful Resources</vt:lpstr>
      <vt:lpstr>Application Lifecycle Management (ALM)</vt:lpstr>
      <vt:lpstr>What 'Publish' really does in Copilot Studio</vt:lpstr>
      <vt:lpstr>Power Platform ALM</vt:lpstr>
      <vt:lpstr>PowerPoint Presentation</vt:lpstr>
      <vt:lpstr>PowerPoint Presentation</vt:lpstr>
      <vt:lpstr>ALM Golden Rules</vt:lpstr>
      <vt:lpstr>Copilot Studio-specific ALM considerations</vt:lpstr>
      <vt:lpstr>PowerPoint Presentation</vt:lpstr>
      <vt:lpstr>PowerPoint Presentation</vt:lpstr>
      <vt:lpstr>What other options do we have when it comes to handle ALM securely?</vt:lpstr>
      <vt:lpstr>ALM with Azure DevOps</vt:lpstr>
      <vt:lpstr>GitHub Actions for Microsoft Power Platform</vt:lpstr>
      <vt:lpstr>Power Platform Pipelines for Copilot Studio</vt:lpstr>
      <vt:lpstr>Can I test programmatically my agent before moving it from the source to the target environment to ensure a secure deployment?</vt:lpstr>
      <vt:lpstr>Copilot Studio Kit – CAT Team 1</vt:lpstr>
      <vt:lpstr>Can I combine Power Platform Pipelines and Copilot Studio Kit?</vt:lpstr>
      <vt:lpstr>Power Platform Pipelines + Copilot Studio Kit</vt:lpstr>
      <vt:lpstr>PowerPoint Presentation</vt:lpstr>
      <vt:lpstr>Analytics  &amp; KPIs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Licensing and capacity</vt:lpstr>
      <vt:lpstr>PowerPoint Presentation</vt:lpstr>
      <vt:lpstr>PowerPoint Presentation</vt:lpstr>
      <vt:lpstr>Agent Activity – Billing Rates</vt:lpstr>
      <vt:lpstr>Understanding credit Burn Rate </vt:lpstr>
      <vt:lpstr>Copilot Studio Estimator</vt:lpstr>
      <vt:lpstr>Capacity management</vt:lpstr>
      <vt:lpstr>Testing agents</vt:lpstr>
      <vt:lpstr>Copilot Studio Kit main features</vt:lpstr>
      <vt:lpstr>Testing agents at scale</vt:lpstr>
      <vt:lpstr>PowerPoint Presentation</vt:lpstr>
      <vt:lpstr>PowerPoint Presentation</vt:lpstr>
      <vt:lpstr>Supported test types in the Copilot Studio Kit </vt:lpstr>
      <vt:lpstr>Start using Copilot Studio Kit today!</vt:lpstr>
      <vt:lpstr>Dynamics 365 Omnichannel for Customer Service (optional)  </vt:lpstr>
      <vt:lpstr>PowerPoint Presentation</vt:lpstr>
      <vt:lpstr>PowerPoint Presentation</vt:lpstr>
      <vt:lpstr>PowerPoint Presentation</vt:lpstr>
      <vt:lpstr>PowerPoint Presentation</vt:lpstr>
      <vt:lpstr>Useful Resources</vt:lpstr>
    </vt:vector>
  </TitlesOfParts>
  <Manager>&lt;Comms manager name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Maximizing value – Powering community success</dc:title>
  <dc:creator>Steve Jeffery</dc:creator>
  <cp:lastModifiedBy>Remi Dyon</cp:lastModifiedBy>
  <cp:revision>1</cp:revision>
  <dcterms:modified xsi:type="dcterms:W3CDTF">2025-10-29T18:06:50Z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Product">
    <vt:lpwstr/>
  </property>
  <property fmtid="{D5CDD505-2E9C-101B-9397-08002B2CF9AE}" pid="3" name="Event1">
    <vt:lpwstr>622;#Unassigned|2c8af875-f38a-40b8-a0a9-056aed3fc8c0</vt:lpwstr>
  </property>
  <property fmtid="{D5CDD505-2E9C-101B-9397-08002B2CF9AE}" pid="4" name="Audience">
    <vt:lpwstr/>
  </property>
  <property fmtid="{D5CDD505-2E9C-101B-9397-08002B2CF9AE}" pid="5" name="Event Venue">
    <vt:lpwstr/>
  </property>
  <property fmtid="{D5CDD505-2E9C-101B-9397-08002B2CF9AE}" pid="6" name="Track">
    <vt:lpwstr/>
  </property>
  <property fmtid="{D5CDD505-2E9C-101B-9397-08002B2CF9AE}" pid="7" name="Event Location">
    <vt:lpwstr/>
  </property>
  <property fmtid="{D5CDD505-2E9C-101B-9397-08002B2CF9AE}" pid="8" name="Campaign">
    <vt:lpwstr/>
  </property>
  <property fmtid="{D5CDD505-2E9C-101B-9397-08002B2CF9AE}" pid="9" name="IsMyDocuments">
    <vt:bool>true</vt:bool>
  </property>
  <property fmtid="{D5CDD505-2E9C-101B-9397-08002B2CF9AE}" pid="10" name="MSIP_Label_f42aa342-8706-4288-bd11-ebb85995028c_Enabled">
    <vt:lpwstr>True</vt:lpwstr>
  </property>
  <property fmtid="{D5CDD505-2E9C-101B-9397-08002B2CF9AE}" pid="11" name="MSIP_Label_f42aa342-8706-4288-bd11-ebb85995028c_SiteId">
    <vt:lpwstr>72f988bf-86f1-41af-91ab-2d7cd011db47</vt:lpwstr>
  </property>
  <property fmtid="{D5CDD505-2E9C-101B-9397-08002B2CF9AE}" pid="12" name="MSIP_Label_f42aa342-8706-4288-bd11-ebb85995028c_Ref">
    <vt:lpwstr>https://api.informationprotection.azure.com/api/72f988bf-86f1-41af-91ab-2d7cd011db47</vt:lpwstr>
  </property>
  <property fmtid="{D5CDD505-2E9C-101B-9397-08002B2CF9AE}" pid="13" name="MSIP_Label_f42aa342-8706-4288-bd11-ebb85995028c_SetDate">
    <vt:lpwstr>2017-08-29T14:27:20.8568347-07:00</vt:lpwstr>
  </property>
  <property fmtid="{D5CDD505-2E9C-101B-9397-08002B2CF9AE}" pid="14" name="MSIP_Label_f42aa342-8706-4288-bd11-ebb85995028c_Name">
    <vt:lpwstr>General</vt:lpwstr>
  </property>
  <property fmtid="{D5CDD505-2E9C-101B-9397-08002B2CF9AE}" pid="15" name="MSIP_Label_f42aa342-8706-4288-bd11-ebb85995028c_Extended_MSFT_Method">
    <vt:lpwstr>Automatic</vt:lpwstr>
  </property>
  <property fmtid="{D5CDD505-2E9C-101B-9397-08002B2CF9AE}" pid="16" name="Sensitivity">
    <vt:lpwstr>General</vt:lpwstr>
  </property>
  <property fmtid="{D5CDD505-2E9C-101B-9397-08002B2CF9AE}" pid="17" name="MediaServiceImageTags">
    <vt:lpwstr/>
  </property>
  <property fmtid="{D5CDD505-2E9C-101B-9397-08002B2CF9AE}" pid="18" name="ContentTypeId">
    <vt:lpwstr>0x010100F4585467BF057D40BA8D5098FA618F49</vt:lpwstr>
  </property>
</Properties>
</file>